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93" r:id="rId7"/>
    <p:sldId id="262" r:id="rId8"/>
    <p:sldId id="263" r:id="rId9"/>
    <p:sldId id="264" r:id="rId10"/>
    <p:sldId id="271" r:id="rId11"/>
    <p:sldId id="269" r:id="rId12"/>
    <p:sldId id="268" r:id="rId13"/>
    <p:sldId id="270" r:id="rId14"/>
    <p:sldId id="272" r:id="rId15"/>
    <p:sldId id="273" r:id="rId16"/>
    <p:sldId id="274" r:id="rId17"/>
    <p:sldId id="275" r:id="rId18"/>
    <p:sldId id="278" r:id="rId19"/>
    <p:sldId id="279" r:id="rId20"/>
    <p:sldId id="280" r:id="rId21"/>
    <p:sldId id="281" r:id="rId22"/>
    <p:sldId id="284" r:id="rId23"/>
    <p:sldId id="285" r:id="rId24"/>
    <p:sldId id="286" r:id="rId25"/>
    <p:sldId id="288" r:id="rId26"/>
    <p:sldId id="289" r:id="rId27"/>
    <p:sldId id="291" r:id="rId28"/>
    <p:sldId id="294" r:id="rId29"/>
    <p:sldId id="295" r:id="rId30"/>
    <p:sldId id="290" r:id="rId31"/>
    <p:sldId id="296" r:id="rId32"/>
    <p:sldId id="297" r:id="rId33"/>
    <p:sldId id="298" r:id="rId34"/>
    <p:sldId id="299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CCCC00"/>
    <a:srgbClr val="FFFF99"/>
    <a:srgbClr val="009900"/>
    <a:srgbClr val="66FF33"/>
    <a:srgbClr val="FF9900"/>
    <a:srgbClr val="FF6600"/>
    <a:srgbClr val="FF0066"/>
    <a:srgbClr val="6EFA36"/>
    <a:srgbClr val="55ED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863430-7D0C-48A0-B878-B8C673730540}" v="1" dt="2023-06-10T08:30:03.9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77" autoAdjust="0"/>
    <p:restoredTop sz="94095" autoAdjust="0"/>
  </p:normalViewPr>
  <p:slideViewPr>
    <p:cSldViewPr snapToGrid="0">
      <p:cViewPr varScale="1">
        <p:scale>
          <a:sx n="84" d="100"/>
          <a:sy n="84" d="100"/>
        </p:scale>
        <p:origin x="63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anhbon Thanhbon2200" userId="d290da7938549e09" providerId="LiveId" clId="{83863430-7D0C-48A0-B878-B8C673730540}"/>
    <pc:docChg chg="custSel modSld">
      <pc:chgData name="Thanhbon Thanhbon2200" userId="d290da7938549e09" providerId="LiveId" clId="{83863430-7D0C-48A0-B878-B8C673730540}" dt="2023-06-10T08:31:52.444" v="39" actId="1076"/>
      <pc:docMkLst>
        <pc:docMk/>
      </pc:docMkLst>
      <pc:sldChg chg="addSp delSp modSp mod delAnim">
        <pc:chgData name="Thanhbon Thanhbon2200" userId="d290da7938549e09" providerId="LiveId" clId="{83863430-7D0C-48A0-B878-B8C673730540}" dt="2023-06-10T08:30:32.394" v="37" actId="14100"/>
        <pc:sldMkLst>
          <pc:docMk/>
          <pc:sldMk cId="3769627284" sldId="261"/>
        </pc:sldMkLst>
        <pc:spChg chg="add mod">
          <ac:chgData name="Thanhbon Thanhbon2200" userId="d290da7938549e09" providerId="LiveId" clId="{83863430-7D0C-48A0-B878-B8C673730540}" dt="2023-06-10T08:30:32.394" v="37" actId="14100"/>
          <ac:spMkLst>
            <pc:docMk/>
            <pc:sldMk cId="3769627284" sldId="261"/>
            <ac:spMk id="2" creationId="{C2BACD6A-6B01-EEF9-CF52-0583EC012D50}"/>
          </ac:spMkLst>
        </pc:spChg>
        <pc:picChg chg="del mod">
          <ac:chgData name="Thanhbon Thanhbon2200" userId="d290da7938549e09" providerId="LiveId" clId="{83863430-7D0C-48A0-B878-B8C673730540}" dt="2023-06-10T08:29:57.011" v="1" actId="478"/>
          <ac:picMkLst>
            <pc:docMk/>
            <pc:sldMk cId="3769627284" sldId="261"/>
            <ac:picMk id="25" creationId="{00000000-0000-0000-0000-000000000000}"/>
          </ac:picMkLst>
        </pc:picChg>
      </pc:sldChg>
      <pc:sldChg chg="modSp mod">
        <pc:chgData name="Thanhbon Thanhbon2200" userId="d290da7938549e09" providerId="LiveId" clId="{83863430-7D0C-48A0-B878-B8C673730540}" dt="2023-06-10T08:31:39.511" v="38" actId="1076"/>
        <pc:sldMkLst>
          <pc:docMk/>
          <pc:sldMk cId="1070336011" sldId="270"/>
        </pc:sldMkLst>
        <pc:picChg chg="mod">
          <ac:chgData name="Thanhbon Thanhbon2200" userId="d290da7938549e09" providerId="LiveId" clId="{83863430-7D0C-48A0-B878-B8C673730540}" dt="2023-06-10T08:31:39.511" v="38" actId="1076"/>
          <ac:picMkLst>
            <pc:docMk/>
            <pc:sldMk cId="1070336011" sldId="270"/>
            <ac:picMk id="5" creationId="{00000000-0000-0000-0000-000000000000}"/>
          </ac:picMkLst>
        </pc:picChg>
      </pc:sldChg>
      <pc:sldChg chg="modSp mod">
        <pc:chgData name="Thanhbon Thanhbon2200" userId="d290da7938549e09" providerId="LiveId" clId="{83863430-7D0C-48A0-B878-B8C673730540}" dt="2023-06-10T08:31:52.444" v="39" actId="1076"/>
        <pc:sldMkLst>
          <pc:docMk/>
          <pc:sldMk cId="283184080" sldId="275"/>
        </pc:sldMkLst>
        <pc:picChg chg="mod">
          <ac:chgData name="Thanhbon Thanhbon2200" userId="d290da7938549e09" providerId="LiveId" clId="{83863430-7D0C-48A0-B878-B8C673730540}" dt="2023-06-10T08:31:52.444" v="39" actId="1076"/>
          <ac:picMkLst>
            <pc:docMk/>
            <pc:sldMk cId="283184080" sldId="275"/>
            <ac:picMk id="1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0326-824E-4096-8B71-A46FF877B72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51F6-1D1A-4813-A948-D8DE31F7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32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0326-824E-4096-8B71-A46FF877B72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51F6-1D1A-4813-A948-D8DE31F7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5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0326-824E-4096-8B71-A46FF877B72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51F6-1D1A-4813-A948-D8DE31F7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575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0326-824E-4096-8B71-A46FF877B72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51F6-1D1A-4813-A948-D8DE31F7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9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0326-824E-4096-8B71-A46FF877B72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51F6-1D1A-4813-A948-D8DE31F7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022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0326-824E-4096-8B71-A46FF877B72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51F6-1D1A-4813-A948-D8DE31F7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740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0326-824E-4096-8B71-A46FF877B72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51F6-1D1A-4813-A948-D8DE31F7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833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0326-824E-4096-8B71-A46FF877B72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51F6-1D1A-4813-A948-D8DE31F7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626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0326-824E-4096-8B71-A46FF877B72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51F6-1D1A-4813-A948-D8DE31F7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22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0326-824E-4096-8B71-A46FF877B72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51F6-1D1A-4813-A948-D8DE31F7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004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30326-824E-4096-8B71-A46FF877B72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51F6-1D1A-4813-A948-D8DE31F7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714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430326-824E-4096-8B71-A46FF877B728}" type="datetimeFigureOut">
              <a:rPr lang="en-US" smtClean="0"/>
              <a:t>6/10/2023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D51F6-1D1A-4813-A948-D8DE31F7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815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audio" Target="../media/audio2.wav"/><Relationship Id="rId7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35.jp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image" Target="../media/image38.jp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4.png"/><Relationship Id="rId7" Type="http://schemas.openxmlformats.org/officeDocument/2006/relationships/image" Target="../media/image41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52.png"/><Relationship Id="rId18" Type="http://schemas.openxmlformats.org/officeDocument/2006/relationships/image" Target="../media/image55.png"/><Relationship Id="rId26" Type="http://schemas.openxmlformats.org/officeDocument/2006/relationships/image" Target="../media/image58.png"/><Relationship Id="rId3" Type="http://schemas.microsoft.com/office/2007/relationships/hdphoto" Target="../media/hdphoto3.wdp"/><Relationship Id="rId21" Type="http://schemas.openxmlformats.org/officeDocument/2006/relationships/image" Target="../media/image56.png"/><Relationship Id="rId7" Type="http://schemas.openxmlformats.org/officeDocument/2006/relationships/image" Target="../media/image48.png"/><Relationship Id="rId12" Type="http://schemas.openxmlformats.org/officeDocument/2006/relationships/image" Target="../media/image51.png"/><Relationship Id="rId17" Type="http://schemas.microsoft.com/office/2007/relationships/hdphoto" Target="../media/hdphoto8.wdp"/><Relationship Id="rId25" Type="http://schemas.microsoft.com/office/2007/relationships/hdphoto" Target="../media/hdphoto11.wdp"/><Relationship Id="rId2" Type="http://schemas.openxmlformats.org/officeDocument/2006/relationships/image" Target="../media/image45.jpeg"/><Relationship Id="rId16" Type="http://schemas.openxmlformats.org/officeDocument/2006/relationships/image" Target="../media/image54.png"/><Relationship Id="rId20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11" Type="http://schemas.microsoft.com/office/2007/relationships/hdphoto" Target="../media/hdphoto6.wdp"/><Relationship Id="rId24" Type="http://schemas.openxmlformats.org/officeDocument/2006/relationships/image" Target="../media/image57.png"/><Relationship Id="rId5" Type="http://schemas.microsoft.com/office/2007/relationships/hdphoto" Target="../media/hdphoto4.wdp"/><Relationship Id="rId15" Type="http://schemas.openxmlformats.org/officeDocument/2006/relationships/image" Target="../media/image53.png"/><Relationship Id="rId23" Type="http://schemas.openxmlformats.org/officeDocument/2006/relationships/slide" Target="slide19.xml"/><Relationship Id="rId10" Type="http://schemas.openxmlformats.org/officeDocument/2006/relationships/image" Target="../media/image50.png"/><Relationship Id="rId19" Type="http://schemas.microsoft.com/office/2007/relationships/hdphoto" Target="../media/hdphoto9.wdp"/><Relationship Id="rId4" Type="http://schemas.openxmlformats.org/officeDocument/2006/relationships/image" Target="../media/image46.png"/><Relationship Id="rId9" Type="http://schemas.openxmlformats.org/officeDocument/2006/relationships/image" Target="../media/image49.png"/><Relationship Id="rId14" Type="http://schemas.microsoft.com/office/2007/relationships/hdphoto" Target="../media/hdphoto7.wdp"/><Relationship Id="rId22" Type="http://schemas.microsoft.com/office/2007/relationships/hdphoto" Target="../media/hdphoto10.wdp"/><Relationship Id="rId27" Type="http://schemas.microsoft.com/office/2007/relationships/hdphoto" Target="../media/hdphoto12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microsoft.com/office/2007/relationships/hdphoto" Target="../media/hdphoto7.wdp"/><Relationship Id="rId18" Type="http://schemas.microsoft.com/office/2007/relationships/hdphoto" Target="../media/hdphoto9.wdp"/><Relationship Id="rId26" Type="http://schemas.openxmlformats.org/officeDocument/2006/relationships/image" Target="../media/image65.png"/><Relationship Id="rId3" Type="http://schemas.microsoft.com/office/2007/relationships/hdphoto" Target="../media/hdphoto3.wdp"/><Relationship Id="rId21" Type="http://schemas.openxmlformats.org/officeDocument/2006/relationships/slide" Target="slide18.xml"/><Relationship Id="rId7" Type="http://schemas.openxmlformats.org/officeDocument/2006/relationships/image" Target="../media/image48.png"/><Relationship Id="rId12" Type="http://schemas.openxmlformats.org/officeDocument/2006/relationships/image" Target="../media/image52.png"/><Relationship Id="rId17" Type="http://schemas.openxmlformats.org/officeDocument/2006/relationships/image" Target="../media/image55.png"/><Relationship Id="rId25" Type="http://schemas.microsoft.com/office/2007/relationships/hdphoto" Target="../media/hdphoto16.wdp"/><Relationship Id="rId2" Type="http://schemas.openxmlformats.org/officeDocument/2006/relationships/image" Target="../media/image45.jpeg"/><Relationship Id="rId16" Type="http://schemas.microsoft.com/office/2007/relationships/hdphoto" Target="../media/hdphoto8.wdp"/><Relationship Id="rId20" Type="http://schemas.microsoft.com/office/2007/relationships/hdphoto" Target="../media/hdphoto14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11" Type="http://schemas.microsoft.com/office/2007/relationships/hdphoto" Target="../media/hdphoto6.wdp"/><Relationship Id="rId24" Type="http://schemas.openxmlformats.org/officeDocument/2006/relationships/image" Target="../media/image64.png"/><Relationship Id="rId5" Type="http://schemas.microsoft.com/office/2007/relationships/hdphoto" Target="../media/hdphoto13.wdp"/><Relationship Id="rId15" Type="http://schemas.openxmlformats.org/officeDocument/2006/relationships/image" Target="../media/image54.png"/><Relationship Id="rId23" Type="http://schemas.microsoft.com/office/2007/relationships/hdphoto" Target="../media/hdphoto15.wdp"/><Relationship Id="rId10" Type="http://schemas.openxmlformats.org/officeDocument/2006/relationships/image" Target="../media/image50.png"/><Relationship Id="rId19" Type="http://schemas.openxmlformats.org/officeDocument/2006/relationships/image" Target="../media/image62.png"/><Relationship Id="rId4" Type="http://schemas.openxmlformats.org/officeDocument/2006/relationships/image" Target="../media/image59.png"/><Relationship Id="rId9" Type="http://schemas.openxmlformats.org/officeDocument/2006/relationships/image" Target="../media/image61.png"/><Relationship Id="rId14" Type="http://schemas.openxmlformats.org/officeDocument/2006/relationships/image" Target="../media/image47.png"/><Relationship Id="rId22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13" Type="http://schemas.openxmlformats.org/officeDocument/2006/relationships/slide" Target="slide21.xml"/><Relationship Id="rId18" Type="http://schemas.openxmlformats.org/officeDocument/2006/relationships/image" Target="../media/image64.png"/><Relationship Id="rId3" Type="http://schemas.openxmlformats.org/officeDocument/2006/relationships/image" Target="../media/image67.png"/><Relationship Id="rId21" Type="http://schemas.openxmlformats.org/officeDocument/2006/relationships/image" Target="../media/image71.png"/><Relationship Id="rId7" Type="http://schemas.openxmlformats.org/officeDocument/2006/relationships/image" Target="../media/image68.png"/><Relationship Id="rId12" Type="http://schemas.microsoft.com/office/2007/relationships/hdphoto" Target="../media/hdphoto5.wdp"/><Relationship Id="rId17" Type="http://schemas.openxmlformats.org/officeDocument/2006/relationships/image" Target="../media/image70.png"/><Relationship Id="rId2" Type="http://schemas.openxmlformats.org/officeDocument/2006/relationships/image" Target="../media/image66.jpeg"/><Relationship Id="rId16" Type="http://schemas.openxmlformats.org/officeDocument/2006/relationships/slide" Target="slide22.xml"/><Relationship Id="rId20" Type="http://schemas.openxmlformats.org/officeDocument/2006/relationships/slide" Target="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48.png"/><Relationship Id="rId5" Type="http://schemas.openxmlformats.org/officeDocument/2006/relationships/slide" Target="slide23.xml"/><Relationship Id="rId15" Type="http://schemas.microsoft.com/office/2007/relationships/hdphoto" Target="../media/hdphoto6.wdp"/><Relationship Id="rId10" Type="http://schemas.openxmlformats.org/officeDocument/2006/relationships/image" Target="../media/image69.png"/><Relationship Id="rId19" Type="http://schemas.microsoft.com/office/2007/relationships/hdphoto" Target="../media/hdphoto16.wdp"/><Relationship Id="rId4" Type="http://schemas.microsoft.com/office/2007/relationships/hdphoto" Target="../media/hdphoto17.wdp"/><Relationship Id="rId9" Type="http://schemas.openxmlformats.org/officeDocument/2006/relationships/slide" Target="slide24.xml"/><Relationship Id="rId1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2.png"/><Relationship Id="rId7" Type="http://schemas.microsoft.com/office/2007/relationships/hdphoto" Target="../media/hdphoto20.wdp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slide" Target="slide20.xml"/><Relationship Id="rId4" Type="http://schemas.microsoft.com/office/2007/relationships/hdphoto" Target="../media/hdphoto19.wdp"/><Relationship Id="rId9" Type="http://schemas.microsoft.com/office/2007/relationships/hdphoto" Target="../media/hdphoto21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2.png"/><Relationship Id="rId7" Type="http://schemas.microsoft.com/office/2007/relationships/hdphoto" Target="../media/hdphoto20.wdp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slide" Target="slide20.xml"/><Relationship Id="rId4" Type="http://schemas.microsoft.com/office/2007/relationships/hdphoto" Target="../media/hdphoto19.wdp"/><Relationship Id="rId9" Type="http://schemas.microsoft.com/office/2007/relationships/hdphoto" Target="../media/hdphoto21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2.png"/><Relationship Id="rId7" Type="http://schemas.microsoft.com/office/2007/relationships/hdphoto" Target="../media/hdphoto20.wdp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slide" Target="slide20.xml"/><Relationship Id="rId4" Type="http://schemas.microsoft.com/office/2007/relationships/hdphoto" Target="../media/hdphoto19.wdp"/><Relationship Id="rId9" Type="http://schemas.microsoft.com/office/2007/relationships/hdphoto" Target="../media/hdphoto21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2.png"/><Relationship Id="rId7" Type="http://schemas.microsoft.com/office/2007/relationships/hdphoto" Target="../media/hdphoto20.wdp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5" Type="http://schemas.openxmlformats.org/officeDocument/2006/relationships/slide" Target="slide20.xml"/><Relationship Id="rId4" Type="http://schemas.microsoft.com/office/2007/relationships/hdphoto" Target="../media/hdphoto19.wdp"/><Relationship Id="rId9" Type="http://schemas.microsoft.com/office/2007/relationships/hdphoto" Target="../media/hdphoto21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7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3.png"/><Relationship Id="rId7" Type="http://schemas.openxmlformats.org/officeDocument/2006/relationships/image" Target="../media/image7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17.png"/><Relationship Id="rId9" Type="http://schemas.openxmlformats.org/officeDocument/2006/relationships/image" Target="../media/image7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4.png"/><Relationship Id="rId7" Type="http://schemas.openxmlformats.org/officeDocument/2006/relationships/image" Target="../media/image41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g"/><Relationship Id="rId5" Type="http://schemas.openxmlformats.org/officeDocument/2006/relationships/image" Target="../media/image17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1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g"/><Relationship Id="rId5" Type="http://schemas.openxmlformats.org/officeDocument/2006/relationships/image" Target="../media/image4.png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8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1.wdp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slide" Target="slide9.xml"/><Relationship Id="rId4" Type="http://schemas.microsoft.com/office/2007/relationships/hdphoto" Target="../media/hdphoto2.wdp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76"/>
            <a:ext cx="12192000" cy="6873776"/>
          </a:xfrm>
          <a:prstGeom prst="rect">
            <a:avLst/>
          </a:prstGeom>
        </p:spPr>
      </p:pic>
      <p:pic>
        <p:nvPicPr>
          <p:cNvPr id="5" name="图片 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0" t="10694" r="14559" b="12834"/>
          <a:stretch/>
        </p:blipFill>
        <p:spPr>
          <a:xfrm>
            <a:off x="5305627" y="1299830"/>
            <a:ext cx="6743519" cy="5040984"/>
          </a:xfrm>
          <a:prstGeom prst="rect">
            <a:avLst/>
          </a:prstGeom>
        </p:spPr>
      </p:pic>
      <p:pic>
        <p:nvPicPr>
          <p:cNvPr id="6" name="图片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61" b="62667"/>
          <a:stretch/>
        </p:blipFill>
        <p:spPr>
          <a:xfrm>
            <a:off x="0" y="291817"/>
            <a:ext cx="3108960" cy="2385226"/>
          </a:xfrm>
          <a:prstGeom prst="rect">
            <a:avLst/>
          </a:prstGeom>
        </p:spPr>
      </p:pic>
      <p:pic>
        <p:nvPicPr>
          <p:cNvPr id="7" name="图片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-194997" y="2714611"/>
            <a:ext cx="7183215" cy="4934153"/>
          </a:xfrm>
          <a:prstGeom prst="rect">
            <a:avLst/>
          </a:prstGeom>
        </p:spPr>
      </p:pic>
      <p:pic>
        <p:nvPicPr>
          <p:cNvPr id="8" name="图片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0" r="15000" b="54204"/>
          <a:stretch/>
        </p:blipFill>
        <p:spPr>
          <a:xfrm>
            <a:off x="8960493" y="604679"/>
            <a:ext cx="3308804" cy="2557922"/>
          </a:xfrm>
          <a:prstGeom prst="rect">
            <a:avLst/>
          </a:prstGeom>
        </p:spPr>
      </p:pic>
      <p:pic>
        <p:nvPicPr>
          <p:cNvPr id="9" name="图片 11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3037208" y="439428"/>
            <a:ext cx="2191122" cy="1520868"/>
          </a:xfrm>
          <a:prstGeom prst="rect">
            <a:avLst/>
          </a:prstGeom>
        </p:spPr>
      </p:pic>
      <p:pic>
        <p:nvPicPr>
          <p:cNvPr id="10" name="图片 15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3198273" y="2971800"/>
            <a:ext cx="1120727" cy="914400"/>
          </a:xfrm>
          <a:prstGeom prst="rect">
            <a:avLst/>
          </a:prstGeom>
        </p:spPr>
      </p:pic>
      <p:pic>
        <p:nvPicPr>
          <p:cNvPr id="11" name="图片 16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7342170" y="488658"/>
            <a:ext cx="1120727" cy="914400"/>
          </a:xfrm>
          <a:prstGeom prst="rect">
            <a:avLst/>
          </a:prstGeom>
        </p:spPr>
      </p:pic>
      <p:pic>
        <p:nvPicPr>
          <p:cNvPr id="12" name="图片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1306286" y="2455816"/>
            <a:ext cx="1123405" cy="862149"/>
          </a:xfrm>
          <a:prstGeom prst="rect">
            <a:avLst/>
          </a:prstGeom>
        </p:spPr>
      </p:pic>
      <p:pic>
        <p:nvPicPr>
          <p:cNvPr id="13" name="图片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6008914" y="1682751"/>
            <a:ext cx="966652" cy="903696"/>
          </a:xfrm>
          <a:prstGeom prst="rect">
            <a:avLst/>
          </a:prstGeom>
        </p:spPr>
      </p:pic>
      <p:pic>
        <p:nvPicPr>
          <p:cNvPr id="14" name="图片 24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>
            <a:off x="0" y="-34595"/>
            <a:ext cx="12192000" cy="685800"/>
          </a:xfrm>
          <a:prstGeom prst="rect">
            <a:avLst/>
          </a:prstGeom>
        </p:spPr>
      </p:pic>
      <p:pic>
        <p:nvPicPr>
          <p:cNvPr id="15" name="图片 1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7" t="50406" r="27013" b="6978"/>
          <a:stretch/>
        </p:blipFill>
        <p:spPr>
          <a:xfrm>
            <a:off x="7742223" y="4285410"/>
            <a:ext cx="992777" cy="1227908"/>
          </a:xfrm>
          <a:prstGeom prst="rect">
            <a:avLst/>
          </a:prstGeom>
        </p:spPr>
      </p:pic>
      <p:pic>
        <p:nvPicPr>
          <p:cNvPr id="16" name="图片 2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5228330" y="5489372"/>
            <a:ext cx="966652" cy="903696"/>
          </a:xfrm>
          <a:prstGeom prst="rect">
            <a:avLst/>
          </a:prstGeom>
        </p:spPr>
      </p:pic>
      <p:pic>
        <p:nvPicPr>
          <p:cNvPr id="17" name="图片 2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4352111" y="1887595"/>
            <a:ext cx="1123405" cy="862149"/>
          </a:xfrm>
          <a:prstGeom prst="rect">
            <a:avLst/>
          </a:prstGeom>
        </p:spPr>
      </p:pic>
      <p:pic>
        <p:nvPicPr>
          <p:cNvPr id="18" name="图片 2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5572149" y="4768422"/>
            <a:ext cx="691491" cy="564187"/>
          </a:xfrm>
          <a:prstGeom prst="rect">
            <a:avLst/>
          </a:prstGeom>
        </p:spPr>
      </p:pic>
      <p:pic>
        <p:nvPicPr>
          <p:cNvPr id="19" name="图片 2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-136835" y="4273286"/>
            <a:ext cx="1568989" cy="1466804"/>
          </a:xfrm>
          <a:prstGeom prst="rect">
            <a:avLst/>
          </a:prstGeom>
        </p:spPr>
      </p:pic>
      <p:pic>
        <p:nvPicPr>
          <p:cNvPr id="20" name="图片 26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8653" y="1919237"/>
            <a:ext cx="4377307" cy="3456732"/>
          </a:xfrm>
          <a:prstGeom prst="rect">
            <a:avLst/>
          </a:prstGeom>
        </p:spPr>
      </p:pic>
      <p:pic>
        <p:nvPicPr>
          <p:cNvPr id="22" name="亲亲宝贝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36283" y="-5562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5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1" dur="22340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2341" y="-717962"/>
            <a:ext cx="13906181" cy="3645724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5519452" y="2013418"/>
            <a:ext cx="6449240" cy="4680334"/>
            <a:chOff x="5459231" y="2013418"/>
            <a:chExt cx="6666909" cy="468033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10964" r="33993" b="4352"/>
            <a:stretch/>
          </p:blipFill>
          <p:spPr>
            <a:xfrm>
              <a:off x="5459231" y="2013418"/>
              <a:ext cx="3662363" cy="240030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7110" y="2013418"/>
              <a:ext cx="3279030" cy="263842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2873" y="4430389"/>
              <a:ext cx="3328475" cy="22633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9" name="TextBox 8"/>
          <p:cNvSpPr txBox="1"/>
          <p:nvPr/>
        </p:nvSpPr>
        <p:spPr>
          <a:xfrm>
            <a:off x="271378" y="1938006"/>
            <a:ext cx="47815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/>
              <a:t>Đây là một hành động thể hiện sự lễ phép khi gặp người lớn tuổi. Bao gồm 4 từ</a:t>
            </a:r>
            <a:endParaRPr lang="en-US" sz="3200" b="1" dirty="0"/>
          </a:p>
        </p:txBody>
      </p:sp>
      <p:sp>
        <p:nvSpPr>
          <p:cNvPr id="10" name="Oval 9"/>
          <p:cNvSpPr/>
          <p:nvPr/>
        </p:nvSpPr>
        <p:spPr>
          <a:xfrm>
            <a:off x="10734690" y="5491462"/>
            <a:ext cx="1352550" cy="12763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0894311" y="5625746"/>
            <a:ext cx="1033309" cy="10077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0</a:t>
            </a:r>
            <a:endParaRPr lang="en-US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1</a:t>
            </a:r>
            <a:endParaRPr lang="en-US" sz="4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2</a:t>
            </a:r>
            <a:endParaRPr lang="en-US" sz="4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3</a:t>
            </a:r>
            <a:endParaRPr lang="en-US" sz="48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4</a:t>
            </a:r>
            <a:endParaRPr lang="en-US" sz="4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5</a:t>
            </a:r>
            <a:endParaRPr lang="en-US" sz="4800" b="1" dirty="0"/>
          </a:p>
        </p:txBody>
      </p:sp>
      <p:sp>
        <p:nvSpPr>
          <p:cNvPr id="18" name="Gợi ý"/>
          <p:cNvSpPr/>
          <p:nvPr/>
        </p:nvSpPr>
        <p:spPr>
          <a:xfrm>
            <a:off x="0" y="5843288"/>
            <a:ext cx="2197955" cy="80137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/>
              <a:t>Gợi ý</a:t>
            </a:r>
            <a:endParaRPr lang="en-US" sz="2800" b="1" dirty="0"/>
          </a:p>
        </p:txBody>
      </p:sp>
      <p:sp>
        <p:nvSpPr>
          <p:cNvPr id="19" name="Đáp án"/>
          <p:cNvSpPr/>
          <p:nvPr/>
        </p:nvSpPr>
        <p:spPr>
          <a:xfrm>
            <a:off x="2353803" y="5892374"/>
            <a:ext cx="2197955" cy="80137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/>
              <a:t>Đáp án</a:t>
            </a:r>
            <a:endParaRPr lang="en-US" sz="2800" b="1" dirty="0"/>
          </a:p>
        </p:txBody>
      </p:sp>
      <p:sp>
        <p:nvSpPr>
          <p:cNvPr id="20" name="Tiếp theo">
            <a:hlinkClick r:id="rId8" action="ppaction://hlinksldjump"/>
          </p:cNvPr>
          <p:cNvSpPr/>
          <p:nvPr/>
        </p:nvSpPr>
        <p:spPr>
          <a:xfrm>
            <a:off x="4707639" y="5892374"/>
            <a:ext cx="2619376" cy="8263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/>
              <a:t>Tiếp theo</a:t>
            </a:r>
            <a:endParaRPr lang="en-US" sz="2800" b="1" dirty="0"/>
          </a:p>
        </p:txBody>
      </p:sp>
      <p:sp>
        <p:nvSpPr>
          <p:cNvPr id="21" name="Rectangle 20"/>
          <p:cNvSpPr/>
          <p:nvPr/>
        </p:nvSpPr>
        <p:spPr>
          <a:xfrm>
            <a:off x="251699" y="4753391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1836269" y="4776011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3420839" y="4787698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5092169" y="4787698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10619" y="3938075"/>
            <a:ext cx="478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rgbClr val="002060"/>
                </a:solidFill>
              </a:rPr>
              <a:t>Lễ _ _ hỏi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60489" y="4760754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002060"/>
                </a:solidFill>
              </a:rPr>
              <a:t>Lễ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845059" y="4783374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002060"/>
                </a:solidFill>
              </a:rPr>
              <a:t>phép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429629" y="4795061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002060"/>
                </a:solidFill>
              </a:rPr>
              <a:t>chào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102244" y="4795061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b="1" dirty="0">
                <a:solidFill>
                  <a:srgbClr val="002060"/>
                </a:solidFill>
              </a:rPr>
              <a:t>hỏi</a:t>
            </a:r>
            <a:endParaRPr lang="en-US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5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animBg="1"/>
      <p:bldP spid="27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2341" y="-717962"/>
            <a:ext cx="13906181" cy="36457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0" t="3261" r="12733" b="2717"/>
          <a:stretch/>
        </p:blipFill>
        <p:spPr>
          <a:xfrm>
            <a:off x="6863609" y="2100561"/>
            <a:ext cx="4782541" cy="3390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60489" y="2013418"/>
            <a:ext cx="51659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b="1" dirty="0"/>
              <a:t>Đây là một hành động giúp đỡ các em nhỏ. Bao gồm 4 từ.</a:t>
            </a:r>
            <a:endParaRPr lang="en-US" sz="3600" b="1" dirty="0"/>
          </a:p>
        </p:txBody>
      </p:sp>
      <p:sp>
        <p:nvSpPr>
          <p:cNvPr id="8" name="Oval 7"/>
          <p:cNvSpPr/>
          <p:nvPr/>
        </p:nvSpPr>
        <p:spPr>
          <a:xfrm>
            <a:off x="10734690" y="5491462"/>
            <a:ext cx="1352550" cy="12763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894311" y="5625746"/>
            <a:ext cx="1033309" cy="10077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0</a:t>
            </a:r>
            <a:endParaRPr lang="en-US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1</a:t>
            </a:r>
            <a:endParaRPr lang="en-US" sz="4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2</a:t>
            </a:r>
            <a:endParaRPr lang="en-US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3</a:t>
            </a:r>
            <a:endParaRPr lang="en-US" sz="4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4</a:t>
            </a:r>
            <a:endParaRPr lang="en-US" sz="4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5</a:t>
            </a:r>
            <a:endParaRPr lang="en-US" sz="4800" b="1" dirty="0"/>
          </a:p>
        </p:txBody>
      </p:sp>
      <p:sp>
        <p:nvSpPr>
          <p:cNvPr id="21" name="Gợi ý"/>
          <p:cNvSpPr/>
          <p:nvPr/>
        </p:nvSpPr>
        <p:spPr>
          <a:xfrm>
            <a:off x="0" y="5843288"/>
            <a:ext cx="2197955" cy="80137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/>
              <a:t>Gợi ý</a:t>
            </a:r>
            <a:endParaRPr lang="en-US" sz="2800" b="1" dirty="0"/>
          </a:p>
        </p:txBody>
      </p:sp>
      <p:sp>
        <p:nvSpPr>
          <p:cNvPr id="22" name="Đáp án"/>
          <p:cNvSpPr/>
          <p:nvPr/>
        </p:nvSpPr>
        <p:spPr>
          <a:xfrm>
            <a:off x="2353803" y="5892374"/>
            <a:ext cx="2197955" cy="80137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/>
              <a:t>Đáp án</a:t>
            </a:r>
            <a:endParaRPr lang="en-US" sz="2800" b="1" dirty="0"/>
          </a:p>
        </p:txBody>
      </p:sp>
      <p:sp>
        <p:nvSpPr>
          <p:cNvPr id="23" name="Tiếp theo">
            <a:hlinkClick r:id="rId6" action="ppaction://hlinksldjump"/>
          </p:cNvPr>
          <p:cNvSpPr/>
          <p:nvPr/>
        </p:nvSpPr>
        <p:spPr>
          <a:xfrm>
            <a:off x="4707639" y="5892374"/>
            <a:ext cx="2619376" cy="8263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/>
              <a:t>Tiếp theo</a:t>
            </a:r>
            <a:endParaRPr lang="en-US" sz="2800" b="1" dirty="0"/>
          </a:p>
        </p:txBody>
      </p:sp>
      <p:sp>
        <p:nvSpPr>
          <p:cNvPr id="24" name="Rectangle 23"/>
          <p:cNvSpPr/>
          <p:nvPr/>
        </p:nvSpPr>
        <p:spPr>
          <a:xfrm>
            <a:off x="261774" y="4734288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846344" y="4756908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3430914" y="4768595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5102244" y="4768595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320694" y="3731160"/>
            <a:ext cx="478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rgbClr val="002060"/>
                </a:solidFill>
              </a:rPr>
              <a:t>Dẫn em _ _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42724" y="4707397"/>
            <a:ext cx="1530428" cy="10011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Dẫn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827294" y="4730017"/>
            <a:ext cx="1530428" cy="10011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em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411864" y="4741704"/>
            <a:ext cx="1530428" cy="10011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qua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024273" y="4753338"/>
            <a:ext cx="1820285" cy="10011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đường</a:t>
            </a:r>
            <a:endParaRPr lang="en-US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580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 animBg="1"/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2341" y="-717962"/>
            <a:ext cx="13906181" cy="364572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52914" y="2124938"/>
            <a:ext cx="4137002" cy="2251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44579"/>
            <a:ext cx="4099324" cy="259375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281626" y="2397890"/>
            <a:ext cx="46250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/>
              <a:t>Đây là một hành động giúp đỡ người già. Bao gồm 5 từ.</a:t>
            </a:r>
            <a:endParaRPr lang="en-US" sz="3200" b="1" dirty="0"/>
          </a:p>
        </p:txBody>
      </p:sp>
      <p:sp>
        <p:nvSpPr>
          <p:cNvPr id="24" name="Oval 23"/>
          <p:cNvSpPr/>
          <p:nvPr/>
        </p:nvSpPr>
        <p:spPr>
          <a:xfrm>
            <a:off x="10734690" y="5491462"/>
            <a:ext cx="1352550" cy="12763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10894311" y="5625746"/>
            <a:ext cx="1033309" cy="10077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0</a:t>
            </a:r>
            <a:endParaRPr lang="en-US" sz="4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1</a:t>
            </a:r>
            <a:endParaRPr lang="en-US" sz="48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2</a:t>
            </a:r>
            <a:endParaRPr lang="en-US" sz="48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3</a:t>
            </a:r>
            <a:endParaRPr lang="en-US" sz="4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4</a:t>
            </a:r>
            <a:endParaRPr lang="en-US" sz="48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5</a:t>
            </a:r>
            <a:endParaRPr lang="en-US" sz="4800" b="1" dirty="0"/>
          </a:p>
        </p:txBody>
      </p:sp>
      <p:sp>
        <p:nvSpPr>
          <p:cNvPr id="32" name="Gợi ý"/>
          <p:cNvSpPr/>
          <p:nvPr/>
        </p:nvSpPr>
        <p:spPr>
          <a:xfrm>
            <a:off x="2338471" y="5832150"/>
            <a:ext cx="2197955" cy="80137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/>
              <a:t>Gợi ý</a:t>
            </a:r>
            <a:endParaRPr lang="en-US" sz="2800" b="1" dirty="0"/>
          </a:p>
        </p:txBody>
      </p:sp>
      <p:sp>
        <p:nvSpPr>
          <p:cNvPr id="33" name="Đáp án"/>
          <p:cNvSpPr/>
          <p:nvPr/>
        </p:nvSpPr>
        <p:spPr>
          <a:xfrm>
            <a:off x="4692274" y="5881236"/>
            <a:ext cx="2197955" cy="80137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/>
              <a:t>Đáp án</a:t>
            </a:r>
            <a:endParaRPr lang="en-US" sz="2800" b="1" dirty="0"/>
          </a:p>
        </p:txBody>
      </p:sp>
      <p:sp>
        <p:nvSpPr>
          <p:cNvPr id="34" name="Tiếp theo">
            <a:hlinkClick r:id="rId7" action="ppaction://hlinksldjump"/>
          </p:cNvPr>
          <p:cNvSpPr/>
          <p:nvPr/>
        </p:nvSpPr>
        <p:spPr>
          <a:xfrm>
            <a:off x="7046110" y="5881236"/>
            <a:ext cx="2619376" cy="8263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/>
              <a:t>Tiếp theo</a:t>
            </a:r>
            <a:endParaRPr lang="en-US" sz="2800" b="1" dirty="0"/>
          </a:p>
        </p:txBody>
      </p:sp>
      <p:sp>
        <p:nvSpPr>
          <p:cNvPr id="35" name="Rectangle 34"/>
          <p:cNvSpPr/>
          <p:nvPr/>
        </p:nvSpPr>
        <p:spPr>
          <a:xfrm>
            <a:off x="2272539" y="4800536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3857109" y="4823156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5441679" y="4834843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7113009" y="4834843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2660890" y="4085599"/>
            <a:ext cx="478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rgbClr val="002060"/>
                </a:solidFill>
              </a:rPr>
              <a:t>Nhường _ cho _ _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812795" y="4834843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1695450" y="4794185"/>
            <a:ext cx="2048109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Nhường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849130" y="4813978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ghế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433700" y="4825665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cho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061906" y="4839416"/>
            <a:ext cx="1553169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người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812795" y="4830663"/>
            <a:ext cx="1448372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già</a:t>
            </a:r>
            <a:endParaRPr lang="en-US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33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 animBg="1"/>
      <p:bldP spid="26" grpId="0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2341" y="-717962"/>
            <a:ext cx="13906181" cy="36457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219" y="1936732"/>
            <a:ext cx="5098180" cy="3446813"/>
          </a:xfrm>
          <a:prstGeom prst="roundRect">
            <a:avLst>
              <a:gd name="adj" fmla="val 22099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260487" y="2013418"/>
            <a:ext cx="61553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/>
              <a:t>Đây là một câu tục ngữ</a:t>
            </a:r>
            <a:r>
              <a:rPr lang="en-US" sz="4000" b="1" dirty="0"/>
              <a:t>.</a:t>
            </a:r>
            <a:r>
              <a:rPr lang="vi-VN" sz="4000" b="1" dirty="0"/>
              <a:t> Bao gồm 4 từ.</a:t>
            </a:r>
            <a:endParaRPr lang="en-US" sz="4000" b="1" dirty="0"/>
          </a:p>
        </p:txBody>
      </p:sp>
      <p:sp>
        <p:nvSpPr>
          <p:cNvPr id="7" name="Oval 6"/>
          <p:cNvSpPr/>
          <p:nvPr/>
        </p:nvSpPr>
        <p:spPr>
          <a:xfrm>
            <a:off x="10734690" y="5491462"/>
            <a:ext cx="1352550" cy="12763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894311" y="5625746"/>
            <a:ext cx="1033309" cy="10077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0</a:t>
            </a:r>
            <a:endParaRPr lang="en-US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1</a:t>
            </a:r>
            <a:endParaRPr lang="en-US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2</a:t>
            </a:r>
            <a:endParaRPr lang="en-US" sz="4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3</a:t>
            </a:r>
            <a:endParaRPr lang="en-US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4</a:t>
            </a:r>
            <a:endParaRPr lang="en-US" sz="4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1087115" y="5714139"/>
            <a:ext cx="647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/>
              <a:t>5</a:t>
            </a:r>
            <a:endParaRPr lang="en-US" sz="4800" b="1" dirty="0"/>
          </a:p>
        </p:txBody>
      </p:sp>
      <p:sp>
        <p:nvSpPr>
          <p:cNvPr id="15" name="Gợi ý"/>
          <p:cNvSpPr/>
          <p:nvPr/>
        </p:nvSpPr>
        <p:spPr>
          <a:xfrm>
            <a:off x="260489" y="5822016"/>
            <a:ext cx="2197955" cy="801378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/>
              <a:t>Gợi ý</a:t>
            </a:r>
            <a:endParaRPr lang="en-US" sz="2800" b="1" dirty="0"/>
          </a:p>
        </p:txBody>
      </p:sp>
      <p:sp>
        <p:nvSpPr>
          <p:cNvPr id="16" name="Đáp án"/>
          <p:cNvSpPr/>
          <p:nvPr/>
        </p:nvSpPr>
        <p:spPr>
          <a:xfrm>
            <a:off x="2614292" y="5871102"/>
            <a:ext cx="2197955" cy="80137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/>
              <a:t>Đáp án</a:t>
            </a:r>
            <a:endParaRPr lang="en-US" sz="2800" b="1" dirty="0"/>
          </a:p>
        </p:txBody>
      </p:sp>
      <p:sp>
        <p:nvSpPr>
          <p:cNvPr id="17" name="Tiếp theo">
            <a:hlinkClick r:id="rId6" action="ppaction://hlinksldjump"/>
          </p:cNvPr>
          <p:cNvSpPr/>
          <p:nvPr/>
        </p:nvSpPr>
        <p:spPr>
          <a:xfrm>
            <a:off x="4968128" y="5871102"/>
            <a:ext cx="2619376" cy="82635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b="1" dirty="0"/>
              <a:t>Tiếp theo</a:t>
            </a:r>
            <a:endParaRPr lang="en-US" sz="2800" b="1" dirty="0"/>
          </a:p>
        </p:txBody>
      </p:sp>
      <p:sp>
        <p:nvSpPr>
          <p:cNvPr id="18" name="Rectangle 17"/>
          <p:cNvSpPr/>
          <p:nvPr/>
        </p:nvSpPr>
        <p:spPr>
          <a:xfrm>
            <a:off x="260488" y="4667657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845058" y="4690277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429628" y="4701964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290909" y="4701964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48839" y="3952720"/>
            <a:ext cx="4781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rgbClr val="002060"/>
                </a:solidFill>
              </a:rPr>
              <a:t>Kính _ _ _</a:t>
            </a:r>
            <a:endParaRPr lang="en-US" sz="4000" b="1" dirty="0">
              <a:solidFill>
                <a:srgbClr val="00206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65601" y="4674708"/>
            <a:ext cx="1474698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Kính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846052" y="4690277"/>
            <a:ext cx="1479810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trên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392155" y="4701964"/>
            <a:ext cx="1991856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nhường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574875" y="4703925"/>
            <a:ext cx="1467228" cy="9571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>
                <a:solidFill>
                  <a:srgbClr val="002060"/>
                </a:solidFill>
              </a:rPr>
              <a:t>dưới</a:t>
            </a:r>
            <a:endParaRPr lang="en-US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336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4" grpId="0" animBg="1"/>
      <p:bldP spid="25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9553" y="1891813"/>
            <a:ext cx="2353404" cy="335485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29381" y="568374"/>
            <a:ext cx="10947229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16600" b="1" cap="none" spc="0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Good Bye!</a:t>
            </a:r>
            <a:endParaRPr lang="en-US" sz="16600" b="1" cap="none" spc="0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097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7 L 0.32148 0.0157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68" y="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-416400" y="2545080"/>
            <a:ext cx="3289797" cy="4759706"/>
          </a:xfrm>
          <a:prstGeom prst="rect">
            <a:avLst/>
          </a:prstGeom>
        </p:spPr>
      </p:pic>
      <p:pic>
        <p:nvPicPr>
          <p:cNvPr id="6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6213374" y="772763"/>
            <a:ext cx="807677" cy="658983"/>
          </a:xfrm>
          <a:prstGeom prst="rect">
            <a:avLst/>
          </a:prstGeom>
        </p:spPr>
      </p:pic>
      <p:pic>
        <p:nvPicPr>
          <p:cNvPr id="7" name="图片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1866107" y="969882"/>
            <a:ext cx="1123405" cy="862149"/>
          </a:xfrm>
          <a:prstGeom prst="rect">
            <a:avLst/>
          </a:prstGeom>
        </p:spPr>
      </p:pic>
      <p:pic>
        <p:nvPicPr>
          <p:cNvPr id="8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8113272" y="945149"/>
            <a:ext cx="1123405" cy="862149"/>
          </a:xfrm>
          <a:prstGeom prst="rect">
            <a:avLst/>
          </a:prstGeom>
        </p:spPr>
      </p:pic>
      <p:pic>
        <p:nvPicPr>
          <p:cNvPr id="9" name="图片 19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0" y="166486"/>
            <a:ext cx="2574289" cy="1786826"/>
          </a:xfrm>
          <a:prstGeom prst="rect">
            <a:avLst/>
          </a:prstGeom>
        </p:spPr>
      </p:pic>
      <p:pic>
        <p:nvPicPr>
          <p:cNvPr id="11" name="Picture Placeholder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13272" y="2257761"/>
            <a:ext cx="2147054" cy="2147054"/>
          </a:xfrm>
          <a:custGeom>
            <a:avLst/>
            <a:gdLst>
              <a:gd name="connsiteX0" fmla="*/ 2237854 w 4475708"/>
              <a:gd name="connsiteY0" fmla="*/ 0 h 4475708"/>
              <a:gd name="connsiteX1" fmla="*/ 4475708 w 4475708"/>
              <a:gd name="connsiteY1" fmla="*/ 2237854 h 4475708"/>
              <a:gd name="connsiteX2" fmla="*/ 2237854 w 4475708"/>
              <a:gd name="connsiteY2" fmla="*/ 4475708 h 4475708"/>
              <a:gd name="connsiteX3" fmla="*/ 0 w 4475708"/>
              <a:gd name="connsiteY3" fmla="*/ 2237854 h 4475708"/>
              <a:gd name="connsiteX4" fmla="*/ 2237854 w 4475708"/>
              <a:gd name="connsiteY4" fmla="*/ 0 h 447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5708" h="4475708">
                <a:moveTo>
                  <a:pt x="2237854" y="0"/>
                </a:moveTo>
                <a:cubicBezTo>
                  <a:pt x="3473787" y="0"/>
                  <a:pt x="4475708" y="1001921"/>
                  <a:pt x="4475708" y="2237854"/>
                </a:cubicBezTo>
                <a:cubicBezTo>
                  <a:pt x="4475708" y="3473787"/>
                  <a:pt x="3473787" y="4475708"/>
                  <a:pt x="2237854" y="4475708"/>
                </a:cubicBezTo>
                <a:cubicBezTo>
                  <a:pt x="1001921" y="4475708"/>
                  <a:pt x="0" y="3473787"/>
                  <a:pt x="0" y="2237854"/>
                </a:cubicBezTo>
                <a:cubicBezTo>
                  <a:pt x="0" y="1001921"/>
                  <a:pt x="1001921" y="0"/>
                  <a:pt x="2237854" y="0"/>
                </a:cubicBezTo>
                <a:close/>
              </a:path>
            </a:pathLst>
          </a:cu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355600" dist="25400" sx="101000" sy="101000" algn="ctr" rotWithShape="0">
              <a:sysClr val="windowText" lastClr="000000">
                <a:lumMod val="85000"/>
                <a:lumOff val="15000"/>
                <a:alpha val="54000"/>
              </a:sysClr>
            </a:outerShdw>
          </a:effectLst>
        </p:spPr>
      </p:pic>
      <p:pic>
        <p:nvPicPr>
          <p:cNvPr id="12" name="Picture Placeholder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" b="2564"/>
          <a:stretch>
            <a:fillRect/>
          </a:stretch>
        </p:blipFill>
        <p:spPr>
          <a:xfrm>
            <a:off x="7408681" y="4029263"/>
            <a:ext cx="2532585" cy="2532586"/>
          </a:xfrm>
          <a:custGeom>
            <a:avLst/>
            <a:gdLst>
              <a:gd name="connsiteX0" fmla="*/ 1307402 w 2614805"/>
              <a:gd name="connsiteY0" fmla="*/ 0 h 2614806"/>
              <a:gd name="connsiteX1" fmla="*/ 2614805 w 2614805"/>
              <a:gd name="connsiteY1" fmla="*/ 1307403 h 2614806"/>
              <a:gd name="connsiteX2" fmla="*/ 1307402 w 2614805"/>
              <a:gd name="connsiteY2" fmla="*/ 2614806 h 2614806"/>
              <a:gd name="connsiteX3" fmla="*/ 0 w 2614805"/>
              <a:gd name="connsiteY3" fmla="*/ 1307403 h 2614806"/>
              <a:gd name="connsiteX4" fmla="*/ 1307402 w 2614805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5" h="2614806">
                <a:moveTo>
                  <a:pt x="1307402" y="0"/>
                </a:moveTo>
                <a:cubicBezTo>
                  <a:pt x="2029461" y="0"/>
                  <a:pt x="2614805" y="585344"/>
                  <a:pt x="2614805" y="1307403"/>
                </a:cubicBezTo>
                <a:cubicBezTo>
                  <a:pt x="2614805" y="2029462"/>
                  <a:pt x="2029461" y="2614806"/>
                  <a:pt x="1307402" y="2614806"/>
                </a:cubicBezTo>
                <a:cubicBezTo>
                  <a:pt x="585343" y="2614806"/>
                  <a:pt x="0" y="2029462"/>
                  <a:pt x="0" y="1307403"/>
                </a:cubicBezTo>
                <a:cubicBezTo>
                  <a:pt x="0" y="585344"/>
                  <a:pt x="585343" y="0"/>
                  <a:pt x="1307402" y="0"/>
                </a:cubicBezTo>
                <a:close/>
              </a:path>
            </a:pathLst>
          </a:cu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355600" dist="25400" sx="101000" sy="101000" algn="ctr" rotWithShape="0">
              <a:sysClr val="windowText" lastClr="000000">
                <a:lumMod val="85000"/>
                <a:lumOff val="15000"/>
                <a:alpha val="54000"/>
              </a:sysClr>
            </a:outerShdw>
          </a:effectLst>
        </p:spPr>
      </p:pic>
      <p:pic>
        <p:nvPicPr>
          <p:cNvPr id="13" name="Picture Placeholder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457688" y="3293111"/>
            <a:ext cx="2614806" cy="2614806"/>
          </a:xfrm>
          <a:custGeom>
            <a:avLst/>
            <a:gdLst>
              <a:gd name="connsiteX0" fmla="*/ 1307403 w 2614806"/>
              <a:gd name="connsiteY0" fmla="*/ 0 h 2614806"/>
              <a:gd name="connsiteX1" fmla="*/ 2614806 w 2614806"/>
              <a:gd name="connsiteY1" fmla="*/ 1307403 h 2614806"/>
              <a:gd name="connsiteX2" fmla="*/ 1307403 w 2614806"/>
              <a:gd name="connsiteY2" fmla="*/ 2614806 h 2614806"/>
              <a:gd name="connsiteX3" fmla="*/ 0 w 2614806"/>
              <a:gd name="connsiteY3" fmla="*/ 1307403 h 2614806"/>
              <a:gd name="connsiteX4" fmla="*/ 1307403 w 2614806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6" h="2614806">
                <a:moveTo>
                  <a:pt x="1307403" y="0"/>
                </a:moveTo>
                <a:cubicBezTo>
                  <a:pt x="2029462" y="0"/>
                  <a:pt x="2614806" y="585344"/>
                  <a:pt x="2614806" y="1307403"/>
                </a:cubicBezTo>
                <a:cubicBezTo>
                  <a:pt x="2614806" y="2029462"/>
                  <a:pt x="2029462" y="2614806"/>
                  <a:pt x="1307403" y="2614806"/>
                </a:cubicBezTo>
                <a:cubicBezTo>
                  <a:pt x="585344" y="2614806"/>
                  <a:pt x="0" y="2029462"/>
                  <a:pt x="0" y="1307403"/>
                </a:cubicBezTo>
                <a:cubicBezTo>
                  <a:pt x="0" y="585344"/>
                  <a:pt x="585344" y="0"/>
                  <a:pt x="1307403" y="0"/>
                </a:cubicBezTo>
                <a:close/>
              </a:path>
            </a:pathLst>
          </a:cu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355600" dist="25400" sx="101000" sy="101000" algn="ctr" rotWithShape="0">
              <a:sysClr val="windowText" lastClr="000000">
                <a:lumMod val="85000"/>
                <a:lumOff val="15000"/>
                <a:alpha val="54000"/>
              </a:sysClr>
            </a:outerShdw>
          </a:effectLst>
        </p:spPr>
      </p:pic>
      <p:sp>
        <p:nvSpPr>
          <p:cNvPr id="15" name="Teardrop 14"/>
          <p:cNvSpPr/>
          <p:nvPr/>
        </p:nvSpPr>
        <p:spPr>
          <a:xfrm>
            <a:off x="1582058" y="1538513"/>
            <a:ext cx="6531214" cy="3570515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08870" y="1953312"/>
            <a:ext cx="55052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vi-VN" sz="4000" b="1" dirty="0">
                <a:solidFill>
                  <a:srgbClr val="FF0000"/>
                </a:solidFill>
              </a:rPr>
              <a:t>Tôn trọng người già, yêu thương em nhỏ là biểu hiện của người như thế nào? 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2531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2"/>
          <p:cNvSpPr/>
          <p:nvPr/>
        </p:nvSpPr>
        <p:spPr>
          <a:xfrm>
            <a:off x="394770" y="2155967"/>
            <a:ext cx="7607222" cy="3597133"/>
          </a:xfrm>
          <a:custGeom>
            <a:avLst/>
            <a:gdLst>
              <a:gd name="connsiteX0" fmla="*/ 4040070 w 6897825"/>
              <a:gd name="connsiteY0" fmla="*/ 281691 h 3601697"/>
              <a:gd name="connsiteX1" fmla="*/ 367230 w 6897825"/>
              <a:gd name="connsiteY1" fmla="*/ 418851 h 3601697"/>
              <a:gd name="connsiteX2" fmla="*/ 809190 w 6897825"/>
              <a:gd name="connsiteY2" fmla="*/ 3375411 h 3601697"/>
              <a:gd name="connsiteX3" fmla="*/ 6371790 w 6897825"/>
              <a:gd name="connsiteY3" fmla="*/ 3040131 h 3601697"/>
              <a:gd name="connsiteX4" fmla="*/ 6402270 w 6897825"/>
              <a:gd name="connsiteY4" fmla="*/ 190251 h 3601697"/>
              <a:gd name="connsiteX5" fmla="*/ 4040070 w 6897825"/>
              <a:gd name="connsiteY5" fmla="*/ 281691 h 360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7825" h="3601697">
                <a:moveTo>
                  <a:pt x="4040070" y="281691"/>
                </a:moveTo>
                <a:cubicBezTo>
                  <a:pt x="3034230" y="319791"/>
                  <a:pt x="905710" y="-96769"/>
                  <a:pt x="367230" y="418851"/>
                </a:cubicBezTo>
                <a:cubicBezTo>
                  <a:pt x="-171250" y="934471"/>
                  <a:pt x="-191570" y="2938531"/>
                  <a:pt x="809190" y="3375411"/>
                </a:cubicBezTo>
                <a:cubicBezTo>
                  <a:pt x="1809950" y="3812291"/>
                  <a:pt x="5439610" y="3570991"/>
                  <a:pt x="6371790" y="3040131"/>
                </a:cubicBezTo>
                <a:cubicBezTo>
                  <a:pt x="7303970" y="2509271"/>
                  <a:pt x="6790890" y="649991"/>
                  <a:pt x="6402270" y="190251"/>
                </a:cubicBezTo>
                <a:cubicBezTo>
                  <a:pt x="6013650" y="-269489"/>
                  <a:pt x="5045910" y="243591"/>
                  <a:pt x="4040070" y="281691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义启嘟嘟体" pitchFamily="2" charset="-128"/>
                <a:cs typeface="义启嘟嘟体" pitchFamily="2" charset="-128"/>
              </a:rPr>
              <a:t>â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义启嘟嘟体" pitchFamily="2" charset="-128"/>
              <a:cs typeface="义启嘟嘟体" pitchFamily="2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340" y="-552450"/>
            <a:ext cx="3476589" cy="3459975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8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6715919" y="4307234"/>
            <a:ext cx="1895912" cy="2743021"/>
          </a:xfrm>
          <a:prstGeom prst="rect">
            <a:avLst/>
          </a:prstGeom>
        </p:spPr>
      </p:pic>
      <p:pic>
        <p:nvPicPr>
          <p:cNvPr id="7" name="图片 9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9874391" y="453209"/>
            <a:ext cx="2191122" cy="15208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1126" y="761985"/>
            <a:ext cx="2207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000" b="1" i="1" dirty="0">
                <a:solidFill>
                  <a:srgbClr val="FF0000"/>
                </a:solidFill>
              </a:rPr>
              <a:t>Kết luận</a:t>
            </a:r>
            <a:endParaRPr lang="en-US" sz="4000" b="1" i="1" dirty="0">
              <a:solidFill>
                <a:srgbClr val="FF0000"/>
              </a:solidFill>
            </a:endParaRP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3F520DA8-D7C7-463D-9C2C-50F032E69E4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081814" y="1974077"/>
            <a:ext cx="4110186" cy="2210157"/>
            <a:chOff x="1485" y="1717"/>
            <a:chExt cx="3141" cy="1689"/>
          </a:xfrm>
        </p:grpSpPr>
        <p:sp>
          <p:nvSpPr>
            <p:cNvPr id="11" name="AutoShape 3">
              <a:extLst>
                <a:ext uri="{FF2B5EF4-FFF2-40B4-BE49-F238E27FC236}">
                  <a16:creationId xmlns:a16="http://schemas.microsoft.com/office/drawing/2014/main" id="{BCFB0A6A-13DF-43C0-95D6-EF64544E363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485" y="1717"/>
              <a:ext cx="3141" cy="1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Rectangle 5">
              <a:extLst>
                <a:ext uri="{FF2B5EF4-FFF2-40B4-BE49-F238E27FC236}">
                  <a16:creationId xmlns:a16="http://schemas.microsoft.com/office/drawing/2014/main" id="{07E22BD0-FACF-481A-BA8A-90EFB50D3C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6" y="2975"/>
              <a:ext cx="2839" cy="100"/>
            </a:xfrm>
            <a:prstGeom prst="rect">
              <a:avLst/>
            </a:prstGeom>
            <a:solidFill>
              <a:srgbClr val="D5B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Rectangle 6">
              <a:extLst>
                <a:ext uri="{FF2B5EF4-FFF2-40B4-BE49-F238E27FC236}">
                  <a16:creationId xmlns:a16="http://schemas.microsoft.com/office/drawing/2014/main" id="{20EAC4EF-012B-4F63-AA57-28B897DFC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6" y="2975"/>
              <a:ext cx="2839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020B32B2-347A-4C35-B422-30C24BB82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6" y="2869"/>
              <a:ext cx="2839" cy="106"/>
            </a:xfrm>
            <a:custGeom>
              <a:avLst/>
              <a:gdLst>
                <a:gd name="T0" fmla="*/ 2186 w 2641"/>
                <a:gd name="T1" fmla="*/ 0 h 99"/>
                <a:gd name="T2" fmla="*/ 1321 w 2641"/>
                <a:gd name="T3" fmla="*/ 0 h 99"/>
                <a:gd name="T4" fmla="*/ 1270 w 2641"/>
                <a:gd name="T5" fmla="*/ 0 h 99"/>
                <a:gd name="T6" fmla="*/ 464 w 2641"/>
                <a:gd name="T7" fmla="*/ 0 h 99"/>
                <a:gd name="T8" fmla="*/ 0 w 2641"/>
                <a:gd name="T9" fmla="*/ 99 h 99"/>
                <a:gd name="T10" fmla="*/ 1257 w 2641"/>
                <a:gd name="T11" fmla="*/ 99 h 99"/>
                <a:gd name="T12" fmla="*/ 1259 w 2641"/>
                <a:gd name="T13" fmla="*/ 99 h 99"/>
                <a:gd name="T14" fmla="*/ 1321 w 2641"/>
                <a:gd name="T15" fmla="*/ 99 h 99"/>
                <a:gd name="T16" fmla="*/ 2641 w 2641"/>
                <a:gd name="T17" fmla="*/ 99 h 99"/>
                <a:gd name="T18" fmla="*/ 2186 w 2641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1" h="99">
                  <a:moveTo>
                    <a:pt x="2186" y="0"/>
                  </a:moveTo>
                  <a:cubicBezTo>
                    <a:pt x="1321" y="0"/>
                    <a:pt x="1321" y="0"/>
                    <a:pt x="1321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994" y="99"/>
                    <a:pt x="1257" y="99"/>
                  </a:cubicBezTo>
                  <a:cubicBezTo>
                    <a:pt x="1258" y="99"/>
                    <a:pt x="1258" y="99"/>
                    <a:pt x="1259" y="99"/>
                  </a:cubicBezTo>
                  <a:cubicBezTo>
                    <a:pt x="1297" y="99"/>
                    <a:pt x="1319" y="99"/>
                    <a:pt x="1321" y="99"/>
                  </a:cubicBezTo>
                  <a:cubicBezTo>
                    <a:pt x="1593" y="99"/>
                    <a:pt x="2641" y="99"/>
                    <a:pt x="2641" y="99"/>
                  </a:cubicBezTo>
                  <a:lnTo>
                    <a:pt x="2186" y="0"/>
                  </a:lnTo>
                  <a:close/>
                </a:path>
              </a:pathLst>
            </a:custGeom>
            <a:solidFill>
              <a:srgbClr val="E6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7D63A0E6-1C2E-479C-B7F1-9CDA5FD15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9" y="2102"/>
              <a:ext cx="204" cy="857"/>
            </a:xfrm>
            <a:custGeom>
              <a:avLst/>
              <a:gdLst>
                <a:gd name="T0" fmla="*/ 32 w 204"/>
                <a:gd name="T1" fmla="*/ 0 h 857"/>
                <a:gd name="T2" fmla="*/ 0 w 204"/>
                <a:gd name="T3" fmla="*/ 857 h 857"/>
                <a:gd name="T4" fmla="*/ 179 w 204"/>
                <a:gd name="T5" fmla="*/ 857 h 857"/>
                <a:gd name="T6" fmla="*/ 204 w 204"/>
                <a:gd name="T7" fmla="*/ 0 h 857"/>
                <a:gd name="T8" fmla="*/ 32 w 204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857">
                  <a:moveTo>
                    <a:pt x="32" y="0"/>
                  </a:moveTo>
                  <a:lnTo>
                    <a:pt x="0" y="857"/>
                  </a:lnTo>
                  <a:lnTo>
                    <a:pt x="179" y="857"/>
                  </a:lnTo>
                  <a:lnTo>
                    <a:pt x="204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8942489A-0A0A-4456-9183-1D67FF528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" y="2102"/>
              <a:ext cx="152" cy="857"/>
            </a:xfrm>
            <a:custGeom>
              <a:avLst/>
              <a:gdLst>
                <a:gd name="T0" fmla="*/ 25 w 152"/>
                <a:gd name="T1" fmla="*/ 0 h 857"/>
                <a:gd name="T2" fmla="*/ 152 w 152"/>
                <a:gd name="T3" fmla="*/ 71 h 857"/>
                <a:gd name="T4" fmla="*/ 152 w 152"/>
                <a:gd name="T5" fmla="*/ 786 h 857"/>
                <a:gd name="T6" fmla="*/ 0 w 152"/>
                <a:gd name="T7" fmla="*/ 857 h 857"/>
                <a:gd name="T8" fmla="*/ 25 w 152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857">
                  <a:moveTo>
                    <a:pt x="25" y="0"/>
                  </a:moveTo>
                  <a:lnTo>
                    <a:pt x="152" y="71"/>
                  </a:lnTo>
                  <a:lnTo>
                    <a:pt x="152" y="786"/>
                  </a:lnTo>
                  <a:lnTo>
                    <a:pt x="0" y="8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CC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EE778603-72C3-4AD3-A0D3-59C08C835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8" y="2130"/>
              <a:ext cx="175" cy="25"/>
            </a:xfrm>
            <a:custGeom>
              <a:avLst/>
              <a:gdLst>
                <a:gd name="T0" fmla="*/ 173 w 175"/>
                <a:gd name="T1" fmla="*/ 25 h 25"/>
                <a:gd name="T2" fmla="*/ 175 w 175"/>
                <a:gd name="T3" fmla="*/ 0 h 25"/>
                <a:gd name="T4" fmla="*/ 1 w 175"/>
                <a:gd name="T5" fmla="*/ 0 h 25"/>
                <a:gd name="T6" fmla="*/ 0 w 175"/>
                <a:gd name="T7" fmla="*/ 25 h 25"/>
                <a:gd name="T8" fmla="*/ 173 w 17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5">
                  <a:moveTo>
                    <a:pt x="173" y="25"/>
                  </a:moveTo>
                  <a:lnTo>
                    <a:pt x="175" y="0"/>
                  </a:lnTo>
                  <a:lnTo>
                    <a:pt x="1" y="0"/>
                  </a:lnTo>
                  <a:lnTo>
                    <a:pt x="0" y="25"/>
                  </a:lnTo>
                  <a:lnTo>
                    <a:pt x="173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Rectangle 11">
              <a:extLst>
                <a:ext uri="{FF2B5EF4-FFF2-40B4-BE49-F238E27FC236}">
                  <a16:creationId xmlns:a16="http://schemas.microsoft.com/office/drawing/2014/main" id="{E41E32BB-0481-44EC-A6BF-63075C7A0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7" y="2182"/>
              <a:ext cx="173" cy="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BD59ABC8-D679-4E19-AB79-2EA228DC7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1" y="2123"/>
              <a:ext cx="171" cy="836"/>
            </a:xfrm>
            <a:custGeom>
              <a:avLst/>
              <a:gdLst>
                <a:gd name="T0" fmla="*/ 0 w 171"/>
                <a:gd name="T1" fmla="*/ 9 h 836"/>
                <a:gd name="T2" fmla="*/ 36 w 171"/>
                <a:gd name="T3" fmla="*/ 836 h 836"/>
                <a:gd name="T4" fmla="*/ 171 w 171"/>
                <a:gd name="T5" fmla="*/ 827 h 836"/>
                <a:gd name="T6" fmla="*/ 131 w 171"/>
                <a:gd name="T7" fmla="*/ 0 h 836"/>
                <a:gd name="T8" fmla="*/ 0 w 171"/>
                <a:gd name="T9" fmla="*/ 9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836">
                  <a:moveTo>
                    <a:pt x="0" y="9"/>
                  </a:moveTo>
                  <a:lnTo>
                    <a:pt x="36" y="836"/>
                  </a:lnTo>
                  <a:lnTo>
                    <a:pt x="171" y="827"/>
                  </a:lnTo>
                  <a:lnTo>
                    <a:pt x="13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0C029392-CF2F-45A1-9C68-7184348F1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2" y="2123"/>
              <a:ext cx="152" cy="827"/>
            </a:xfrm>
            <a:custGeom>
              <a:avLst/>
              <a:gdLst>
                <a:gd name="T0" fmla="*/ 0 w 152"/>
                <a:gd name="T1" fmla="*/ 0 h 827"/>
                <a:gd name="T2" fmla="*/ 101 w 152"/>
                <a:gd name="T3" fmla="*/ 47 h 827"/>
                <a:gd name="T4" fmla="*/ 152 w 152"/>
                <a:gd name="T5" fmla="*/ 764 h 827"/>
                <a:gd name="T6" fmla="*/ 40 w 152"/>
                <a:gd name="T7" fmla="*/ 827 h 827"/>
                <a:gd name="T8" fmla="*/ 0 w 152"/>
                <a:gd name="T9" fmla="*/ 0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827">
                  <a:moveTo>
                    <a:pt x="0" y="0"/>
                  </a:moveTo>
                  <a:lnTo>
                    <a:pt x="101" y="47"/>
                  </a:lnTo>
                  <a:lnTo>
                    <a:pt x="152" y="764"/>
                  </a:lnTo>
                  <a:lnTo>
                    <a:pt x="40" y="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451BD7F5-D944-449D-83A1-8C62D23D9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" y="2144"/>
              <a:ext cx="132" cy="29"/>
            </a:xfrm>
            <a:custGeom>
              <a:avLst/>
              <a:gdLst>
                <a:gd name="T0" fmla="*/ 132 w 132"/>
                <a:gd name="T1" fmla="*/ 20 h 29"/>
                <a:gd name="T2" fmla="*/ 131 w 132"/>
                <a:gd name="T3" fmla="*/ 0 h 29"/>
                <a:gd name="T4" fmla="*/ 0 w 132"/>
                <a:gd name="T5" fmla="*/ 10 h 29"/>
                <a:gd name="T6" fmla="*/ 1 w 132"/>
                <a:gd name="T7" fmla="*/ 29 h 29"/>
                <a:gd name="T8" fmla="*/ 132 w 132"/>
                <a:gd name="T9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9">
                  <a:moveTo>
                    <a:pt x="132" y="20"/>
                  </a:moveTo>
                  <a:lnTo>
                    <a:pt x="131" y="0"/>
                  </a:lnTo>
                  <a:lnTo>
                    <a:pt x="0" y="10"/>
                  </a:lnTo>
                  <a:lnTo>
                    <a:pt x="1" y="29"/>
                  </a:lnTo>
                  <a:lnTo>
                    <a:pt x="13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D0D11704-DAA0-495C-9E25-EEAA7848B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" y="2183"/>
              <a:ext cx="132" cy="29"/>
            </a:xfrm>
            <a:custGeom>
              <a:avLst/>
              <a:gdLst>
                <a:gd name="T0" fmla="*/ 1 w 132"/>
                <a:gd name="T1" fmla="*/ 29 h 29"/>
                <a:gd name="T2" fmla="*/ 132 w 132"/>
                <a:gd name="T3" fmla="*/ 19 h 29"/>
                <a:gd name="T4" fmla="*/ 132 w 132"/>
                <a:gd name="T5" fmla="*/ 0 h 29"/>
                <a:gd name="T6" fmla="*/ 0 w 132"/>
                <a:gd name="T7" fmla="*/ 10 h 29"/>
                <a:gd name="T8" fmla="*/ 1 w 13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9">
                  <a:moveTo>
                    <a:pt x="1" y="29"/>
                  </a:moveTo>
                  <a:lnTo>
                    <a:pt x="132" y="19"/>
                  </a:lnTo>
                  <a:lnTo>
                    <a:pt x="132" y="0"/>
                  </a:lnTo>
                  <a:lnTo>
                    <a:pt x="0" y="10"/>
                  </a:lnTo>
                  <a:lnTo>
                    <a:pt x="1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8E8DB43C-C7DF-4FC6-ADDE-FEA2A99FD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3" y="1949"/>
              <a:ext cx="220" cy="1010"/>
            </a:xfrm>
            <a:custGeom>
              <a:avLst/>
              <a:gdLst>
                <a:gd name="T0" fmla="*/ 24 w 220"/>
                <a:gd name="T1" fmla="*/ 0 h 1010"/>
                <a:gd name="T2" fmla="*/ 0 w 220"/>
                <a:gd name="T3" fmla="*/ 1010 h 1010"/>
                <a:gd name="T4" fmla="*/ 220 w 220"/>
                <a:gd name="T5" fmla="*/ 913 h 1010"/>
                <a:gd name="T6" fmla="*/ 220 w 220"/>
                <a:gd name="T7" fmla="*/ 208 h 1010"/>
                <a:gd name="T8" fmla="*/ 24 w 220"/>
                <a:gd name="T9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010">
                  <a:moveTo>
                    <a:pt x="24" y="0"/>
                  </a:moveTo>
                  <a:lnTo>
                    <a:pt x="0" y="1010"/>
                  </a:lnTo>
                  <a:lnTo>
                    <a:pt x="220" y="913"/>
                  </a:lnTo>
                  <a:lnTo>
                    <a:pt x="220" y="20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Freeform 17">
              <a:extLst>
                <a:ext uri="{FF2B5EF4-FFF2-40B4-BE49-F238E27FC236}">
                  <a16:creationId xmlns:a16="http://schemas.microsoft.com/office/drawing/2014/main" id="{C953EB74-38F1-4067-9648-B99A2E1BA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" y="1949"/>
              <a:ext cx="147" cy="1010"/>
            </a:xfrm>
            <a:custGeom>
              <a:avLst/>
              <a:gdLst>
                <a:gd name="T0" fmla="*/ 17 w 147"/>
                <a:gd name="T1" fmla="*/ 0 h 1010"/>
                <a:gd name="T2" fmla="*/ 0 w 147"/>
                <a:gd name="T3" fmla="*/ 1010 h 1010"/>
                <a:gd name="T4" fmla="*/ 123 w 147"/>
                <a:gd name="T5" fmla="*/ 1010 h 1010"/>
                <a:gd name="T6" fmla="*/ 147 w 147"/>
                <a:gd name="T7" fmla="*/ 0 h 1010"/>
                <a:gd name="T8" fmla="*/ 17 w 147"/>
                <a:gd name="T9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010">
                  <a:moveTo>
                    <a:pt x="17" y="0"/>
                  </a:moveTo>
                  <a:lnTo>
                    <a:pt x="0" y="1010"/>
                  </a:lnTo>
                  <a:lnTo>
                    <a:pt x="123" y="1010"/>
                  </a:lnTo>
                  <a:lnTo>
                    <a:pt x="14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Freeform 18">
              <a:extLst>
                <a:ext uri="{FF2B5EF4-FFF2-40B4-BE49-F238E27FC236}">
                  <a16:creationId xmlns:a16="http://schemas.microsoft.com/office/drawing/2014/main" id="{F63AEA11-67F1-470F-B41F-85009FDBE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" y="1876"/>
              <a:ext cx="235" cy="1083"/>
            </a:xfrm>
            <a:custGeom>
              <a:avLst/>
              <a:gdLst>
                <a:gd name="T0" fmla="*/ 25 w 235"/>
                <a:gd name="T1" fmla="*/ 0 h 1083"/>
                <a:gd name="T2" fmla="*/ 0 w 235"/>
                <a:gd name="T3" fmla="*/ 1083 h 1083"/>
                <a:gd name="T4" fmla="*/ 235 w 235"/>
                <a:gd name="T5" fmla="*/ 979 h 1083"/>
                <a:gd name="T6" fmla="*/ 235 w 235"/>
                <a:gd name="T7" fmla="*/ 223 h 1083"/>
                <a:gd name="T8" fmla="*/ 25 w 235"/>
                <a:gd name="T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083">
                  <a:moveTo>
                    <a:pt x="25" y="0"/>
                  </a:moveTo>
                  <a:lnTo>
                    <a:pt x="0" y="1083"/>
                  </a:lnTo>
                  <a:lnTo>
                    <a:pt x="235" y="979"/>
                  </a:lnTo>
                  <a:lnTo>
                    <a:pt x="235" y="22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51E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Freeform 19">
              <a:extLst>
                <a:ext uri="{FF2B5EF4-FFF2-40B4-BE49-F238E27FC236}">
                  <a16:creationId xmlns:a16="http://schemas.microsoft.com/office/drawing/2014/main" id="{50F7202B-6F68-475D-8B71-AD662DA0A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" y="1876"/>
              <a:ext cx="157" cy="1083"/>
            </a:xfrm>
            <a:custGeom>
              <a:avLst/>
              <a:gdLst>
                <a:gd name="T0" fmla="*/ 18 w 157"/>
                <a:gd name="T1" fmla="*/ 0 h 1083"/>
                <a:gd name="T2" fmla="*/ 0 w 157"/>
                <a:gd name="T3" fmla="*/ 1083 h 1083"/>
                <a:gd name="T4" fmla="*/ 132 w 157"/>
                <a:gd name="T5" fmla="*/ 1083 h 1083"/>
                <a:gd name="T6" fmla="*/ 157 w 157"/>
                <a:gd name="T7" fmla="*/ 0 h 1083"/>
                <a:gd name="T8" fmla="*/ 18 w 157"/>
                <a:gd name="T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083">
                  <a:moveTo>
                    <a:pt x="18" y="0"/>
                  </a:moveTo>
                  <a:lnTo>
                    <a:pt x="0" y="1083"/>
                  </a:lnTo>
                  <a:lnTo>
                    <a:pt x="132" y="1083"/>
                  </a:lnTo>
                  <a:lnTo>
                    <a:pt x="157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AB4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Freeform 20">
              <a:extLst>
                <a:ext uri="{FF2B5EF4-FFF2-40B4-BE49-F238E27FC236}">
                  <a16:creationId xmlns:a16="http://schemas.microsoft.com/office/drawing/2014/main" id="{A57DD296-0CC3-427D-A528-920ADBA1A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3" y="2079"/>
              <a:ext cx="320" cy="880"/>
            </a:xfrm>
            <a:custGeom>
              <a:avLst/>
              <a:gdLst>
                <a:gd name="T0" fmla="*/ 0 w 320"/>
                <a:gd name="T1" fmla="*/ 35 h 880"/>
                <a:gd name="T2" fmla="*/ 145 w 320"/>
                <a:gd name="T3" fmla="*/ 880 h 880"/>
                <a:gd name="T4" fmla="*/ 320 w 320"/>
                <a:gd name="T5" fmla="*/ 844 h 880"/>
                <a:gd name="T6" fmla="*/ 168 w 320"/>
                <a:gd name="T7" fmla="*/ 0 h 880"/>
                <a:gd name="T8" fmla="*/ 0 w 320"/>
                <a:gd name="T9" fmla="*/ 3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880">
                  <a:moveTo>
                    <a:pt x="0" y="35"/>
                  </a:moveTo>
                  <a:lnTo>
                    <a:pt x="145" y="880"/>
                  </a:lnTo>
                  <a:lnTo>
                    <a:pt x="320" y="844"/>
                  </a:lnTo>
                  <a:lnTo>
                    <a:pt x="168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E1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FB7E0AD8-09D5-4EE4-B3ED-3BEF4E315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" y="2079"/>
              <a:ext cx="298" cy="844"/>
            </a:xfrm>
            <a:custGeom>
              <a:avLst/>
              <a:gdLst>
                <a:gd name="T0" fmla="*/ 0 w 298"/>
                <a:gd name="T1" fmla="*/ 0 h 844"/>
                <a:gd name="T2" fmla="*/ 139 w 298"/>
                <a:gd name="T3" fmla="*/ 43 h 844"/>
                <a:gd name="T4" fmla="*/ 298 w 298"/>
                <a:gd name="T5" fmla="*/ 799 h 844"/>
                <a:gd name="T6" fmla="*/ 152 w 298"/>
                <a:gd name="T7" fmla="*/ 844 h 844"/>
                <a:gd name="T8" fmla="*/ 0 w 298"/>
                <a:gd name="T9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844">
                  <a:moveTo>
                    <a:pt x="0" y="0"/>
                  </a:moveTo>
                  <a:lnTo>
                    <a:pt x="139" y="43"/>
                  </a:lnTo>
                  <a:lnTo>
                    <a:pt x="298" y="799"/>
                  </a:lnTo>
                  <a:lnTo>
                    <a:pt x="152" y="8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B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F2BEB677-3215-438B-B597-3BECEC1A1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" y="2107"/>
              <a:ext cx="173" cy="60"/>
            </a:xfrm>
            <a:custGeom>
              <a:avLst/>
              <a:gdLst>
                <a:gd name="T0" fmla="*/ 173 w 173"/>
                <a:gd name="T1" fmla="*/ 24 h 60"/>
                <a:gd name="T2" fmla="*/ 169 w 173"/>
                <a:gd name="T3" fmla="*/ 0 h 60"/>
                <a:gd name="T4" fmla="*/ 0 w 173"/>
                <a:gd name="T5" fmla="*/ 35 h 60"/>
                <a:gd name="T6" fmla="*/ 3 w 173"/>
                <a:gd name="T7" fmla="*/ 60 h 60"/>
                <a:gd name="T8" fmla="*/ 173 w 173"/>
                <a:gd name="T9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60">
                  <a:moveTo>
                    <a:pt x="173" y="24"/>
                  </a:moveTo>
                  <a:lnTo>
                    <a:pt x="169" y="0"/>
                  </a:lnTo>
                  <a:lnTo>
                    <a:pt x="0" y="35"/>
                  </a:lnTo>
                  <a:lnTo>
                    <a:pt x="3" y="60"/>
                  </a:lnTo>
                  <a:lnTo>
                    <a:pt x="17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23">
              <a:extLst>
                <a:ext uri="{FF2B5EF4-FFF2-40B4-BE49-F238E27FC236}">
                  <a16:creationId xmlns:a16="http://schemas.microsoft.com/office/drawing/2014/main" id="{6B151DEA-409F-4E9E-B0B4-72DBFBA27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" y="2156"/>
              <a:ext cx="173" cy="60"/>
            </a:xfrm>
            <a:custGeom>
              <a:avLst/>
              <a:gdLst>
                <a:gd name="T0" fmla="*/ 3 w 173"/>
                <a:gd name="T1" fmla="*/ 60 h 60"/>
                <a:gd name="T2" fmla="*/ 173 w 173"/>
                <a:gd name="T3" fmla="*/ 25 h 60"/>
                <a:gd name="T4" fmla="*/ 168 w 173"/>
                <a:gd name="T5" fmla="*/ 0 h 60"/>
                <a:gd name="T6" fmla="*/ 0 w 173"/>
                <a:gd name="T7" fmla="*/ 37 h 60"/>
                <a:gd name="T8" fmla="*/ 3 w 173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60">
                  <a:moveTo>
                    <a:pt x="3" y="60"/>
                  </a:moveTo>
                  <a:lnTo>
                    <a:pt x="173" y="25"/>
                  </a:lnTo>
                  <a:lnTo>
                    <a:pt x="168" y="0"/>
                  </a:lnTo>
                  <a:lnTo>
                    <a:pt x="0" y="37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Freeform 24">
              <a:extLst>
                <a:ext uri="{FF2B5EF4-FFF2-40B4-BE49-F238E27FC236}">
                  <a16:creationId xmlns:a16="http://schemas.microsoft.com/office/drawing/2014/main" id="{81449D34-36CE-4BBA-A7F6-C5DF59478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" y="2129"/>
              <a:ext cx="143" cy="830"/>
            </a:xfrm>
            <a:custGeom>
              <a:avLst/>
              <a:gdLst>
                <a:gd name="T0" fmla="*/ 12 w 143"/>
                <a:gd name="T1" fmla="*/ 2 h 830"/>
                <a:gd name="T2" fmla="*/ 0 w 143"/>
                <a:gd name="T3" fmla="*/ 830 h 830"/>
                <a:gd name="T4" fmla="*/ 135 w 143"/>
                <a:gd name="T5" fmla="*/ 828 h 830"/>
                <a:gd name="T6" fmla="*/ 143 w 143"/>
                <a:gd name="T7" fmla="*/ 0 h 830"/>
                <a:gd name="T8" fmla="*/ 12 w 143"/>
                <a:gd name="T9" fmla="*/ 2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830">
                  <a:moveTo>
                    <a:pt x="12" y="2"/>
                  </a:moveTo>
                  <a:lnTo>
                    <a:pt x="0" y="830"/>
                  </a:lnTo>
                  <a:lnTo>
                    <a:pt x="135" y="828"/>
                  </a:lnTo>
                  <a:lnTo>
                    <a:pt x="143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Freeform 25">
              <a:extLst>
                <a:ext uri="{FF2B5EF4-FFF2-40B4-BE49-F238E27FC236}">
                  <a16:creationId xmlns:a16="http://schemas.microsoft.com/office/drawing/2014/main" id="{087BDCB6-D7CF-41FA-A26D-E618D42A4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" y="2129"/>
              <a:ext cx="116" cy="828"/>
            </a:xfrm>
            <a:custGeom>
              <a:avLst/>
              <a:gdLst>
                <a:gd name="T0" fmla="*/ 8 w 116"/>
                <a:gd name="T1" fmla="*/ 0 h 828"/>
                <a:gd name="T2" fmla="*/ 106 w 116"/>
                <a:gd name="T3" fmla="*/ 53 h 828"/>
                <a:gd name="T4" fmla="*/ 116 w 116"/>
                <a:gd name="T5" fmla="*/ 772 h 828"/>
                <a:gd name="T6" fmla="*/ 0 w 116"/>
                <a:gd name="T7" fmla="*/ 828 h 828"/>
                <a:gd name="T8" fmla="*/ 8 w 116"/>
                <a:gd name="T9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828">
                  <a:moveTo>
                    <a:pt x="8" y="0"/>
                  </a:moveTo>
                  <a:lnTo>
                    <a:pt x="106" y="53"/>
                  </a:lnTo>
                  <a:lnTo>
                    <a:pt x="116" y="772"/>
                  </a:lnTo>
                  <a:lnTo>
                    <a:pt x="0" y="82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Freeform 26">
              <a:extLst>
                <a:ext uri="{FF2B5EF4-FFF2-40B4-BE49-F238E27FC236}">
                  <a16:creationId xmlns:a16="http://schemas.microsoft.com/office/drawing/2014/main" id="{70F3F2E8-8A3E-49AD-9B14-D317C7DEB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0" y="2152"/>
              <a:ext cx="132" cy="20"/>
            </a:xfrm>
            <a:custGeom>
              <a:avLst/>
              <a:gdLst>
                <a:gd name="T0" fmla="*/ 132 w 132"/>
                <a:gd name="T1" fmla="*/ 18 h 20"/>
                <a:gd name="T2" fmla="*/ 132 w 132"/>
                <a:gd name="T3" fmla="*/ 0 h 20"/>
                <a:gd name="T4" fmla="*/ 0 w 132"/>
                <a:gd name="T5" fmla="*/ 1 h 20"/>
                <a:gd name="T6" fmla="*/ 0 w 132"/>
                <a:gd name="T7" fmla="*/ 20 h 20"/>
                <a:gd name="T8" fmla="*/ 132 w 132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">
                  <a:moveTo>
                    <a:pt x="132" y="18"/>
                  </a:moveTo>
                  <a:lnTo>
                    <a:pt x="132" y="0"/>
                  </a:lnTo>
                  <a:lnTo>
                    <a:pt x="0" y="1"/>
                  </a:lnTo>
                  <a:lnTo>
                    <a:pt x="0" y="20"/>
                  </a:lnTo>
                  <a:lnTo>
                    <a:pt x="13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Freeform 27">
              <a:extLst>
                <a:ext uri="{FF2B5EF4-FFF2-40B4-BE49-F238E27FC236}">
                  <a16:creationId xmlns:a16="http://schemas.microsoft.com/office/drawing/2014/main" id="{3F17FEAE-AF8A-4A32-A4E3-92E31C12B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9" y="2191"/>
              <a:ext cx="132" cy="20"/>
            </a:xfrm>
            <a:custGeom>
              <a:avLst/>
              <a:gdLst>
                <a:gd name="T0" fmla="*/ 0 w 132"/>
                <a:gd name="T1" fmla="*/ 20 h 20"/>
                <a:gd name="T2" fmla="*/ 132 w 132"/>
                <a:gd name="T3" fmla="*/ 18 h 20"/>
                <a:gd name="T4" fmla="*/ 132 w 132"/>
                <a:gd name="T5" fmla="*/ 0 h 20"/>
                <a:gd name="T6" fmla="*/ 1 w 132"/>
                <a:gd name="T7" fmla="*/ 1 h 20"/>
                <a:gd name="T8" fmla="*/ 0 w 13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">
                  <a:moveTo>
                    <a:pt x="0" y="20"/>
                  </a:moveTo>
                  <a:lnTo>
                    <a:pt x="132" y="18"/>
                  </a:lnTo>
                  <a:lnTo>
                    <a:pt x="132" y="0"/>
                  </a:lnTo>
                  <a:lnTo>
                    <a:pt x="1" y="1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Freeform 28">
              <a:extLst>
                <a:ext uri="{FF2B5EF4-FFF2-40B4-BE49-F238E27FC236}">
                  <a16:creationId xmlns:a16="http://schemas.microsoft.com/office/drawing/2014/main" id="{722E6CD3-F9A0-4108-B229-88B0E842E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" y="2102"/>
              <a:ext cx="203" cy="857"/>
            </a:xfrm>
            <a:custGeom>
              <a:avLst/>
              <a:gdLst>
                <a:gd name="T0" fmla="*/ 31 w 203"/>
                <a:gd name="T1" fmla="*/ 0 h 857"/>
                <a:gd name="T2" fmla="*/ 0 w 203"/>
                <a:gd name="T3" fmla="*/ 857 h 857"/>
                <a:gd name="T4" fmla="*/ 179 w 203"/>
                <a:gd name="T5" fmla="*/ 857 h 857"/>
                <a:gd name="T6" fmla="*/ 203 w 203"/>
                <a:gd name="T7" fmla="*/ 0 h 857"/>
                <a:gd name="T8" fmla="*/ 31 w 203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857">
                  <a:moveTo>
                    <a:pt x="31" y="0"/>
                  </a:moveTo>
                  <a:lnTo>
                    <a:pt x="0" y="857"/>
                  </a:lnTo>
                  <a:lnTo>
                    <a:pt x="179" y="857"/>
                  </a:lnTo>
                  <a:lnTo>
                    <a:pt x="203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98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Freeform 29">
              <a:extLst>
                <a:ext uri="{FF2B5EF4-FFF2-40B4-BE49-F238E27FC236}">
                  <a16:creationId xmlns:a16="http://schemas.microsoft.com/office/drawing/2014/main" id="{B11E2518-75AE-4B09-9F1F-BE1A3CEBE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102"/>
              <a:ext cx="96" cy="857"/>
            </a:xfrm>
            <a:custGeom>
              <a:avLst/>
              <a:gdLst>
                <a:gd name="T0" fmla="*/ 24 w 96"/>
                <a:gd name="T1" fmla="*/ 0 h 857"/>
                <a:gd name="T2" fmla="*/ 96 w 96"/>
                <a:gd name="T3" fmla="*/ 71 h 857"/>
                <a:gd name="T4" fmla="*/ 96 w 96"/>
                <a:gd name="T5" fmla="*/ 786 h 857"/>
                <a:gd name="T6" fmla="*/ 0 w 96"/>
                <a:gd name="T7" fmla="*/ 857 h 857"/>
                <a:gd name="T8" fmla="*/ 24 w 96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857">
                  <a:moveTo>
                    <a:pt x="24" y="0"/>
                  </a:moveTo>
                  <a:lnTo>
                    <a:pt x="96" y="71"/>
                  </a:lnTo>
                  <a:lnTo>
                    <a:pt x="96" y="786"/>
                  </a:lnTo>
                  <a:lnTo>
                    <a:pt x="0" y="8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" name="Freeform 30">
              <a:extLst>
                <a:ext uri="{FF2B5EF4-FFF2-40B4-BE49-F238E27FC236}">
                  <a16:creationId xmlns:a16="http://schemas.microsoft.com/office/drawing/2014/main" id="{9FEF75F8-9661-49DA-A7C2-7A03C4461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2130"/>
              <a:ext cx="173" cy="25"/>
            </a:xfrm>
            <a:custGeom>
              <a:avLst/>
              <a:gdLst>
                <a:gd name="T0" fmla="*/ 173 w 173"/>
                <a:gd name="T1" fmla="*/ 25 h 25"/>
                <a:gd name="T2" fmla="*/ 173 w 173"/>
                <a:gd name="T3" fmla="*/ 0 h 25"/>
                <a:gd name="T4" fmla="*/ 1 w 173"/>
                <a:gd name="T5" fmla="*/ 0 h 25"/>
                <a:gd name="T6" fmla="*/ 0 w 173"/>
                <a:gd name="T7" fmla="*/ 25 h 25"/>
                <a:gd name="T8" fmla="*/ 173 w 173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5">
                  <a:moveTo>
                    <a:pt x="173" y="25"/>
                  </a:moveTo>
                  <a:lnTo>
                    <a:pt x="173" y="0"/>
                  </a:lnTo>
                  <a:lnTo>
                    <a:pt x="1" y="0"/>
                  </a:lnTo>
                  <a:lnTo>
                    <a:pt x="0" y="25"/>
                  </a:lnTo>
                  <a:lnTo>
                    <a:pt x="173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" name="Freeform 31">
              <a:extLst>
                <a:ext uri="{FF2B5EF4-FFF2-40B4-BE49-F238E27FC236}">
                  <a16:creationId xmlns:a16="http://schemas.microsoft.com/office/drawing/2014/main" id="{AA0FF209-E1C4-4776-8F7C-C9BFEE298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" y="2182"/>
              <a:ext cx="174" cy="24"/>
            </a:xfrm>
            <a:custGeom>
              <a:avLst/>
              <a:gdLst>
                <a:gd name="T0" fmla="*/ 0 w 174"/>
                <a:gd name="T1" fmla="*/ 24 h 24"/>
                <a:gd name="T2" fmla="*/ 173 w 174"/>
                <a:gd name="T3" fmla="*/ 24 h 24"/>
                <a:gd name="T4" fmla="*/ 174 w 174"/>
                <a:gd name="T5" fmla="*/ 0 h 24"/>
                <a:gd name="T6" fmla="*/ 1 w 174"/>
                <a:gd name="T7" fmla="*/ 0 h 24"/>
                <a:gd name="T8" fmla="*/ 0 w 17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4">
                  <a:moveTo>
                    <a:pt x="0" y="24"/>
                  </a:moveTo>
                  <a:lnTo>
                    <a:pt x="173" y="24"/>
                  </a:lnTo>
                  <a:lnTo>
                    <a:pt x="174" y="0"/>
                  </a:lnTo>
                  <a:lnTo>
                    <a:pt x="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Freeform 32">
              <a:extLst>
                <a:ext uri="{FF2B5EF4-FFF2-40B4-BE49-F238E27FC236}">
                  <a16:creationId xmlns:a16="http://schemas.microsoft.com/office/drawing/2014/main" id="{40086915-3239-473B-A253-28CD293BF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5" y="1999"/>
              <a:ext cx="163" cy="960"/>
            </a:xfrm>
            <a:custGeom>
              <a:avLst/>
              <a:gdLst>
                <a:gd name="T0" fmla="*/ 24 w 163"/>
                <a:gd name="T1" fmla="*/ 0 h 960"/>
                <a:gd name="T2" fmla="*/ 0 w 163"/>
                <a:gd name="T3" fmla="*/ 960 h 960"/>
                <a:gd name="T4" fmla="*/ 144 w 163"/>
                <a:gd name="T5" fmla="*/ 960 h 960"/>
                <a:gd name="T6" fmla="*/ 163 w 163"/>
                <a:gd name="T7" fmla="*/ 0 h 960"/>
                <a:gd name="T8" fmla="*/ 24 w 163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960">
                  <a:moveTo>
                    <a:pt x="24" y="0"/>
                  </a:moveTo>
                  <a:lnTo>
                    <a:pt x="0" y="960"/>
                  </a:lnTo>
                  <a:lnTo>
                    <a:pt x="144" y="960"/>
                  </a:lnTo>
                  <a:lnTo>
                    <a:pt x="163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" name="Freeform 33">
              <a:extLst>
                <a:ext uri="{FF2B5EF4-FFF2-40B4-BE49-F238E27FC236}">
                  <a16:creationId xmlns:a16="http://schemas.microsoft.com/office/drawing/2014/main" id="{D2886446-416F-463D-BD4F-9BE656E59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9" y="1999"/>
              <a:ext cx="121" cy="960"/>
            </a:xfrm>
            <a:custGeom>
              <a:avLst/>
              <a:gdLst>
                <a:gd name="T0" fmla="*/ 19 w 121"/>
                <a:gd name="T1" fmla="*/ 0 h 960"/>
                <a:gd name="T2" fmla="*/ 121 w 121"/>
                <a:gd name="T3" fmla="*/ 58 h 960"/>
                <a:gd name="T4" fmla="*/ 121 w 121"/>
                <a:gd name="T5" fmla="*/ 903 h 960"/>
                <a:gd name="T6" fmla="*/ 0 w 121"/>
                <a:gd name="T7" fmla="*/ 960 h 960"/>
                <a:gd name="T8" fmla="*/ 19 w 121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960">
                  <a:moveTo>
                    <a:pt x="19" y="0"/>
                  </a:moveTo>
                  <a:lnTo>
                    <a:pt x="121" y="58"/>
                  </a:lnTo>
                  <a:lnTo>
                    <a:pt x="121" y="903"/>
                  </a:lnTo>
                  <a:lnTo>
                    <a:pt x="0" y="96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C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Freeform 34">
              <a:extLst>
                <a:ext uri="{FF2B5EF4-FFF2-40B4-BE49-F238E27FC236}">
                  <a16:creationId xmlns:a16="http://schemas.microsoft.com/office/drawing/2014/main" id="{C25DA38B-82CD-43FC-A843-87939B405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" y="2023"/>
              <a:ext cx="140" cy="19"/>
            </a:xfrm>
            <a:custGeom>
              <a:avLst/>
              <a:gdLst>
                <a:gd name="T0" fmla="*/ 139 w 140"/>
                <a:gd name="T1" fmla="*/ 19 h 19"/>
                <a:gd name="T2" fmla="*/ 140 w 140"/>
                <a:gd name="T3" fmla="*/ 0 h 19"/>
                <a:gd name="T4" fmla="*/ 0 w 140"/>
                <a:gd name="T5" fmla="*/ 0 h 19"/>
                <a:gd name="T6" fmla="*/ 0 w 140"/>
                <a:gd name="T7" fmla="*/ 19 h 19"/>
                <a:gd name="T8" fmla="*/ 139 w 14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9">
                  <a:moveTo>
                    <a:pt x="139" y="19"/>
                  </a:moveTo>
                  <a:lnTo>
                    <a:pt x="14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3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Freeform 35">
              <a:extLst>
                <a:ext uri="{FF2B5EF4-FFF2-40B4-BE49-F238E27FC236}">
                  <a16:creationId xmlns:a16="http://schemas.microsoft.com/office/drawing/2014/main" id="{9733F72A-7817-48EE-AE21-3FFFDD5C1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" y="2064"/>
              <a:ext cx="141" cy="19"/>
            </a:xfrm>
            <a:custGeom>
              <a:avLst/>
              <a:gdLst>
                <a:gd name="T0" fmla="*/ 0 w 141"/>
                <a:gd name="T1" fmla="*/ 19 h 19"/>
                <a:gd name="T2" fmla="*/ 140 w 141"/>
                <a:gd name="T3" fmla="*/ 19 h 19"/>
                <a:gd name="T4" fmla="*/ 141 w 141"/>
                <a:gd name="T5" fmla="*/ 0 h 19"/>
                <a:gd name="T6" fmla="*/ 1 w 141"/>
                <a:gd name="T7" fmla="*/ 0 h 19"/>
                <a:gd name="T8" fmla="*/ 0 w 14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9">
                  <a:moveTo>
                    <a:pt x="0" y="19"/>
                  </a:moveTo>
                  <a:lnTo>
                    <a:pt x="140" y="19"/>
                  </a:lnTo>
                  <a:lnTo>
                    <a:pt x="141" y="0"/>
                  </a:lnTo>
                  <a:lnTo>
                    <a:pt x="1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3" name="Freeform 36">
              <a:extLst>
                <a:ext uri="{FF2B5EF4-FFF2-40B4-BE49-F238E27FC236}">
                  <a16:creationId xmlns:a16="http://schemas.microsoft.com/office/drawing/2014/main" id="{872D3595-4047-4EA6-AB40-68A538C6B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199"/>
              <a:ext cx="111" cy="760"/>
            </a:xfrm>
            <a:custGeom>
              <a:avLst/>
              <a:gdLst>
                <a:gd name="T0" fmla="*/ 0 w 111"/>
                <a:gd name="T1" fmla="*/ 7 h 760"/>
                <a:gd name="T2" fmla="*/ 23 w 111"/>
                <a:gd name="T3" fmla="*/ 760 h 760"/>
                <a:gd name="T4" fmla="*/ 111 w 111"/>
                <a:gd name="T5" fmla="*/ 754 h 760"/>
                <a:gd name="T6" fmla="*/ 85 w 111"/>
                <a:gd name="T7" fmla="*/ 0 h 760"/>
                <a:gd name="T8" fmla="*/ 0 w 111"/>
                <a:gd name="T9" fmla="*/ 7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60">
                  <a:moveTo>
                    <a:pt x="0" y="7"/>
                  </a:moveTo>
                  <a:lnTo>
                    <a:pt x="23" y="760"/>
                  </a:lnTo>
                  <a:lnTo>
                    <a:pt x="111" y="754"/>
                  </a:lnTo>
                  <a:lnTo>
                    <a:pt x="85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4" name="Freeform 37">
              <a:extLst>
                <a:ext uri="{FF2B5EF4-FFF2-40B4-BE49-F238E27FC236}">
                  <a16:creationId xmlns:a16="http://schemas.microsoft.com/office/drawing/2014/main" id="{82EA9C40-D186-4047-B563-C442DD67C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3" y="2199"/>
              <a:ext cx="99" cy="754"/>
            </a:xfrm>
            <a:custGeom>
              <a:avLst/>
              <a:gdLst>
                <a:gd name="T0" fmla="*/ 0 w 99"/>
                <a:gd name="T1" fmla="*/ 0 h 754"/>
                <a:gd name="T2" fmla="*/ 64 w 99"/>
                <a:gd name="T3" fmla="*/ 30 h 754"/>
                <a:gd name="T4" fmla="*/ 99 w 99"/>
                <a:gd name="T5" fmla="*/ 713 h 754"/>
                <a:gd name="T6" fmla="*/ 26 w 99"/>
                <a:gd name="T7" fmla="*/ 754 h 754"/>
                <a:gd name="T8" fmla="*/ 0 w 99"/>
                <a:gd name="T9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754">
                  <a:moveTo>
                    <a:pt x="0" y="0"/>
                  </a:moveTo>
                  <a:lnTo>
                    <a:pt x="64" y="30"/>
                  </a:lnTo>
                  <a:lnTo>
                    <a:pt x="99" y="713"/>
                  </a:lnTo>
                  <a:lnTo>
                    <a:pt x="26" y="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id="{E36AE8AA-CD5A-4420-B5D4-DBF67B5EC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213"/>
              <a:ext cx="86" cy="19"/>
            </a:xfrm>
            <a:custGeom>
              <a:avLst/>
              <a:gdLst>
                <a:gd name="T0" fmla="*/ 86 w 86"/>
                <a:gd name="T1" fmla="*/ 12 h 19"/>
                <a:gd name="T2" fmla="*/ 85 w 86"/>
                <a:gd name="T3" fmla="*/ 0 h 19"/>
                <a:gd name="T4" fmla="*/ 0 w 86"/>
                <a:gd name="T5" fmla="*/ 7 h 19"/>
                <a:gd name="T6" fmla="*/ 1 w 86"/>
                <a:gd name="T7" fmla="*/ 19 h 19"/>
                <a:gd name="T8" fmla="*/ 86 w 86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9">
                  <a:moveTo>
                    <a:pt x="86" y="12"/>
                  </a:moveTo>
                  <a:lnTo>
                    <a:pt x="85" y="0"/>
                  </a:lnTo>
                  <a:lnTo>
                    <a:pt x="0" y="7"/>
                  </a:lnTo>
                  <a:lnTo>
                    <a:pt x="1" y="19"/>
                  </a:lnTo>
                  <a:lnTo>
                    <a:pt x="86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6" name="Freeform 39">
              <a:extLst>
                <a:ext uri="{FF2B5EF4-FFF2-40B4-BE49-F238E27FC236}">
                  <a16:creationId xmlns:a16="http://schemas.microsoft.com/office/drawing/2014/main" id="{802E0FCD-7ADF-4902-8DD5-7F080452E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9" y="2238"/>
              <a:ext cx="86" cy="18"/>
            </a:xfrm>
            <a:custGeom>
              <a:avLst/>
              <a:gdLst>
                <a:gd name="T0" fmla="*/ 0 w 86"/>
                <a:gd name="T1" fmla="*/ 18 h 18"/>
                <a:gd name="T2" fmla="*/ 86 w 86"/>
                <a:gd name="T3" fmla="*/ 13 h 18"/>
                <a:gd name="T4" fmla="*/ 85 w 86"/>
                <a:gd name="T5" fmla="*/ 0 h 18"/>
                <a:gd name="T6" fmla="*/ 0 w 86"/>
                <a:gd name="T7" fmla="*/ 6 h 18"/>
                <a:gd name="T8" fmla="*/ 0 w 8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8">
                  <a:moveTo>
                    <a:pt x="0" y="18"/>
                  </a:moveTo>
                  <a:lnTo>
                    <a:pt x="86" y="13"/>
                  </a:lnTo>
                  <a:lnTo>
                    <a:pt x="85" y="0"/>
                  </a:lnTo>
                  <a:lnTo>
                    <a:pt x="0" y="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7" name="Freeform 40">
              <a:extLst>
                <a:ext uri="{FF2B5EF4-FFF2-40B4-BE49-F238E27FC236}">
                  <a16:creationId xmlns:a16="http://schemas.microsoft.com/office/drawing/2014/main" id="{815E2C96-3009-44ED-A9DB-9B10183C0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" y="1999"/>
              <a:ext cx="75" cy="960"/>
            </a:xfrm>
            <a:custGeom>
              <a:avLst/>
              <a:gdLst>
                <a:gd name="T0" fmla="*/ 21 w 75"/>
                <a:gd name="T1" fmla="*/ 0 h 960"/>
                <a:gd name="T2" fmla="*/ 0 w 75"/>
                <a:gd name="T3" fmla="*/ 960 h 960"/>
                <a:gd name="T4" fmla="*/ 75 w 75"/>
                <a:gd name="T5" fmla="*/ 868 h 960"/>
                <a:gd name="T6" fmla="*/ 75 w 75"/>
                <a:gd name="T7" fmla="*/ 43 h 960"/>
                <a:gd name="T8" fmla="*/ 21 w 75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60">
                  <a:moveTo>
                    <a:pt x="21" y="0"/>
                  </a:moveTo>
                  <a:lnTo>
                    <a:pt x="0" y="960"/>
                  </a:lnTo>
                  <a:lnTo>
                    <a:pt x="75" y="868"/>
                  </a:lnTo>
                  <a:lnTo>
                    <a:pt x="75" y="4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5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8" name="Freeform 41">
              <a:extLst>
                <a:ext uri="{FF2B5EF4-FFF2-40B4-BE49-F238E27FC236}">
                  <a16:creationId xmlns:a16="http://schemas.microsoft.com/office/drawing/2014/main" id="{632D2E41-251E-4686-A400-379C6D551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5" y="1999"/>
              <a:ext cx="138" cy="960"/>
            </a:xfrm>
            <a:custGeom>
              <a:avLst/>
              <a:gdLst>
                <a:gd name="T0" fmla="*/ 15 w 138"/>
                <a:gd name="T1" fmla="*/ 0 h 960"/>
                <a:gd name="T2" fmla="*/ 0 w 138"/>
                <a:gd name="T3" fmla="*/ 960 h 960"/>
                <a:gd name="T4" fmla="*/ 117 w 138"/>
                <a:gd name="T5" fmla="*/ 960 h 960"/>
                <a:gd name="T6" fmla="*/ 138 w 138"/>
                <a:gd name="T7" fmla="*/ 0 h 960"/>
                <a:gd name="T8" fmla="*/ 15 w 138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960">
                  <a:moveTo>
                    <a:pt x="15" y="0"/>
                  </a:moveTo>
                  <a:lnTo>
                    <a:pt x="0" y="960"/>
                  </a:lnTo>
                  <a:lnTo>
                    <a:pt x="117" y="960"/>
                  </a:lnTo>
                  <a:lnTo>
                    <a:pt x="13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9" name="Freeform 42">
              <a:extLst>
                <a:ext uri="{FF2B5EF4-FFF2-40B4-BE49-F238E27FC236}">
                  <a16:creationId xmlns:a16="http://schemas.microsoft.com/office/drawing/2014/main" id="{61A9DA4A-C320-4CD2-BDC9-7193BF42E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" y="2087"/>
              <a:ext cx="83" cy="872"/>
            </a:xfrm>
            <a:custGeom>
              <a:avLst/>
              <a:gdLst>
                <a:gd name="T0" fmla="*/ 20 w 83"/>
                <a:gd name="T1" fmla="*/ 0 h 872"/>
                <a:gd name="T2" fmla="*/ 0 w 83"/>
                <a:gd name="T3" fmla="*/ 872 h 872"/>
                <a:gd name="T4" fmla="*/ 67 w 83"/>
                <a:gd name="T5" fmla="*/ 780 h 872"/>
                <a:gd name="T6" fmla="*/ 83 w 83"/>
                <a:gd name="T7" fmla="*/ 67 h 872"/>
                <a:gd name="T8" fmla="*/ 20 w 83"/>
                <a:gd name="T9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72">
                  <a:moveTo>
                    <a:pt x="20" y="0"/>
                  </a:moveTo>
                  <a:lnTo>
                    <a:pt x="0" y="872"/>
                  </a:lnTo>
                  <a:lnTo>
                    <a:pt x="67" y="780"/>
                  </a:lnTo>
                  <a:lnTo>
                    <a:pt x="83" y="6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651E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0" name="Freeform 43">
              <a:extLst>
                <a:ext uri="{FF2B5EF4-FFF2-40B4-BE49-F238E27FC236}">
                  <a16:creationId xmlns:a16="http://schemas.microsoft.com/office/drawing/2014/main" id="{25076067-A26E-4EA0-BC36-2FD094714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" y="2087"/>
              <a:ext cx="126" cy="872"/>
            </a:xfrm>
            <a:custGeom>
              <a:avLst/>
              <a:gdLst>
                <a:gd name="T0" fmla="*/ 14 w 126"/>
                <a:gd name="T1" fmla="*/ 0 h 872"/>
                <a:gd name="T2" fmla="*/ 0 w 126"/>
                <a:gd name="T3" fmla="*/ 872 h 872"/>
                <a:gd name="T4" fmla="*/ 106 w 126"/>
                <a:gd name="T5" fmla="*/ 872 h 872"/>
                <a:gd name="T6" fmla="*/ 126 w 126"/>
                <a:gd name="T7" fmla="*/ 0 h 872"/>
                <a:gd name="T8" fmla="*/ 14 w 126"/>
                <a:gd name="T9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72">
                  <a:moveTo>
                    <a:pt x="14" y="0"/>
                  </a:moveTo>
                  <a:lnTo>
                    <a:pt x="0" y="872"/>
                  </a:lnTo>
                  <a:lnTo>
                    <a:pt x="106" y="872"/>
                  </a:lnTo>
                  <a:lnTo>
                    <a:pt x="126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4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1" name="Freeform 44">
              <a:extLst>
                <a:ext uri="{FF2B5EF4-FFF2-40B4-BE49-F238E27FC236}">
                  <a16:creationId xmlns:a16="http://schemas.microsoft.com/office/drawing/2014/main" id="{9FBA790B-C8F6-417B-95DE-4F37E7FD4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4" y="2267"/>
              <a:ext cx="175" cy="692"/>
            </a:xfrm>
            <a:custGeom>
              <a:avLst/>
              <a:gdLst>
                <a:gd name="T0" fmla="*/ 37 w 175"/>
                <a:gd name="T1" fmla="*/ 0 h 692"/>
                <a:gd name="T2" fmla="*/ 0 w 175"/>
                <a:gd name="T3" fmla="*/ 690 h 692"/>
                <a:gd name="T4" fmla="*/ 144 w 175"/>
                <a:gd name="T5" fmla="*/ 692 h 692"/>
                <a:gd name="T6" fmla="*/ 175 w 175"/>
                <a:gd name="T7" fmla="*/ 2 h 692"/>
                <a:gd name="T8" fmla="*/ 37 w 175"/>
                <a:gd name="T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692">
                  <a:moveTo>
                    <a:pt x="37" y="0"/>
                  </a:moveTo>
                  <a:lnTo>
                    <a:pt x="0" y="690"/>
                  </a:lnTo>
                  <a:lnTo>
                    <a:pt x="144" y="692"/>
                  </a:lnTo>
                  <a:lnTo>
                    <a:pt x="175" y="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E1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2" name="Freeform 45">
              <a:extLst>
                <a:ext uri="{FF2B5EF4-FFF2-40B4-BE49-F238E27FC236}">
                  <a16:creationId xmlns:a16="http://schemas.microsoft.com/office/drawing/2014/main" id="{7B9F6D2B-8A15-4CF3-A6C9-3AA20872F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8" y="2269"/>
              <a:ext cx="68" cy="690"/>
            </a:xfrm>
            <a:custGeom>
              <a:avLst/>
              <a:gdLst>
                <a:gd name="T0" fmla="*/ 31 w 68"/>
                <a:gd name="T1" fmla="*/ 0 h 690"/>
                <a:gd name="T2" fmla="*/ 68 w 68"/>
                <a:gd name="T3" fmla="*/ 0 h 690"/>
                <a:gd name="T4" fmla="*/ 35 w 68"/>
                <a:gd name="T5" fmla="*/ 644 h 690"/>
                <a:gd name="T6" fmla="*/ 0 w 68"/>
                <a:gd name="T7" fmla="*/ 690 h 690"/>
                <a:gd name="T8" fmla="*/ 31 w 68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0">
                  <a:moveTo>
                    <a:pt x="31" y="0"/>
                  </a:moveTo>
                  <a:lnTo>
                    <a:pt x="68" y="0"/>
                  </a:lnTo>
                  <a:lnTo>
                    <a:pt x="35" y="644"/>
                  </a:lnTo>
                  <a:lnTo>
                    <a:pt x="0" y="69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EBB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id="{1783F0B2-C775-4231-972E-748AFB7DC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" y="2291"/>
              <a:ext cx="139" cy="21"/>
            </a:xfrm>
            <a:custGeom>
              <a:avLst/>
              <a:gdLst>
                <a:gd name="T0" fmla="*/ 138 w 139"/>
                <a:gd name="T1" fmla="*/ 21 h 21"/>
                <a:gd name="T2" fmla="*/ 139 w 139"/>
                <a:gd name="T3" fmla="*/ 2 h 21"/>
                <a:gd name="T4" fmla="*/ 1 w 139"/>
                <a:gd name="T5" fmla="*/ 0 h 21"/>
                <a:gd name="T6" fmla="*/ 0 w 139"/>
                <a:gd name="T7" fmla="*/ 19 h 21"/>
                <a:gd name="T8" fmla="*/ 138 w 13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1">
                  <a:moveTo>
                    <a:pt x="138" y="21"/>
                  </a:moveTo>
                  <a:lnTo>
                    <a:pt x="139" y="2"/>
                  </a:lnTo>
                  <a:lnTo>
                    <a:pt x="1" y="0"/>
                  </a:lnTo>
                  <a:lnTo>
                    <a:pt x="0" y="19"/>
                  </a:lnTo>
                  <a:lnTo>
                    <a:pt x="138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4" name="Freeform 47">
              <a:extLst>
                <a:ext uri="{FF2B5EF4-FFF2-40B4-BE49-F238E27FC236}">
                  <a16:creationId xmlns:a16="http://schemas.microsoft.com/office/drawing/2014/main" id="{92FDCCD4-583F-471A-AD01-03D85B06A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" y="2332"/>
              <a:ext cx="140" cy="21"/>
            </a:xfrm>
            <a:custGeom>
              <a:avLst/>
              <a:gdLst>
                <a:gd name="T0" fmla="*/ 0 w 140"/>
                <a:gd name="T1" fmla="*/ 19 h 21"/>
                <a:gd name="T2" fmla="*/ 139 w 140"/>
                <a:gd name="T3" fmla="*/ 21 h 21"/>
                <a:gd name="T4" fmla="*/ 140 w 140"/>
                <a:gd name="T5" fmla="*/ 2 h 21"/>
                <a:gd name="T6" fmla="*/ 1 w 140"/>
                <a:gd name="T7" fmla="*/ 0 h 21"/>
                <a:gd name="T8" fmla="*/ 0 w 140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1">
                  <a:moveTo>
                    <a:pt x="0" y="19"/>
                  </a:moveTo>
                  <a:lnTo>
                    <a:pt x="139" y="21"/>
                  </a:lnTo>
                  <a:lnTo>
                    <a:pt x="140" y="2"/>
                  </a:lnTo>
                  <a:lnTo>
                    <a:pt x="1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5" name="Freeform 48">
              <a:extLst>
                <a:ext uri="{FF2B5EF4-FFF2-40B4-BE49-F238E27FC236}">
                  <a16:creationId xmlns:a16="http://schemas.microsoft.com/office/drawing/2014/main" id="{04DC8F8E-315F-460E-944A-B39525B0F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" y="2262"/>
              <a:ext cx="108" cy="697"/>
            </a:xfrm>
            <a:custGeom>
              <a:avLst/>
              <a:gdLst>
                <a:gd name="T0" fmla="*/ 98 w 108"/>
                <a:gd name="T1" fmla="*/ 2 h 697"/>
                <a:gd name="T2" fmla="*/ 108 w 108"/>
                <a:gd name="T3" fmla="*/ 697 h 697"/>
                <a:gd name="T4" fmla="*/ 6 w 108"/>
                <a:gd name="T5" fmla="*/ 695 h 697"/>
                <a:gd name="T6" fmla="*/ 0 w 108"/>
                <a:gd name="T7" fmla="*/ 0 h 697"/>
                <a:gd name="T8" fmla="*/ 98 w 108"/>
                <a:gd name="T9" fmla="*/ 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97">
                  <a:moveTo>
                    <a:pt x="98" y="2"/>
                  </a:moveTo>
                  <a:lnTo>
                    <a:pt x="108" y="697"/>
                  </a:lnTo>
                  <a:lnTo>
                    <a:pt x="6" y="695"/>
                  </a:lnTo>
                  <a:lnTo>
                    <a:pt x="0" y="0"/>
                  </a:lnTo>
                  <a:lnTo>
                    <a:pt x="98" y="2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id="{AEDC5A0E-0572-4C3A-B49F-822AF2131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4" y="2262"/>
              <a:ext cx="86" cy="695"/>
            </a:xfrm>
            <a:custGeom>
              <a:avLst/>
              <a:gdLst>
                <a:gd name="T0" fmla="*/ 80 w 86"/>
                <a:gd name="T1" fmla="*/ 0 h 695"/>
                <a:gd name="T2" fmla="*/ 7 w 86"/>
                <a:gd name="T3" fmla="*/ 45 h 695"/>
                <a:gd name="T4" fmla="*/ 0 w 86"/>
                <a:gd name="T5" fmla="*/ 649 h 695"/>
                <a:gd name="T6" fmla="*/ 86 w 86"/>
                <a:gd name="T7" fmla="*/ 695 h 695"/>
                <a:gd name="T8" fmla="*/ 80 w 86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95">
                  <a:moveTo>
                    <a:pt x="80" y="0"/>
                  </a:moveTo>
                  <a:lnTo>
                    <a:pt x="7" y="45"/>
                  </a:lnTo>
                  <a:lnTo>
                    <a:pt x="0" y="649"/>
                  </a:lnTo>
                  <a:lnTo>
                    <a:pt x="86" y="69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id="{65528DA1-F1F9-4AB6-A271-80CC28F9F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" y="2280"/>
              <a:ext cx="99" cy="18"/>
            </a:xfrm>
            <a:custGeom>
              <a:avLst/>
              <a:gdLst>
                <a:gd name="T0" fmla="*/ 1 w 99"/>
                <a:gd name="T1" fmla="*/ 16 h 18"/>
                <a:gd name="T2" fmla="*/ 0 w 99"/>
                <a:gd name="T3" fmla="*/ 0 h 18"/>
                <a:gd name="T4" fmla="*/ 99 w 99"/>
                <a:gd name="T5" fmla="*/ 2 h 18"/>
                <a:gd name="T6" fmla="*/ 99 w 99"/>
                <a:gd name="T7" fmla="*/ 18 h 18"/>
                <a:gd name="T8" fmla="*/ 1 w 99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8">
                  <a:moveTo>
                    <a:pt x="1" y="16"/>
                  </a:moveTo>
                  <a:lnTo>
                    <a:pt x="0" y="0"/>
                  </a:lnTo>
                  <a:lnTo>
                    <a:pt x="99" y="2"/>
                  </a:lnTo>
                  <a:lnTo>
                    <a:pt x="99" y="18"/>
                  </a:lnTo>
                  <a:lnTo>
                    <a:pt x="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53A95F4E-8230-4A68-A2F8-0F1C20546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5" y="2313"/>
              <a:ext cx="99" cy="18"/>
            </a:xfrm>
            <a:custGeom>
              <a:avLst/>
              <a:gdLst>
                <a:gd name="T0" fmla="*/ 99 w 99"/>
                <a:gd name="T1" fmla="*/ 18 h 18"/>
                <a:gd name="T2" fmla="*/ 0 w 99"/>
                <a:gd name="T3" fmla="*/ 15 h 18"/>
                <a:gd name="T4" fmla="*/ 0 w 99"/>
                <a:gd name="T5" fmla="*/ 0 h 18"/>
                <a:gd name="T6" fmla="*/ 98 w 99"/>
                <a:gd name="T7" fmla="*/ 1 h 18"/>
                <a:gd name="T8" fmla="*/ 99 w 9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8">
                  <a:moveTo>
                    <a:pt x="99" y="18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98" y="1"/>
                  </a:lnTo>
                  <a:lnTo>
                    <a:pt x="99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id="{D4E35AD6-0685-4CFC-A459-6620BC0AD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0" y="2239"/>
              <a:ext cx="151" cy="720"/>
            </a:xfrm>
            <a:custGeom>
              <a:avLst/>
              <a:gdLst>
                <a:gd name="T0" fmla="*/ 129 w 151"/>
                <a:gd name="T1" fmla="*/ 0 h 720"/>
                <a:gd name="T2" fmla="*/ 151 w 151"/>
                <a:gd name="T3" fmla="*/ 720 h 720"/>
                <a:gd name="T4" fmla="*/ 18 w 151"/>
                <a:gd name="T5" fmla="*/ 720 h 720"/>
                <a:gd name="T6" fmla="*/ 0 w 151"/>
                <a:gd name="T7" fmla="*/ 0 h 720"/>
                <a:gd name="T8" fmla="*/ 129 w 151"/>
                <a:gd name="T9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20">
                  <a:moveTo>
                    <a:pt x="129" y="0"/>
                  </a:moveTo>
                  <a:lnTo>
                    <a:pt x="151" y="720"/>
                  </a:lnTo>
                  <a:lnTo>
                    <a:pt x="18" y="720"/>
                  </a:lnTo>
                  <a:lnTo>
                    <a:pt x="0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198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id="{47DAAAF1-545A-4748-AD27-BA23ED9A2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" y="2239"/>
              <a:ext cx="35" cy="720"/>
            </a:xfrm>
            <a:custGeom>
              <a:avLst/>
              <a:gdLst>
                <a:gd name="T0" fmla="*/ 17 w 35"/>
                <a:gd name="T1" fmla="*/ 0 h 720"/>
                <a:gd name="T2" fmla="*/ 0 w 35"/>
                <a:gd name="T3" fmla="*/ 19 h 720"/>
                <a:gd name="T4" fmla="*/ 0 w 35"/>
                <a:gd name="T5" fmla="*/ 661 h 720"/>
                <a:gd name="T6" fmla="*/ 35 w 35"/>
                <a:gd name="T7" fmla="*/ 720 h 720"/>
                <a:gd name="T8" fmla="*/ 17 w 35"/>
                <a:gd name="T9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720">
                  <a:moveTo>
                    <a:pt x="17" y="0"/>
                  </a:moveTo>
                  <a:lnTo>
                    <a:pt x="0" y="19"/>
                  </a:lnTo>
                  <a:lnTo>
                    <a:pt x="0" y="661"/>
                  </a:lnTo>
                  <a:lnTo>
                    <a:pt x="35" y="7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F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id="{23C9AADB-9C70-4DA7-B3EB-33BE42AB1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" y="2263"/>
              <a:ext cx="129" cy="21"/>
            </a:xfrm>
            <a:custGeom>
              <a:avLst/>
              <a:gdLst>
                <a:gd name="T0" fmla="*/ 0 w 129"/>
                <a:gd name="T1" fmla="*/ 21 h 21"/>
                <a:gd name="T2" fmla="*/ 0 w 129"/>
                <a:gd name="T3" fmla="*/ 0 h 21"/>
                <a:gd name="T4" fmla="*/ 128 w 129"/>
                <a:gd name="T5" fmla="*/ 0 h 21"/>
                <a:gd name="T6" fmla="*/ 129 w 129"/>
                <a:gd name="T7" fmla="*/ 21 h 21"/>
                <a:gd name="T8" fmla="*/ 0 w 12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1">
                  <a:moveTo>
                    <a:pt x="0" y="21"/>
                  </a:moveTo>
                  <a:lnTo>
                    <a:pt x="0" y="0"/>
                  </a:lnTo>
                  <a:lnTo>
                    <a:pt x="128" y="0"/>
                  </a:lnTo>
                  <a:lnTo>
                    <a:pt x="129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2" name="Rectangle 55">
              <a:extLst>
                <a:ext uri="{FF2B5EF4-FFF2-40B4-BE49-F238E27FC236}">
                  <a16:creationId xmlns:a16="http://schemas.microsoft.com/office/drawing/2014/main" id="{5CABA6D2-815D-4CA9-B933-6F257DCCE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2" y="2306"/>
              <a:ext cx="12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3" name="Freeform 56">
              <a:extLst>
                <a:ext uri="{FF2B5EF4-FFF2-40B4-BE49-F238E27FC236}">
                  <a16:creationId xmlns:a16="http://schemas.microsoft.com/office/drawing/2014/main" id="{8363DDE4-4BCA-4824-BC04-869949D50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" y="3075"/>
              <a:ext cx="2733" cy="330"/>
            </a:xfrm>
            <a:custGeom>
              <a:avLst/>
              <a:gdLst>
                <a:gd name="T0" fmla="*/ 2432 w 2733"/>
                <a:gd name="T1" fmla="*/ 0 h 330"/>
                <a:gd name="T2" fmla="*/ 2432 w 2733"/>
                <a:gd name="T3" fmla="*/ 0 h 330"/>
                <a:gd name="T4" fmla="*/ 0 w 2733"/>
                <a:gd name="T5" fmla="*/ 0 h 330"/>
                <a:gd name="T6" fmla="*/ 321 w 2733"/>
                <a:gd name="T7" fmla="*/ 330 h 330"/>
                <a:gd name="T8" fmla="*/ 2733 w 2733"/>
                <a:gd name="T9" fmla="*/ 330 h 330"/>
                <a:gd name="T10" fmla="*/ 2432 w 2733"/>
                <a:gd name="T1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3" h="330">
                  <a:moveTo>
                    <a:pt x="2432" y="0"/>
                  </a:moveTo>
                  <a:lnTo>
                    <a:pt x="2432" y="0"/>
                  </a:lnTo>
                  <a:lnTo>
                    <a:pt x="0" y="0"/>
                  </a:lnTo>
                  <a:lnTo>
                    <a:pt x="321" y="330"/>
                  </a:lnTo>
                  <a:lnTo>
                    <a:pt x="2733" y="330"/>
                  </a:lnTo>
                  <a:lnTo>
                    <a:pt x="2432" y="0"/>
                  </a:lnTo>
                  <a:close/>
                </a:path>
              </a:pathLst>
            </a:custGeom>
            <a:solidFill>
              <a:srgbClr val="229096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4" name="Freeform 57">
              <a:extLst>
                <a:ext uri="{FF2B5EF4-FFF2-40B4-BE49-F238E27FC236}">
                  <a16:creationId xmlns:a16="http://schemas.microsoft.com/office/drawing/2014/main" id="{6ABB832E-4496-425F-A83B-6D94664D9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" y="3075"/>
              <a:ext cx="2733" cy="330"/>
            </a:xfrm>
            <a:custGeom>
              <a:avLst/>
              <a:gdLst>
                <a:gd name="T0" fmla="*/ 2432 w 2733"/>
                <a:gd name="T1" fmla="*/ 0 h 330"/>
                <a:gd name="T2" fmla="*/ 2432 w 2733"/>
                <a:gd name="T3" fmla="*/ 0 h 330"/>
                <a:gd name="T4" fmla="*/ 0 w 2733"/>
                <a:gd name="T5" fmla="*/ 0 h 330"/>
                <a:gd name="T6" fmla="*/ 321 w 2733"/>
                <a:gd name="T7" fmla="*/ 330 h 330"/>
                <a:gd name="T8" fmla="*/ 2733 w 2733"/>
                <a:gd name="T9" fmla="*/ 330 h 330"/>
                <a:gd name="T10" fmla="*/ 2432 w 2733"/>
                <a:gd name="T1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3" h="330">
                  <a:moveTo>
                    <a:pt x="2432" y="0"/>
                  </a:moveTo>
                  <a:lnTo>
                    <a:pt x="2432" y="0"/>
                  </a:lnTo>
                  <a:lnTo>
                    <a:pt x="0" y="0"/>
                  </a:lnTo>
                  <a:lnTo>
                    <a:pt x="321" y="330"/>
                  </a:lnTo>
                  <a:lnTo>
                    <a:pt x="2733" y="330"/>
                  </a:lnTo>
                  <a:lnTo>
                    <a:pt x="24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5" name="Freeform 58">
              <a:extLst>
                <a:ext uri="{FF2B5EF4-FFF2-40B4-BE49-F238E27FC236}">
                  <a16:creationId xmlns:a16="http://schemas.microsoft.com/office/drawing/2014/main" id="{D2D12931-8567-4587-AB6F-D436ABBA0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7" y="1802"/>
              <a:ext cx="322" cy="219"/>
            </a:xfrm>
            <a:custGeom>
              <a:avLst/>
              <a:gdLst>
                <a:gd name="T0" fmla="*/ 179 w 299"/>
                <a:gd name="T1" fmla="*/ 179 h 203"/>
                <a:gd name="T2" fmla="*/ 278 w 299"/>
                <a:gd name="T3" fmla="*/ 14 h 203"/>
                <a:gd name="T4" fmla="*/ 273 w 299"/>
                <a:gd name="T5" fmla="*/ 0 h 203"/>
                <a:gd name="T6" fmla="*/ 267 w 299"/>
                <a:gd name="T7" fmla="*/ 1 h 203"/>
                <a:gd name="T8" fmla="*/ 273 w 299"/>
                <a:gd name="T9" fmla="*/ 16 h 203"/>
                <a:gd name="T10" fmla="*/ 177 w 299"/>
                <a:gd name="T11" fmla="*/ 174 h 203"/>
                <a:gd name="T12" fmla="*/ 9 w 299"/>
                <a:gd name="T13" fmla="*/ 98 h 203"/>
                <a:gd name="T14" fmla="*/ 6 w 299"/>
                <a:gd name="T15" fmla="*/ 82 h 203"/>
                <a:gd name="T16" fmla="*/ 0 w 299"/>
                <a:gd name="T17" fmla="*/ 84 h 203"/>
                <a:gd name="T18" fmla="*/ 4 w 299"/>
                <a:gd name="T19" fmla="*/ 99 h 203"/>
                <a:gd name="T20" fmla="*/ 179 w 299"/>
                <a:gd name="T21" fmla="*/ 17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203">
                  <a:moveTo>
                    <a:pt x="179" y="179"/>
                  </a:moveTo>
                  <a:cubicBezTo>
                    <a:pt x="255" y="156"/>
                    <a:pt x="299" y="82"/>
                    <a:pt x="278" y="14"/>
                  </a:cubicBezTo>
                  <a:cubicBezTo>
                    <a:pt x="277" y="9"/>
                    <a:pt x="275" y="4"/>
                    <a:pt x="273" y="0"/>
                  </a:cubicBezTo>
                  <a:cubicBezTo>
                    <a:pt x="267" y="1"/>
                    <a:pt x="267" y="1"/>
                    <a:pt x="267" y="1"/>
                  </a:cubicBezTo>
                  <a:cubicBezTo>
                    <a:pt x="269" y="6"/>
                    <a:pt x="271" y="11"/>
                    <a:pt x="273" y="16"/>
                  </a:cubicBezTo>
                  <a:cubicBezTo>
                    <a:pt x="293" y="81"/>
                    <a:pt x="250" y="152"/>
                    <a:pt x="177" y="174"/>
                  </a:cubicBezTo>
                  <a:cubicBezTo>
                    <a:pt x="105" y="197"/>
                    <a:pt x="29" y="162"/>
                    <a:pt x="9" y="98"/>
                  </a:cubicBezTo>
                  <a:cubicBezTo>
                    <a:pt x="8" y="92"/>
                    <a:pt x="7" y="87"/>
                    <a:pt x="6" y="8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9"/>
                    <a:pt x="2" y="94"/>
                    <a:pt x="4" y="99"/>
                  </a:cubicBezTo>
                  <a:cubicBezTo>
                    <a:pt x="25" y="167"/>
                    <a:pt x="103" y="203"/>
                    <a:pt x="179" y="179"/>
                  </a:cubicBezTo>
                </a:path>
              </a:pathLst>
            </a:custGeom>
            <a:solidFill>
              <a:srgbClr val="68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6" name="Freeform 59">
              <a:extLst>
                <a:ext uri="{FF2B5EF4-FFF2-40B4-BE49-F238E27FC236}">
                  <a16:creationId xmlns:a16="http://schemas.microsoft.com/office/drawing/2014/main" id="{8D6D712B-04B8-4A4A-8689-8E3831C56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4" y="1730"/>
              <a:ext cx="308" cy="267"/>
            </a:xfrm>
            <a:custGeom>
              <a:avLst/>
              <a:gdLst>
                <a:gd name="T0" fmla="*/ 153 w 287"/>
                <a:gd name="T1" fmla="*/ 0 h 248"/>
                <a:gd name="T2" fmla="*/ 108 w 287"/>
                <a:gd name="T3" fmla="*/ 7 h 248"/>
                <a:gd name="T4" fmla="*/ 9 w 287"/>
                <a:gd name="T5" fmla="*/ 149 h 248"/>
                <a:gd name="T6" fmla="*/ 9 w 287"/>
                <a:gd name="T7" fmla="*/ 149 h 248"/>
                <a:gd name="T8" fmla="*/ 12 w 287"/>
                <a:gd name="T9" fmla="*/ 165 h 248"/>
                <a:gd name="T10" fmla="*/ 135 w 287"/>
                <a:gd name="T11" fmla="*/ 248 h 248"/>
                <a:gd name="T12" fmla="*/ 175 w 287"/>
                <a:gd name="T13" fmla="*/ 243 h 248"/>
                <a:gd name="T14" fmla="*/ 180 w 287"/>
                <a:gd name="T15" fmla="*/ 241 h 248"/>
                <a:gd name="T16" fmla="*/ 180 w 287"/>
                <a:gd name="T17" fmla="*/ 241 h 248"/>
                <a:gd name="T18" fmla="*/ 180 w 287"/>
                <a:gd name="T19" fmla="*/ 241 h 248"/>
                <a:gd name="T20" fmla="*/ 180 w 287"/>
                <a:gd name="T21" fmla="*/ 241 h 248"/>
                <a:gd name="T22" fmla="*/ 181 w 287"/>
                <a:gd name="T23" fmla="*/ 241 h 248"/>
                <a:gd name="T24" fmla="*/ 184 w 287"/>
                <a:gd name="T25" fmla="*/ 240 h 248"/>
                <a:gd name="T26" fmla="*/ 280 w 287"/>
                <a:gd name="T27" fmla="*/ 104 h 248"/>
                <a:gd name="T28" fmla="*/ 280 w 287"/>
                <a:gd name="T29" fmla="*/ 104 h 248"/>
                <a:gd name="T30" fmla="*/ 280 w 287"/>
                <a:gd name="T31" fmla="*/ 103 h 248"/>
                <a:gd name="T32" fmla="*/ 280 w 287"/>
                <a:gd name="T33" fmla="*/ 103 h 248"/>
                <a:gd name="T34" fmla="*/ 280 w 287"/>
                <a:gd name="T35" fmla="*/ 103 h 248"/>
                <a:gd name="T36" fmla="*/ 280 w 287"/>
                <a:gd name="T37" fmla="*/ 103 h 248"/>
                <a:gd name="T38" fmla="*/ 280 w 287"/>
                <a:gd name="T39" fmla="*/ 103 h 248"/>
                <a:gd name="T40" fmla="*/ 280 w 287"/>
                <a:gd name="T41" fmla="*/ 102 h 248"/>
                <a:gd name="T42" fmla="*/ 280 w 287"/>
                <a:gd name="T43" fmla="*/ 102 h 248"/>
                <a:gd name="T44" fmla="*/ 280 w 287"/>
                <a:gd name="T45" fmla="*/ 102 h 248"/>
                <a:gd name="T46" fmla="*/ 280 w 287"/>
                <a:gd name="T47" fmla="*/ 102 h 248"/>
                <a:gd name="T48" fmla="*/ 280 w 287"/>
                <a:gd name="T49" fmla="*/ 102 h 248"/>
                <a:gd name="T50" fmla="*/ 280 w 287"/>
                <a:gd name="T51" fmla="*/ 102 h 248"/>
                <a:gd name="T52" fmla="*/ 280 w 287"/>
                <a:gd name="T53" fmla="*/ 101 h 248"/>
                <a:gd name="T54" fmla="*/ 280 w 287"/>
                <a:gd name="T55" fmla="*/ 101 h 248"/>
                <a:gd name="T56" fmla="*/ 280 w 287"/>
                <a:gd name="T57" fmla="*/ 101 h 248"/>
                <a:gd name="T58" fmla="*/ 280 w 287"/>
                <a:gd name="T59" fmla="*/ 101 h 248"/>
                <a:gd name="T60" fmla="*/ 280 w 287"/>
                <a:gd name="T61" fmla="*/ 100 h 248"/>
                <a:gd name="T62" fmla="*/ 280 w 287"/>
                <a:gd name="T63" fmla="*/ 100 h 248"/>
                <a:gd name="T64" fmla="*/ 280 w 287"/>
                <a:gd name="T65" fmla="*/ 100 h 248"/>
                <a:gd name="T66" fmla="*/ 280 w 287"/>
                <a:gd name="T67" fmla="*/ 100 h 248"/>
                <a:gd name="T68" fmla="*/ 276 w 287"/>
                <a:gd name="T69" fmla="*/ 85 h 248"/>
                <a:gd name="T70" fmla="*/ 276 w 287"/>
                <a:gd name="T71" fmla="*/ 85 h 248"/>
                <a:gd name="T72" fmla="*/ 276 w 287"/>
                <a:gd name="T73" fmla="*/ 84 h 248"/>
                <a:gd name="T74" fmla="*/ 276 w 287"/>
                <a:gd name="T75" fmla="*/ 84 h 248"/>
                <a:gd name="T76" fmla="*/ 276 w 287"/>
                <a:gd name="T77" fmla="*/ 84 h 248"/>
                <a:gd name="T78" fmla="*/ 276 w 287"/>
                <a:gd name="T79" fmla="*/ 84 h 248"/>
                <a:gd name="T80" fmla="*/ 276 w 287"/>
                <a:gd name="T81" fmla="*/ 83 h 248"/>
                <a:gd name="T82" fmla="*/ 270 w 287"/>
                <a:gd name="T83" fmla="*/ 68 h 248"/>
                <a:gd name="T84" fmla="*/ 270 w 287"/>
                <a:gd name="T85" fmla="*/ 68 h 248"/>
                <a:gd name="T86" fmla="*/ 270 w 287"/>
                <a:gd name="T87" fmla="*/ 68 h 248"/>
                <a:gd name="T88" fmla="*/ 269 w 287"/>
                <a:gd name="T89" fmla="*/ 68 h 248"/>
                <a:gd name="T90" fmla="*/ 153 w 287"/>
                <a:gd name="T91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7" h="248">
                  <a:moveTo>
                    <a:pt x="153" y="0"/>
                  </a:moveTo>
                  <a:cubicBezTo>
                    <a:pt x="138" y="0"/>
                    <a:pt x="123" y="2"/>
                    <a:pt x="108" y="7"/>
                  </a:cubicBezTo>
                  <a:cubicBezTo>
                    <a:pt x="42" y="28"/>
                    <a:pt x="0" y="8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54"/>
                    <a:pt x="11" y="159"/>
                    <a:pt x="12" y="165"/>
                  </a:cubicBezTo>
                  <a:cubicBezTo>
                    <a:pt x="28" y="216"/>
                    <a:pt x="79" y="248"/>
                    <a:pt x="135" y="248"/>
                  </a:cubicBezTo>
                  <a:cubicBezTo>
                    <a:pt x="148" y="248"/>
                    <a:pt x="161" y="246"/>
                    <a:pt x="175" y="243"/>
                  </a:cubicBezTo>
                  <a:cubicBezTo>
                    <a:pt x="176" y="242"/>
                    <a:pt x="178" y="242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1" y="241"/>
                  </a:cubicBezTo>
                  <a:cubicBezTo>
                    <a:pt x="182" y="241"/>
                    <a:pt x="183" y="240"/>
                    <a:pt x="184" y="240"/>
                  </a:cubicBezTo>
                  <a:cubicBezTo>
                    <a:pt x="247" y="219"/>
                    <a:pt x="287" y="161"/>
                    <a:pt x="280" y="104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79" y="95"/>
                    <a:pt x="278" y="90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3"/>
                    <a:pt x="276" y="83"/>
                  </a:cubicBezTo>
                  <a:cubicBezTo>
                    <a:pt x="274" y="78"/>
                    <a:pt x="272" y="73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69" y="68"/>
                    <a:pt x="269" y="68"/>
                    <a:pt x="269" y="68"/>
                  </a:cubicBezTo>
                  <a:cubicBezTo>
                    <a:pt x="249" y="26"/>
                    <a:pt x="203" y="0"/>
                    <a:pt x="153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7" name="Freeform 60">
              <a:extLst>
                <a:ext uri="{FF2B5EF4-FFF2-40B4-BE49-F238E27FC236}">
                  <a16:creationId xmlns:a16="http://schemas.microsoft.com/office/drawing/2014/main" id="{B6BD3E6D-CCBA-492A-91C6-0DC6AB2364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7" y="1803"/>
              <a:ext cx="108" cy="186"/>
            </a:xfrm>
            <a:custGeom>
              <a:avLst/>
              <a:gdLst>
                <a:gd name="T0" fmla="*/ 0 w 100"/>
                <a:gd name="T1" fmla="*/ 173 h 173"/>
                <a:gd name="T2" fmla="*/ 0 w 100"/>
                <a:gd name="T3" fmla="*/ 173 h 173"/>
                <a:gd name="T4" fmla="*/ 0 w 100"/>
                <a:gd name="T5" fmla="*/ 173 h 173"/>
                <a:gd name="T6" fmla="*/ 1 w 100"/>
                <a:gd name="T7" fmla="*/ 173 h 173"/>
                <a:gd name="T8" fmla="*/ 0 w 100"/>
                <a:gd name="T9" fmla="*/ 173 h 173"/>
                <a:gd name="T10" fmla="*/ 1 w 100"/>
                <a:gd name="T11" fmla="*/ 173 h 173"/>
                <a:gd name="T12" fmla="*/ 100 w 100"/>
                <a:gd name="T13" fmla="*/ 36 h 173"/>
                <a:gd name="T14" fmla="*/ 100 w 100"/>
                <a:gd name="T15" fmla="*/ 36 h 173"/>
                <a:gd name="T16" fmla="*/ 100 w 100"/>
                <a:gd name="T17" fmla="*/ 36 h 173"/>
                <a:gd name="T18" fmla="*/ 100 w 100"/>
                <a:gd name="T19" fmla="*/ 35 h 173"/>
                <a:gd name="T20" fmla="*/ 100 w 100"/>
                <a:gd name="T21" fmla="*/ 35 h 173"/>
                <a:gd name="T22" fmla="*/ 100 w 100"/>
                <a:gd name="T23" fmla="*/ 35 h 173"/>
                <a:gd name="T24" fmla="*/ 100 w 100"/>
                <a:gd name="T25" fmla="*/ 35 h 173"/>
                <a:gd name="T26" fmla="*/ 100 w 100"/>
                <a:gd name="T27" fmla="*/ 35 h 173"/>
                <a:gd name="T28" fmla="*/ 100 w 100"/>
                <a:gd name="T29" fmla="*/ 35 h 173"/>
                <a:gd name="T30" fmla="*/ 100 w 100"/>
                <a:gd name="T31" fmla="*/ 34 h 173"/>
                <a:gd name="T32" fmla="*/ 100 w 100"/>
                <a:gd name="T33" fmla="*/ 35 h 173"/>
                <a:gd name="T34" fmla="*/ 100 w 100"/>
                <a:gd name="T35" fmla="*/ 34 h 173"/>
                <a:gd name="T36" fmla="*/ 100 w 100"/>
                <a:gd name="T37" fmla="*/ 34 h 173"/>
                <a:gd name="T38" fmla="*/ 100 w 100"/>
                <a:gd name="T39" fmla="*/ 34 h 173"/>
                <a:gd name="T40" fmla="*/ 100 w 100"/>
                <a:gd name="T41" fmla="*/ 34 h 173"/>
                <a:gd name="T42" fmla="*/ 100 w 100"/>
                <a:gd name="T43" fmla="*/ 34 h 173"/>
                <a:gd name="T44" fmla="*/ 100 w 100"/>
                <a:gd name="T45" fmla="*/ 34 h 173"/>
                <a:gd name="T46" fmla="*/ 100 w 100"/>
                <a:gd name="T47" fmla="*/ 34 h 173"/>
                <a:gd name="T48" fmla="*/ 100 w 100"/>
                <a:gd name="T49" fmla="*/ 33 h 173"/>
                <a:gd name="T50" fmla="*/ 100 w 100"/>
                <a:gd name="T51" fmla="*/ 34 h 173"/>
                <a:gd name="T52" fmla="*/ 100 w 100"/>
                <a:gd name="T53" fmla="*/ 33 h 173"/>
                <a:gd name="T54" fmla="*/ 100 w 100"/>
                <a:gd name="T55" fmla="*/ 33 h 173"/>
                <a:gd name="T56" fmla="*/ 100 w 100"/>
                <a:gd name="T57" fmla="*/ 33 h 173"/>
                <a:gd name="T58" fmla="*/ 100 w 100"/>
                <a:gd name="T59" fmla="*/ 33 h 173"/>
                <a:gd name="T60" fmla="*/ 100 w 100"/>
                <a:gd name="T61" fmla="*/ 32 h 173"/>
                <a:gd name="T62" fmla="*/ 100 w 100"/>
                <a:gd name="T63" fmla="*/ 33 h 173"/>
                <a:gd name="T64" fmla="*/ 100 w 100"/>
                <a:gd name="T65" fmla="*/ 32 h 173"/>
                <a:gd name="T66" fmla="*/ 100 w 100"/>
                <a:gd name="T67" fmla="*/ 32 h 173"/>
                <a:gd name="T68" fmla="*/ 100 w 100"/>
                <a:gd name="T69" fmla="*/ 32 h 173"/>
                <a:gd name="T70" fmla="*/ 100 w 100"/>
                <a:gd name="T71" fmla="*/ 32 h 173"/>
                <a:gd name="T72" fmla="*/ 96 w 100"/>
                <a:gd name="T73" fmla="*/ 17 h 173"/>
                <a:gd name="T74" fmla="*/ 100 w 100"/>
                <a:gd name="T75" fmla="*/ 32 h 173"/>
                <a:gd name="T76" fmla="*/ 96 w 100"/>
                <a:gd name="T77" fmla="*/ 17 h 173"/>
                <a:gd name="T78" fmla="*/ 96 w 100"/>
                <a:gd name="T79" fmla="*/ 16 h 173"/>
                <a:gd name="T80" fmla="*/ 96 w 100"/>
                <a:gd name="T81" fmla="*/ 17 h 173"/>
                <a:gd name="T82" fmla="*/ 96 w 100"/>
                <a:gd name="T83" fmla="*/ 16 h 173"/>
                <a:gd name="T84" fmla="*/ 96 w 100"/>
                <a:gd name="T85" fmla="*/ 16 h 173"/>
                <a:gd name="T86" fmla="*/ 96 w 100"/>
                <a:gd name="T87" fmla="*/ 16 h 173"/>
                <a:gd name="T88" fmla="*/ 96 w 100"/>
                <a:gd name="T89" fmla="*/ 16 h 173"/>
                <a:gd name="T90" fmla="*/ 90 w 100"/>
                <a:gd name="T91" fmla="*/ 0 h 173"/>
                <a:gd name="T92" fmla="*/ 90 w 100"/>
                <a:gd name="T93" fmla="*/ 0 h 173"/>
                <a:gd name="T94" fmla="*/ 96 w 100"/>
                <a:gd name="T95" fmla="*/ 15 h 173"/>
                <a:gd name="T96" fmla="*/ 96 w 100"/>
                <a:gd name="T97" fmla="*/ 16 h 173"/>
                <a:gd name="T98" fmla="*/ 96 w 100"/>
                <a:gd name="T99" fmla="*/ 15 h 173"/>
                <a:gd name="T100" fmla="*/ 90 w 100"/>
                <a:gd name="T10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0" h="173">
                  <a:moveTo>
                    <a:pt x="0" y="173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moveTo>
                    <a:pt x="1" y="173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1" y="173"/>
                  </a:cubicBezTo>
                  <a:moveTo>
                    <a:pt x="100" y="36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100" y="36"/>
                    <a:pt x="100" y="36"/>
                    <a:pt x="100" y="36"/>
                  </a:cubicBezTo>
                  <a:moveTo>
                    <a:pt x="100" y="35"/>
                  </a:move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moveTo>
                    <a:pt x="100" y="35"/>
                  </a:move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moveTo>
                    <a:pt x="100" y="34"/>
                  </a:move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4"/>
                  </a:cubicBezTo>
                  <a:moveTo>
                    <a:pt x="100" y="34"/>
                  </a:move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4"/>
                  </a:cubicBezTo>
                  <a:moveTo>
                    <a:pt x="100" y="34"/>
                  </a:move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4"/>
                  </a:cubicBezTo>
                  <a:moveTo>
                    <a:pt x="100" y="33"/>
                  </a:moveTo>
                  <a:cubicBezTo>
                    <a:pt x="100" y="33"/>
                    <a:pt x="100" y="33"/>
                    <a:pt x="100" y="34"/>
                  </a:cubicBezTo>
                  <a:cubicBezTo>
                    <a:pt x="100" y="33"/>
                    <a:pt x="100" y="33"/>
                    <a:pt x="100" y="33"/>
                  </a:cubicBezTo>
                  <a:moveTo>
                    <a:pt x="100" y="33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moveTo>
                    <a:pt x="100" y="32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2"/>
                  </a:cubicBezTo>
                  <a:moveTo>
                    <a:pt x="100" y="32"/>
                  </a:move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moveTo>
                    <a:pt x="96" y="17"/>
                  </a:moveTo>
                  <a:cubicBezTo>
                    <a:pt x="98" y="22"/>
                    <a:pt x="99" y="27"/>
                    <a:pt x="100" y="32"/>
                  </a:cubicBezTo>
                  <a:cubicBezTo>
                    <a:pt x="99" y="27"/>
                    <a:pt x="98" y="22"/>
                    <a:pt x="96" y="17"/>
                  </a:cubicBezTo>
                  <a:moveTo>
                    <a:pt x="96" y="16"/>
                  </a:moveTo>
                  <a:cubicBezTo>
                    <a:pt x="96" y="16"/>
                    <a:pt x="96" y="16"/>
                    <a:pt x="96" y="17"/>
                  </a:cubicBezTo>
                  <a:cubicBezTo>
                    <a:pt x="96" y="16"/>
                    <a:pt x="96" y="16"/>
                    <a:pt x="96" y="16"/>
                  </a:cubicBezTo>
                  <a:moveTo>
                    <a:pt x="96" y="16"/>
                  </a:moveTo>
                  <a:cubicBezTo>
                    <a:pt x="96" y="16"/>
                    <a:pt x="96" y="16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2" y="5"/>
                    <a:pt x="94" y="10"/>
                    <a:pt x="96" y="15"/>
                  </a:cubicBezTo>
                  <a:cubicBezTo>
                    <a:pt x="96" y="15"/>
                    <a:pt x="96" y="16"/>
                    <a:pt x="96" y="16"/>
                  </a:cubicBezTo>
                  <a:cubicBezTo>
                    <a:pt x="96" y="16"/>
                    <a:pt x="96" y="15"/>
                    <a:pt x="96" y="15"/>
                  </a:cubicBezTo>
                  <a:cubicBezTo>
                    <a:pt x="94" y="10"/>
                    <a:pt x="92" y="5"/>
                    <a:pt x="90" y="0"/>
                  </a:cubicBezTo>
                </a:path>
              </a:pathLst>
            </a:custGeom>
            <a:solidFill>
              <a:srgbClr val="968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8" name="Freeform 61">
              <a:extLst>
                <a:ext uri="{FF2B5EF4-FFF2-40B4-BE49-F238E27FC236}">
                  <a16:creationId xmlns:a16="http://schemas.microsoft.com/office/drawing/2014/main" id="{ABA800EC-2EE6-49C7-AEDD-1D4EC51F7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" y="1928"/>
              <a:ext cx="321" cy="218"/>
            </a:xfrm>
            <a:custGeom>
              <a:avLst/>
              <a:gdLst>
                <a:gd name="T0" fmla="*/ 179 w 299"/>
                <a:gd name="T1" fmla="*/ 179 h 203"/>
                <a:gd name="T2" fmla="*/ 278 w 299"/>
                <a:gd name="T3" fmla="*/ 14 h 203"/>
                <a:gd name="T4" fmla="*/ 272 w 299"/>
                <a:gd name="T5" fmla="*/ 0 h 203"/>
                <a:gd name="T6" fmla="*/ 267 w 299"/>
                <a:gd name="T7" fmla="*/ 1 h 203"/>
                <a:gd name="T8" fmla="*/ 273 w 299"/>
                <a:gd name="T9" fmla="*/ 16 h 203"/>
                <a:gd name="T10" fmla="*/ 177 w 299"/>
                <a:gd name="T11" fmla="*/ 174 h 203"/>
                <a:gd name="T12" fmla="*/ 9 w 299"/>
                <a:gd name="T13" fmla="*/ 98 h 203"/>
                <a:gd name="T14" fmla="*/ 5 w 299"/>
                <a:gd name="T15" fmla="*/ 82 h 203"/>
                <a:gd name="T16" fmla="*/ 0 w 299"/>
                <a:gd name="T17" fmla="*/ 84 h 203"/>
                <a:gd name="T18" fmla="*/ 3 w 299"/>
                <a:gd name="T19" fmla="*/ 99 h 203"/>
                <a:gd name="T20" fmla="*/ 179 w 299"/>
                <a:gd name="T21" fmla="*/ 17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203">
                  <a:moveTo>
                    <a:pt x="179" y="179"/>
                  </a:moveTo>
                  <a:cubicBezTo>
                    <a:pt x="254" y="156"/>
                    <a:pt x="299" y="82"/>
                    <a:pt x="278" y="14"/>
                  </a:cubicBezTo>
                  <a:cubicBezTo>
                    <a:pt x="276" y="9"/>
                    <a:pt x="275" y="4"/>
                    <a:pt x="272" y="0"/>
                  </a:cubicBezTo>
                  <a:cubicBezTo>
                    <a:pt x="267" y="1"/>
                    <a:pt x="267" y="1"/>
                    <a:pt x="267" y="1"/>
                  </a:cubicBezTo>
                  <a:cubicBezTo>
                    <a:pt x="269" y="6"/>
                    <a:pt x="271" y="11"/>
                    <a:pt x="273" y="16"/>
                  </a:cubicBezTo>
                  <a:cubicBezTo>
                    <a:pt x="293" y="81"/>
                    <a:pt x="250" y="152"/>
                    <a:pt x="177" y="174"/>
                  </a:cubicBezTo>
                  <a:cubicBezTo>
                    <a:pt x="104" y="197"/>
                    <a:pt x="29" y="162"/>
                    <a:pt x="9" y="98"/>
                  </a:cubicBezTo>
                  <a:cubicBezTo>
                    <a:pt x="7" y="92"/>
                    <a:pt x="6" y="87"/>
                    <a:pt x="5" y="8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9"/>
                    <a:pt x="2" y="94"/>
                    <a:pt x="3" y="99"/>
                  </a:cubicBezTo>
                  <a:cubicBezTo>
                    <a:pt x="24" y="167"/>
                    <a:pt x="103" y="203"/>
                    <a:pt x="179" y="179"/>
                  </a:cubicBezTo>
                </a:path>
              </a:pathLst>
            </a:custGeom>
            <a:solidFill>
              <a:srgbClr val="68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9" name="Freeform 62">
              <a:extLst>
                <a:ext uri="{FF2B5EF4-FFF2-40B4-BE49-F238E27FC236}">
                  <a16:creationId xmlns:a16="http://schemas.microsoft.com/office/drawing/2014/main" id="{041B8556-F824-4CB4-A552-923B521F4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" y="1856"/>
              <a:ext cx="308" cy="267"/>
            </a:xfrm>
            <a:custGeom>
              <a:avLst/>
              <a:gdLst>
                <a:gd name="T0" fmla="*/ 108 w 287"/>
                <a:gd name="T1" fmla="*/ 7 h 248"/>
                <a:gd name="T2" fmla="*/ 8 w 287"/>
                <a:gd name="T3" fmla="*/ 149 h 248"/>
                <a:gd name="T4" fmla="*/ 135 w 287"/>
                <a:gd name="T5" fmla="*/ 248 h 248"/>
                <a:gd name="T6" fmla="*/ 180 w 287"/>
                <a:gd name="T7" fmla="*/ 241 h 248"/>
                <a:gd name="T8" fmla="*/ 280 w 287"/>
                <a:gd name="T9" fmla="*/ 103 h 248"/>
                <a:gd name="T10" fmla="*/ 280 w 287"/>
                <a:gd name="T11" fmla="*/ 103 h 248"/>
                <a:gd name="T12" fmla="*/ 280 w 287"/>
                <a:gd name="T13" fmla="*/ 102 h 248"/>
                <a:gd name="T14" fmla="*/ 280 w 287"/>
                <a:gd name="T15" fmla="*/ 102 h 248"/>
                <a:gd name="T16" fmla="*/ 280 w 287"/>
                <a:gd name="T17" fmla="*/ 101 h 248"/>
                <a:gd name="T18" fmla="*/ 280 w 287"/>
                <a:gd name="T19" fmla="*/ 101 h 248"/>
                <a:gd name="T20" fmla="*/ 280 w 287"/>
                <a:gd name="T21" fmla="*/ 101 h 248"/>
                <a:gd name="T22" fmla="*/ 280 w 287"/>
                <a:gd name="T23" fmla="*/ 100 h 248"/>
                <a:gd name="T24" fmla="*/ 280 w 287"/>
                <a:gd name="T25" fmla="*/ 100 h 248"/>
                <a:gd name="T26" fmla="*/ 279 w 287"/>
                <a:gd name="T27" fmla="*/ 100 h 248"/>
                <a:gd name="T28" fmla="*/ 279 w 287"/>
                <a:gd name="T29" fmla="*/ 99 h 248"/>
                <a:gd name="T30" fmla="*/ 279 w 287"/>
                <a:gd name="T31" fmla="*/ 99 h 248"/>
                <a:gd name="T32" fmla="*/ 279 w 287"/>
                <a:gd name="T33" fmla="*/ 99 h 248"/>
                <a:gd name="T34" fmla="*/ 279 w 287"/>
                <a:gd name="T35" fmla="*/ 98 h 248"/>
                <a:gd name="T36" fmla="*/ 279 w 287"/>
                <a:gd name="T37" fmla="*/ 98 h 248"/>
                <a:gd name="T38" fmla="*/ 279 w 287"/>
                <a:gd name="T39" fmla="*/ 97 h 248"/>
                <a:gd name="T40" fmla="*/ 279 w 287"/>
                <a:gd name="T41" fmla="*/ 97 h 248"/>
                <a:gd name="T42" fmla="*/ 279 w 287"/>
                <a:gd name="T43" fmla="*/ 97 h 248"/>
                <a:gd name="T44" fmla="*/ 279 w 287"/>
                <a:gd name="T45" fmla="*/ 96 h 248"/>
                <a:gd name="T46" fmla="*/ 279 w 287"/>
                <a:gd name="T47" fmla="*/ 96 h 248"/>
                <a:gd name="T48" fmla="*/ 279 w 287"/>
                <a:gd name="T49" fmla="*/ 96 h 248"/>
                <a:gd name="T50" fmla="*/ 279 w 287"/>
                <a:gd name="T51" fmla="*/ 95 h 248"/>
                <a:gd name="T52" fmla="*/ 279 w 287"/>
                <a:gd name="T53" fmla="*/ 95 h 248"/>
                <a:gd name="T54" fmla="*/ 279 w 287"/>
                <a:gd name="T55" fmla="*/ 94 h 248"/>
                <a:gd name="T56" fmla="*/ 279 w 287"/>
                <a:gd name="T57" fmla="*/ 94 h 248"/>
                <a:gd name="T58" fmla="*/ 278 w 287"/>
                <a:gd name="T59" fmla="*/ 94 h 248"/>
                <a:gd name="T60" fmla="*/ 278 w 287"/>
                <a:gd name="T61" fmla="*/ 93 h 248"/>
                <a:gd name="T62" fmla="*/ 278 w 287"/>
                <a:gd name="T63" fmla="*/ 93 h 248"/>
                <a:gd name="T64" fmla="*/ 278 w 287"/>
                <a:gd name="T65" fmla="*/ 92 h 248"/>
                <a:gd name="T66" fmla="*/ 278 w 287"/>
                <a:gd name="T67" fmla="*/ 92 h 248"/>
                <a:gd name="T68" fmla="*/ 278 w 287"/>
                <a:gd name="T69" fmla="*/ 92 h 248"/>
                <a:gd name="T70" fmla="*/ 278 w 287"/>
                <a:gd name="T71" fmla="*/ 91 h 248"/>
                <a:gd name="T72" fmla="*/ 278 w 287"/>
                <a:gd name="T73" fmla="*/ 91 h 248"/>
                <a:gd name="T74" fmla="*/ 278 w 287"/>
                <a:gd name="T75" fmla="*/ 91 h 248"/>
                <a:gd name="T76" fmla="*/ 278 w 287"/>
                <a:gd name="T77" fmla="*/ 90 h 248"/>
                <a:gd name="T78" fmla="*/ 278 w 287"/>
                <a:gd name="T79" fmla="*/ 90 h 248"/>
                <a:gd name="T80" fmla="*/ 277 w 287"/>
                <a:gd name="T81" fmla="*/ 89 h 248"/>
                <a:gd name="T82" fmla="*/ 277 w 287"/>
                <a:gd name="T83" fmla="*/ 89 h 248"/>
                <a:gd name="T84" fmla="*/ 277 w 287"/>
                <a:gd name="T85" fmla="*/ 89 h 248"/>
                <a:gd name="T86" fmla="*/ 277 w 287"/>
                <a:gd name="T87" fmla="*/ 88 h 248"/>
                <a:gd name="T88" fmla="*/ 277 w 287"/>
                <a:gd name="T89" fmla="*/ 88 h 248"/>
                <a:gd name="T90" fmla="*/ 277 w 287"/>
                <a:gd name="T91" fmla="*/ 88 h 248"/>
                <a:gd name="T92" fmla="*/ 277 w 287"/>
                <a:gd name="T93" fmla="*/ 87 h 248"/>
                <a:gd name="T94" fmla="*/ 277 w 287"/>
                <a:gd name="T95" fmla="*/ 87 h 248"/>
                <a:gd name="T96" fmla="*/ 277 w 287"/>
                <a:gd name="T97" fmla="*/ 86 h 248"/>
                <a:gd name="T98" fmla="*/ 277 w 287"/>
                <a:gd name="T99" fmla="*/ 86 h 248"/>
                <a:gd name="T100" fmla="*/ 276 w 287"/>
                <a:gd name="T101" fmla="*/ 86 h 248"/>
                <a:gd name="T102" fmla="*/ 276 w 287"/>
                <a:gd name="T103" fmla="*/ 85 h 248"/>
                <a:gd name="T104" fmla="*/ 276 w 287"/>
                <a:gd name="T105" fmla="*/ 85 h 248"/>
                <a:gd name="T106" fmla="*/ 276 w 287"/>
                <a:gd name="T107" fmla="*/ 84 h 248"/>
                <a:gd name="T108" fmla="*/ 276 w 287"/>
                <a:gd name="T109" fmla="*/ 84 h 248"/>
                <a:gd name="T110" fmla="*/ 276 w 287"/>
                <a:gd name="T111" fmla="*/ 84 h 248"/>
                <a:gd name="T112" fmla="*/ 270 w 287"/>
                <a:gd name="T113" fmla="*/ 68 h 248"/>
                <a:gd name="T114" fmla="*/ 270 w 287"/>
                <a:gd name="T115" fmla="*/ 68 h 248"/>
                <a:gd name="T116" fmla="*/ 153 w 287"/>
                <a:gd name="T11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7" h="248">
                  <a:moveTo>
                    <a:pt x="153" y="0"/>
                  </a:moveTo>
                  <a:cubicBezTo>
                    <a:pt x="138" y="0"/>
                    <a:pt x="123" y="2"/>
                    <a:pt x="108" y="7"/>
                  </a:cubicBezTo>
                  <a:cubicBezTo>
                    <a:pt x="41" y="28"/>
                    <a:pt x="0" y="8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9" y="154"/>
                    <a:pt x="10" y="159"/>
                    <a:pt x="12" y="165"/>
                  </a:cubicBezTo>
                  <a:cubicBezTo>
                    <a:pt x="28" y="216"/>
                    <a:pt x="78" y="248"/>
                    <a:pt x="135" y="248"/>
                  </a:cubicBezTo>
                  <a:cubicBezTo>
                    <a:pt x="148" y="248"/>
                    <a:pt x="161" y="246"/>
                    <a:pt x="175" y="243"/>
                  </a:cubicBezTo>
                  <a:cubicBezTo>
                    <a:pt x="176" y="242"/>
                    <a:pt x="178" y="242"/>
                    <a:pt x="180" y="241"/>
                  </a:cubicBezTo>
                  <a:cubicBezTo>
                    <a:pt x="181" y="241"/>
                    <a:pt x="183" y="240"/>
                    <a:pt x="184" y="240"/>
                  </a:cubicBezTo>
                  <a:cubicBezTo>
                    <a:pt x="247" y="219"/>
                    <a:pt x="287" y="160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79" y="100"/>
                  </a:cubicBezTo>
                  <a:cubicBezTo>
                    <a:pt x="279" y="100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8" y="94"/>
                    <a:pt x="278" y="94"/>
                    <a:pt x="278" y="94"/>
                  </a:cubicBezTo>
                  <a:cubicBezTo>
                    <a:pt x="278" y="94"/>
                    <a:pt x="278" y="94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6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77" y="86"/>
                    <a:pt x="277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3"/>
                    <a:pt x="276" y="83"/>
                  </a:cubicBezTo>
                  <a:cubicBezTo>
                    <a:pt x="274" y="78"/>
                    <a:pt x="272" y="73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69" y="68"/>
                    <a:pt x="269" y="68"/>
                    <a:pt x="269" y="68"/>
                  </a:cubicBezTo>
                  <a:cubicBezTo>
                    <a:pt x="249" y="26"/>
                    <a:pt x="203" y="0"/>
                    <a:pt x="153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0" name="Freeform 63">
              <a:extLst>
                <a:ext uri="{FF2B5EF4-FFF2-40B4-BE49-F238E27FC236}">
                  <a16:creationId xmlns:a16="http://schemas.microsoft.com/office/drawing/2014/main" id="{A21FE468-A93A-4488-B8FC-A863299075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7" y="1929"/>
              <a:ext cx="10" cy="38"/>
            </a:xfrm>
            <a:custGeom>
              <a:avLst/>
              <a:gdLst>
                <a:gd name="T0" fmla="*/ 10 w 10"/>
                <a:gd name="T1" fmla="*/ 35 h 35"/>
                <a:gd name="T2" fmla="*/ 10 w 10"/>
                <a:gd name="T3" fmla="*/ 34 h 35"/>
                <a:gd name="T4" fmla="*/ 10 w 10"/>
                <a:gd name="T5" fmla="*/ 34 h 35"/>
                <a:gd name="T6" fmla="*/ 10 w 10"/>
                <a:gd name="T7" fmla="*/ 34 h 35"/>
                <a:gd name="T8" fmla="*/ 10 w 10"/>
                <a:gd name="T9" fmla="*/ 33 h 35"/>
                <a:gd name="T10" fmla="*/ 10 w 10"/>
                <a:gd name="T11" fmla="*/ 33 h 35"/>
                <a:gd name="T12" fmla="*/ 10 w 10"/>
                <a:gd name="T13" fmla="*/ 33 h 35"/>
                <a:gd name="T14" fmla="*/ 10 w 10"/>
                <a:gd name="T15" fmla="*/ 32 h 35"/>
                <a:gd name="T16" fmla="*/ 10 w 10"/>
                <a:gd name="T17" fmla="*/ 32 h 35"/>
                <a:gd name="T18" fmla="*/ 9 w 10"/>
                <a:gd name="T19" fmla="*/ 31 h 35"/>
                <a:gd name="T20" fmla="*/ 9 w 10"/>
                <a:gd name="T21" fmla="*/ 31 h 35"/>
                <a:gd name="T22" fmla="*/ 9 w 10"/>
                <a:gd name="T23" fmla="*/ 31 h 35"/>
                <a:gd name="T24" fmla="*/ 9 w 10"/>
                <a:gd name="T25" fmla="*/ 30 h 35"/>
                <a:gd name="T26" fmla="*/ 9 w 10"/>
                <a:gd name="T27" fmla="*/ 30 h 35"/>
                <a:gd name="T28" fmla="*/ 9 w 10"/>
                <a:gd name="T29" fmla="*/ 29 h 35"/>
                <a:gd name="T30" fmla="*/ 9 w 10"/>
                <a:gd name="T31" fmla="*/ 29 h 35"/>
                <a:gd name="T32" fmla="*/ 9 w 10"/>
                <a:gd name="T33" fmla="*/ 29 h 35"/>
                <a:gd name="T34" fmla="*/ 9 w 10"/>
                <a:gd name="T35" fmla="*/ 28 h 35"/>
                <a:gd name="T36" fmla="*/ 9 w 10"/>
                <a:gd name="T37" fmla="*/ 28 h 35"/>
                <a:gd name="T38" fmla="*/ 9 w 10"/>
                <a:gd name="T39" fmla="*/ 28 h 35"/>
                <a:gd name="T40" fmla="*/ 9 w 10"/>
                <a:gd name="T41" fmla="*/ 27 h 35"/>
                <a:gd name="T42" fmla="*/ 9 w 10"/>
                <a:gd name="T43" fmla="*/ 27 h 35"/>
                <a:gd name="T44" fmla="*/ 9 w 10"/>
                <a:gd name="T45" fmla="*/ 26 h 35"/>
                <a:gd name="T46" fmla="*/ 9 w 10"/>
                <a:gd name="T47" fmla="*/ 26 h 35"/>
                <a:gd name="T48" fmla="*/ 8 w 10"/>
                <a:gd name="T49" fmla="*/ 26 h 35"/>
                <a:gd name="T50" fmla="*/ 8 w 10"/>
                <a:gd name="T51" fmla="*/ 25 h 35"/>
                <a:gd name="T52" fmla="*/ 8 w 10"/>
                <a:gd name="T53" fmla="*/ 25 h 35"/>
                <a:gd name="T54" fmla="*/ 8 w 10"/>
                <a:gd name="T55" fmla="*/ 24 h 35"/>
                <a:gd name="T56" fmla="*/ 8 w 10"/>
                <a:gd name="T57" fmla="*/ 24 h 35"/>
                <a:gd name="T58" fmla="*/ 8 w 10"/>
                <a:gd name="T59" fmla="*/ 24 h 35"/>
                <a:gd name="T60" fmla="*/ 8 w 10"/>
                <a:gd name="T61" fmla="*/ 23 h 35"/>
                <a:gd name="T62" fmla="*/ 8 w 10"/>
                <a:gd name="T63" fmla="*/ 23 h 35"/>
                <a:gd name="T64" fmla="*/ 8 w 10"/>
                <a:gd name="T65" fmla="*/ 23 h 35"/>
                <a:gd name="T66" fmla="*/ 8 w 10"/>
                <a:gd name="T67" fmla="*/ 22 h 35"/>
                <a:gd name="T68" fmla="*/ 8 w 10"/>
                <a:gd name="T69" fmla="*/ 22 h 35"/>
                <a:gd name="T70" fmla="*/ 7 w 10"/>
                <a:gd name="T71" fmla="*/ 21 h 35"/>
                <a:gd name="T72" fmla="*/ 7 w 10"/>
                <a:gd name="T73" fmla="*/ 21 h 35"/>
                <a:gd name="T74" fmla="*/ 7 w 10"/>
                <a:gd name="T75" fmla="*/ 21 h 35"/>
                <a:gd name="T76" fmla="*/ 7 w 10"/>
                <a:gd name="T77" fmla="*/ 20 h 35"/>
                <a:gd name="T78" fmla="*/ 7 w 10"/>
                <a:gd name="T79" fmla="*/ 20 h 35"/>
                <a:gd name="T80" fmla="*/ 7 w 10"/>
                <a:gd name="T81" fmla="*/ 20 h 35"/>
                <a:gd name="T82" fmla="*/ 7 w 10"/>
                <a:gd name="T83" fmla="*/ 19 h 35"/>
                <a:gd name="T84" fmla="*/ 7 w 10"/>
                <a:gd name="T85" fmla="*/ 19 h 35"/>
                <a:gd name="T86" fmla="*/ 7 w 10"/>
                <a:gd name="T87" fmla="*/ 18 h 35"/>
                <a:gd name="T88" fmla="*/ 7 w 10"/>
                <a:gd name="T89" fmla="*/ 18 h 35"/>
                <a:gd name="T90" fmla="*/ 6 w 10"/>
                <a:gd name="T91" fmla="*/ 18 h 35"/>
                <a:gd name="T92" fmla="*/ 6 w 10"/>
                <a:gd name="T93" fmla="*/ 17 h 35"/>
                <a:gd name="T94" fmla="*/ 6 w 10"/>
                <a:gd name="T95" fmla="*/ 17 h 35"/>
                <a:gd name="T96" fmla="*/ 6 w 10"/>
                <a:gd name="T97" fmla="*/ 17 h 35"/>
                <a:gd name="T98" fmla="*/ 6 w 10"/>
                <a:gd name="T99" fmla="*/ 16 h 35"/>
                <a:gd name="T100" fmla="*/ 6 w 10"/>
                <a:gd name="T101" fmla="*/ 16 h 35"/>
                <a:gd name="T102" fmla="*/ 6 w 10"/>
                <a:gd name="T103" fmla="*/ 15 h 35"/>
                <a:gd name="T104" fmla="*/ 0 w 10"/>
                <a:gd name="T10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" h="35"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moveTo>
                    <a:pt x="10" y="34"/>
                  </a:moveTo>
                  <a:cubicBezTo>
                    <a:pt x="10" y="34"/>
                    <a:pt x="10" y="34"/>
                    <a:pt x="10" y="35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10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10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10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10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9" y="31"/>
                  </a:moveTo>
                  <a:cubicBezTo>
                    <a:pt x="9" y="31"/>
                    <a:pt x="9" y="32"/>
                    <a:pt x="9" y="32"/>
                  </a:cubicBezTo>
                  <a:cubicBezTo>
                    <a:pt x="9" y="32"/>
                    <a:pt x="9" y="31"/>
                    <a:pt x="9" y="31"/>
                  </a:cubicBezTo>
                  <a:moveTo>
                    <a:pt x="9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9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9" y="30"/>
                  </a:moveTo>
                  <a:cubicBezTo>
                    <a:pt x="9" y="30"/>
                    <a:pt x="9" y="30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9" y="29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29"/>
                  </a:cubicBezTo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moveTo>
                    <a:pt x="9" y="28"/>
                  </a:move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9" y="28"/>
                    <a:pt x="9" y="28"/>
                  </a:cubicBezTo>
                  <a:moveTo>
                    <a:pt x="9" y="28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moveTo>
                    <a:pt x="9" y="28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6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8" y="24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4"/>
                  </a:cubicBezTo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8" y="23"/>
                  </a:moveTo>
                  <a:cubicBezTo>
                    <a:pt x="8" y="23"/>
                    <a:pt x="8" y="24"/>
                    <a:pt x="8" y="24"/>
                  </a:cubicBezTo>
                  <a:cubicBezTo>
                    <a:pt x="8" y="24"/>
                    <a:pt x="8" y="23"/>
                    <a:pt x="8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7" y="21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7" y="21"/>
                  </a:cubicBezTo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0"/>
                  </a:move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0"/>
                    <a:pt x="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moveTo>
                    <a:pt x="7" y="18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8"/>
                  </a:cubicBezTo>
                  <a:moveTo>
                    <a:pt x="7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moveTo>
                    <a:pt x="6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6" y="18"/>
                  </a:cubicBezTo>
                  <a:moveTo>
                    <a:pt x="6" y="17"/>
                  </a:move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10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4" y="10"/>
                    <a:pt x="2" y="5"/>
                    <a:pt x="0" y="0"/>
                  </a:cubicBezTo>
                </a:path>
              </a:pathLst>
            </a:custGeom>
            <a:solidFill>
              <a:srgbClr val="968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1" name="Freeform 64">
              <a:extLst>
                <a:ext uri="{FF2B5EF4-FFF2-40B4-BE49-F238E27FC236}">
                  <a16:creationId xmlns:a16="http://schemas.microsoft.com/office/drawing/2014/main" id="{6DB63AFD-F661-4163-B4B5-7276638E6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3" y="1702"/>
              <a:ext cx="723" cy="317"/>
            </a:xfrm>
            <a:custGeom>
              <a:avLst/>
              <a:gdLst>
                <a:gd name="T0" fmla="*/ 497 w 673"/>
                <a:gd name="T1" fmla="*/ 22 h 295"/>
                <a:gd name="T2" fmla="*/ 389 w 673"/>
                <a:gd name="T3" fmla="*/ 168 h 295"/>
                <a:gd name="T4" fmla="*/ 289 w 673"/>
                <a:gd name="T5" fmla="*/ 199 h 295"/>
                <a:gd name="T6" fmla="*/ 117 w 673"/>
                <a:gd name="T7" fmla="*/ 139 h 295"/>
                <a:gd name="T8" fmla="*/ 11 w 673"/>
                <a:gd name="T9" fmla="*/ 295 h 295"/>
                <a:gd name="T10" fmla="*/ 22 w 673"/>
                <a:gd name="T11" fmla="*/ 292 h 295"/>
                <a:gd name="T12" fmla="*/ 121 w 673"/>
                <a:gd name="T13" fmla="*/ 151 h 295"/>
                <a:gd name="T14" fmla="*/ 282 w 673"/>
                <a:gd name="T15" fmla="*/ 211 h 295"/>
                <a:gd name="T16" fmla="*/ 294 w 673"/>
                <a:gd name="T17" fmla="*/ 208 h 295"/>
                <a:gd name="T18" fmla="*/ 390 w 673"/>
                <a:gd name="T19" fmla="*/ 178 h 295"/>
                <a:gd name="T20" fmla="*/ 402 w 673"/>
                <a:gd name="T21" fmla="*/ 175 h 295"/>
                <a:gd name="T22" fmla="*/ 500 w 673"/>
                <a:gd name="T23" fmla="*/ 34 h 295"/>
                <a:gd name="T24" fmla="*/ 661 w 673"/>
                <a:gd name="T25" fmla="*/ 95 h 295"/>
                <a:gd name="T26" fmla="*/ 673 w 673"/>
                <a:gd name="T27" fmla="*/ 91 h 295"/>
                <a:gd name="T28" fmla="*/ 497 w 673"/>
                <a:gd name="T29" fmla="*/ 2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3" h="295">
                  <a:moveTo>
                    <a:pt x="497" y="22"/>
                  </a:moveTo>
                  <a:cubicBezTo>
                    <a:pt x="428" y="43"/>
                    <a:pt x="383" y="106"/>
                    <a:pt x="389" y="16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58" y="144"/>
                    <a:pt x="187" y="118"/>
                    <a:pt x="117" y="139"/>
                  </a:cubicBezTo>
                  <a:cubicBezTo>
                    <a:pt x="45" y="162"/>
                    <a:pt x="0" y="229"/>
                    <a:pt x="11" y="295"/>
                  </a:cubicBezTo>
                  <a:cubicBezTo>
                    <a:pt x="22" y="292"/>
                    <a:pt x="22" y="292"/>
                    <a:pt x="22" y="292"/>
                  </a:cubicBezTo>
                  <a:cubicBezTo>
                    <a:pt x="13" y="232"/>
                    <a:pt x="55" y="171"/>
                    <a:pt x="121" y="151"/>
                  </a:cubicBezTo>
                  <a:cubicBezTo>
                    <a:pt x="187" y="130"/>
                    <a:pt x="256" y="157"/>
                    <a:pt x="282" y="211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390" y="178"/>
                    <a:pt x="390" y="178"/>
                    <a:pt x="390" y="178"/>
                  </a:cubicBezTo>
                  <a:cubicBezTo>
                    <a:pt x="402" y="175"/>
                    <a:pt x="402" y="175"/>
                    <a:pt x="402" y="175"/>
                  </a:cubicBezTo>
                  <a:cubicBezTo>
                    <a:pt x="393" y="115"/>
                    <a:pt x="434" y="54"/>
                    <a:pt x="500" y="34"/>
                  </a:cubicBezTo>
                  <a:cubicBezTo>
                    <a:pt x="567" y="13"/>
                    <a:pt x="635" y="40"/>
                    <a:pt x="661" y="95"/>
                  </a:cubicBezTo>
                  <a:cubicBezTo>
                    <a:pt x="673" y="91"/>
                    <a:pt x="673" y="91"/>
                    <a:pt x="673" y="91"/>
                  </a:cubicBezTo>
                  <a:cubicBezTo>
                    <a:pt x="645" y="30"/>
                    <a:pt x="570" y="0"/>
                    <a:pt x="497" y="22"/>
                  </a:cubicBezTo>
                  <a:close/>
                </a:path>
              </a:pathLst>
            </a:custGeom>
            <a:solidFill>
              <a:srgbClr val="070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39341" y="2800845"/>
            <a:ext cx="71226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Tôn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trọng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ng</a:t>
            </a:r>
            <a:r>
              <a:rPr lang="vi-VN" altLang="en-US" sz="3200" b="1" dirty="0">
                <a:solidFill>
                  <a:srgbClr val="002060"/>
                </a:solidFill>
                <a:latin typeface="Arail"/>
              </a:rPr>
              <a:t>ư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ời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già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,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yêu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th</a:t>
            </a:r>
            <a:r>
              <a:rPr lang="vi-VN" altLang="en-US" sz="3200" b="1" dirty="0">
                <a:solidFill>
                  <a:srgbClr val="002060"/>
                </a:solidFill>
                <a:latin typeface="Arail"/>
              </a:rPr>
              <a:t>ươ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ng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em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nhỏ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là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biểu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hiện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của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ng</a:t>
            </a:r>
            <a:r>
              <a:rPr lang="vi-VN" altLang="en-US" sz="3200" b="1" dirty="0">
                <a:solidFill>
                  <a:srgbClr val="002060"/>
                </a:solidFill>
                <a:latin typeface="Arail"/>
              </a:rPr>
              <a:t>ư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ời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v</a:t>
            </a:r>
            <a:r>
              <a:rPr lang="vi-VN" altLang="en-US" sz="3200" b="1" dirty="0">
                <a:solidFill>
                  <a:srgbClr val="002060"/>
                </a:solidFill>
                <a:latin typeface="Arail"/>
              </a:rPr>
              <a:t>ă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n minh,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lịch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sự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.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Đó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cũng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là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truyền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thống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tốt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vi-VN" altLang="en-US" sz="3200" b="1" dirty="0">
                <a:solidFill>
                  <a:srgbClr val="002060"/>
                </a:solidFill>
                <a:latin typeface="Arail"/>
              </a:rPr>
              <a:t>đ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ẹp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của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dân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tộc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200" b="1" dirty="0" err="1">
                <a:solidFill>
                  <a:srgbClr val="002060"/>
                </a:solidFill>
                <a:latin typeface="Arail"/>
              </a:rPr>
              <a:t>Việt</a:t>
            </a:r>
            <a:r>
              <a:rPr lang="en-US" altLang="en-US" sz="3200" b="1" dirty="0">
                <a:solidFill>
                  <a:srgbClr val="002060"/>
                </a:solidFill>
                <a:latin typeface="Arail"/>
              </a:rPr>
              <a:t> Nam.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0509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2"/>
          <p:cNvSpPr txBox="1">
            <a:spLocks/>
          </p:cNvSpPr>
          <p:nvPr/>
        </p:nvSpPr>
        <p:spPr>
          <a:xfrm rot="21165330">
            <a:off x="203916" y="1944890"/>
            <a:ext cx="3854187" cy="3130294"/>
          </a:xfrm>
          <a:custGeom>
            <a:avLst/>
            <a:gdLst>
              <a:gd name="connsiteX0" fmla="*/ 470233 w 3854187"/>
              <a:gd name="connsiteY0" fmla="*/ 652 h 3130294"/>
              <a:gd name="connsiteX1" fmla="*/ 511013 w 3854187"/>
              <a:gd name="connsiteY1" fmla="*/ 1499 h 3130294"/>
              <a:gd name="connsiteX2" fmla="*/ 3677148 w 3854187"/>
              <a:gd name="connsiteY2" fmla="*/ 387184 h 3130294"/>
              <a:gd name="connsiteX3" fmla="*/ 3852689 w 3854187"/>
              <a:gd name="connsiteY3" fmla="*/ 611426 h 3130294"/>
              <a:gd name="connsiteX4" fmla="*/ 3567417 w 3854187"/>
              <a:gd name="connsiteY4" fmla="*/ 2953254 h 3130294"/>
              <a:gd name="connsiteX5" fmla="*/ 3343176 w 3854187"/>
              <a:gd name="connsiteY5" fmla="*/ 3128796 h 3130294"/>
              <a:gd name="connsiteX6" fmla="*/ 177041 w 3854187"/>
              <a:gd name="connsiteY6" fmla="*/ 2743110 h 3130294"/>
              <a:gd name="connsiteX7" fmla="*/ 1499 w 3854187"/>
              <a:gd name="connsiteY7" fmla="*/ 2518869 h 3130294"/>
              <a:gd name="connsiteX8" fmla="*/ 286771 w 3854187"/>
              <a:gd name="connsiteY8" fmla="*/ 177040 h 3130294"/>
              <a:gd name="connsiteX9" fmla="*/ 470233 w 3854187"/>
              <a:gd name="connsiteY9" fmla="*/ 652 h 31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87" h="3130294">
                <a:moveTo>
                  <a:pt x="470233" y="652"/>
                </a:moveTo>
                <a:cubicBezTo>
                  <a:pt x="483570" y="-425"/>
                  <a:pt x="497213" y="-182"/>
                  <a:pt x="511013" y="1499"/>
                </a:cubicBezTo>
                <a:lnTo>
                  <a:pt x="3677148" y="387184"/>
                </a:lnTo>
                <a:cubicBezTo>
                  <a:pt x="3787545" y="400632"/>
                  <a:pt x="3866137" y="501029"/>
                  <a:pt x="3852689" y="611426"/>
                </a:cubicBezTo>
                <a:lnTo>
                  <a:pt x="3567417" y="2953254"/>
                </a:lnTo>
                <a:cubicBezTo>
                  <a:pt x="3553969" y="3063651"/>
                  <a:pt x="3453573" y="3142244"/>
                  <a:pt x="3343176" y="3128796"/>
                </a:cubicBezTo>
                <a:lnTo>
                  <a:pt x="177041" y="2743110"/>
                </a:lnTo>
                <a:cubicBezTo>
                  <a:pt x="66644" y="2729662"/>
                  <a:pt x="-11949" y="2629266"/>
                  <a:pt x="1499" y="2518869"/>
                </a:cubicBezTo>
                <a:lnTo>
                  <a:pt x="286771" y="177040"/>
                </a:lnTo>
                <a:cubicBezTo>
                  <a:pt x="298539" y="80443"/>
                  <a:pt x="376875" y="8196"/>
                  <a:pt x="470233" y="652"/>
                </a:cubicBezTo>
                <a:close/>
              </a:path>
            </a:pathLst>
          </a:custGeom>
        </p:spPr>
        <p:txBody>
          <a:bodyPr/>
          <a:lstStyle/>
          <a:p>
            <a:endParaRPr lang="zh-CN" altLang="en-US">
              <a:ea typeface="义启嘟嘟体" pitchFamily="2" charset="-128"/>
              <a:cs typeface="义启嘟嘟体" pitchFamily="2" charset="-128"/>
              <a:sym typeface="+mn-lt"/>
            </a:endParaRPr>
          </a:p>
        </p:txBody>
      </p:sp>
      <p:sp>
        <p:nvSpPr>
          <p:cNvPr id="5" name="任意多边形 1"/>
          <p:cNvSpPr/>
          <p:nvPr/>
        </p:nvSpPr>
        <p:spPr>
          <a:xfrm rot="21339539">
            <a:off x="1296119" y="1943748"/>
            <a:ext cx="6205697" cy="3822963"/>
          </a:xfrm>
          <a:custGeom>
            <a:avLst/>
            <a:gdLst>
              <a:gd name="connsiteX0" fmla="*/ 2118910 w 4408360"/>
              <a:gd name="connsiteY0" fmla="*/ 300917 h 3226997"/>
              <a:gd name="connsiteX1" fmla="*/ 550 w 4408360"/>
              <a:gd name="connsiteY1" fmla="*/ 1931597 h 3226997"/>
              <a:gd name="connsiteX2" fmla="*/ 1936030 w 4408360"/>
              <a:gd name="connsiteY2" fmla="*/ 3226997 h 3226997"/>
              <a:gd name="connsiteX3" fmla="*/ 4343950 w 4408360"/>
              <a:gd name="connsiteY3" fmla="*/ 1931597 h 3226997"/>
              <a:gd name="connsiteX4" fmla="*/ 3581950 w 4408360"/>
              <a:gd name="connsiteY4" fmla="*/ 148517 h 3226997"/>
              <a:gd name="connsiteX5" fmla="*/ 2118910 w 4408360"/>
              <a:gd name="connsiteY5" fmla="*/ 300917 h 3226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8360" h="3226997">
                <a:moveTo>
                  <a:pt x="2118910" y="300917"/>
                </a:moveTo>
                <a:cubicBezTo>
                  <a:pt x="1522010" y="598097"/>
                  <a:pt x="31030" y="1443917"/>
                  <a:pt x="550" y="1931597"/>
                </a:cubicBezTo>
                <a:cubicBezTo>
                  <a:pt x="-29930" y="2419277"/>
                  <a:pt x="1212130" y="3226997"/>
                  <a:pt x="1936030" y="3226997"/>
                </a:cubicBezTo>
                <a:cubicBezTo>
                  <a:pt x="2659930" y="3226997"/>
                  <a:pt x="4069630" y="2444677"/>
                  <a:pt x="4343950" y="1931597"/>
                </a:cubicBezTo>
                <a:cubicBezTo>
                  <a:pt x="4618270" y="1418517"/>
                  <a:pt x="3950250" y="417757"/>
                  <a:pt x="3581950" y="148517"/>
                </a:cubicBezTo>
                <a:cubicBezTo>
                  <a:pt x="3213650" y="-120723"/>
                  <a:pt x="2715810" y="3737"/>
                  <a:pt x="2118910" y="3009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 dirty="0">
              <a:solidFill>
                <a:schemeClr val="accent1">
                  <a:lumMod val="75000"/>
                </a:schemeClr>
              </a:solidFill>
              <a:ea typeface="义启嘟嘟体" pitchFamily="2" charset="-128"/>
              <a:cs typeface="义启嘟嘟体" pitchFamily="2" charset="-128"/>
            </a:endParaRPr>
          </a:p>
        </p:txBody>
      </p:sp>
      <p:pic>
        <p:nvPicPr>
          <p:cNvPr id="9" name="图片 10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334380" y="2458153"/>
            <a:ext cx="1120727" cy="914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432741" y="2745346"/>
            <a:ext cx="47443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Tôn</a:t>
            </a:r>
            <a:r>
              <a:rPr lang="en-US" sz="80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80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trọng</a:t>
            </a:r>
            <a:r>
              <a:rPr lang="en-US" sz="80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80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phụ</a:t>
            </a:r>
            <a:r>
              <a:rPr lang="en-US" sz="80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80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nữ</a:t>
            </a:r>
            <a:endParaRPr lang="en-US" sz="80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3543" y="-932475"/>
            <a:ext cx="5888563" cy="4333839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-144387" y="4680138"/>
            <a:ext cx="3510404" cy="2411298"/>
          </a:xfrm>
          <a:prstGeom prst="rect">
            <a:avLst/>
          </a:prstGeom>
        </p:spPr>
      </p:pic>
      <p:pic>
        <p:nvPicPr>
          <p:cNvPr id="21" name="图片 1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74733"/>
            <a:ext cx="12192000" cy="6858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9452" y="948996"/>
            <a:ext cx="5929856" cy="427647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28" y="614346"/>
            <a:ext cx="4377307" cy="123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8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Plant &amp; Zombie\Background\Nightfrontyar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000" y="-1219199"/>
            <a:ext cx="17272000" cy="940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Kết quả hình ảnh cho American Eskimo cartoo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6304" y1="13218" x2="25543" y2="65517"/>
                        <a14:foregroundMark x1="12500" y1="24713" x2="11413" y2="66667"/>
                        <a14:foregroundMark x1="19022" y1="13793" x2="44022" y2="58621"/>
                        <a14:foregroundMark x1="29348" y1="24138" x2="79891" y2="59770"/>
                        <a14:foregroundMark x1="79348" y1="15517" x2="38587" y2="72989"/>
                        <a14:foregroundMark x1="38043" y1="55172" x2="38043" y2="91954"/>
                        <a14:foregroundMark x1="20109" y1="73563" x2="20652" y2="92529"/>
                        <a14:foregroundMark x1="8696" y1="23563" x2="7065" y2="34483"/>
                        <a14:foregroundMark x1="22283" y1="12644" x2="49457" y2="28161"/>
                        <a14:foregroundMark x1="71739" y1="14368" x2="84239" y2="64943"/>
                        <a14:foregroundMark x1="73370" y1="56897" x2="39674" y2="71839"/>
                        <a14:foregroundMark x1="67935" y1="63218" x2="70652" y2="90230"/>
                        <a14:foregroundMark x1="79891" y1="63793" x2="92391" y2="85632"/>
                        <a14:foregroundMark x1="80978" y1="15517" x2="91848" y2="64943"/>
                        <a14:foregroundMark x1="86957" y1="19540" x2="91304" y2="35057"/>
                        <a14:foregroundMark x1="9783" y1="16092" x2="6522" y2="28736"/>
                        <a14:foregroundMark x1="3804" y1="50575" x2="2717" y2="59195"/>
                        <a14:foregroundMark x1="3804" y1="58046" x2="4891" y2="65517"/>
                        <a14:foregroundMark x1="19565" y1="86782" x2="15761" y2="94253"/>
                        <a14:foregroundMark x1="37500" y1="87356" x2="29348" y2="94253"/>
                        <a14:foregroundMark x1="28261" y1="94828" x2="40217" y2="95977"/>
                        <a14:foregroundMark x1="50000" y1="71839" x2="41848" y2="92529"/>
                        <a14:foregroundMark x1="18478" y1="70115" x2="19022" y2="86782"/>
                        <a14:foregroundMark x1="19022" y1="89655" x2="13587" y2="94253"/>
                        <a14:foregroundMark x1="35870" y1="73563" x2="27174" y2="87931"/>
                        <a14:foregroundMark x1="70109" y1="62069" x2="49457" y2="79885"/>
                        <a14:foregroundMark x1="70109" y1="85632" x2="63587" y2="91379"/>
                        <a14:foregroundMark x1="80978" y1="67241" x2="75543" y2="88506"/>
                        <a14:foregroundMark x1="82609" y1="72989" x2="80978" y2="79885"/>
                        <a14:foregroundMark x1="86957" y1="77011" x2="90217" y2="86782"/>
                        <a14:foregroundMark x1="84239" y1="94253" x2="97283" y2="93678"/>
                        <a14:foregroundMark x1="93478" y1="45977" x2="97826" y2="63218"/>
                        <a14:foregroundMark x1="97283" y1="65517" x2="94022" y2="77011"/>
                        <a14:foregroundMark x1="67935" y1="7471" x2="58696" y2="14943"/>
                        <a14:foregroundMark x1="35326" y1="11494" x2="48370" y2="25287"/>
                        <a14:foregroundMark x1="15761" y1="6897" x2="21739" y2="6897"/>
                        <a14:foregroundMark x1="85870" y1="12644" x2="89674" y2="18966"/>
                      </a14:backgroundRemoval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60587" y="2921000"/>
            <a:ext cx="1157813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C:\Users\ADMIN\Desktop\Picture1 (2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291" y="2616200"/>
            <a:ext cx="1685909" cy="146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C:\Users\ADMIN\Desktop\Dan cho chay tron\318767-1G20FT61680 (3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50" b="100000" l="4762" r="96742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62656" y="2514601"/>
            <a:ext cx="2075363" cy="179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3" descr="C:\Users\ADMIN\Desktop\Picture1 (2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717" y="2209801"/>
            <a:ext cx="2324284" cy="220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C:\Users\ADMIN\Desktop\Dan cho chay tron\318767-1G20FT61680 (4)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152" b="100000" l="2000" r="98857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30134" y="5009808"/>
            <a:ext cx="1407525" cy="1467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3" descr="C:\Users\ADMIN\Desktop\Picture1 (2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685" y="4971624"/>
            <a:ext cx="1727200" cy="150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C:\Users\ADMIN\Desktop\Dan cho chay tron\Cartoon-puppies-vector (2)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99038"/>
                    </a14:imgEffect>
                    <a14:imgEffect>
                      <a14:sharpenSoften amount="25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4749801"/>
            <a:ext cx="1683824" cy="136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C:\Users\ADMIN\Desktop\Picture1 (2)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8435" y="4445001"/>
            <a:ext cx="1957965" cy="170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Picture1.png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95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1" y="2934527"/>
            <a:ext cx="2739264" cy="173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ADMIN\Desktop\Picture2.png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>
                        <a14:foregroundMark x1="10213" y1="6140" x2="26809" y2="7895"/>
                        <a14:foregroundMark x1="15319" y1="23246" x2="10213" y2="29825"/>
                        <a14:foregroundMark x1="19574" y1="28070" x2="7660" y2="34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0" y="3763404"/>
            <a:ext cx="2032000" cy="197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\Desktop\Tai nguyen thiet ke tro choi\Bảng gỗ\choi.pn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100000">
                        <a14:foregroundMark x1="25193" y1="73818" x2="14065" y2="927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5062" y="5867400"/>
            <a:ext cx="2330613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\Desktop\Tai nguyen thiet ke tro choi\Bảng gỗ\Huong dan 3.png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100000">
                        <a14:foregroundMark x1="30139" y1="79636" x2="73416" y2="79636"/>
                        <a14:foregroundMark x1="73107" y1="78182" x2="85162" y2="92727"/>
                        <a14:foregroundMark x1="87017" y1="93455" x2="95981" y2="92000"/>
                        <a14:foregroundMark x1="3864" y1="57818" x2="19320" y2="927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1" y="5867400"/>
            <a:ext cx="2189279" cy="93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\Desktop\Tai nguyen thiet ke tro choi\Bảng gỗ\canstock6432558.jpg"/>
          <p:cNvPicPr>
            <a:picLocks noChangeAspect="1" noChangeArrowheads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100000" l="0" r="100000">
                        <a14:foregroundMark x1="42000" y1="88732" x2="45333" y2="93662"/>
                        <a14:foregroundMark x1="36000" y1="91549" x2="38000" y2="93662"/>
                        <a14:foregroundMark x1="32667" y1="83803" x2="36000" y2="87324"/>
                        <a14:backgroundMark x1="35333" y1="88732" x2="40000" y2="92254"/>
                        <a14:backgroundMark x1="33333" y1="80986" x2="36667" y2="86620"/>
                        <a14:backgroundMark x1="42000" y1="97887" x2="44000" y2="99296"/>
                        <a14:backgroundMark x1="30667" y1="80986" x2="32667" y2="8309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1" y="519573"/>
            <a:ext cx="1783097" cy="169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78078" y="922101"/>
            <a:ext cx="1656223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133" b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CỨU</a:t>
            </a:r>
          </a:p>
          <a:p>
            <a:pPr algn="ctr"/>
            <a:r>
              <a:rPr lang="en-US" sz="2133" b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THÚ CƯNG</a:t>
            </a:r>
          </a:p>
        </p:txBody>
      </p:sp>
    </p:spTree>
    <p:extLst>
      <p:ext uri="{BB962C8B-B14F-4D97-AF65-F5344CB8AC3E}">
        <p14:creationId xmlns:p14="http://schemas.microsoft.com/office/powerpoint/2010/main" val="4244877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Tai nguyen thiet ke tro choi\Plant &amp; Zombie\Background\Nightfrontyar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000" y="-1219199"/>
            <a:ext cx="17272000" cy="940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Kết quả hình ảnh cho American Eskimo carto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16304" y1="13218" x2="25543" y2="65517"/>
                        <a14:foregroundMark x1="12500" y1="24713" x2="11413" y2="66667"/>
                        <a14:foregroundMark x1="19022" y1="13793" x2="44022" y2="58621"/>
                        <a14:foregroundMark x1="29348" y1="24138" x2="79891" y2="59770"/>
                        <a14:foregroundMark x1="79348" y1="15517" x2="38587" y2="72989"/>
                        <a14:foregroundMark x1="38043" y1="55172" x2="38043" y2="91954"/>
                        <a14:foregroundMark x1="20109" y1="73563" x2="20652" y2="92529"/>
                        <a14:foregroundMark x1="8696" y1="23563" x2="7065" y2="34483"/>
                        <a14:foregroundMark x1="22283" y1="12644" x2="49457" y2="28161"/>
                        <a14:foregroundMark x1="71739" y1="14368" x2="84239" y2="64943"/>
                        <a14:foregroundMark x1="73370" y1="56897" x2="39674" y2="71839"/>
                        <a14:foregroundMark x1="67935" y1="63218" x2="70652" y2="90230"/>
                        <a14:foregroundMark x1="79891" y1="63793" x2="92391" y2="85632"/>
                        <a14:foregroundMark x1="80978" y1="15517" x2="91848" y2="64943"/>
                        <a14:foregroundMark x1="86957" y1="19540" x2="91304" y2="35057"/>
                        <a14:foregroundMark x1="9783" y1="16092" x2="6522" y2="28736"/>
                        <a14:foregroundMark x1="3804" y1="50575" x2="2717" y2="59195"/>
                        <a14:foregroundMark x1="3804" y1="58046" x2="4891" y2="65517"/>
                        <a14:foregroundMark x1="19565" y1="86782" x2="15761" y2="94253"/>
                        <a14:foregroundMark x1="37500" y1="87356" x2="29348" y2="94253"/>
                        <a14:foregroundMark x1="28261" y1="94828" x2="40217" y2="95977"/>
                        <a14:foregroundMark x1="50000" y1="71839" x2="41848" y2="92529"/>
                        <a14:foregroundMark x1="18478" y1="70115" x2="19022" y2="86782"/>
                        <a14:foregroundMark x1="19022" y1="89655" x2="13587" y2="94253"/>
                        <a14:foregroundMark x1="35870" y1="73563" x2="27174" y2="87931"/>
                        <a14:foregroundMark x1="70109" y1="62069" x2="49457" y2="79885"/>
                        <a14:foregroundMark x1="70109" y1="85632" x2="63587" y2="91379"/>
                        <a14:foregroundMark x1="80978" y1="67241" x2="75543" y2="88506"/>
                        <a14:foregroundMark x1="82609" y1="72989" x2="80978" y2="79885"/>
                        <a14:foregroundMark x1="86957" y1="77011" x2="90217" y2="86782"/>
                        <a14:foregroundMark x1="84239" y1="94253" x2="97283" y2="93678"/>
                        <a14:foregroundMark x1="93478" y1="45977" x2="97826" y2="63218"/>
                        <a14:foregroundMark x1="97283" y1="65517" x2="94022" y2="77011"/>
                        <a14:foregroundMark x1="67935" y1="7471" x2="58696" y2="14943"/>
                        <a14:foregroundMark x1="35326" y1="11494" x2="48370" y2="25287"/>
                        <a14:foregroundMark x1="15761" y1="6897" x2="21739" y2="6897"/>
                        <a14:foregroundMark x1="85870" y1="12644" x2="89674" y2="18966"/>
                      </a14:backgroundRemoval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60587" y="3718061"/>
            <a:ext cx="996367" cy="96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C:\Users\ADMIN\Desktop\Picture1 (2)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291" y="3462316"/>
            <a:ext cx="1450824" cy="12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C:\Users\ADMIN\Desktop\Dan cho chay tron\318767-1G20FT61680 (3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50" b="100000" l="4762" r="96742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62657" y="3406664"/>
            <a:ext cx="1785972" cy="154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3" descr="C:\Users\ADMIN\Desktop\Picture1 (2)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717" y="3158293"/>
            <a:ext cx="2000183" cy="1896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C:\Users\ADMIN\Desktop\Dan cho chay tron\318767-1G20FT61680 (4)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152" b="100000" l="2000" r="98857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30133" y="5519194"/>
            <a:ext cx="1211259" cy="126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C:\Users\ADMIN\Desktop\Dan cho chay tron\Cartoon-puppies-vector (2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99038"/>
                    </a14:imgEffect>
                    <a14:imgEffect>
                      <a14:sharpenSoften amount="25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5244318"/>
            <a:ext cx="1449029" cy="117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3" descr="C:\Users\ADMIN\Desktop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0" y="5089358"/>
            <a:ext cx="1684944" cy="146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Picture1.png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5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351" y="3481941"/>
            <a:ext cx="2357299" cy="149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ADMIN\Desktop\Picture2.png"/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>
                        <a14:foregroundMark x1="10213" y1="6140" x2="26809" y2="7895"/>
                        <a14:foregroundMark x1="15319" y1="23246" x2="10213" y2="29825"/>
                        <a14:foregroundMark x1="19574" y1="28070" x2="7660" y2="34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0" y="4343108"/>
            <a:ext cx="1748656" cy="1696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ADMIN\Desktop\Tai nguyen thiet ke tro choi\Bảng gỗ\wooden-blank-sign-clipart-1.jpg"/>
          <p:cNvPicPr>
            <a:picLocks noChangeAspect="1" noChangeArrowheads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25000"/>
                    </a14:imgEffect>
                    <a14:imgEffect>
                      <a14:colorTemperature colorTemp="53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43" y="-3030157"/>
            <a:ext cx="9713626" cy="5642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97754" y="164748"/>
            <a:ext cx="87051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FFFF"/>
                </a:solidFill>
              </a:rPr>
              <a:t>Các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chú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cún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đã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bị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bắt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cóc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và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bị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nhốt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</a:p>
          <a:p>
            <a:pPr algn="ctr"/>
            <a:r>
              <a:rPr lang="en-US" sz="3600" b="1" dirty="0" err="1">
                <a:solidFill>
                  <a:srgbClr val="FFFFFF"/>
                </a:solidFill>
              </a:rPr>
              <a:t>trong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những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chiếc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chuồng</a:t>
            </a:r>
            <a:r>
              <a:rPr lang="en-US" sz="3600" b="1" dirty="0">
                <a:solidFill>
                  <a:srgbClr val="FFFFFF"/>
                </a:solidFill>
              </a:rPr>
              <a:t>. </a:t>
            </a:r>
            <a:r>
              <a:rPr lang="en-US" sz="3600" b="1" dirty="0" err="1">
                <a:solidFill>
                  <a:srgbClr val="FFFFFF"/>
                </a:solidFill>
              </a:rPr>
              <a:t>Trong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lúc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kẻ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xấu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đang</a:t>
            </a:r>
            <a:r>
              <a:rPr lang="en-US" sz="3600" b="1" dirty="0">
                <a:solidFill>
                  <a:srgbClr val="FFFFFF"/>
                </a:solidFill>
              </a:rPr>
              <a:t> say </a:t>
            </a:r>
            <a:r>
              <a:rPr lang="en-US" sz="3600" b="1" dirty="0" err="1">
                <a:solidFill>
                  <a:srgbClr val="FFFFFF"/>
                </a:solidFill>
              </a:rPr>
              <a:t>ngủ</a:t>
            </a:r>
            <a:r>
              <a:rPr lang="en-US" sz="3600" b="1" dirty="0">
                <a:solidFill>
                  <a:srgbClr val="FFFFFF"/>
                </a:solidFill>
              </a:rPr>
              <a:t>, </a:t>
            </a:r>
            <a:r>
              <a:rPr lang="en-US" sz="3600" b="1" dirty="0" err="1">
                <a:solidFill>
                  <a:srgbClr val="FFFFFF"/>
                </a:solidFill>
              </a:rPr>
              <a:t>hãy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cố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gắng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trả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lời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đúng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</a:p>
          <a:p>
            <a:pPr algn="ctr"/>
            <a:r>
              <a:rPr lang="en-US" sz="3600" b="1" dirty="0" err="1">
                <a:solidFill>
                  <a:srgbClr val="FFFFFF"/>
                </a:solidFill>
              </a:rPr>
              <a:t>các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câu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hỏi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và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giúp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các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chú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cún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trốn</a:t>
            </a:r>
            <a:r>
              <a:rPr lang="en-US" sz="3600" b="1" dirty="0">
                <a:solidFill>
                  <a:srgbClr val="FFFFFF"/>
                </a:solidFill>
              </a:rPr>
              <a:t> </a:t>
            </a:r>
            <a:r>
              <a:rPr lang="en-US" sz="3600" b="1" dirty="0" err="1">
                <a:solidFill>
                  <a:srgbClr val="FFFFFF"/>
                </a:solidFill>
              </a:rPr>
              <a:t>thoát</a:t>
            </a:r>
            <a:r>
              <a:rPr lang="en-US" sz="3600" b="1" dirty="0"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3075" name="Picture 3" descr="C:\Users\ADMIN\Desktop\Tai nguyen thiet ke tro choi\Bảng gỗ\1a.png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100000" l="0" r="100000">
                        <a14:foregroundMark x1="10355" y1="92364" x2="30139" y2="77818"/>
                        <a14:foregroundMark x1="97372" y1="54545" x2="91654" y2="69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664" y="5969001"/>
            <a:ext cx="1892536" cy="80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Untitleda (2)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1707" b="100000" l="0" r="98922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32211" y="3718061"/>
            <a:ext cx="2372853" cy="218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3" descr="C:\Users\ADMIN\Desktop\Picture1 (2)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686" y="5384733"/>
            <a:ext cx="1486359" cy="129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93024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467" y="2264228"/>
            <a:ext cx="6192956" cy="4048569"/>
          </a:xfrm>
          <a:prstGeom prst="rect">
            <a:avLst/>
          </a:prstGeom>
        </p:spPr>
      </p:pic>
      <p:pic>
        <p:nvPicPr>
          <p:cNvPr id="8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0684" y="3352801"/>
            <a:ext cx="2687364" cy="3886726"/>
          </a:xfrm>
          <a:prstGeom prst="rect">
            <a:avLst/>
          </a:prstGeom>
        </p:spPr>
      </p:pic>
      <p:pic>
        <p:nvPicPr>
          <p:cNvPr id="9" name="图片 26">
            <a:extLst>
              <a:ext uri="{FF2B5EF4-FFF2-40B4-BE49-F238E27FC236}">
                <a16:creationId xmlns:a16="http://schemas.microsoft.com/office/drawing/2014/main" id="{1EF39787-EA6E-4B3E-9EEC-F1CD57AF51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0025" y="800545"/>
            <a:ext cx="4024642" cy="40170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16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8610946" y="446846"/>
            <a:ext cx="3348825" cy="232443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32393" y="1560776"/>
            <a:ext cx="3395766" cy="2853175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4741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an cho chay tron\PoolnoF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9200" y="0"/>
            <a:ext cx="134112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362" y1="7489" x2="28936" y2="61674"/>
                        <a14:foregroundMark x1="24255" y1="5286" x2="25106" y2="19824"/>
                        <a14:foregroundMark x1="11489" y1="27753" x2="8085" y2="33921"/>
                        <a14:foregroundMark x1="32340" y1="55947" x2="29362" y2="87225"/>
                        <a14:foregroundMark x1="68085" y1="55507" x2="83404" y2="85463"/>
                        <a14:foregroundMark x1="95745" y1="63877" x2="83404" y2="70925"/>
                      </a14:backgroundRemoval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00800" y="4343401"/>
            <a:ext cx="1524000" cy="162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C:\Users\ADMIN\Desktop\Picture1 (2)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013" y="4140200"/>
            <a:ext cx="1946188" cy="169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1" descr="C:\Users\ADMIN\Desktop\Dan cho chay tron\318767-1G20FT61680 (2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7856">
                        <a14:foregroundMark x1="12865" y1="6301" x2="38791" y2="41096"/>
                        <a14:foregroundMark x1="27875" y1="10685" x2="26901" y2="18630"/>
                        <a14:foregroundMark x1="18324" y1="7671" x2="21053" y2="13151"/>
                      </a14:backgroundRemoval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47693" y="5338877"/>
            <a:ext cx="2116308" cy="1341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:\Users\ADMIN\Desktop\Picture1 (2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47" y="4953000"/>
            <a:ext cx="2120253" cy="169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C:\Users\ADMIN\Desktop\Dan cho chay tron\318767-1G20FT61680 (3)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950" b="100000" l="4762" r="96742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49601" y="303051"/>
            <a:ext cx="1631951" cy="141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3" descr="C:\Users\ADMIN\Desktop\Picture1 (2)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613" y="107160"/>
            <a:ext cx="1946188" cy="169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C:\Users\ADMIN\Desktop\Dan cho chay tron\318767-1G20FT61680 (4)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152" b="100000" l="2000" r="98857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36375" y="1869982"/>
            <a:ext cx="1026076" cy="10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3" descr="C:\Users\ADMIN\Desktop\Picture1 (2)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795" y="1637520"/>
            <a:ext cx="1472605" cy="1283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ADMIN\Desktop\Untitleda (2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1707" b="100000" l="0" r="98922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8920" y="755491"/>
            <a:ext cx="2372853" cy="218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Oval 20"/>
          <p:cNvSpPr/>
          <p:nvPr/>
        </p:nvSpPr>
        <p:spPr>
          <a:xfrm>
            <a:off x="3657600" y="381000"/>
            <a:ext cx="440267" cy="428736"/>
          </a:xfrm>
          <a:prstGeom prst="ellipse">
            <a:avLst/>
          </a:prstGeom>
          <a:solidFill>
            <a:srgbClr val="FFC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1</a:t>
            </a:r>
          </a:p>
        </p:txBody>
      </p:sp>
      <p:sp>
        <p:nvSpPr>
          <p:cNvPr id="27" name="Oval 26"/>
          <p:cNvSpPr/>
          <p:nvPr/>
        </p:nvSpPr>
        <p:spPr>
          <a:xfrm>
            <a:off x="7112000" y="1679464"/>
            <a:ext cx="440267" cy="428736"/>
          </a:xfrm>
          <a:prstGeom prst="ellipse">
            <a:avLst/>
          </a:prstGeom>
          <a:solidFill>
            <a:srgbClr val="FFC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2</a:t>
            </a:r>
          </a:p>
        </p:txBody>
      </p:sp>
      <p:sp>
        <p:nvSpPr>
          <p:cNvPr id="28" name="Oval 27"/>
          <p:cNvSpPr/>
          <p:nvPr/>
        </p:nvSpPr>
        <p:spPr>
          <a:xfrm>
            <a:off x="2844800" y="4930664"/>
            <a:ext cx="440267" cy="428736"/>
          </a:xfrm>
          <a:prstGeom prst="ellipse">
            <a:avLst/>
          </a:prstGeom>
          <a:solidFill>
            <a:srgbClr val="FFC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4</a:t>
            </a:r>
          </a:p>
        </p:txBody>
      </p:sp>
      <p:sp>
        <p:nvSpPr>
          <p:cNvPr id="29" name="Oval 28"/>
          <p:cNvSpPr/>
          <p:nvPr/>
        </p:nvSpPr>
        <p:spPr>
          <a:xfrm>
            <a:off x="7112000" y="4117864"/>
            <a:ext cx="440267" cy="428736"/>
          </a:xfrm>
          <a:prstGeom prst="ellipse">
            <a:avLst/>
          </a:prstGeom>
          <a:solidFill>
            <a:srgbClr val="FFC00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3</a:t>
            </a:r>
          </a:p>
        </p:txBody>
      </p:sp>
      <p:pic>
        <p:nvPicPr>
          <p:cNvPr id="6" name="Picture 5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275308" y="6200971"/>
            <a:ext cx="1669950" cy="65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35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0.01482 L 0.0809 -0.1395 C 0.09601 -0.17376 0.11892 -0.19259 0.14253 -0.19259 C 0.16962 -0.19259 0.19132 -0.17376 0.20642 -0.1395 L 0.27917 0.01482 " pathEditMode="relative" rAng="0" ptsTypes="FffFF">
                                      <p:cBhvr>
                                        <p:cTn id="40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42" y="-1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083 -1.85185E-6 L 0.52083 -1.85185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4 -0.00277 L 0.3941 -0.0058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88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576 -0.00308 L 0.45712 -0.14876 C 0.47222 -0.18117 0.49462 -0.19876 0.51788 -0.19876 C 0.54462 -0.19876 0.5658 -0.18117 0.5809 -0.14876 L 0.65243 -0.00308 " pathEditMode="relative" rAng="0" ptsTypes="FffFF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33" y="-9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441 -4.5679E-6 L 0.8941 -4.5679E-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22222E-6 L 0.32483 0.0120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3" y="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483 0.01204 L 0.37605 -0.11975 C 0.38698 -0.14907 0.40296 -0.16481 0.4198 -0.16481 C 0.43889 -0.16481 0.45417 -0.14907 0.46511 -0.11975 L 0.5165 0.01204 " pathEditMode="relative" rAng="0" ptsTypes="FffFF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-88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816 -2.22222E-6 L 0.75816 -2.22222E-6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0.07066 -0.14815 C 0.08559 -0.18148 0.10764 -0.19908 0.13073 -0.19908 C 0.15712 -0.19908 0.17812 -0.18148 0.19305 -0.14815 L 0.26406 3.33333E-6 " pathEditMode="relative" rAng="0" ptsTypes="FffFF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4" y="-99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573 2.71605E-6 L 0.50573 2.71605E-6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 animBg="1"/>
      <p:bldP spid="27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an cho chay tron\PoolnoF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4112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818" y="-29643"/>
            <a:ext cx="8846983" cy="467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203104" y="1058728"/>
            <a:ext cx="76764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chemeClr val="bg1"/>
                </a:solidFill>
              </a:rPr>
              <a:t>Ngày</a:t>
            </a:r>
            <a:r>
              <a:rPr lang="en-US" sz="6600" b="1" dirty="0">
                <a:solidFill>
                  <a:schemeClr val="bg1"/>
                </a:solidFill>
              </a:rPr>
              <a:t> </a:t>
            </a:r>
            <a:r>
              <a:rPr lang="en-US" sz="6600" b="1" dirty="0" err="1">
                <a:solidFill>
                  <a:schemeClr val="bg1"/>
                </a:solidFill>
              </a:rPr>
              <a:t>mùng</a:t>
            </a:r>
            <a:r>
              <a:rPr lang="en-US" sz="6600" b="1" dirty="0">
                <a:solidFill>
                  <a:schemeClr val="bg1"/>
                </a:solidFill>
              </a:rPr>
              <a:t> 8 </a:t>
            </a:r>
            <a:r>
              <a:rPr lang="en-US" sz="6600" b="1" dirty="0" err="1">
                <a:solidFill>
                  <a:schemeClr val="bg1"/>
                </a:solidFill>
              </a:rPr>
              <a:t>tháng</a:t>
            </a:r>
            <a:r>
              <a:rPr lang="en-US" sz="6600" b="1" dirty="0">
                <a:solidFill>
                  <a:schemeClr val="bg1"/>
                </a:solidFill>
              </a:rPr>
              <a:t> 3 </a:t>
            </a:r>
            <a:r>
              <a:rPr lang="en-US" sz="6600" b="1" dirty="0" err="1">
                <a:solidFill>
                  <a:schemeClr val="bg1"/>
                </a:solidFill>
              </a:rPr>
              <a:t>là</a:t>
            </a:r>
            <a:r>
              <a:rPr lang="en-US" sz="6600" b="1" dirty="0">
                <a:solidFill>
                  <a:schemeClr val="bg1"/>
                </a:solidFill>
              </a:rPr>
              <a:t> </a:t>
            </a:r>
            <a:r>
              <a:rPr lang="en-US" sz="6600" b="1" dirty="0" err="1">
                <a:solidFill>
                  <a:schemeClr val="bg1"/>
                </a:solidFill>
              </a:rPr>
              <a:t>ngày</a:t>
            </a:r>
            <a:r>
              <a:rPr lang="en-US" sz="6600" b="1" dirty="0">
                <a:solidFill>
                  <a:schemeClr val="bg1"/>
                </a:solidFill>
              </a:rPr>
              <a:t> </a:t>
            </a:r>
            <a:r>
              <a:rPr lang="en-US" sz="6600" b="1" dirty="0" err="1">
                <a:solidFill>
                  <a:schemeClr val="bg1"/>
                </a:solidFill>
              </a:rPr>
              <a:t>gì</a:t>
            </a:r>
            <a:r>
              <a:rPr lang="en-US" sz="6600" b="1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22" name="Picture 3" descr="C:\Users\ADMIN\Desktop\Tai nguyen thiet ke tro choi\Bảng gỗ\1a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0355" y1="92364" x2="30139" y2="77818"/>
                        <a14:foregroundMark x1="97372" y1="54545" x2="91654" y2="69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664" y="5969001"/>
            <a:ext cx="1892536" cy="80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ình ảnh có liên qua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17" y="4241114"/>
            <a:ext cx="5189383" cy="274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807970" y="4698209"/>
            <a:ext cx="44666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FF99"/>
                </a:solidFill>
              </a:rPr>
              <a:t>Ngày</a:t>
            </a:r>
            <a:r>
              <a:rPr lang="en-US" sz="6000" b="1" dirty="0">
                <a:solidFill>
                  <a:srgbClr val="FFFF99"/>
                </a:solidFill>
              </a:rPr>
              <a:t> </a:t>
            </a:r>
            <a:r>
              <a:rPr lang="en-US" sz="6000" b="1" dirty="0" err="1">
                <a:solidFill>
                  <a:srgbClr val="FFFF99"/>
                </a:solidFill>
              </a:rPr>
              <a:t>Quốc</a:t>
            </a:r>
            <a:r>
              <a:rPr lang="en-US" sz="6000" b="1" dirty="0">
                <a:solidFill>
                  <a:srgbClr val="FFFF99"/>
                </a:solidFill>
              </a:rPr>
              <a:t> </a:t>
            </a:r>
            <a:r>
              <a:rPr lang="en-US" sz="6000" b="1" dirty="0" err="1">
                <a:solidFill>
                  <a:srgbClr val="FFFF99"/>
                </a:solidFill>
              </a:rPr>
              <a:t>tế</a:t>
            </a:r>
            <a:r>
              <a:rPr lang="en-US" sz="6000" b="1" dirty="0">
                <a:solidFill>
                  <a:srgbClr val="FFFF99"/>
                </a:solidFill>
              </a:rPr>
              <a:t> </a:t>
            </a:r>
            <a:r>
              <a:rPr lang="en-US" sz="6000" b="1" dirty="0" err="1">
                <a:solidFill>
                  <a:srgbClr val="FFFF99"/>
                </a:solidFill>
              </a:rPr>
              <a:t>Phụ</a:t>
            </a:r>
            <a:r>
              <a:rPr lang="en-US" sz="6000" b="1" dirty="0">
                <a:solidFill>
                  <a:srgbClr val="FFFF99"/>
                </a:solidFill>
              </a:rPr>
              <a:t> </a:t>
            </a:r>
            <a:r>
              <a:rPr lang="en-US" sz="6000" b="1" dirty="0" err="1">
                <a:solidFill>
                  <a:srgbClr val="FFFF99"/>
                </a:solidFill>
              </a:rPr>
              <a:t>nữ</a:t>
            </a:r>
            <a:endParaRPr lang="en-US" sz="6000" b="1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76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an cho chay tron\PoolnoF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4112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818" y="-29643"/>
            <a:ext cx="8846983" cy="467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098113" y="1253074"/>
            <a:ext cx="76831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chemeClr val="bg1"/>
                </a:solidFill>
              </a:rPr>
              <a:t>Nêu</a:t>
            </a:r>
            <a:r>
              <a:rPr lang="en-US" sz="5400" b="1" dirty="0">
                <a:solidFill>
                  <a:schemeClr val="bg1"/>
                </a:solidFill>
              </a:rPr>
              <a:t> </a:t>
            </a:r>
            <a:r>
              <a:rPr lang="en-US" sz="5400" b="1" dirty="0" err="1">
                <a:solidFill>
                  <a:schemeClr val="bg1"/>
                </a:solidFill>
              </a:rPr>
              <a:t>tên</a:t>
            </a:r>
            <a:r>
              <a:rPr lang="en-US" sz="5400" b="1" dirty="0">
                <a:solidFill>
                  <a:schemeClr val="bg1"/>
                </a:solidFill>
              </a:rPr>
              <a:t> </a:t>
            </a:r>
            <a:r>
              <a:rPr lang="en-US" sz="5400" b="1" dirty="0" err="1">
                <a:solidFill>
                  <a:schemeClr val="bg1"/>
                </a:solidFill>
              </a:rPr>
              <a:t>tổ</a:t>
            </a:r>
            <a:r>
              <a:rPr lang="en-US" sz="5400" b="1" dirty="0">
                <a:solidFill>
                  <a:schemeClr val="bg1"/>
                </a:solidFill>
              </a:rPr>
              <a:t> </a:t>
            </a:r>
            <a:r>
              <a:rPr lang="en-US" sz="5400" b="1" dirty="0" err="1">
                <a:solidFill>
                  <a:schemeClr val="bg1"/>
                </a:solidFill>
              </a:rPr>
              <a:t>chức</a:t>
            </a:r>
            <a:r>
              <a:rPr lang="en-US" sz="5400" b="1" dirty="0">
                <a:solidFill>
                  <a:schemeClr val="bg1"/>
                </a:solidFill>
              </a:rPr>
              <a:t> </a:t>
            </a:r>
            <a:r>
              <a:rPr lang="en-US" sz="5400" b="1" dirty="0" err="1">
                <a:solidFill>
                  <a:schemeClr val="bg1"/>
                </a:solidFill>
              </a:rPr>
              <a:t>dành</a:t>
            </a:r>
            <a:r>
              <a:rPr lang="en-US" sz="5400" b="1" dirty="0">
                <a:solidFill>
                  <a:schemeClr val="bg1"/>
                </a:solidFill>
              </a:rPr>
              <a:t> </a:t>
            </a:r>
            <a:r>
              <a:rPr lang="en-US" sz="5400" b="1" dirty="0" err="1">
                <a:solidFill>
                  <a:schemeClr val="bg1"/>
                </a:solidFill>
              </a:rPr>
              <a:t>cho</a:t>
            </a:r>
            <a:r>
              <a:rPr lang="en-US" sz="5400" b="1" dirty="0">
                <a:solidFill>
                  <a:schemeClr val="bg1"/>
                </a:solidFill>
              </a:rPr>
              <a:t> </a:t>
            </a:r>
            <a:r>
              <a:rPr lang="en-US" sz="5400" b="1" dirty="0" err="1">
                <a:solidFill>
                  <a:schemeClr val="bg1"/>
                </a:solidFill>
              </a:rPr>
              <a:t>phụ</a:t>
            </a:r>
            <a:r>
              <a:rPr lang="en-US" sz="5400" b="1" dirty="0">
                <a:solidFill>
                  <a:schemeClr val="bg1"/>
                </a:solidFill>
              </a:rPr>
              <a:t> </a:t>
            </a:r>
            <a:r>
              <a:rPr lang="en-US" sz="5400" b="1" dirty="0" err="1">
                <a:solidFill>
                  <a:schemeClr val="bg1"/>
                </a:solidFill>
              </a:rPr>
              <a:t>nữ</a:t>
            </a:r>
            <a:r>
              <a:rPr lang="en-US" sz="5400" b="1" dirty="0">
                <a:solidFill>
                  <a:schemeClr val="bg1"/>
                </a:solidFill>
              </a:rPr>
              <a:t> </a:t>
            </a:r>
            <a:r>
              <a:rPr lang="en-US" sz="5400" b="1" dirty="0" err="1">
                <a:solidFill>
                  <a:schemeClr val="bg1"/>
                </a:solidFill>
              </a:rPr>
              <a:t>Việt</a:t>
            </a:r>
            <a:r>
              <a:rPr lang="en-US" sz="5400" b="1" dirty="0">
                <a:solidFill>
                  <a:schemeClr val="bg1"/>
                </a:solidFill>
              </a:rPr>
              <a:t> Nam?</a:t>
            </a:r>
          </a:p>
        </p:txBody>
      </p:sp>
      <p:pic>
        <p:nvPicPr>
          <p:cNvPr id="22" name="Picture 3" descr="C:\Users\ADMIN\Desktop\Tai nguyen thiet ke tro choi\Bảng gỗ\1a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0355" y1="92364" x2="30139" y2="77818"/>
                        <a14:foregroundMark x1="97372" y1="54545" x2="91654" y2="69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664" y="5969001"/>
            <a:ext cx="1892536" cy="80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ình ảnh có liên qua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17" y="4241114"/>
            <a:ext cx="5189383" cy="274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847946" y="4693369"/>
            <a:ext cx="43867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FF99"/>
                </a:solidFill>
              </a:rPr>
              <a:t>Hội</a:t>
            </a:r>
            <a:r>
              <a:rPr lang="en-US" sz="6000" b="1" dirty="0">
                <a:solidFill>
                  <a:srgbClr val="FFFF99"/>
                </a:solidFill>
              </a:rPr>
              <a:t> </a:t>
            </a:r>
            <a:r>
              <a:rPr lang="en-US" sz="6000" b="1" dirty="0" err="1">
                <a:solidFill>
                  <a:srgbClr val="FFFF99"/>
                </a:solidFill>
              </a:rPr>
              <a:t>liên</a:t>
            </a:r>
            <a:r>
              <a:rPr lang="en-US" sz="6000" b="1" dirty="0">
                <a:solidFill>
                  <a:srgbClr val="FFFF99"/>
                </a:solidFill>
              </a:rPr>
              <a:t> </a:t>
            </a:r>
            <a:r>
              <a:rPr lang="en-US" sz="6000" b="1" dirty="0" err="1">
                <a:solidFill>
                  <a:srgbClr val="FFFF99"/>
                </a:solidFill>
              </a:rPr>
              <a:t>hiệp</a:t>
            </a:r>
            <a:r>
              <a:rPr lang="en-US" sz="6000" b="1" dirty="0">
                <a:solidFill>
                  <a:srgbClr val="FFFF99"/>
                </a:solidFill>
              </a:rPr>
              <a:t> </a:t>
            </a:r>
            <a:r>
              <a:rPr lang="en-US" sz="6000" b="1" dirty="0" err="1">
                <a:solidFill>
                  <a:srgbClr val="FFFF99"/>
                </a:solidFill>
              </a:rPr>
              <a:t>Phụ</a:t>
            </a:r>
            <a:r>
              <a:rPr lang="en-US" sz="6000" b="1" dirty="0">
                <a:solidFill>
                  <a:srgbClr val="FFFF99"/>
                </a:solidFill>
              </a:rPr>
              <a:t> </a:t>
            </a:r>
            <a:r>
              <a:rPr lang="en-US" sz="6000" b="1" dirty="0" err="1">
                <a:solidFill>
                  <a:srgbClr val="FFFF99"/>
                </a:solidFill>
              </a:rPr>
              <a:t>nữ</a:t>
            </a:r>
            <a:endParaRPr lang="en-US" sz="6000" b="1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62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an cho chay tron\PoolnoF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4112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818" y="-29643"/>
            <a:ext cx="8846983" cy="467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944656" y="1473763"/>
            <a:ext cx="81933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chemeClr val="bg1"/>
                </a:solidFill>
              </a:rPr>
              <a:t>Tám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chữ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vàng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Đảng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và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Bác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Hồ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khen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tặng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phụ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nữ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Việt</a:t>
            </a:r>
            <a:r>
              <a:rPr lang="en-US" sz="4400" b="1" dirty="0">
                <a:solidFill>
                  <a:schemeClr val="bg1"/>
                </a:solidFill>
              </a:rPr>
              <a:t> Nam </a:t>
            </a:r>
            <a:r>
              <a:rPr lang="en-US" sz="4400" b="1" dirty="0" err="1">
                <a:solidFill>
                  <a:schemeClr val="bg1"/>
                </a:solidFill>
              </a:rPr>
              <a:t>là</a:t>
            </a:r>
            <a:r>
              <a:rPr lang="en-US" sz="4400" b="1" dirty="0">
                <a:solidFill>
                  <a:schemeClr val="bg1"/>
                </a:solidFill>
              </a:rPr>
              <a:t> </a:t>
            </a:r>
            <a:r>
              <a:rPr lang="en-US" sz="4400" b="1" dirty="0" err="1">
                <a:solidFill>
                  <a:schemeClr val="bg1"/>
                </a:solidFill>
              </a:rPr>
              <a:t>gì</a:t>
            </a:r>
            <a:r>
              <a:rPr lang="en-US" sz="4400" b="1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22" name="Picture 3" descr="C:\Users\ADMIN\Desktop\Tai nguyen thiet ke tro choi\Bảng gỗ\1a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0355" y1="92364" x2="30139" y2="77818"/>
                        <a14:foregroundMark x1="97372" y1="54545" x2="91654" y2="69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664" y="5969001"/>
            <a:ext cx="1892536" cy="80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ình ảnh có liên qua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746" y="4241114"/>
            <a:ext cx="6059605" cy="274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393958" y="4924651"/>
            <a:ext cx="543635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FF99"/>
                </a:solidFill>
              </a:rPr>
              <a:t>Anh</a:t>
            </a:r>
            <a:r>
              <a:rPr lang="en-US" sz="4400" b="1" dirty="0">
                <a:solidFill>
                  <a:srgbClr val="FFFF99"/>
                </a:solidFill>
              </a:rPr>
              <a:t> </a:t>
            </a:r>
            <a:r>
              <a:rPr lang="en-US" sz="4400" b="1" dirty="0" err="1">
                <a:solidFill>
                  <a:srgbClr val="FFFF99"/>
                </a:solidFill>
              </a:rPr>
              <a:t>hùng</a:t>
            </a:r>
            <a:r>
              <a:rPr lang="en-US" sz="4400" b="1" dirty="0">
                <a:solidFill>
                  <a:srgbClr val="FFFF99"/>
                </a:solidFill>
              </a:rPr>
              <a:t> - </a:t>
            </a:r>
            <a:r>
              <a:rPr lang="en-US" sz="4400" b="1" dirty="0" err="1">
                <a:solidFill>
                  <a:srgbClr val="FFFF99"/>
                </a:solidFill>
              </a:rPr>
              <a:t>Bất</a:t>
            </a:r>
            <a:r>
              <a:rPr lang="en-US" sz="4400" b="1" dirty="0">
                <a:solidFill>
                  <a:srgbClr val="FFFF99"/>
                </a:solidFill>
              </a:rPr>
              <a:t> </a:t>
            </a:r>
            <a:r>
              <a:rPr lang="en-US" sz="4400" b="1" dirty="0" err="1">
                <a:solidFill>
                  <a:srgbClr val="FFFF99"/>
                </a:solidFill>
              </a:rPr>
              <a:t>khuất</a:t>
            </a:r>
            <a:r>
              <a:rPr lang="en-US" sz="4400" b="1" dirty="0">
                <a:solidFill>
                  <a:srgbClr val="FFFF99"/>
                </a:solidFill>
              </a:rPr>
              <a:t>   </a:t>
            </a:r>
            <a:r>
              <a:rPr lang="en-US" sz="4400" b="1" dirty="0" err="1">
                <a:solidFill>
                  <a:srgbClr val="FFFF99"/>
                </a:solidFill>
              </a:rPr>
              <a:t>Trung</a:t>
            </a:r>
            <a:r>
              <a:rPr lang="en-US" sz="4400" b="1" dirty="0">
                <a:solidFill>
                  <a:srgbClr val="FFFF99"/>
                </a:solidFill>
              </a:rPr>
              <a:t> </a:t>
            </a:r>
            <a:r>
              <a:rPr lang="en-US" sz="4400" b="1" dirty="0" err="1">
                <a:solidFill>
                  <a:srgbClr val="FFFF99"/>
                </a:solidFill>
              </a:rPr>
              <a:t>hậu</a:t>
            </a:r>
            <a:r>
              <a:rPr lang="en-US" sz="4400" b="1" dirty="0">
                <a:solidFill>
                  <a:srgbClr val="FFFF99"/>
                </a:solidFill>
              </a:rPr>
              <a:t> - </a:t>
            </a:r>
            <a:r>
              <a:rPr lang="en-US" sz="4400" b="1" dirty="0" err="1">
                <a:solidFill>
                  <a:srgbClr val="FFFF99"/>
                </a:solidFill>
              </a:rPr>
              <a:t>Đảm</a:t>
            </a:r>
            <a:r>
              <a:rPr lang="en-US" sz="4400" b="1" dirty="0">
                <a:solidFill>
                  <a:srgbClr val="FFFF99"/>
                </a:solidFill>
              </a:rPr>
              <a:t>  </a:t>
            </a:r>
            <a:r>
              <a:rPr lang="en-US" sz="4400" b="1" dirty="0" err="1">
                <a:solidFill>
                  <a:srgbClr val="FFFF99"/>
                </a:solidFill>
              </a:rPr>
              <a:t>đang</a:t>
            </a:r>
            <a:endParaRPr lang="en-US" sz="4400" b="1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0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Dan cho chay tron\PoolnoFo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411200" cy="698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ình ảnh có liên qua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818" y="-29643"/>
            <a:ext cx="8846983" cy="467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080628" y="1350653"/>
            <a:ext cx="7921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chemeClr val="bg1"/>
                </a:solidFill>
                <a:cs typeface="Arial" panose="020B0604020202020204" pitchFamily="34" charset="0"/>
              </a:rPr>
              <a:t>Ngày</a:t>
            </a:r>
            <a:r>
              <a:rPr 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cs typeface="Arial" panose="020B0604020202020204" pitchFamily="34" charset="0"/>
              </a:rPr>
              <a:t>thành</a:t>
            </a:r>
            <a:r>
              <a:rPr 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cs typeface="Arial" panose="020B0604020202020204" pitchFamily="34" charset="0"/>
              </a:rPr>
              <a:t>lập</a:t>
            </a:r>
            <a:r>
              <a:rPr 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cs typeface="Arial" panose="020B0604020202020204" pitchFamily="34" charset="0"/>
              </a:rPr>
              <a:t>Hội</a:t>
            </a:r>
            <a:r>
              <a:rPr 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cs typeface="Arial" panose="020B0604020202020204" pitchFamily="34" charset="0"/>
              </a:rPr>
              <a:t>Liên</a:t>
            </a:r>
            <a:r>
              <a:rPr 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cs typeface="Arial" panose="020B0604020202020204" pitchFamily="34" charset="0"/>
              </a:rPr>
              <a:t>hiệp</a:t>
            </a:r>
            <a:r>
              <a:rPr 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cs typeface="Arial" panose="020B0604020202020204" pitchFamily="34" charset="0"/>
              </a:rPr>
              <a:t>Phụ</a:t>
            </a:r>
            <a:r>
              <a:rPr 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cs typeface="Arial" panose="020B0604020202020204" pitchFamily="34" charset="0"/>
              </a:rPr>
              <a:t>nữ</a:t>
            </a:r>
            <a:r>
              <a:rPr 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cs typeface="Arial" panose="020B0604020202020204" pitchFamily="34" charset="0"/>
              </a:rPr>
              <a:t>Việt</a:t>
            </a:r>
            <a:r>
              <a:rPr 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 Nam </a:t>
            </a:r>
            <a:r>
              <a:rPr lang="en-US" sz="4800" b="1" dirty="0" err="1">
                <a:solidFill>
                  <a:schemeClr val="bg1"/>
                </a:solidFill>
                <a:cs typeface="Arial" panose="020B0604020202020204" pitchFamily="34" charset="0"/>
              </a:rPr>
              <a:t>là</a:t>
            </a:r>
            <a:r>
              <a:rPr 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cs typeface="Arial" panose="020B0604020202020204" pitchFamily="34" charset="0"/>
              </a:rPr>
              <a:t>ngày</a:t>
            </a:r>
            <a:r>
              <a:rPr 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cs typeface="Arial" panose="020B0604020202020204" pitchFamily="34" charset="0"/>
              </a:rPr>
              <a:t>nào</a:t>
            </a:r>
            <a:r>
              <a:rPr lang="en-US" sz="4800" b="1" dirty="0">
                <a:solidFill>
                  <a:schemeClr val="bg1"/>
                </a:solidFill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2" name="Picture 3" descr="C:\Users\ADMIN\Desktop\Tai nguyen thiet ke tro choi\Bảng gỗ\1a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0355" y1="92364" x2="30139" y2="77818"/>
                        <a14:foregroundMark x1="97372" y1="54545" x2="91654" y2="69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664" y="5969001"/>
            <a:ext cx="1892536" cy="80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ình ảnh có liên qua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3542" y1="8333" x2="4688" y2="94504"/>
                        <a14:foregroundMark x1="2813" y1="11170" x2="52083" y2="7092"/>
                        <a14:foregroundMark x1="49271" y1="7801" x2="96146" y2="9397"/>
                        <a14:foregroundMark x1="96146" y1="9043" x2="97083" y2="92199"/>
                        <a14:foregroundMark x1="3333" y1="95745" x2="97083" y2="92199"/>
                        <a14:foregroundMark x1="16250" y1="85638" x2="28021" y2="92553"/>
                        <a14:foregroundMark x1="24792" y1="84574" x2="27396" y2="909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17" y="4241114"/>
            <a:ext cx="5189383" cy="274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673776" y="5105225"/>
            <a:ext cx="4677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FF99"/>
                </a:solidFill>
                <a:cs typeface="Arial" panose="020B0604020202020204" pitchFamily="34" charset="0"/>
              </a:rPr>
              <a:t>20 - 10 - 1930</a:t>
            </a:r>
          </a:p>
        </p:txBody>
      </p:sp>
    </p:spTree>
    <p:extLst>
      <p:ext uri="{BB962C8B-B14F-4D97-AF65-F5344CB8AC3E}">
        <p14:creationId xmlns:p14="http://schemas.microsoft.com/office/powerpoint/2010/main" val="16925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Callout 5"/>
          <p:cNvSpPr/>
          <p:nvPr/>
        </p:nvSpPr>
        <p:spPr>
          <a:xfrm>
            <a:off x="1127906" y="1883761"/>
            <a:ext cx="6027637" cy="3013041"/>
          </a:xfrm>
          <a:prstGeom prst="wedgeEllipseCallout">
            <a:avLst>
              <a:gd name="adj1" fmla="val 53543"/>
              <a:gd name="adj2" fmla="val -56244"/>
            </a:avLst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99"/>
              </a:solidFill>
            </a:endParaRPr>
          </a:p>
        </p:txBody>
      </p:sp>
      <p:pic>
        <p:nvPicPr>
          <p:cNvPr id="7" name="图片 1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-23084" y="3345025"/>
            <a:ext cx="2590075" cy="3747342"/>
          </a:xfrm>
          <a:prstGeom prst="rect">
            <a:avLst/>
          </a:prstGeom>
        </p:spPr>
      </p:pic>
      <p:pic>
        <p:nvPicPr>
          <p:cNvPr id="8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6213374" y="772763"/>
            <a:ext cx="807677" cy="658983"/>
          </a:xfrm>
          <a:prstGeom prst="rect">
            <a:avLst/>
          </a:prstGeom>
        </p:spPr>
      </p:pic>
      <p:pic>
        <p:nvPicPr>
          <p:cNvPr id="9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8069730" y="653492"/>
            <a:ext cx="1123405" cy="862149"/>
          </a:xfrm>
          <a:prstGeom prst="rect">
            <a:avLst/>
          </a:prstGeom>
        </p:spPr>
      </p:pic>
      <p:pic>
        <p:nvPicPr>
          <p:cNvPr id="10" name="图片 19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0" y="208841"/>
            <a:ext cx="2574289" cy="1786826"/>
          </a:xfrm>
          <a:prstGeom prst="rect">
            <a:avLst/>
          </a:prstGeom>
        </p:spPr>
      </p:pic>
      <p:pic>
        <p:nvPicPr>
          <p:cNvPr id="12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5413" y="4515283"/>
            <a:ext cx="1563597" cy="226142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87143" y="2722959"/>
            <a:ext cx="58683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nay,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nữ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vai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 thế nào? </a:t>
            </a:r>
            <a:endParaRPr lang="en-US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35996" y="653492"/>
            <a:ext cx="3310415" cy="25605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7353337" y="1681961"/>
            <a:ext cx="1123405" cy="8621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42098" y="3451487"/>
            <a:ext cx="4457905" cy="291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0244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2"/>
          <p:cNvSpPr/>
          <p:nvPr/>
        </p:nvSpPr>
        <p:spPr>
          <a:xfrm>
            <a:off x="394769" y="2182138"/>
            <a:ext cx="7807431" cy="3202662"/>
          </a:xfrm>
          <a:custGeom>
            <a:avLst/>
            <a:gdLst>
              <a:gd name="connsiteX0" fmla="*/ 4040070 w 6897825"/>
              <a:gd name="connsiteY0" fmla="*/ 281691 h 3601697"/>
              <a:gd name="connsiteX1" fmla="*/ 367230 w 6897825"/>
              <a:gd name="connsiteY1" fmla="*/ 418851 h 3601697"/>
              <a:gd name="connsiteX2" fmla="*/ 809190 w 6897825"/>
              <a:gd name="connsiteY2" fmla="*/ 3375411 h 3601697"/>
              <a:gd name="connsiteX3" fmla="*/ 6371790 w 6897825"/>
              <a:gd name="connsiteY3" fmla="*/ 3040131 h 3601697"/>
              <a:gd name="connsiteX4" fmla="*/ 6402270 w 6897825"/>
              <a:gd name="connsiteY4" fmla="*/ 190251 h 3601697"/>
              <a:gd name="connsiteX5" fmla="*/ 4040070 w 6897825"/>
              <a:gd name="connsiteY5" fmla="*/ 281691 h 360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7825" h="3601697">
                <a:moveTo>
                  <a:pt x="4040070" y="281691"/>
                </a:moveTo>
                <a:cubicBezTo>
                  <a:pt x="3034230" y="319791"/>
                  <a:pt x="905710" y="-96769"/>
                  <a:pt x="367230" y="418851"/>
                </a:cubicBezTo>
                <a:cubicBezTo>
                  <a:pt x="-171250" y="934471"/>
                  <a:pt x="-191570" y="2938531"/>
                  <a:pt x="809190" y="3375411"/>
                </a:cubicBezTo>
                <a:cubicBezTo>
                  <a:pt x="1809950" y="3812291"/>
                  <a:pt x="5439610" y="3570991"/>
                  <a:pt x="6371790" y="3040131"/>
                </a:cubicBezTo>
                <a:cubicBezTo>
                  <a:pt x="7303970" y="2509271"/>
                  <a:pt x="6790890" y="649991"/>
                  <a:pt x="6402270" y="190251"/>
                </a:cubicBezTo>
                <a:cubicBezTo>
                  <a:pt x="6013650" y="-269489"/>
                  <a:pt x="5045910" y="243591"/>
                  <a:pt x="4040070" y="281691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义启嘟嘟体" pitchFamily="2" charset="-128"/>
                <a:cs typeface="义启嘟嘟体" pitchFamily="2" charset="-128"/>
              </a:rPr>
              <a:t>â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义启嘟嘟体" pitchFamily="2" charset="-128"/>
              <a:cs typeface="义启嘟嘟体" pitchFamily="2" charset="-128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340" y="-552450"/>
            <a:ext cx="3476589" cy="3459975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8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6715919" y="4307234"/>
            <a:ext cx="1895912" cy="2743021"/>
          </a:xfrm>
          <a:prstGeom prst="rect">
            <a:avLst/>
          </a:prstGeom>
        </p:spPr>
      </p:pic>
      <p:pic>
        <p:nvPicPr>
          <p:cNvPr id="7" name="图片 9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9874391" y="453209"/>
            <a:ext cx="2191122" cy="152086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1126" y="761985"/>
            <a:ext cx="2207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000" b="1" i="1" dirty="0">
                <a:solidFill>
                  <a:srgbClr val="FF0000"/>
                </a:solidFill>
              </a:rPr>
              <a:t>Kết luận</a:t>
            </a:r>
            <a:endParaRPr lang="en-US" sz="4000" b="1" i="1" dirty="0">
              <a:solidFill>
                <a:srgbClr val="FF0000"/>
              </a:solidFill>
            </a:endParaRP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3F520DA8-D7C7-463D-9C2C-50F032E69E4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081814" y="1974077"/>
            <a:ext cx="4110186" cy="2210157"/>
            <a:chOff x="1485" y="1717"/>
            <a:chExt cx="3141" cy="1689"/>
          </a:xfrm>
        </p:grpSpPr>
        <p:sp>
          <p:nvSpPr>
            <p:cNvPr id="10" name="AutoShape 3">
              <a:extLst>
                <a:ext uri="{FF2B5EF4-FFF2-40B4-BE49-F238E27FC236}">
                  <a16:creationId xmlns:a16="http://schemas.microsoft.com/office/drawing/2014/main" id="{BCFB0A6A-13DF-43C0-95D6-EF64544E363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485" y="1717"/>
              <a:ext cx="3141" cy="1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07E22BD0-FACF-481A-BA8A-90EFB50D3C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6" y="2975"/>
              <a:ext cx="2839" cy="100"/>
            </a:xfrm>
            <a:prstGeom prst="rect">
              <a:avLst/>
            </a:prstGeom>
            <a:solidFill>
              <a:srgbClr val="D5B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Rectangle 6">
              <a:extLst>
                <a:ext uri="{FF2B5EF4-FFF2-40B4-BE49-F238E27FC236}">
                  <a16:creationId xmlns:a16="http://schemas.microsoft.com/office/drawing/2014/main" id="{20EAC4EF-012B-4F63-AA57-28B897DFC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6" y="2975"/>
              <a:ext cx="2839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020B32B2-347A-4C35-B422-30C24BB82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6" y="2869"/>
              <a:ext cx="2839" cy="106"/>
            </a:xfrm>
            <a:custGeom>
              <a:avLst/>
              <a:gdLst>
                <a:gd name="T0" fmla="*/ 2186 w 2641"/>
                <a:gd name="T1" fmla="*/ 0 h 99"/>
                <a:gd name="T2" fmla="*/ 1321 w 2641"/>
                <a:gd name="T3" fmla="*/ 0 h 99"/>
                <a:gd name="T4" fmla="*/ 1270 w 2641"/>
                <a:gd name="T5" fmla="*/ 0 h 99"/>
                <a:gd name="T6" fmla="*/ 464 w 2641"/>
                <a:gd name="T7" fmla="*/ 0 h 99"/>
                <a:gd name="T8" fmla="*/ 0 w 2641"/>
                <a:gd name="T9" fmla="*/ 99 h 99"/>
                <a:gd name="T10" fmla="*/ 1257 w 2641"/>
                <a:gd name="T11" fmla="*/ 99 h 99"/>
                <a:gd name="T12" fmla="*/ 1259 w 2641"/>
                <a:gd name="T13" fmla="*/ 99 h 99"/>
                <a:gd name="T14" fmla="*/ 1321 w 2641"/>
                <a:gd name="T15" fmla="*/ 99 h 99"/>
                <a:gd name="T16" fmla="*/ 2641 w 2641"/>
                <a:gd name="T17" fmla="*/ 99 h 99"/>
                <a:gd name="T18" fmla="*/ 2186 w 2641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1" h="99">
                  <a:moveTo>
                    <a:pt x="2186" y="0"/>
                  </a:moveTo>
                  <a:cubicBezTo>
                    <a:pt x="1321" y="0"/>
                    <a:pt x="1321" y="0"/>
                    <a:pt x="1321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994" y="99"/>
                    <a:pt x="1257" y="99"/>
                  </a:cubicBezTo>
                  <a:cubicBezTo>
                    <a:pt x="1258" y="99"/>
                    <a:pt x="1258" y="99"/>
                    <a:pt x="1259" y="99"/>
                  </a:cubicBezTo>
                  <a:cubicBezTo>
                    <a:pt x="1297" y="99"/>
                    <a:pt x="1319" y="99"/>
                    <a:pt x="1321" y="99"/>
                  </a:cubicBezTo>
                  <a:cubicBezTo>
                    <a:pt x="1593" y="99"/>
                    <a:pt x="2641" y="99"/>
                    <a:pt x="2641" y="99"/>
                  </a:cubicBezTo>
                  <a:lnTo>
                    <a:pt x="2186" y="0"/>
                  </a:lnTo>
                  <a:close/>
                </a:path>
              </a:pathLst>
            </a:custGeom>
            <a:solidFill>
              <a:srgbClr val="E6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7D63A0E6-1C2E-479C-B7F1-9CDA5FD152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9" y="2102"/>
              <a:ext cx="204" cy="857"/>
            </a:xfrm>
            <a:custGeom>
              <a:avLst/>
              <a:gdLst>
                <a:gd name="T0" fmla="*/ 32 w 204"/>
                <a:gd name="T1" fmla="*/ 0 h 857"/>
                <a:gd name="T2" fmla="*/ 0 w 204"/>
                <a:gd name="T3" fmla="*/ 857 h 857"/>
                <a:gd name="T4" fmla="*/ 179 w 204"/>
                <a:gd name="T5" fmla="*/ 857 h 857"/>
                <a:gd name="T6" fmla="*/ 204 w 204"/>
                <a:gd name="T7" fmla="*/ 0 h 857"/>
                <a:gd name="T8" fmla="*/ 32 w 204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857">
                  <a:moveTo>
                    <a:pt x="32" y="0"/>
                  </a:moveTo>
                  <a:lnTo>
                    <a:pt x="0" y="857"/>
                  </a:lnTo>
                  <a:lnTo>
                    <a:pt x="179" y="857"/>
                  </a:lnTo>
                  <a:lnTo>
                    <a:pt x="204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8942489A-0A0A-4456-9183-1D67FF528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" y="2102"/>
              <a:ext cx="152" cy="857"/>
            </a:xfrm>
            <a:custGeom>
              <a:avLst/>
              <a:gdLst>
                <a:gd name="T0" fmla="*/ 25 w 152"/>
                <a:gd name="T1" fmla="*/ 0 h 857"/>
                <a:gd name="T2" fmla="*/ 152 w 152"/>
                <a:gd name="T3" fmla="*/ 71 h 857"/>
                <a:gd name="T4" fmla="*/ 152 w 152"/>
                <a:gd name="T5" fmla="*/ 786 h 857"/>
                <a:gd name="T6" fmla="*/ 0 w 152"/>
                <a:gd name="T7" fmla="*/ 857 h 857"/>
                <a:gd name="T8" fmla="*/ 25 w 152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857">
                  <a:moveTo>
                    <a:pt x="25" y="0"/>
                  </a:moveTo>
                  <a:lnTo>
                    <a:pt x="152" y="71"/>
                  </a:lnTo>
                  <a:lnTo>
                    <a:pt x="152" y="786"/>
                  </a:lnTo>
                  <a:lnTo>
                    <a:pt x="0" y="8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CC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EE778603-72C3-4AD3-A0D3-59C08C835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8" y="2130"/>
              <a:ext cx="175" cy="25"/>
            </a:xfrm>
            <a:custGeom>
              <a:avLst/>
              <a:gdLst>
                <a:gd name="T0" fmla="*/ 173 w 175"/>
                <a:gd name="T1" fmla="*/ 25 h 25"/>
                <a:gd name="T2" fmla="*/ 175 w 175"/>
                <a:gd name="T3" fmla="*/ 0 h 25"/>
                <a:gd name="T4" fmla="*/ 1 w 175"/>
                <a:gd name="T5" fmla="*/ 0 h 25"/>
                <a:gd name="T6" fmla="*/ 0 w 175"/>
                <a:gd name="T7" fmla="*/ 25 h 25"/>
                <a:gd name="T8" fmla="*/ 173 w 17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5">
                  <a:moveTo>
                    <a:pt x="173" y="25"/>
                  </a:moveTo>
                  <a:lnTo>
                    <a:pt x="175" y="0"/>
                  </a:lnTo>
                  <a:lnTo>
                    <a:pt x="1" y="0"/>
                  </a:lnTo>
                  <a:lnTo>
                    <a:pt x="0" y="25"/>
                  </a:lnTo>
                  <a:lnTo>
                    <a:pt x="173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7" name="Rectangle 11">
              <a:extLst>
                <a:ext uri="{FF2B5EF4-FFF2-40B4-BE49-F238E27FC236}">
                  <a16:creationId xmlns:a16="http://schemas.microsoft.com/office/drawing/2014/main" id="{E41E32BB-0481-44EC-A6BF-63075C7A0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7" y="2182"/>
              <a:ext cx="173" cy="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BD59ABC8-D679-4E19-AB79-2EA228DC7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1" y="2123"/>
              <a:ext cx="171" cy="836"/>
            </a:xfrm>
            <a:custGeom>
              <a:avLst/>
              <a:gdLst>
                <a:gd name="T0" fmla="*/ 0 w 171"/>
                <a:gd name="T1" fmla="*/ 9 h 836"/>
                <a:gd name="T2" fmla="*/ 36 w 171"/>
                <a:gd name="T3" fmla="*/ 836 h 836"/>
                <a:gd name="T4" fmla="*/ 171 w 171"/>
                <a:gd name="T5" fmla="*/ 827 h 836"/>
                <a:gd name="T6" fmla="*/ 131 w 171"/>
                <a:gd name="T7" fmla="*/ 0 h 836"/>
                <a:gd name="T8" fmla="*/ 0 w 171"/>
                <a:gd name="T9" fmla="*/ 9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836">
                  <a:moveTo>
                    <a:pt x="0" y="9"/>
                  </a:moveTo>
                  <a:lnTo>
                    <a:pt x="36" y="836"/>
                  </a:lnTo>
                  <a:lnTo>
                    <a:pt x="171" y="827"/>
                  </a:lnTo>
                  <a:lnTo>
                    <a:pt x="13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0C029392-CF2F-45A1-9C68-7184348F1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2" y="2123"/>
              <a:ext cx="152" cy="827"/>
            </a:xfrm>
            <a:custGeom>
              <a:avLst/>
              <a:gdLst>
                <a:gd name="T0" fmla="*/ 0 w 152"/>
                <a:gd name="T1" fmla="*/ 0 h 827"/>
                <a:gd name="T2" fmla="*/ 101 w 152"/>
                <a:gd name="T3" fmla="*/ 47 h 827"/>
                <a:gd name="T4" fmla="*/ 152 w 152"/>
                <a:gd name="T5" fmla="*/ 764 h 827"/>
                <a:gd name="T6" fmla="*/ 40 w 152"/>
                <a:gd name="T7" fmla="*/ 827 h 827"/>
                <a:gd name="T8" fmla="*/ 0 w 152"/>
                <a:gd name="T9" fmla="*/ 0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827">
                  <a:moveTo>
                    <a:pt x="0" y="0"/>
                  </a:moveTo>
                  <a:lnTo>
                    <a:pt x="101" y="47"/>
                  </a:lnTo>
                  <a:lnTo>
                    <a:pt x="152" y="764"/>
                  </a:lnTo>
                  <a:lnTo>
                    <a:pt x="40" y="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451BD7F5-D944-449D-83A1-8C62D23D9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" y="2144"/>
              <a:ext cx="132" cy="29"/>
            </a:xfrm>
            <a:custGeom>
              <a:avLst/>
              <a:gdLst>
                <a:gd name="T0" fmla="*/ 132 w 132"/>
                <a:gd name="T1" fmla="*/ 20 h 29"/>
                <a:gd name="T2" fmla="*/ 131 w 132"/>
                <a:gd name="T3" fmla="*/ 0 h 29"/>
                <a:gd name="T4" fmla="*/ 0 w 132"/>
                <a:gd name="T5" fmla="*/ 10 h 29"/>
                <a:gd name="T6" fmla="*/ 1 w 132"/>
                <a:gd name="T7" fmla="*/ 29 h 29"/>
                <a:gd name="T8" fmla="*/ 132 w 132"/>
                <a:gd name="T9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9">
                  <a:moveTo>
                    <a:pt x="132" y="20"/>
                  </a:moveTo>
                  <a:lnTo>
                    <a:pt x="131" y="0"/>
                  </a:lnTo>
                  <a:lnTo>
                    <a:pt x="0" y="10"/>
                  </a:lnTo>
                  <a:lnTo>
                    <a:pt x="1" y="29"/>
                  </a:lnTo>
                  <a:lnTo>
                    <a:pt x="13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D0D11704-DAA0-495C-9E25-EEAA7848B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" y="2183"/>
              <a:ext cx="132" cy="29"/>
            </a:xfrm>
            <a:custGeom>
              <a:avLst/>
              <a:gdLst>
                <a:gd name="T0" fmla="*/ 1 w 132"/>
                <a:gd name="T1" fmla="*/ 29 h 29"/>
                <a:gd name="T2" fmla="*/ 132 w 132"/>
                <a:gd name="T3" fmla="*/ 19 h 29"/>
                <a:gd name="T4" fmla="*/ 132 w 132"/>
                <a:gd name="T5" fmla="*/ 0 h 29"/>
                <a:gd name="T6" fmla="*/ 0 w 132"/>
                <a:gd name="T7" fmla="*/ 10 h 29"/>
                <a:gd name="T8" fmla="*/ 1 w 13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9">
                  <a:moveTo>
                    <a:pt x="1" y="29"/>
                  </a:moveTo>
                  <a:lnTo>
                    <a:pt x="132" y="19"/>
                  </a:lnTo>
                  <a:lnTo>
                    <a:pt x="132" y="0"/>
                  </a:lnTo>
                  <a:lnTo>
                    <a:pt x="0" y="10"/>
                  </a:lnTo>
                  <a:lnTo>
                    <a:pt x="1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8E8DB43C-C7DF-4FC6-ADDE-FEA2A99FDC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3" y="1949"/>
              <a:ext cx="220" cy="1010"/>
            </a:xfrm>
            <a:custGeom>
              <a:avLst/>
              <a:gdLst>
                <a:gd name="T0" fmla="*/ 24 w 220"/>
                <a:gd name="T1" fmla="*/ 0 h 1010"/>
                <a:gd name="T2" fmla="*/ 0 w 220"/>
                <a:gd name="T3" fmla="*/ 1010 h 1010"/>
                <a:gd name="T4" fmla="*/ 220 w 220"/>
                <a:gd name="T5" fmla="*/ 913 h 1010"/>
                <a:gd name="T6" fmla="*/ 220 w 220"/>
                <a:gd name="T7" fmla="*/ 208 h 1010"/>
                <a:gd name="T8" fmla="*/ 24 w 220"/>
                <a:gd name="T9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010">
                  <a:moveTo>
                    <a:pt x="24" y="0"/>
                  </a:moveTo>
                  <a:lnTo>
                    <a:pt x="0" y="1010"/>
                  </a:lnTo>
                  <a:lnTo>
                    <a:pt x="220" y="913"/>
                  </a:lnTo>
                  <a:lnTo>
                    <a:pt x="220" y="20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C953EB74-38F1-4067-9648-B99A2E1BA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" y="1949"/>
              <a:ext cx="147" cy="1010"/>
            </a:xfrm>
            <a:custGeom>
              <a:avLst/>
              <a:gdLst>
                <a:gd name="T0" fmla="*/ 17 w 147"/>
                <a:gd name="T1" fmla="*/ 0 h 1010"/>
                <a:gd name="T2" fmla="*/ 0 w 147"/>
                <a:gd name="T3" fmla="*/ 1010 h 1010"/>
                <a:gd name="T4" fmla="*/ 123 w 147"/>
                <a:gd name="T5" fmla="*/ 1010 h 1010"/>
                <a:gd name="T6" fmla="*/ 147 w 147"/>
                <a:gd name="T7" fmla="*/ 0 h 1010"/>
                <a:gd name="T8" fmla="*/ 17 w 147"/>
                <a:gd name="T9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010">
                  <a:moveTo>
                    <a:pt x="17" y="0"/>
                  </a:moveTo>
                  <a:lnTo>
                    <a:pt x="0" y="1010"/>
                  </a:lnTo>
                  <a:lnTo>
                    <a:pt x="123" y="1010"/>
                  </a:lnTo>
                  <a:lnTo>
                    <a:pt x="14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F63AEA11-67F1-470F-B41F-85009FDBE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" y="1876"/>
              <a:ext cx="235" cy="1083"/>
            </a:xfrm>
            <a:custGeom>
              <a:avLst/>
              <a:gdLst>
                <a:gd name="T0" fmla="*/ 25 w 235"/>
                <a:gd name="T1" fmla="*/ 0 h 1083"/>
                <a:gd name="T2" fmla="*/ 0 w 235"/>
                <a:gd name="T3" fmla="*/ 1083 h 1083"/>
                <a:gd name="T4" fmla="*/ 235 w 235"/>
                <a:gd name="T5" fmla="*/ 979 h 1083"/>
                <a:gd name="T6" fmla="*/ 235 w 235"/>
                <a:gd name="T7" fmla="*/ 223 h 1083"/>
                <a:gd name="T8" fmla="*/ 25 w 235"/>
                <a:gd name="T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083">
                  <a:moveTo>
                    <a:pt x="25" y="0"/>
                  </a:moveTo>
                  <a:lnTo>
                    <a:pt x="0" y="1083"/>
                  </a:lnTo>
                  <a:lnTo>
                    <a:pt x="235" y="979"/>
                  </a:lnTo>
                  <a:lnTo>
                    <a:pt x="235" y="22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51E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50F7202B-6F68-475D-8B71-AD662DA0A0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" y="1876"/>
              <a:ext cx="157" cy="1083"/>
            </a:xfrm>
            <a:custGeom>
              <a:avLst/>
              <a:gdLst>
                <a:gd name="T0" fmla="*/ 18 w 157"/>
                <a:gd name="T1" fmla="*/ 0 h 1083"/>
                <a:gd name="T2" fmla="*/ 0 w 157"/>
                <a:gd name="T3" fmla="*/ 1083 h 1083"/>
                <a:gd name="T4" fmla="*/ 132 w 157"/>
                <a:gd name="T5" fmla="*/ 1083 h 1083"/>
                <a:gd name="T6" fmla="*/ 157 w 157"/>
                <a:gd name="T7" fmla="*/ 0 h 1083"/>
                <a:gd name="T8" fmla="*/ 18 w 157"/>
                <a:gd name="T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083">
                  <a:moveTo>
                    <a:pt x="18" y="0"/>
                  </a:moveTo>
                  <a:lnTo>
                    <a:pt x="0" y="1083"/>
                  </a:lnTo>
                  <a:lnTo>
                    <a:pt x="132" y="1083"/>
                  </a:lnTo>
                  <a:lnTo>
                    <a:pt x="157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AB4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A57DD296-0CC3-427D-A528-920ADBA1A7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3" y="2079"/>
              <a:ext cx="320" cy="880"/>
            </a:xfrm>
            <a:custGeom>
              <a:avLst/>
              <a:gdLst>
                <a:gd name="T0" fmla="*/ 0 w 320"/>
                <a:gd name="T1" fmla="*/ 35 h 880"/>
                <a:gd name="T2" fmla="*/ 145 w 320"/>
                <a:gd name="T3" fmla="*/ 880 h 880"/>
                <a:gd name="T4" fmla="*/ 320 w 320"/>
                <a:gd name="T5" fmla="*/ 844 h 880"/>
                <a:gd name="T6" fmla="*/ 168 w 320"/>
                <a:gd name="T7" fmla="*/ 0 h 880"/>
                <a:gd name="T8" fmla="*/ 0 w 320"/>
                <a:gd name="T9" fmla="*/ 3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880">
                  <a:moveTo>
                    <a:pt x="0" y="35"/>
                  </a:moveTo>
                  <a:lnTo>
                    <a:pt x="145" y="880"/>
                  </a:lnTo>
                  <a:lnTo>
                    <a:pt x="320" y="844"/>
                  </a:lnTo>
                  <a:lnTo>
                    <a:pt x="168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E1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FB7E0AD8-09D5-4EE4-B3ED-3BEF4E315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" y="2079"/>
              <a:ext cx="298" cy="844"/>
            </a:xfrm>
            <a:custGeom>
              <a:avLst/>
              <a:gdLst>
                <a:gd name="T0" fmla="*/ 0 w 298"/>
                <a:gd name="T1" fmla="*/ 0 h 844"/>
                <a:gd name="T2" fmla="*/ 139 w 298"/>
                <a:gd name="T3" fmla="*/ 43 h 844"/>
                <a:gd name="T4" fmla="*/ 298 w 298"/>
                <a:gd name="T5" fmla="*/ 799 h 844"/>
                <a:gd name="T6" fmla="*/ 152 w 298"/>
                <a:gd name="T7" fmla="*/ 844 h 844"/>
                <a:gd name="T8" fmla="*/ 0 w 298"/>
                <a:gd name="T9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844">
                  <a:moveTo>
                    <a:pt x="0" y="0"/>
                  </a:moveTo>
                  <a:lnTo>
                    <a:pt x="139" y="43"/>
                  </a:lnTo>
                  <a:lnTo>
                    <a:pt x="298" y="799"/>
                  </a:lnTo>
                  <a:lnTo>
                    <a:pt x="152" y="8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B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F2BEB677-3215-438B-B597-3BECEC1A1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" y="2107"/>
              <a:ext cx="173" cy="60"/>
            </a:xfrm>
            <a:custGeom>
              <a:avLst/>
              <a:gdLst>
                <a:gd name="T0" fmla="*/ 173 w 173"/>
                <a:gd name="T1" fmla="*/ 24 h 60"/>
                <a:gd name="T2" fmla="*/ 169 w 173"/>
                <a:gd name="T3" fmla="*/ 0 h 60"/>
                <a:gd name="T4" fmla="*/ 0 w 173"/>
                <a:gd name="T5" fmla="*/ 35 h 60"/>
                <a:gd name="T6" fmla="*/ 3 w 173"/>
                <a:gd name="T7" fmla="*/ 60 h 60"/>
                <a:gd name="T8" fmla="*/ 173 w 173"/>
                <a:gd name="T9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60">
                  <a:moveTo>
                    <a:pt x="173" y="24"/>
                  </a:moveTo>
                  <a:lnTo>
                    <a:pt x="169" y="0"/>
                  </a:lnTo>
                  <a:lnTo>
                    <a:pt x="0" y="35"/>
                  </a:lnTo>
                  <a:lnTo>
                    <a:pt x="3" y="60"/>
                  </a:lnTo>
                  <a:lnTo>
                    <a:pt x="17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6B151DEA-409F-4E9E-B0B4-72DBFBA279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" y="2156"/>
              <a:ext cx="173" cy="60"/>
            </a:xfrm>
            <a:custGeom>
              <a:avLst/>
              <a:gdLst>
                <a:gd name="T0" fmla="*/ 3 w 173"/>
                <a:gd name="T1" fmla="*/ 60 h 60"/>
                <a:gd name="T2" fmla="*/ 173 w 173"/>
                <a:gd name="T3" fmla="*/ 25 h 60"/>
                <a:gd name="T4" fmla="*/ 168 w 173"/>
                <a:gd name="T5" fmla="*/ 0 h 60"/>
                <a:gd name="T6" fmla="*/ 0 w 173"/>
                <a:gd name="T7" fmla="*/ 37 h 60"/>
                <a:gd name="T8" fmla="*/ 3 w 173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60">
                  <a:moveTo>
                    <a:pt x="3" y="60"/>
                  </a:moveTo>
                  <a:lnTo>
                    <a:pt x="173" y="25"/>
                  </a:lnTo>
                  <a:lnTo>
                    <a:pt x="168" y="0"/>
                  </a:lnTo>
                  <a:lnTo>
                    <a:pt x="0" y="37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81449D34-36CE-4BBA-A7F6-C5DF59478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" y="2129"/>
              <a:ext cx="143" cy="830"/>
            </a:xfrm>
            <a:custGeom>
              <a:avLst/>
              <a:gdLst>
                <a:gd name="T0" fmla="*/ 12 w 143"/>
                <a:gd name="T1" fmla="*/ 2 h 830"/>
                <a:gd name="T2" fmla="*/ 0 w 143"/>
                <a:gd name="T3" fmla="*/ 830 h 830"/>
                <a:gd name="T4" fmla="*/ 135 w 143"/>
                <a:gd name="T5" fmla="*/ 828 h 830"/>
                <a:gd name="T6" fmla="*/ 143 w 143"/>
                <a:gd name="T7" fmla="*/ 0 h 830"/>
                <a:gd name="T8" fmla="*/ 12 w 143"/>
                <a:gd name="T9" fmla="*/ 2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830">
                  <a:moveTo>
                    <a:pt x="12" y="2"/>
                  </a:moveTo>
                  <a:lnTo>
                    <a:pt x="0" y="830"/>
                  </a:lnTo>
                  <a:lnTo>
                    <a:pt x="135" y="828"/>
                  </a:lnTo>
                  <a:lnTo>
                    <a:pt x="143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087BDCB6-D7CF-41FA-A26D-E618D42A4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" y="2129"/>
              <a:ext cx="116" cy="828"/>
            </a:xfrm>
            <a:custGeom>
              <a:avLst/>
              <a:gdLst>
                <a:gd name="T0" fmla="*/ 8 w 116"/>
                <a:gd name="T1" fmla="*/ 0 h 828"/>
                <a:gd name="T2" fmla="*/ 106 w 116"/>
                <a:gd name="T3" fmla="*/ 53 h 828"/>
                <a:gd name="T4" fmla="*/ 116 w 116"/>
                <a:gd name="T5" fmla="*/ 772 h 828"/>
                <a:gd name="T6" fmla="*/ 0 w 116"/>
                <a:gd name="T7" fmla="*/ 828 h 828"/>
                <a:gd name="T8" fmla="*/ 8 w 116"/>
                <a:gd name="T9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828">
                  <a:moveTo>
                    <a:pt x="8" y="0"/>
                  </a:moveTo>
                  <a:lnTo>
                    <a:pt x="106" y="53"/>
                  </a:lnTo>
                  <a:lnTo>
                    <a:pt x="116" y="772"/>
                  </a:lnTo>
                  <a:lnTo>
                    <a:pt x="0" y="82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70F3F2E8-8A3E-49AD-9B14-D317C7DEB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0" y="2152"/>
              <a:ext cx="132" cy="20"/>
            </a:xfrm>
            <a:custGeom>
              <a:avLst/>
              <a:gdLst>
                <a:gd name="T0" fmla="*/ 132 w 132"/>
                <a:gd name="T1" fmla="*/ 18 h 20"/>
                <a:gd name="T2" fmla="*/ 132 w 132"/>
                <a:gd name="T3" fmla="*/ 0 h 20"/>
                <a:gd name="T4" fmla="*/ 0 w 132"/>
                <a:gd name="T5" fmla="*/ 1 h 20"/>
                <a:gd name="T6" fmla="*/ 0 w 132"/>
                <a:gd name="T7" fmla="*/ 20 h 20"/>
                <a:gd name="T8" fmla="*/ 132 w 132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">
                  <a:moveTo>
                    <a:pt x="132" y="18"/>
                  </a:moveTo>
                  <a:lnTo>
                    <a:pt x="132" y="0"/>
                  </a:lnTo>
                  <a:lnTo>
                    <a:pt x="0" y="1"/>
                  </a:lnTo>
                  <a:lnTo>
                    <a:pt x="0" y="20"/>
                  </a:lnTo>
                  <a:lnTo>
                    <a:pt x="13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3F17FEAE-AF8A-4A32-A4E3-92E31C12B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9" y="2191"/>
              <a:ext cx="132" cy="20"/>
            </a:xfrm>
            <a:custGeom>
              <a:avLst/>
              <a:gdLst>
                <a:gd name="T0" fmla="*/ 0 w 132"/>
                <a:gd name="T1" fmla="*/ 20 h 20"/>
                <a:gd name="T2" fmla="*/ 132 w 132"/>
                <a:gd name="T3" fmla="*/ 18 h 20"/>
                <a:gd name="T4" fmla="*/ 132 w 132"/>
                <a:gd name="T5" fmla="*/ 0 h 20"/>
                <a:gd name="T6" fmla="*/ 1 w 132"/>
                <a:gd name="T7" fmla="*/ 1 h 20"/>
                <a:gd name="T8" fmla="*/ 0 w 13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">
                  <a:moveTo>
                    <a:pt x="0" y="20"/>
                  </a:moveTo>
                  <a:lnTo>
                    <a:pt x="132" y="18"/>
                  </a:lnTo>
                  <a:lnTo>
                    <a:pt x="132" y="0"/>
                  </a:lnTo>
                  <a:lnTo>
                    <a:pt x="1" y="1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722E6CD3-F9A0-4108-B229-88B0E842E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" y="2102"/>
              <a:ext cx="203" cy="857"/>
            </a:xfrm>
            <a:custGeom>
              <a:avLst/>
              <a:gdLst>
                <a:gd name="T0" fmla="*/ 31 w 203"/>
                <a:gd name="T1" fmla="*/ 0 h 857"/>
                <a:gd name="T2" fmla="*/ 0 w 203"/>
                <a:gd name="T3" fmla="*/ 857 h 857"/>
                <a:gd name="T4" fmla="*/ 179 w 203"/>
                <a:gd name="T5" fmla="*/ 857 h 857"/>
                <a:gd name="T6" fmla="*/ 203 w 203"/>
                <a:gd name="T7" fmla="*/ 0 h 857"/>
                <a:gd name="T8" fmla="*/ 31 w 203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857">
                  <a:moveTo>
                    <a:pt x="31" y="0"/>
                  </a:moveTo>
                  <a:lnTo>
                    <a:pt x="0" y="857"/>
                  </a:lnTo>
                  <a:lnTo>
                    <a:pt x="179" y="857"/>
                  </a:lnTo>
                  <a:lnTo>
                    <a:pt x="203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98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id="{B11E2518-75AE-4B09-9F1F-BE1A3CEBE2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102"/>
              <a:ext cx="96" cy="857"/>
            </a:xfrm>
            <a:custGeom>
              <a:avLst/>
              <a:gdLst>
                <a:gd name="T0" fmla="*/ 24 w 96"/>
                <a:gd name="T1" fmla="*/ 0 h 857"/>
                <a:gd name="T2" fmla="*/ 96 w 96"/>
                <a:gd name="T3" fmla="*/ 71 h 857"/>
                <a:gd name="T4" fmla="*/ 96 w 96"/>
                <a:gd name="T5" fmla="*/ 786 h 857"/>
                <a:gd name="T6" fmla="*/ 0 w 96"/>
                <a:gd name="T7" fmla="*/ 857 h 857"/>
                <a:gd name="T8" fmla="*/ 24 w 96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857">
                  <a:moveTo>
                    <a:pt x="24" y="0"/>
                  </a:moveTo>
                  <a:lnTo>
                    <a:pt x="96" y="71"/>
                  </a:lnTo>
                  <a:lnTo>
                    <a:pt x="96" y="786"/>
                  </a:lnTo>
                  <a:lnTo>
                    <a:pt x="0" y="8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9FEF75F8-9661-49DA-A7C2-7A03C4461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2130"/>
              <a:ext cx="173" cy="25"/>
            </a:xfrm>
            <a:custGeom>
              <a:avLst/>
              <a:gdLst>
                <a:gd name="T0" fmla="*/ 173 w 173"/>
                <a:gd name="T1" fmla="*/ 25 h 25"/>
                <a:gd name="T2" fmla="*/ 173 w 173"/>
                <a:gd name="T3" fmla="*/ 0 h 25"/>
                <a:gd name="T4" fmla="*/ 1 w 173"/>
                <a:gd name="T5" fmla="*/ 0 h 25"/>
                <a:gd name="T6" fmla="*/ 0 w 173"/>
                <a:gd name="T7" fmla="*/ 25 h 25"/>
                <a:gd name="T8" fmla="*/ 173 w 173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5">
                  <a:moveTo>
                    <a:pt x="173" y="25"/>
                  </a:moveTo>
                  <a:lnTo>
                    <a:pt x="173" y="0"/>
                  </a:lnTo>
                  <a:lnTo>
                    <a:pt x="1" y="0"/>
                  </a:lnTo>
                  <a:lnTo>
                    <a:pt x="0" y="25"/>
                  </a:lnTo>
                  <a:lnTo>
                    <a:pt x="173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AA0FF209-E1C4-4776-8F7C-C9BFEE298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" y="2182"/>
              <a:ext cx="174" cy="24"/>
            </a:xfrm>
            <a:custGeom>
              <a:avLst/>
              <a:gdLst>
                <a:gd name="T0" fmla="*/ 0 w 174"/>
                <a:gd name="T1" fmla="*/ 24 h 24"/>
                <a:gd name="T2" fmla="*/ 173 w 174"/>
                <a:gd name="T3" fmla="*/ 24 h 24"/>
                <a:gd name="T4" fmla="*/ 174 w 174"/>
                <a:gd name="T5" fmla="*/ 0 h 24"/>
                <a:gd name="T6" fmla="*/ 1 w 174"/>
                <a:gd name="T7" fmla="*/ 0 h 24"/>
                <a:gd name="T8" fmla="*/ 0 w 17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4">
                  <a:moveTo>
                    <a:pt x="0" y="24"/>
                  </a:moveTo>
                  <a:lnTo>
                    <a:pt x="173" y="24"/>
                  </a:lnTo>
                  <a:lnTo>
                    <a:pt x="174" y="0"/>
                  </a:lnTo>
                  <a:lnTo>
                    <a:pt x="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8" name="Freeform 32">
              <a:extLst>
                <a:ext uri="{FF2B5EF4-FFF2-40B4-BE49-F238E27FC236}">
                  <a16:creationId xmlns:a16="http://schemas.microsoft.com/office/drawing/2014/main" id="{40086915-3239-473B-A253-28CD293BF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5" y="1999"/>
              <a:ext cx="163" cy="960"/>
            </a:xfrm>
            <a:custGeom>
              <a:avLst/>
              <a:gdLst>
                <a:gd name="T0" fmla="*/ 24 w 163"/>
                <a:gd name="T1" fmla="*/ 0 h 960"/>
                <a:gd name="T2" fmla="*/ 0 w 163"/>
                <a:gd name="T3" fmla="*/ 960 h 960"/>
                <a:gd name="T4" fmla="*/ 144 w 163"/>
                <a:gd name="T5" fmla="*/ 960 h 960"/>
                <a:gd name="T6" fmla="*/ 163 w 163"/>
                <a:gd name="T7" fmla="*/ 0 h 960"/>
                <a:gd name="T8" fmla="*/ 24 w 163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960">
                  <a:moveTo>
                    <a:pt x="24" y="0"/>
                  </a:moveTo>
                  <a:lnTo>
                    <a:pt x="0" y="960"/>
                  </a:lnTo>
                  <a:lnTo>
                    <a:pt x="144" y="960"/>
                  </a:lnTo>
                  <a:lnTo>
                    <a:pt x="163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39" name="Freeform 33">
              <a:extLst>
                <a:ext uri="{FF2B5EF4-FFF2-40B4-BE49-F238E27FC236}">
                  <a16:creationId xmlns:a16="http://schemas.microsoft.com/office/drawing/2014/main" id="{D2886446-416F-463D-BD4F-9BE656E592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9" y="1999"/>
              <a:ext cx="121" cy="960"/>
            </a:xfrm>
            <a:custGeom>
              <a:avLst/>
              <a:gdLst>
                <a:gd name="T0" fmla="*/ 19 w 121"/>
                <a:gd name="T1" fmla="*/ 0 h 960"/>
                <a:gd name="T2" fmla="*/ 121 w 121"/>
                <a:gd name="T3" fmla="*/ 58 h 960"/>
                <a:gd name="T4" fmla="*/ 121 w 121"/>
                <a:gd name="T5" fmla="*/ 903 h 960"/>
                <a:gd name="T6" fmla="*/ 0 w 121"/>
                <a:gd name="T7" fmla="*/ 960 h 960"/>
                <a:gd name="T8" fmla="*/ 19 w 121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960">
                  <a:moveTo>
                    <a:pt x="19" y="0"/>
                  </a:moveTo>
                  <a:lnTo>
                    <a:pt x="121" y="58"/>
                  </a:lnTo>
                  <a:lnTo>
                    <a:pt x="121" y="903"/>
                  </a:lnTo>
                  <a:lnTo>
                    <a:pt x="0" y="96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C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0" name="Freeform 34">
              <a:extLst>
                <a:ext uri="{FF2B5EF4-FFF2-40B4-BE49-F238E27FC236}">
                  <a16:creationId xmlns:a16="http://schemas.microsoft.com/office/drawing/2014/main" id="{C25DA38B-82CD-43FC-A843-87939B405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" y="2023"/>
              <a:ext cx="140" cy="19"/>
            </a:xfrm>
            <a:custGeom>
              <a:avLst/>
              <a:gdLst>
                <a:gd name="T0" fmla="*/ 139 w 140"/>
                <a:gd name="T1" fmla="*/ 19 h 19"/>
                <a:gd name="T2" fmla="*/ 140 w 140"/>
                <a:gd name="T3" fmla="*/ 0 h 19"/>
                <a:gd name="T4" fmla="*/ 0 w 140"/>
                <a:gd name="T5" fmla="*/ 0 h 19"/>
                <a:gd name="T6" fmla="*/ 0 w 140"/>
                <a:gd name="T7" fmla="*/ 19 h 19"/>
                <a:gd name="T8" fmla="*/ 139 w 14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9">
                  <a:moveTo>
                    <a:pt x="139" y="19"/>
                  </a:moveTo>
                  <a:lnTo>
                    <a:pt x="14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3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1" name="Freeform 35">
              <a:extLst>
                <a:ext uri="{FF2B5EF4-FFF2-40B4-BE49-F238E27FC236}">
                  <a16:creationId xmlns:a16="http://schemas.microsoft.com/office/drawing/2014/main" id="{9733F72A-7817-48EE-AE21-3FFFDD5C1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" y="2064"/>
              <a:ext cx="141" cy="19"/>
            </a:xfrm>
            <a:custGeom>
              <a:avLst/>
              <a:gdLst>
                <a:gd name="T0" fmla="*/ 0 w 141"/>
                <a:gd name="T1" fmla="*/ 19 h 19"/>
                <a:gd name="T2" fmla="*/ 140 w 141"/>
                <a:gd name="T3" fmla="*/ 19 h 19"/>
                <a:gd name="T4" fmla="*/ 141 w 141"/>
                <a:gd name="T5" fmla="*/ 0 h 19"/>
                <a:gd name="T6" fmla="*/ 1 w 141"/>
                <a:gd name="T7" fmla="*/ 0 h 19"/>
                <a:gd name="T8" fmla="*/ 0 w 14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9">
                  <a:moveTo>
                    <a:pt x="0" y="19"/>
                  </a:moveTo>
                  <a:lnTo>
                    <a:pt x="140" y="19"/>
                  </a:lnTo>
                  <a:lnTo>
                    <a:pt x="141" y="0"/>
                  </a:lnTo>
                  <a:lnTo>
                    <a:pt x="1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2" name="Freeform 36">
              <a:extLst>
                <a:ext uri="{FF2B5EF4-FFF2-40B4-BE49-F238E27FC236}">
                  <a16:creationId xmlns:a16="http://schemas.microsoft.com/office/drawing/2014/main" id="{872D3595-4047-4EA6-AB40-68A538C6B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199"/>
              <a:ext cx="111" cy="760"/>
            </a:xfrm>
            <a:custGeom>
              <a:avLst/>
              <a:gdLst>
                <a:gd name="T0" fmla="*/ 0 w 111"/>
                <a:gd name="T1" fmla="*/ 7 h 760"/>
                <a:gd name="T2" fmla="*/ 23 w 111"/>
                <a:gd name="T3" fmla="*/ 760 h 760"/>
                <a:gd name="T4" fmla="*/ 111 w 111"/>
                <a:gd name="T5" fmla="*/ 754 h 760"/>
                <a:gd name="T6" fmla="*/ 85 w 111"/>
                <a:gd name="T7" fmla="*/ 0 h 760"/>
                <a:gd name="T8" fmla="*/ 0 w 111"/>
                <a:gd name="T9" fmla="*/ 7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60">
                  <a:moveTo>
                    <a:pt x="0" y="7"/>
                  </a:moveTo>
                  <a:lnTo>
                    <a:pt x="23" y="760"/>
                  </a:lnTo>
                  <a:lnTo>
                    <a:pt x="111" y="754"/>
                  </a:lnTo>
                  <a:lnTo>
                    <a:pt x="85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3" name="Freeform 37">
              <a:extLst>
                <a:ext uri="{FF2B5EF4-FFF2-40B4-BE49-F238E27FC236}">
                  <a16:creationId xmlns:a16="http://schemas.microsoft.com/office/drawing/2014/main" id="{82EA9C40-D186-4047-B563-C442DD67C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3" y="2199"/>
              <a:ext cx="99" cy="754"/>
            </a:xfrm>
            <a:custGeom>
              <a:avLst/>
              <a:gdLst>
                <a:gd name="T0" fmla="*/ 0 w 99"/>
                <a:gd name="T1" fmla="*/ 0 h 754"/>
                <a:gd name="T2" fmla="*/ 64 w 99"/>
                <a:gd name="T3" fmla="*/ 30 h 754"/>
                <a:gd name="T4" fmla="*/ 99 w 99"/>
                <a:gd name="T5" fmla="*/ 713 h 754"/>
                <a:gd name="T6" fmla="*/ 26 w 99"/>
                <a:gd name="T7" fmla="*/ 754 h 754"/>
                <a:gd name="T8" fmla="*/ 0 w 99"/>
                <a:gd name="T9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754">
                  <a:moveTo>
                    <a:pt x="0" y="0"/>
                  </a:moveTo>
                  <a:lnTo>
                    <a:pt x="64" y="30"/>
                  </a:lnTo>
                  <a:lnTo>
                    <a:pt x="99" y="713"/>
                  </a:lnTo>
                  <a:lnTo>
                    <a:pt x="26" y="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4" name="Freeform 38">
              <a:extLst>
                <a:ext uri="{FF2B5EF4-FFF2-40B4-BE49-F238E27FC236}">
                  <a16:creationId xmlns:a16="http://schemas.microsoft.com/office/drawing/2014/main" id="{E36AE8AA-CD5A-4420-B5D4-DBF67B5EC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213"/>
              <a:ext cx="86" cy="19"/>
            </a:xfrm>
            <a:custGeom>
              <a:avLst/>
              <a:gdLst>
                <a:gd name="T0" fmla="*/ 86 w 86"/>
                <a:gd name="T1" fmla="*/ 12 h 19"/>
                <a:gd name="T2" fmla="*/ 85 w 86"/>
                <a:gd name="T3" fmla="*/ 0 h 19"/>
                <a:gd name="T4" fmla="*/ 0 w 86"/>
                <a:gd name="T5" fmla="*/ 7 h 19"/>
                <a:gd name="T6" fmla="*/ 1 w 86"/>
                <a:gd name="T7" fmla="*/ 19 h 19"/>
                <a:gd name="T8" fmla="*/ 86 w 86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9">
                  <a:moveTo>
                    <a:pt x="86" y="12"/>
                  </a:moveTo>
                  <a:lnTo>
                    <a:pt x="85" y="0"/>
                  </a:lnTo>
                  <a:lnTo>
                    <a:pt x="0" y="7"/>
                  </a:lnTo>
                  <a:lnTo>
                    <a:pt x="1" y="19"/>
                  </a:lnTo>
                  <a:lnTo>
                    <a:pt x="86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5" name="Freeform 39">
              <a:extLst>
                <a:ext uri="{FF2B5EF4-FFF2-40B4-BE49-F238E27FC236}">
                  <a16:creationId xmlns:a16="http://schemas.microsoft.com/office/drawing/2014/main" id="{802E0FCD-7ADF-4902-8DD5-7F080452E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9" y="2238"/>
              <a:ext cx="86" cy="18"/>
            </a:xfrm>
            <a:custGeom>
              <a:avLst/>
              <a:gdLst>
                <a:gd name="T0" fmla="*/ 0 w 86"/>
                <a:gd name="T1" fmla="*/ 18 h 18"/>
                <a:gd name="T2" fmla="*/ 86 w 86"/>
                <a:gd name="T3" fmla="*/ 13 h 18"/>
                <a:gd name="T4" fmla="*/ 85 w 86"/>
                <a:gd name="T5" fmla="*/ 0 h 18"/>
                <a:gd name="T6" fmla="*/ 0 w 86"/>
                <a:gd name="T7" fmla="*/ 6 h 18"/>
                <a:gd name="T8" fmla="*/ 0 w 8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8">
                  <a:moveTo>
                    <a:pt x="0" y="18"/>
                  </a:moveTo>
                  <a:lnTo>
                    <a:pt x="86" y="13"/>
                  </a:lnTo>
                  <a:lnTo>
                    <a:pt x="85" y="0"/>
                  </a:lnTo>
                  <a:lnTo>
                    <a:pt x="0" y="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6" name="Freeform 40">
              <a:extLst>
                <a:ext uri="{FF2B5EF4-FFF2-40B4-BE49-F238E27FC236}">
                  <a16:creationId xmlns:a16="http://schemas.microsoft.com/office/drawing/2014/main" id="{815E2C96-3009-44ED-A9DB-9B10183C0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" y="1999"/>
              <a:ext cx="75" cy="960"/>
            </a:xfrm>
            <a:custGeom>
              <a:avLst/>
              <a:gdLst>
                <a:gd name="T0" fmla="*/ 21 w 75"/>
                <a:gd name="T1" fmla="*/ 0 h 960"/>
                <a:gd name="T2" fmla="*/ 0 w 75"/>
                <a:gd name="T3" fmla="*/ 960 h 960"/>
                <a:gd name="T4" fmla="*/ 75 w 75"/>
                <a:gd name="T5" fmla="*/ 868 h 960"/>
                <a:gd name="T6" fmla="*/ 75 w 75"/>
                <a:gd name="T7" fmla="*/ 43 h 960"/>
                <a:gd name="T8" fmla="*/ 21 w 75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60">
                  <a:moveTo>
                    <a:pt x="21" y="0"/>
                  </a:moveTo>
                  <a:lnTo>
                    <a:pt x="0" y="960"/>
                  </a:lnTo>
                  <a:lnTo>
                    <a:pt x="75" y="868"/>
                  </a:lnTo>
                  <a:lnTo>
                    <a:pt x="75" y="4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5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7" name="Freeform 41">
              <a:extLst>
                <a:ext uri="{FF2B5EF4-FFF2-40B4-BE49-F238E27FC236}">
                  <a16:creationId xmlns:a16="http://schemas.microsoft.com/office/drawing/2014/main" id="{632D2E41-251E-4686-A400-379C6D551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5" y="1999"/>
              <a:ext cx="138" cy="960"/>
            </a:xfrm>
            <a:custGeom>
              <a:avLst/>
              <a:gdLst>
                <a:gd name="T0" fmla="*/ 15 w 138"/>
                <a:gd name="T1" fmla="*/ 0 h 960"/>
                <a:gd name="T2" fmla="*/ 0 w 138"/>
                <a:gd name="T3" fmla="*/ 960 h 960"/>
                <a:gd name="T4" fmla="*/ 117 w 138"/>
                <a:gd name="T5" fmla="*/ 960 h 960"/>
                <a:gd name="T6" fmla="*/ 138 w 138"/>
                <a:gd name="T7" fmla="*/ 0 h 960"/>
                <a:gd name="T8" fmla="*/ 15 w 138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960">
                  <a:moveTo>
                    <a:pt x="15" y="0"/>
                  </a:moveTo>
                  <a:lnTo>
                    <a:pt x="0" y="960"/>
                  </a:lnTo>
                  <a:lnTo>
                    <a:pt x="117" y="960"/>
                  </a:lnTo>
                  <a:lnTo>
                    <a:pt x="13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8" name="Freeform 42">
              <a:extLst>
                <a:ext uri="{FF2B5EF4-FFF2-40B4-BE49-F238E27FC236}">
                  <a16:creationId xmlns:a16="http://schemas.microsoft.com/office/drawing/2014/main" id="{61A9DA4A-C320-4CD2-BDC9-7193BF42E2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" y="2087"/>
              <a:ext cx="83" cy="872"/>
            </a:xfrm>
            <a:custGeom>
              <a:avLst/>
              <a:gdLst>
                <a:gd name="T0" fmla="*/ 20 w 83"/>
                <a:gd name="T1" fmla="*/ 0 h 872"/>
                <a:gd name="T2" fmla="*/ 0 w 83"/>
                <a:gd name="T3" fmla="*/ 872 h 872"/>
                <a:gd name="T4" fmla="*/ 67 w 83"/>
                <a:gd name="T5" fmla="*/ 780 h 872"/>
                <a:gd name="T6" fmla="*/ 83 w 83"/>
                <a:gd name="T7" fmla="*/ 67 h 872"/>
                <a:gd name="T8" fmla="*/ 20 w 83"/>
                <a:gd name="T9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72">
                  <a:moveTo>
                    <a:pt x="20" y="0"/>
                  </a:moveTo>
                  <a:lnTo>
                    <a:pt x="0" y="872"/>
                  </a:lnTo>
                  <a:lnTo>
                    <a:pt x="67" y="780"/>
                  </a:lnTo>
                  <a:lnTo>
                    <a:pt x="83" y="6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651E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49" name="Freeform 43">
              <a:extLst>
                <a:ext uri="{FF2B5EF4-FFF2-40B4-BE49-F238E27FC236}">
                  <a16:creationId xmlns:a16="http://schemas.microsoft.com/office/drawing/2014/main" id="{25076067-A26E-4EA0-BC36-2FD094714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" y="2087"/>
              <a:ext cx="126" cy="872"/>
            </a:xfrm>
            <a:custGeom>
              <a:avLst/>
              <a:gdLst>
                <a:gd name="T0" fmla="*/ 14 w 126"/>
                <a:gd name="T1" fmla="*/ 0 h 872"/>
                <a:gd name="T2" fmla="*/ 0 w 126"/>
                <a:gd name="T3" fmla="*/ 872 h 872"/>
                <a:gd name="T4" fmla="*/ 106 w 126"/>
                <a:gd name="T5" fmla="*/ 872 h 872"/>
                <a:gd name="T6" fmla="*/ 126 w 126"/>
                <a:gd name="T7" fmla="*/ 0 h 872"/>
                <a:gd name="T8" fmla="*/ 14 w 126"/>
                <a:gd name="T9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72">
                  <a:moveTo>
                    <a:pt x="14" y="0"/>
                  </a:moveTo>
                  <a:lnTo>
                    <a:pt x="0" y="872"/>
                  </a:lnTo>
                  <a:lnTo>
                    <a:pt x="106" y="872"/>
                  </a:lnTo>
                  <a:lnTo>
                    <a:pt x="126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4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9FBA790B-C8F6-417B-95DE-4F37E7FD4E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4" y="2267"/>
              <a:ext cx="175" cy="692"/>
            </a:xfrm>
            <a:custGeom>
              <a:avLst/>
              <a:gdLst>
                <a:gd name="T0" fmla="*/ 37 w 175"/>
                <a:gd name="T1" fmla="*/ 0 h 692"/>
                <a:gd name="T2" fmla="*/ 0 w 175"/>
                <a:gd name="T3" fmla="*/ 690 h 692"/>
                <a:gd name="T4" fmla="*/ 144 w 175"/>
                <a:gd name="T5" fmla="*/ 692 h 692"/>
                <a:gd name="T6" fmla="*/ 175 w 175"/>
                <a:gd name="T7" fmla="*/ 2 h 692"/>
                <a:gd name="T8" fmla="*/ 37 w 175"/>
                <a:gd name="T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692">
                  <a:moveTo>
                    <a:pt x="37" y="0"/>
                  </a:moveTo>
                  <a:lnTo>
                    <a:pt x="0" y="690"/>
                  </a:lnTo>
                  <a:lnTo>
                    <a:pt x="144" y="692"/>
                  </a:lnTo>
                  <a:lnTo>
                    <a:pt x="175" y="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E1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7B9F6D2B-8A15-4CF3-A6C9-3AA20872F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8" y="2269"/>
              <a:ext cx="68" cy="690"/>
            </a:xfrm>
            <a:custGeom>
              <a:avLst/>
              <a:gdLst>
                <a:gd name="T0" fmla="*/ 31 w 68"/>
                <a:gd name="T1" fmla="*/ 0 h 690"/>
                <a:gd name="T2" fmla="*/ 68 w 68"/>
                <a:gd name="T3" fmla="*/ 0 h 690"/>
                <a:gd name="T4" fmla="*/ 35 w 68"/>
                <a:gd name="T5" fmla="*/ 644 h 690"/>
                <a:gd name="T6" fmla="*/ 0 w 68"/>
                <a:gd name="T7" fmla="*/ 690 h 690"/>
                <a:gd name="T8" fmla="*/ 31 w 68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0">
                  <a:moveTo>
                    <a:pt x="31" y="0"/>
                  </a:moveTo>
                  <a:lnTo>
                    <a:pt x="68" y="0"/>
                  </a:lnTo>
                  <a:lnTo>
                    <a:pt x="35" y="644"/>
                  </a:lnTo>
                  <a:lnTo>
                    <a:pt x="0" y="69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EBB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1783F0B2-C775-4231-972E-748AFB7DC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" y="2291"/>
              <a:ext cx="139" cy="21"/>
            </a:xfrm>
            <a:custGeom>
              <a:avLst/>
              <a:gdLst>
                <a:gd name="T0" fmla="*/ 138 w 139"/>
                <a:gd name="T1" fmla="*/ 21 h 21"/>
                <a:gd name="T2" fmla="*/ 139 w 139"/>
                <a:gd name="T3" fmla="*/ 2 h 21"/>
                <a:gd name="T4" fmla="*/ 1 w 139"/>
                <a:gd name="T5" fmla="*/ 0 h 21"/>
                <a:gd name="T6" fmla="*/ 0 w 139"/>
                <a:gd name="T7" fmla="*/ 19 h 21"/>
                <a:gd name="T8" fmla="*/ 138 w 13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1">
                  <a:moveTo>
                    <a:pt x="138" y="21"/>
                  </a:moveTo>
                  <a:lnTo>
                    <a:pt x="139" y="2"/>
                  </a:lnTo>
                  <a:lnTo>
                    <a:pt x="1" y="0"/>
                  </a:lnTo>
                  <a:lnTo>
                    <a:pt x="0" y="19"/>
                  </a:lnTo>
                  <a:lnTo>
                    <a:pt x="138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3" name="Freeform 47">
              <a:extLst>
                <a:ext uri="{FF2B5EF4-FFF2-40B4-BE49-F238E27FC236}">
                  <a16:creationId xmlns:a16="http://schemas.microsoft.com/office/drawing/2014/main" id="{92FDCCD4-583F-471A-AD01-03D85B06A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" y="2332"/>
              <a:ext cx="140" cy="21"/>
            </a:xfrm>
            <a:custGeom>
              <a:avLst/>
              <a:gdLst>
                <a:gd name="T0" fmla="*/ 0 w 140"/>
                <a:gd name="T1" fmla="*/ 19 h 21"/>
                <a:gd name="T2" fmla="*/ 139 w 140"/>
                <a:gd name="T3" fmla="*/ 21 h 21"/>
                <a:gd name="T4" fmla="*/ 140 w 140"/>
                <a:gd name="T5" fmla="*/ 2 h 21"/>
                <a:gd name="T6" fmla="*/ 1 w 140"/>
                <a:gd name="T7" fmla="*/ 0 h 21"/>
                <a:gd name="T8" fmla="*/ 0 w 140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1">
                  <a:moveTo>
                    <a:pt x="0" y="19"/>
                  </a:moveTo>
                  <a:lnTo>
                    <a:pt x="139" y="21"/>
                  </a:lnTo>
                  <a:lnTo>
                    <a:pt x="140" y="2"/>
                  </a:lnTo>
                  <a:lnTo>
                    <a:pt x="1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4" name="Freeform 48">
              <a:extLst>
                <a:ext uri="{FF2B5EF4-FFF2-40B4-BE49-F238E27FC236}">
                  <a16:creationId xmlns:a16="http://schemas.microsoft.com/office/drawing/2014/main" id="{04DC8F8E-315F-460E-944A-B39525B0F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" y="2262"/>
              <a:ext cx="108" cy="697"/>
            </a:xfrm>
            <a:custGeom>
              <a:avLst/>
              <a:gdLst>
                <a:gd name="T0" fmla="*/ 98 w 108"/>
                <a:gd name="T1" fmla="*/ 2 h 697"/>
                <a:gd name="T2" fmla="*/ 108 w 108"/>
                <a:gd name="T3" fmla="*/ 697 h 697"/>
                <a:gd name="T4" fmla="*/ 6 w 108"/>
                <a:gd name="T5" fmla="*/ 695 h 697"/>
                <a:gd name="T6" fmla="*/ 0 w 108"/>
                <a:gd name="T7" fmla="*/ 0 h 697"/>
                <a:gd name="T8" fmla="*/ 98 w 108"/>
                <a:gd name="T9" fmla="*/ 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97">
                  <a:moveTo>
                    <a:pt x="98" y="2"/>
                  </a:moveTo>
                  <a:lnTo>
                    <a:pt x="108" y="697"/>
                  </a:lnTo>
                  <a:lnTo>
                    <a:pt x="6" y="695"/>
                  </a:lnTo>
                  <a:lnTo>
                    <a:pt x="0" y="0"/>
                  </a:lnTo>
                  <a:lnTo>
                    <a:pt x="98" y="2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5" name="Freeform 49">
              <a:extLst>
                <a:ext uri="{FF2B5EF4-FFF2-40B4-BE49-F238E27FC236}">
                  <a16:creationId xmlns:a16="http://schemas.microsoft.com/office/drawing/2014/main" id="{AEDC5A0E-0572-4C3A-B49F-822AF21313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4" y="2262"/>
              <a:ext cx="86" cy="695"/>
            </a:xfrm>
            <a:custGeom>
              <a:avLst/>
              <a:gdLst>
                <a:gd name="T0" fmla="*/ 80 w 86"/>
                <a:gd name="T1" fmla="*/ 0 h 695"/>
                <a:gd name="T2" fmla="*/ 7 w 86"/>
                <a:gd name="T3" fmla="*/ 45 h 695"/>
                <a:gd name="T4" fmla="*/ 0 w 86"/>
                <a:gd name="T5" fmla="*/ 649 h 695"/>
                <a:gd name="T6" fmla="*/ 86 w 86"/>
                <a:gd name="T7" fmla="*/ 695 h 695"/>
                <a:gd name="T8" fmla="*/ 80 w 86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95">
                  <a:moveTo>
                    <a:pt x="80" y="0"/>
                  </a:moveTo>
                  <a:lnTo>
                    <a:pt x="7" y="45"/>
                  </a:lnTo>
                  <a:lnTo>
                    <a:pt x="0" y="649"/>
                  </a:lnTo>
                  <a:lnTo>
                    <a:pt x="86" y="69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6" name="Freeform 50">
              <a:extLst>
                <a:ext uri="{FF2B5EF4-FFF2-40B4-BE49-F238E27FC236}">
                  <a16:creationId xmlns:a16="http://schemas.microsoft.com/office/drawing/2014/main" id="{65528DA1-F1F9-4AB6-A271-80CC28F9F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" y="2280"/>
              <a:ext cx="99" cy="18"/>
            </a:xfrm>
            <a:custGeom>
              <a:avLst/>
              <a:gdLst>
                <a:gd name="T0" fmla="*/ 1 w 99"/>
                <a:gd name="T1" fmla="*/ 16 h 18"/>
                <a:gd name="T2" fmla="*/ 0 w 99"/>
                <a:gd name="T3" fmla="*/ 0 h 18"/>
                <a:gd name="T4" fmla="*/ 99 w 99"/>
                <a:gd name="T5" fmla="*/ 2 h 18"/>
                <a:gd name="T6" fmla="*/ 99 w 99"/>
                <a:gd name="T7" fmla="*/ 18 h 18"/>
                <a:gd name="T8" fmla="*/ 1 w 99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8">
                  <a:moveTo>
                    <a:pt x="1" y="16"/>
                  </a:moveTo>
                  <a:lnTo>
                    <a:pt x="0" y="0"/>
                  </a:lnTo>
                  <a:lnTo>
                    <a:pt x="99" y="2"/>
                  </a:lnTo>
                  <a:lnTo>
                    <a:pt x="99" y="18"/>
                  </a:lnTo>
                  <a:lnTo>
                    <a:pt x="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7" name="Freeform 51">
              <a:extLst>
                <a:ext uri="{FF2B5EF4-FFF2-40B4-BE49-F238E27FC236}">
                  <a16:creationId xmlns:a16="http://schemas.microsoft.com/office/drawing/2014/main" id="{53A95F4E-8230-4A68-A2F8-0F1C20546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5" y="2313"/>
              <a:ext cx="99" cy="18"/>
            </a:xfrm>
            <a:custGeom>
              <a:avLst/>
              <a:gdLst>
                <a:gd name="T0" fmla="*/ 99 w 99"/>
                <a:gd name="T1" fmla="*/ 18 h 18"/>
                <a:gd name="T2" fmla="*/ 0 w 99"/>
                <a:gd name="T3" fmla="*/ 15 h 18"/>
                <a:gd name="T4" fmla="*/ 0 w 99"/>
                <a:gd name="T5" fmla="*/ 0 h 18"/>
                <a:gd name="T6" fmla="*/ 98 w 99"/>
                <a:gd name="T7" fmla="*/ 1 h 18"/>
                <a:gd name="T8" fmla="*/ 99 w 9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8">
                  <a:moveTo>
                    <a:pt x="99" y="18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98" y="1"/>
                  </a:lnTo>
                  <a:lnTo>
                    <a:pt x="99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8" name="Freeform 52">
              <a:extLst>
                <a:ext uri="{FF2B5EF4-FFF2-40B4-BE49-F238E27FC236}">
                  <a16:creationId xmlns:a16="http://schemas.microsoft.com/office/drawing/2014/main" id="{D4E35AD6-0685-4CFC-A459-6620BC0AD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0" y="2239"/>
              <a:ext cx="151" cy="720"/>
            </a:xfrm>
            <a:custGeom>
              <a:avLst/>
              <a:gdLst>
                <a:gd name="T0" fmla="*/ 129 w 151"/>
                <a:gd name="T1" fmla="*/ 0 h 720"/>
                <a:gd name="T2" fmla="*/ 151 w 151"/>
                <a:gd name="T3" fmla="*/ 720 h 720"/>
                <a:gd name="T4" fmla="*/ 18 w 151"/>
                <a:gd name="T5" fmla="*/ 720 h 720"/>
                <a:gd name="T6" fmla="*/ 0 w 151"/>
                <a:gd name="T7" fmla="*/ 0 h 720"/>
                <a:gd name="T8" fmla="*/ 129 w 151"/>
                <a:gd name="T9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20">
                  <a:moveTo>
                    <a:pt x="129" y="0"/>
                  </a:moveTo>
                  <a:lnTo>
                    <a:pt x="151" y="720"/>
                  </a:lnTo>
                  <a:lnTo>
                    <a:pt x="18" y="720"/>
                  </a:lnTo>
                  <a:lnTo>
                    <a:pt x="0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198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59" name="Freeform 53">
              <a:extLst>
                <a:ext uri="{FF2B5EF4-FFF2-40B4-BE49-F238E27FC236}">
                  <a16:creationId xmlns:a16="http://schemas.microsoft.com/office/drawing/2014/main" id="{47DAAAF1-545A-4748-AD27-BA23ED9A2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" y="2239"/>
              <a:ext cx="35" cy="720"/>
            </a:xfrm>
            <a:custGeom>
              <a:avLst/>
              <a:gdLst>
                <a:gd name="T0" fmla="*/ 17 w 35"/>
                <a:gd name="T1" fmla="*/ 0 h 720"/>
                <a:gd name="T2" fmla="*/ 0 w 35"/>
                <a:gd name="T3" fmla="*/ 19 h 720"/>
                <a:gd name="T4" fmla="*/ 0 w 35"/>
                <a:gd name="T5" fmla="*/ 661 h 720"/>
                <a:gd name="T6" fmla="*/ 35 w 35"/>
                <a:gd name="T7" fmla="*/ 720 h 720"/>
                <a:gd name="T8" fmla="*/ 17 w 35"/>
                <a:gd name="T9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720">
                  <a:moveTo>
                    <a:pt x="17" y="0"/>
                  </a:moveTo>
                  <a:lnTo>
                    <a:pt x="0" y="19"/>
                  </a:lnTo>
                  <a:lnTo>
                    <a:pt x="0" y="661"/>
                  </a:lnTo>
                  <a:lnTo>
                    <a:pt x="35" y="7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F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0" name="Freeform 54">
              <a:extLst>
                <a:ext uri="{FF2B5EF4-FFF2-40B4-BE49-F238E27FC236}">
                  <a16:creationId xmlns:a16="http://schemas.microsoft.com/office/drawing/2014/main" id="{23C9AADB-9C70-4DA7-B3EB-33BE42AB1F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" y="2263"/>
              <a:ext cx="129" cy="21"/>
            </a:xfrm>
            <a:custGeom>
              <a:avLst/>
              <a:gdLst>
                <a:gd name="T0" fmla="*/ 0 w 129"/>
                <a:gd name="T1" fmla="*/ 21 h 21"/>
                <a:gd name="T2" fmla="*/ 0 w 129"/>
                <a:gd name="T3" fmla="*/ 0 h 21"/>
                <a:gd name="T4" fmla="*/ 128 w 129"/>
                <a:gd name="T5" fmla="*/ 0 h 21"/>
                <a:gd name="T6" fmla="*/ 129 w 129"/>
                <a:gd name="T7" fmla="*/ 21 h 21"/>
                <a:gd name="T8" fmla="*/ 0 w 12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1">
                  <a:moveTo>
                    <a:pt x="0" y="21"/>
                  </a:moveTo>
                  <a:lnTo>
                    <a:pt x="0" y="0"/>
                  </a:lnTo>
                  <a:lnTo>
                    <a:pt x="128" y="0"/>
                  </a:lnTo>
                  <a:lnTo>
                    <a:pt x="129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1" name="Rectangle 55">
              <a:extLst>
                <a:ext uri="{FF2B5EF4-FFF2-40B4-BE49-F238E27FC236}">
                  <a16:creationId xmlns:a16="http://schemas.microsoft.com/office/drawing/2014/main" id="{5CABA6D2-815D-4CA9-B933-6F257DCCE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2" y="2306"/>
              <a:ext cx="12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2" name="Freeform 56">
              <a:extLst>
                <a:ext uri="{FF2B5EF4-FFF2-40B4-BE49-F238E27FC236}">
                  <a16:creationId xmlns:a16="http://schemas.microsoft.com/office/drawing/2014/main" id="{8363DDE4-4BCA-4824-BC04-869949D506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" y="3075"/>
              <a:ext cx="2733" cy="330"/>
            </a:xfrm>
            <a:custGeom>
              <a:avLst/>
              <a:gdLst>
                <a:gd name="T0" fmla="*/ 2432 w 2733"/>
                <a:gd name="T1" fmla="*/ 0 h 330"/>
                <a:gd name="T2" fmla="*/ 2432 w 2733"/>
                <a:gd name="T3" fmla="*/ 0 h 330"/>
                <a:gd name="T4" fmla="*/ 0 w 2733"/>
                <a:gd name="T5" fmla="*/ 0 h 330"/>
                <a:gd name="T6" fmla="*/ 321 w 2733"/>
                <a:gd name="T7" fmla="*/ 330 h 330"/>
                <a:gd name="T8" fmla="*/ 2733 w 2733"/>
                <a:gd name="T9" fmla="*/ 330 h 330"/>
                <a:gd name="T10" fmla="*/ 2432 w 2733"/>
                <a:gd name="T1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3" h="330">
                  <a:moveTo>
                    <a:pt x="2432" y="0"/>
                  </a:moveTo>
                  <a:lnTo>
                    <a:pt x="2432" y="0"/>
                  </a:lnTo>
                  <a:lnTo>
                    <a:pt x="0" y="0"/>
                  </a:lnTo>
                  <a:lnTo>
                    <a:pt x="321" y="330"/>
                  </a:lnTo>
                  <a:lnTo>
                    <a:pt x="2733" y="330"/>
                  </a:lnTo>
                  <a:lnTo>
                    <a:pt x="2432" y="0"/>
                  </a:lnTo>
                  <a:close/>
                </a:path>
              </a:pathLst>
            </a:custGeom>
            <a:solidFill>
              <a:srgbClr val="229096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3" name="Freeform 57">
              <a:extLst>
                <a:ext uri="{FF2B5EF4-FFF2-40B4-BE49-F238E27FC236}">
                  <a16:creationId xmlns:a16="http://schemas.microsoft.com/office/drawing/2014/main" id="{6ABB832E-4496-425F-A83B-6D94664D9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" y="3075"/>
              <a:ext cx="2733" cy="330"/>
            </a:xfrm>
            <a:custGeom>
              <a:avLst/>
              <a:gdLst>
                <a:gd name="T0" fmla="*/ 2432 w 2733"/>
                <a:gd name="T1" fmla="*/ 0 h 330"/>
                <a:gd name="T2" fmla="*/ 2432 w 2733"/>
                <a:gd name="T3" fmla="*/ 0 h 330"/>
                <a:gd name="T4" fmla="*/ 0 w 2733"/>
                <a:gd name="T5" fmla="*/ 0 h 330"/>
                <a:gd name="T6" fmla="*/ 321 w 2733"/>
                <a:gd name="T7" fmla="*/ 330 h 330"/>
                <a:gd name="T8" fmla="*/ 2733 w 2733"/>
                <a:gd name="T9" fmla="*/ 330 h 330"/>
                <a:gd name="T10" fmla="*/ 2432 w 2733"/>
                <a:gd name="T1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3" h="330">
                  <a:moveTo>
                    <a:pt x="2432" y="0"/>
                  </a:moveTo>
                  <a:lnTo>
                    <a:pt x="2432" y="0"/>
                  </a:lnTo>
                  <a:lnTo>
                    <a:pt x="0" y="0"/>
                  </a:lnTo>
                  <a:lnTo>
                    <a:pt x="321" y="330"/>
                  </a:lnTo>
                  <a:lnTo>
                    <a:pt x="2733" y="330"/>
                  </a:lnTo>
                  <a:lnTo>
                    <a:pt x="24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4" name="Freeform 58">
              <a:extLst>
                <a:ext uri="{FF2B5EF4-FFF2-40B4-BE49-F238E27FC236}">
                  <a16:creationId xmlns:a16="http://schemas.microsoft.com/office/drawing/2014/main" id="{D2D12931-8567-4587-AB6F-D436ABBA0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7" y="1802"/>
              <a:ext cx="322" cy="219"/>
            </a:xfrm>
            <a:custGeom>
              <a:avLst/>
              <a:gdLst>
                <a:gd name="T0" fmla="*/ 179 w 299"/>
                <a:gd name="T1" fmla="*/ 179 h 203"/>
                <a:gd name="T2" fmla="*/ 278 w 299"/>
                <a:gd name="T3" fmla="*/ 14 h 203"/>
                <a:gd name="T4" fmla="*/ 273 w 299"/>
                <a:gd name="T5" fmla="*/ 0 h 203"/>
                <a:gd name="T6" fmla="*/ 267 w 299"/>
                <a:gd name="T7" fmla="*/ 1 h 203"/>
                <a:gd name="T8" fmla="*/ 273 w 299"/>
                <a:gd name="T9" fmla="*/ 16 h 203"/>
                <a:gd name="T10" fmla="*/ 177 w 299"/>
                <a:gd name="T11" fmla="*/ 174 h 203"/>
                <a:gd name="T12" fmla="*/ 9 w 299"/>
                <a:gd name="T13" fmla="*/ 98 h 203"/>
                <a:gd name="T14" fmla="*/ 6 w 299"/>
                <a:gd name="T15" fmla="*/ 82 h 203"/>
                <a:gd name="T16" fmla="*/ 0 w 299"/>
                <a:gd name="T17" fmla="*/ 84 h 203"/>
                <a:gd name="T18" fmla="*/ 4 w 299"/>
                <a:gd name="T19" fmla="*/ 99 h 203"/>
                <a:gd name="T20" fmla="*/ 179 w 299"/>
                <a:gd name="T21" fmla="*/ 17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203">
                  <a:moveTo>
                    <a:pt x="179" y="179"/>
                  </a:moveTo>
                  <a:cubicBezTo>
                    <a:pt x="255" y="156"/>
                    <a:pt x="299" y="82"/>
                    <a:pt x="278" y="14"/>
                  </a:cubicBezTo>
                  <a:cubicBezTo>
                    <a:pt x="277" y="9"/>
                    <a:pt x="275" y="4"/>
                    <a:pt x="273" y="0"/>
                  </a:cubicBezTo>
                  <a:cubicBezTo>
                    <a:pt x="267" y="1"/>
                    <a:pt x="267" y="1"/>
                    <a:pt x="267" y="1"/>
                  </a:cubicBezTo>
                  <a:cubicBezTo>
                    <a:pt x="269" y="6"/>
                    <a:pt x="271" y="11"/>
                    <a:pt x="273" y="16"/>
                  </a:cubicBezTo>
                  <a:cubicBezTo>
                    <a:pt x="293" y="81"/>
                    <a:pt x="250" y="152"/>
                    <a:pt x="177" y="174"/>
                  </a:cubicBezTo>
                  <a:cubicBezTo>
                    <a:pt x="105" y="197"/>
                    <a:pt x="29" y="162"/>
                    <a:pt x="9" y="98"/>
                  </a:cubicBezTo>
                  <a:cubicBezTo>
                    <a:pt x="8" y="92"/>
                    <a:pt x="7" y="87"/>
                    <a:pt x="6" y="8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9"/>
                    <a:pt x="2" y="94"/>
                    <a:pt x="4" y="99"/>
                  </a:cubicBezTo>
                  <a:cubicBezTo>
                    <a:pt x="25" y="167"/>
                    <a:pt x="103" y="203"/>
                    <a:pt x="179" y="179"/>
                  </a:cubicBezTo>
                </a:path>
              </a:pathLst>
            </a:custGeom>
            <a:solidFill>
              <a:srgbClr val="68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5" name="Freeform 59">
              <a:extLst>
                <a:ext uri="{FF2B5EF4-FFF2-40B4-BE49-F238E27FC236}">
                  <a16:creationId xmlns:a16="http://schemas.microsoft.com/office/drawing/2014/main" id="{8D6D712B-04B8-4A4A-8689-8E3831C56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4" y="1730"/>
              <a:ext cx="308" cy="267"/>
            </a:xfrm>
            <a:custGeom>
              <a:avLst/>
              <a:gdLst>
                <a:gd name="T0" fmla="*/ 153 w 287"/>
                <a:gd name="T1" fmla="*/ 0 h 248"/>
                <a:gd name="T2" fmla="*/ 108 w 287"/>
                <a:gd name="T3" fmla="*/ 7 h 248"/>
                <a:gd name="T4" fmla="*/ 9 w 287"/>
                <a:gd name="T5" fmla="*/ 149 h 248"/>
                <a:gd name="T6" fmla="*/ 9 w 287"/>
                <a:gd name="T7" fmla="*/ 149 h 248"/>
                <a:gd name="T8" fmla="*/ 12 w 287"/>
                <a:gd name="T9" fmla="*/ 165 h 248"/>
                <a:gd name="T10" fmla="*/ 135 w 287"/>
                <a:gd name="T11" fmla="*/ 248 h 248"/>
                <a:gd name="T12" fmla="*/ 175 w 287"/>
                <a:gd name="T13" fmla="*/ 243 h 248"/>
                <a:gd name="T14" fmla="*/ 180 w 287"/>
                <a:gd name="T15" fmla="*/ 241 h 248"/>
                <a:gd name="T16" fmla="*/ 180 w 287"/>
                <a:gd name="T17" fmla="*/ 241 h 248"/>
                <a:gd name="T18" fmla="*/ 180 w 287"/>
                <a:gd name="T19" fmla="*/ 241 h 248"/>
                <a:gd name="T20" fmla="*/ 180 w 287"/>
                <a:gd name="T21" fmla="*/ 241 h 248"/>
                <a:gd name="T22" fmla="*/ 181 w 287"/>
                <a:gd name="T23" fmla="*/ 241 h 248"/>
                <a:gd name="T24" fmla="*/ 184 w 287"/>
                <a:gd name="T25" fmla="*/ 240 h 248"/>
                <a:gd name="T26" fmla="*/ 280 w 287"/>
                <a:gd name="T27" fmla="*/ 104 h 248"/>
                <a:gd name="T28" fmla="*/ 280 w 287"/>
                <a:gd name="T29" fmla="*/ 104 h 248"/>
                <a:gd name="T30" fmla="*/ 280 w 287"/>
                <a:gd name="T31" fmla="*/ 103 h 248"/>
                <a:gd name="T32" fmla="*/ 280 w 287"/>
                <a:gd name="T33" fmla="*/ 103 h 248"/>
                <a:gd name="T34" fmla="*/ 280 w 287"/>
                <a:gd name="T35" fmla="*/ 103 h 248"/>
                <a:gd name="T36" fmla="*/ 280 w 287"/>
                <a:gd name="T37" fmla="*/ 103 h 248"/>
                <a:gd name="T38" fmla="*/ 280 w 287"/>
                <a:gd name="T39" fmla="*/ 103 h 248"/>
                <a:gd name="T40" fmla="*/ 280 w 287"/>
                <a:gd name="T41" fmla="*/ 102 h 248"/>
                <a:gd name="T42" fmla="*/ 280 w 287"/>
                <a:gd name="T43" fmla="*/ 102 h 248"/>
                <a:gd name="T44" fmla="*/ 280 w 287"/>
                <a:gd name="T45" fmla="*/ 102 h 248"/>
                <a:gd name="T46" fmla="*/ 280 w 287"/>
                <a:gd name="T47" fmla="*/ 102 h 248"/>
                <a:gd name="T48" fmla="*/ 280 w 287"/>
                <a:gd name="T49" fmla="*/ 102 h 248"/>
                <a:gd name="T50" fmla="*/ 280 w 287"/>
                <a:gd name="T51" fmla="*/ 102 h 248"/>
                <a:gd name="T52" fmla="*/ 280 w 287"/>
                <a:gd name="T53" fmla="*/ 101 h 248"/>
                <a:gd name="T54" fmla="*/ 280 w 287"/>
                <a:gd name="T55" fmla="*/ 101 h 248"/>
                <a:gd name="T56" fmla="*/ 280 w 287"/>
                <a:gd name="T57" fmla="*/ 101 h 248"/>
                <a:gd name="T58" fmla="*/ 280 w 287"/>
                <a:gd name="T59" fmla="*/ 101 h 248"/>
                <a:gd name="T60" fmla="*/ 280 w 287"/>
                <a:gd name="T61" fmla="*/ 100 h 248"/>
                <a:gd name="T62" fmla="*/ 280 w 287"/>
                <a:gd name="T63" fmla="*/ 100 h 248"/>
                <a:gd name="T64" fmla="*/ 280 w 287"/>
                <a:gd name="T65" fmla="*/ 100 h 248"/>
                <a:gd name="T66" fmla="*/ 280 w 287"/>
                <a:gd name="T67" fmla="*/ 100 h 248"/>
                <a:gd name="T68" fmla="*/ 276 w 287"/>
                <a:gd name="T69" fmla="*/ 85 h 248"/>
                <a:gd name="T70" fmla="*/ 276 w 287"/>
                <a:gd name="T71" fmla="*/ 85 h 248"/>
                <a:gd name="T72" fmla="*/ 276 w 287"/>
                <a:gd name="T73" fmla="*/ 84 h 248"/>
                <a:gd name="T74" fmla="*/ 276 w 287"/>
                <a:gd name="T75" fmla="*/ 84 h 248"/>
                <a:gd name="T76" fmla="*/ 276 w 287"/>
                <a:gd name="T77" fmla="*/ 84 h 248"/>
                <a:gd name="T78" fmla="*/ 276 w 287"/>
                <a:gd name="T79" fmla="*/ 84 h 248"/>
                <a:gd name="T80" fmla="*/ 276 w 287"/>
                <a:gd name="T81" fmla="*/ 83 h 248"/>
                <a:gd name="T82" fmla="*/ 270 w 287"/>
                <a:gd name="T83" fmla="*/ 68 h 248"/>
                <a:gd name="T84" fmla="*/ 270 w 287"/>
                <a:gd name="T85" fmla="*/ 68 h 248"/>
                <a:gd name="T86" fmla="*/ 270 w 287"/>
                <a:gd name="T87" fmla="*/ 68 h 248"/>
                <a:gd name="T88" fmla="*/ 269 w 287"/>
                <a:gd name="T89" fmla="*/ 68 h 248"/>
                <a:gd name="T90" fmla="*/ 153 w 287"/>
                <a:gd name="T91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7" h="248">
                  <a:moveTo>
                    <a:pt x="153" y="0"/>
                  </a:moveTo>
                  <a:cubicBezTo>
                    <a:pt x="138" y="0"/>
                    <a:pt x="123" y="2"/>
                    <a:pt x="108" y="7"/>
                  </a:cubicBezTo>
                  <a:cubicBezTo>
                    <a:pt x="42" y="28"/>
                    <a:pt x="0" y="8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54"/>
                    <a:pt x="11" y="159"/>
                    <a:pt x="12" y="165"/>
                  </a:cubicBezTo>
                  <a:cubicBezTo>
                    <a:pt x="28" y="216"/>
                    <a:pt x="79" y="248"/>
                    <a:pt x="135" y="248"/>
                  </a:cubicBezTo>
                  <a:cubicBezTo>
                    <a:pt x="148" y="248"/>
                    <a:pt x="161" y="246"/>
                    <a:pt x="175" y="243"/>
                  </a:cubicBezTo>
                  <a:cubicBezTo>
                    <a:pt x="176" y="242"/>
                    <a:pt x="178" y="242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1" y="241"/>
                  </a:cubicBezTo>
                  <a:cubicBezTo>
                    <a:pt x="182" y="241"/>
                    <a:pt x="183" y="240"/>
                    <a:pt x="184" y="240"/>
                  </a:cubicBezTo>
                  <a:cubicBezTo>
                    <a:pt x="247" y="219"/>
                    <a:pt x="287" y="161"/>
                    <a:pt x="280" y="104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79" y="95"/>
                    <a:pt x="278" y="90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3"/>
                    <a:pt x="276" y="83"/>
                  </a:cubicBezTo>
                  <a:cubicBezTo>
                    <a:pt x="274" y="78"/>
                    <a:pt x="272" y="73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69" y="68"/>
                    <a:pt x="269" y="68"/>
                    <a:pt x="269" y="68"/>
                  </a:cubicBezTo>
                  <a:cubicBezTo>
                    <a:pt x="249" y="26"/>
                    <a:pt x="203" y="0"/>
                    <a:pt x="153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6" name="Freeform 60">
              <a:extLst>
                <a:ext uri="{FF2B5EF4-FFF2-40B4-BE49-F238E27FC236}">
                  <a16:creationId xmlns:a16="http://schemas.microsoft.com/office/drawing/2014/main" id="{B6BD3E6D-CCBA-492A-91C6-0DC6AB2364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7" y="1803"/>
              <a:ext cx="108" cy="186"/>
            </a:xfrm>
            <a:custGeom>
              <a:avLst/>
              <a:gdLst>
                <a:gd name="T0" fmla="*/ 0 w 100"/>
                <a:gd name="T1" fmla="*/ 173 h 173"/>
                <a:gd name="T2" fmla="*/ 0 w 100"/>
                <a:gd name="T3" fmla="*/ 173 h 173"/>
                <a:gd name="T4" fmla="*/ 0 w 100"/>
                <a:gd name="T5" fmla="*/ 173 h 173"/>
                <a:gd name="T6" fmla="*/ 1 w 100"/>
                <a:gd name="T7" fmla="*/ 173 h 173"/>
                <a:gd name="T8" fmla="*/ 0 w 100"/>
                <a:gd name="T9" fmla="*/ 173 h 173"/>
                <a:gd name="T10" fmla="*/ 1 w 100"/>
                <a:gd name="T11" fmla="*/ 173 h 173"/>
                <a:gd name="T12" fmla="*/ 100 w 100"/>
                <a:gd name="T13" fmla="*/ 36 h 173"/>
                <a:gd name="T14" fmla="*/ 100 w 100"/>
                <a:gd name="T15" fmla="*/ 36 h 173"/>
                <a:gd name="T16" fmla="*/ 100 w 100"/>
                <a:gd name="T17" fmla="*/ 36 h 173"/>
                <a:gd name="T18" fmla="*/ 100 w 100"/>
                <a:gd name="T19" fmla="*/ 35 h 173"/>
                <a:gd name="T20" fmla="*/ 100 w 100"/>
                <a:gd name="T21" fmla="*/ 35 h 173"/>
                <a:gd name="T22" fmla="*/ 100 w 100"/>
                <a:gd name="T23" fmla="*/ 35 h 173"/>
                <a:gd name="T24" fmla="*/ 100 w 100"/>
                <a:gd name="T25" fmla="*/ 35 h 173"/>
                <a:gd name="T26" fmla="*/ 100 w 100"/>
                <a:gd name="T27" fmla="*/ 35 h 173"/>
                <a:gd name="T28" fmla="*/ 100 w 100"/>
                <a:gd name="T29" fmla="*/ 35 h 173"/>
                <a:gd name="T30" fmla="*/ 100 w 100"/>
                <a:gd name="T31" fmla="*/ 34 h 173"/>
                <a:gd name="T32" fmla="*/ 100 w 100"/>
                <a:gd name="T33" fmla="*/ 35 h 173"/>
                <a:gd name="T34" fmla="*/ 100 w 100"/>
                <a:gd name="T35" fmla="*/ 34 h 173"/>
                <a:gd name="T36" fmla="*/ 100 w 100"/>
                <a:gd name="T37" fmla="*/ 34 h 173"/>
                <a:gd name="T38" fmla="*/ 100 w 100"/>
                <a:gd name="T39" fmla="*/ 34 h 173"/>
                <a:gd name="T40" fmla="*/ 100 w 100"/>
                <a:gd name="T41" fmla="*/ 34 h 173"/>
                <a:gd name="T42" fmla="*/ 100 w 100"/>
                <a:gd name="T43" fmla="*/ 34 h 173"/>
                <a:gd name="T44" fmla="*/ 100 w 100"/>
                <a:gd name="T45" fmla="*/ 34 h 173"/>
                <a:gd name="T46" fmla="*/ 100 w 100"/>
                <a:gd name="T47" fmla="*/ 34 h 173"/>
                <a:gd name="T48" fmla="*/ 100 w 100"/>
                <a:gd name="T49" fmla="*/ 33 h 173"/>
                <a:gd name="T50" fmla="*/ 100 w 100"/>
                <a:gd name="T51" fmla="*/ 34 h 173"/>
                <a:gd name="T52" fmla="*/ 100 w 100"/>
                <a:gd name="T53" fmla="*/ 33 h 173"/>
                <a:gd name="T54" fmla="*/ 100 w 100"/>
                <a:gd name="T55" fmla="*/ 33 h 173"/>
                <a:gd name="T56" fmla="*/ 100 w 100"/>
                <a:gd name="T57" fmla="*/ 33 h 173"/>
                <a:gd name="T58" fmla="*/ 100 w 100"/>
                <a:gd name="T59" fmla="*/ 33 h 173"/>
                <a:gd name="T60" fmla="*/ 100 w 100"/>
                <a:gd name="T61" fmla="*/ 32 h 173"/>
                <a:gd name="T62" fmla="*/ 100 w 100"/>
                <a:gd name="T63" fmla="*/ 33 h 173"/>
                <a:gd name="T64" fmla="*/ 100 w 100"/>
                <a:gd name="T65" fmla="*/ 32 h 173"/>
                <a:gd name="T66" fmla="*/ 100 w 100"/>
                <a:gd name="T67" fmla="*/ 32 h 173"/>
                <a:gd name="T68" fmla="*/ 100 w 100"/>
                <a:gd name="T69" fmla="*/ 32 h 173"/>
                <a:gd name="T70" fmla="*/ 100 w 100"/>
                <a:gd name="T71" fmla="*/ 32 h 173"/>
                <a:gd name="T72" fmla="*/ 96 w 100"/>
                <a:gd name="T73" fmla="*/ 17 h 173"/>
                <a:gd name="T74" fmla="*/ 100 w 100"/>
                <a:gd name="T75" fmla="*/ 32 h 173"/>
                <a:gd name="T76" fmla="*/ 96 w 100"/>
                <a:gd name="T77" fmla="*/ 17 h 173"/>
                <a:gd name="T78" fmla="*/ 96 w 100"/>
                <a:gd name="T79" fmla="*/ 16 h 173"/>
                <a:gd name="T80" fmla="*/ 96 w 100"/>
                <a:gd name="T81" fmla="*/ 17 h 173"/>
                <a:gd name="T82" fmla="*/ 96 w 100"/>
                <a:gd name="T83" fmla="*/ 16 h 173"/>
                <a:gd name="T84" fmla="*/ 96 w 100"/>
                <a:gd name="T85" fmla="*/ 16 h 173"/>
                <a:gd name="T86" fmla="*/ 96 w 100"/>
                <a:gd name="T87" fmla="*/ 16 h 173"/>
                <a:gd name="T88" fmla="*/ 96 w 100"/>
                <a:gd name="T89" fmla="*/ 16 h 173"/>
                <a:gd name="T90" fmla="*/ 90 w 100"/>
                <a:gd name="T91" fmla="*/ 0 h 173"/>
                <a:gd name="T92" fmla="*/ 90 w 100"/>
                <a:gd name="T93" fmla="*/ 0 h 173"/>
                <a:gd name="T94" fmla="*/ 96 w 100"/>
                <a:gd name="T95" fmla="*/ 15 h 173"/>
                <a:gd name="T96" fmla="*/ 96 w 100"/>
                <a:gd name="T97" fmla="*/ 16 h 173"/>
                <a:gd name="T98" fmla="*/ 96 w 100"/>
                <a:gd name="T99" fmla="*/ 15 h 173"/>
                <a:gd name="T100" fmla="*/ 90 w 100"/>
                <a:gd name="T10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0" h="173">
                  <a:moveTo>
                    <a:pt x="0" y="173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moveTo>
                    <a:pt x="1" y="173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1" y="173"/>
                  </a:cubicBezTo>
                  <a:moveTo>
                    <a:pt x="100" y="36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100" y="36"/>
                    <a:pt x="100" y="36"/>
                    <a:pt x="100" y="36"/>
                  </a:cubicBezTo>
                  <a:moveTo>
                    <a:pt x="100" y="35"/>
                  </a:move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moveTo>
                    <a:pt x="100" y="35"/>
                  </a:move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moveTo>
                    <a:pt x="100" y="34"/>
                  </a:move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4"/>
                  </a:cubicBezTo>
                  <a:moveTo>
                    <a:pt x="100" y="34"/>
                  </a:move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4"/>
                  </a:cubicBezTo>
                  <a:moveTo>
                    <a:pt x="100" y="34"/>
                  </a:move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4"/>
                  </a:cubicBezTo>
                  <a:moveTo>
                    <a:pt x="100" y="33"/>
                  </a:moveTo>
                  <a:cubicBezTo>
                    <a:pt x="100" y="33"/>
                    <a:pt x="100" y="33"/>
                    <a:pt x="100" y="34"/>
                  </a:cubicBezTo>
                  <a:cubicBezTo>
                    <a:pt x="100" y="33"/>
                    <a:pt x="100" y="33"/>
                    <a:pt x="100" y="33"/>
                  </a:cubicBezTo>
                  <a:moveTo>
                    <a:pt x="100" y="33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moveTo>
                    <a:pt x="100" y="32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2"/>
                  </a:cubicBezTo>
                  <a:moveTo>
                    <a:pt x="100" y="32"/>
                  </a:move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moveTo>
                    <a:pt x="96" y="17"/>
                  </a:moveTo>
                  <a:cubicBezTo>
                    <a:pt x="98" y="22"/>
                    <a:pt x="99" y="27"/>
                    <a:pt x="100" y="32"/>
                  </a:cubicBezTo>
                  <a:cubicBezTo>
                    <a:pt x="99" y="27"/>
                    <a:pt x="98" y="22"/>
                    <a:pt x="96" y="17"/>
                  </a:cubicBezTo>
                  <a:moveTo>
                    <a:pt x="96" y="16"/>
                  </a:moveTo>
                  <a:cubicBezTo>
                    <a:pt x="96" y="16"/>
                    <a:pt x="96" y="16"/>
                    <a:pt x="96" y="17"/>
                  </a:cubicBezTo>
                  <a:cubicBezTo>
                    <a:pt x="96" y="16"/>
                    <a:pt x="96" y="16"/>
                    <a:pt x="96" y="16"/>
                  </a:cubicBezTo>
                  <a:moveTo>
                    <a:pt x="96" y="16"/>
                  </a:moveTo>
                  <a:cubicBezTo>
                    <a:pt x="96" y="16"/>
                    <a:pt x="96" y="16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2" y="5"/>
                    <a:pt x="94" y="10"/>
                    <a:pt x="96" y="15"/>
                  </a:cubicBezTo>
                  <a:cubicBezTo>
                    <a:pt x="96" y="15"/>
                    <a:pt x="96" y="16"/>
                    <a:pt x="96" y="16"/>
                  </a:cubicBezTo>
                  <a:cubicBezTo>
                    <a:pt x="96" y="16"/>
                    <a:pt x="96" y="15"/>
                    <a:pt x="96" y="15"/>
                  </a:cubicBezTo>
                  <a:cubicBezTo>
                    <a:pt x="94" y="10"/>
                    <a:pt x="92" y="5"/>
                    <a:pt x="90" y="0"/>
                  </a:cubicBezTo>
                </a:path>
              </a:pathLst>
            </a:custGeom>
            <a:solidFill>
              <a:srgbClr val="968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7" name="Freeform 61">
              <a:extLst>
                <a:ext uri="{FF2B5EF4-FFF2-40B4-BE49-F238E27FC236}">
                  <a16:creationId xmlns:a16="http://schemas.microsoft.com/office/drawing/2014/main" id="{ABA800EC-2EE6-49C7-AEDD-1D4EC51F7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" y="1928"/>
              <a:ext cx="321" cy="218"/>
            </a:xfrm>
            <a:custGeom>
              <a:avLst/>
              <a:gdLst>
                <a:gd name="T0" fmla="*/ 179 w 299"/>
                <a:gd name="T1" fmla="*/ 179 h 203"/>
                <a:gd name="T2" fmla="*/ 278 w 299"/>
                <a:gd name="T3" fmla="*/ 14 h 203"/>
                <a:gd name="T4" fmla="*/ 272 w 299"/>
                <a:gd name="T5" fmla="*/ 0 h 203"/>
                <a:gd name="T6" fmla="*/ 267 w 299"/>
                <a:gd name="T7" fmla="*/ 1 h 203"/>
                <a:gd name="T8" fmla="*/ 273 w 299"/>
                <a:gd name="T9" fmla="*/ 16 h 203"/>
                <a:gd name="T10" fmla="*/ 177 w 299"/>
                <a:gd name="T11" fmla="*/ 174 h 203"/>
                <a:gd name="T12" fmla="*/ 9 w 299"/>
                <a:gd name="T13" fmla="*/ 98 h 203"/>
                <a:gd name="T14" fmla="*/ 5 w 299"/>
                <a:gd name="T15" fmla="*/ 82 h 203"/>
                <a:gd name="T16" fmla="*/ 0 w 299"/>
                <a:gd name="T17" fmla="*/ 84 h 203"/>
                <a:gd name="T18" fmla="*/ 3 w 299"/>
                <a:gd name="T19" fmla="*/ 99 h 203"/>
                <a:gd name="T20" fmla="*/ 179 w 299"/>
                <a:gd name="T21" fmla="*/ 17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203">
                  <a:moveTo>
                    <a:pt x="179" y="179"/>
                  </a:moveTo>
                  <a:cubicBezTo>
                    <a:pt x="254" y="156"/>
                    <a:pt x="299" y="82"/>
                    <a:pt x="278" y="14"/>
                  </a:cubicBezTo>
                  <a:cubicBezTo>
                    <a:pt x="276" y="9"/>
                    <a:pt x="275" y="4"/>
                    <a:pt x="272" y="0"/>
                  </a:cubicBezTo>
                  <a:cubicBezTo>
                    <a:pt x="267" y="1"/>
                    <a:pt x="267" y="1"/>
                    <a:pt x="267" y="1"/>
                  </a:cubicBezTo>
                  <a:cubicBezTo>
                    <a:pt x="269" y="6"/>
                    <a:pt x="271" y="11"/>
                    <a:pt x="273" y="16"/>
                  </a:cubicBezTo>
                  <a:cubicBezTo>
                    <a:pt x="293" y="81"/>
                    <a:pt x="250" y="152"/>
                    <a:pt x="177" y="174"/>
                  </a:cubicBezTo>
                  <a:cubicBezTo>
                    <a:pt x="104" y="197"/>
                    <a:pt x="29" y="162"/>
                    <a:pt x="9" y="98"/>
                  </a:cubicBezTo>
                  <a:cubicBezTo>
                    <a:pt x="7" y="92"/>
                    <a:pt x="6" y="87"/>
                    <a:pt x="5" y="8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9"/>
                    <a:pt x="2" y="94"/>
                    <a:pt x="3" y="99"/>
                  </a:cubicBezTo>
                  <a:cubicBezTo>
                    <a:pt x="24" y="167"/>
                    <a:pt x="103" y="203"/>
                    <a:pt x="179" y="179"/>
                  </a:cubicBezTo>
                </a:path>
              </a:pathLst>
            </a:custGeom>
            <a:solidFill>
              <a:srgbClr val="68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8" name="Freeform 62">
              <a:extLst>
                <a:ext uri="{FF2B5EF4-FFF2-40B4-BE49-F238E27FC236}">
                  <a16:creationId xmlns:a16="http://schemas.microsoft.com/office/drawing/2014/main" id="{041B8556-F824-4CB4-A552-923B521F4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" y="1856"/>
              <a:ext cx="308" cy="267"/>
            </a:xfrm>
            <a:custGeom>
              <a:avLst/>
              <a:gdLst>
                <a:gd name="T0" fmla="*/ 108 w 287"/>
                <a:gd name="T1" fmla="*/ 7 h 248"/>
                <a:gd name="T2" fmla="*/ 8 w 287"/>
                <a:gd name="T3" fmla="*/ 149 h 248"/>
                <a:gd name="T4" fmla="*/ 135 w 287"/>
                <a:gd name="T5" fmla="*/ 248 h 248"/>
                <a:gd name="T6" fmla="*/ 180 w 287"/>
                <a:gd name="T7" fmla="*/ 241 h 248"/>
                <a:gd name="T8" fmla="*/ 280 w 287"/>
                <a:gd name="T9" fmla="*/ 103 h 248"/>
                <a:gd name="T10" fmla="*/ 280 w 287"/>
                <a:gd name="T11" fmla="*/ 103 h 248"/>
                <a:gd name="T12" fmla="*/ 280 w 287"/>
                <a:gd name="T13" fmla="*/ 102 h 248"/>
                <a:gd name="T14" fmla="*/ 280 w 287"/>
                <a:gd name="T15" fmla="*/ 102 h 248"/>
                <a:gd name="T16" fmla="*/ 280 w 287"/>
                <a:gd name="T17" fmla="*/ 101 h 248"/>
                <a:gd name="T18" fmla="*/ 280 w 287"/>
                <a:gd name="T19" fmla="*/ 101 h 248"/>
                <a:gd name="T20" fmla="*/ 280 w 287"/>
                <a:gd name="T21" fmla="*/ 101 h 248"/>
                <a:gd name="T22" fmla="*/ 280 w 287"/>
                <a:gd name="T23" fmla="*/ 100 h 248"/>
                <a:gd name="T24" fmla="*/ 280 w 287"/>
                <a:gd name="T25" fmla="*/ 100 h 248"/>
                <a:gd name="T26" fmla="*/ 279 w 287"/>
                <a:gd name="T27" fmla="*/ 100 h 248"/>
                <a:gd name="T28" fmla="*/ 279 w 287"/>
                <a:gd name="T29" fmla="*/ 99 h 248"/>
                <a:gd name="T30" fmla="*/ 279 w 287"/>
                <a:gd name="T31" fmla="*/ 99 h 248"/>
                <a:gd name="T32" fmla="*/ 279 w 287"/>
                <a:gd name="T33" fmla="*/ 99 h 248"/>
                <a:gd name="T34" fmla="*/ 279 w 287"/>
                <a:gd name="T35" fmla="*/ 98 h 248"/>
                <a:gd name="T36" fmla="*/ 279 w 287"/>
                <a:gd name="T37" fmla="*/ 98 h 248"/>
                <a:gd name="T38" fmla="*/ 279 w 287"/>
                <a:gd name="T39" fmla="*/ 97 h 248"/>
                <a:gd name="T40" fmla="*/ 279 w 287"/>
                <a:gd name="T41" fmla="*/ 97 h 248"/>
                <a:gd name="T42" fmla="*/ 279 w 287"/>
                <a:gd name="T43" fmla="*/ 97 h 248"/>
                <a:gd name="T44" fmla="*/ 279 w 287"/>
                <a:gd name="T45" fmla="*/ 96 h 248"/>
                <a:gd name="T46" fmla="*/ 279 w 287"/>
                <a:gd name="T47" fmla="*/ 96 h 248"/>
                <a:gd name="T48" fmla="*/ 279 w 287"/>
                <a:gd name="T49" fmla="*/ 96 h 248"/>
                <a:gd name="T50" fmla="*/ 279 w 287"/>
                <a:gd name="T51" fmla="*/ 95 h 248"/>
                <a:gd name="T52" fmla="*/ 279 w 287"/>
                <a:gd name="T53" fmla="*/ 95 h 248"/>
                <a:gd name="T54" fmla="*/ 279 w 287"/>
                <a:gd name="T55" fmla="*/ 94 h 248"/>
                <a:gd name="T56" fmla="*/ 279 w 287"/>
                <a:gd name="T57" fmla="*/ 94 h 248"/>
                <a:gd name="T58" fmla="*/ 278 w 287"/>
                <a:gd name="T59" fmla="*/ 94 h 248"/>
                <a:gd name="T60" fmla="*/ 278 w 287"/>
                <a:gd name="T61" fmla="*/ 93 h 248"/>
                <a:gd name="T62" fmla="*/ 278 w 287"/>
                <a:gd name="T63" fmla="*/ 93 h 248"/>
                <a:gd name="T64" fmla="*/ 278 w 287"/>
                <a:gd name="T65" fmla="*/ 92 h 248"/>
                <a:gd name="T66" fmla="*/ 278 w 287"/>
                <a:gd name="T67" fmla="*/ 92 h 248"/>
                <a:gd name="T68" fmla="*/ 278 w 287"/>
                <a:gd name="T69" fmla="*/ 92 h 248"/>
                <a:gd name="T70" fmla="*/ 278 w 287"/>
                <a:gd name="T71" fmla="*/ 91 h 248"/>
                <a:gd name="T72" fmla="*/ 278 w 287"/>
                <a:gd name="T73" fmla="*/ 91 h 248"/>
                <a:gd name="T74" fmla="*/ 278 w 287"/>
                <a:gd name="T75" fmla="*/ 91 h 248"/>
                <a:gd name="T76" fmla="*/ 278 w 287"/>
                <a:gd name="T77" fmla="*/ 90 h 248"/>
                <a:gd name="T78" fmla="*/ 278 w 287"/>
                <a:gd name="T79" fmla="*/ 90 h 248"/>
                <a:gd name="T80" fmla="*/ 277 w 287"/>
                <a:gd name="T81" fmla="*/ 89 h 248"/>
                <a:gd name="T82" fmla="*/ 277 w 287"/>
                <a:gd name="T83" fmla="*/ 89 h 248"/>
                <a:gd name="T84" fmla="*/ 277 w 287"/>
                <a:gd name="T85" fmla="*/ 89 h 248"/>
                <a:gd name="T86" fmla="*/ 277 w 287"/>
                <a:gd name="T87" fmla="*/ 88 h 248"/>
                <a:gd name="T88" fmla="*/ 277 w 287"/>
                <a:gd name="T89" fmla="*/ 88 h 248"/>
                <a:gd name="T90" fmla="*/ 277 w 287"/>
                <a:gd name="T91" fmla="*/ 88 h 248"/>
                <a:gd name="T92" fmla="*/ 277 w 287"/>
                <a:gd name="T93" fmla="*/ 87 h 248"/>
                <a:gd name="T94" fmla="*/ 277 w 287"/>
                <a:gd name="T95" fmla="*/ 87 h 248"/>
                <a:gd name="T96" fmla="*/ 277 w 287"/>
                <a:gd name="T97" fmla="*/ 86 h 248"/>
                <a:gd name="T98" fmla="*/ 277 w 287"/>
                <a:gd name="T99" fmla="*/ 86 h 248"/>
                <a:gd name="T100" fmla="*/ 276 w 287"/>
                <a:gd name="T101" fmla="*/ 86 h 248"/>
                <a:gd name="T102" fmla="*/ 276 w 287"/>
                <a:gd name="T103" fmla="*/ 85 h 248"/>
                <a:gd name="T104" fmla="*/ 276 w 287"/>
                <a:gd name="T105" fmla="*/ 85 h 248"/>
                <a:gd name="T106" fmla="*/ 276 w 287"/>
                <a:gd name="T107" fmla="*/ 84 h 248"/>
                <a:gd name="T108" fmla="*/ 276 w 287"/>
                <a:gd name="T109" fmla="*/ 84 h 248"/>
                <a:gd name="T110" fmla="*/ 276 w 287"/>
                <a:gd name="T111" fmla="*/ 84 h 248"/>
                <a:gd name="T112" fmla="*/ 270 w 287"/>
                <a:gd name="T113" fmla="*/ 68 h 248"/>
                <a:gd name="T114" fmla="*/ 270 w 287"/>
                <a:gd name="T115" fmla="*/ 68 h 248"/>
                <a:gd name="T116" fmla="*/ 153 w 287"/>
                <a:gd name="T11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7" h="248">
                  <a:moveTo>
                    <a:pt x="153" y="0"/>
                  </a:moveTo>
                  <a:cubicBezTo>
                    <a:pt x="138" y="0"/>
                    <a:pt x="123" y="2"/>
                    <a:pt x="108" y="7"/>
                  </a:cubicBezTo>
                  <a:cubicBezTo>
                    <a:pt x="41" y="28"/>
                    <a:pt x="0" y="8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9" y="154"/>
                    <a:pt x="10" y="159"/>
                    <a:pt x="12" y="165"/>
                  </a:cubicBezTo>
                  <a:cubicBezTo>
                    <a:pt x="28" y="216"/>
                    <a:pt x="78" y="248"/>
                    <a:pt x="135" y="248"/>
                  </a:cubicBezTo>
                  <a:cubicBezTo>
                    <a:pt x="148" y="248"/>
                    <a:pt x="161" y="246"/>
                    <a:pt x="175" y="243"/>
                  </a:cubicBezTo>
                  <a:cubicBezTo>
                    <a:pt x="176" y="242"/>
                    <a:pt x="178" y="242"/>
                    <a:pt x="180" y="241"/>
                  </a:cubicBezTo>
                  <a:cubicBezTo>
                    <a:pt x="181" y="241"/>
                    <a:pt x="183" y="240"/>
                    <a:pt x="184" y="240"/>
                  </a:cubicBezTo>
                  <a:cubicBezTo>
                    <a:pt x="247" y="219"/>
                    <a:pt x="287" y="160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79" y="100"/>
                  </a:cubicBezTo>
                  <a:cubicBezTo>
                    <a:pt x="279" y="100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8" y="94"/>
                    <a:pt x="278" y="94"/>
                    <a:pt x="278" y="94"/>
                  </a:cubicBezTo>
                  <a:cubicBezTo>
                    <a:pt x="278" y="94"/>
                    <a:pt x="278" y="94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6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77" y="86"/>
                    <a:pt x="277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3"/>
                    <a:pt x="276" y="83"/>
                  </a:cubicBezTo>
                  <a:cubicBezTo>
                    <a:pt x="274" y="78"/>
                    <a:pt x="272" y="73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69" y="68"/>
                    <a:pt x="269" y="68"/>
                    <a:pt x="269" y="68"/>
                  </a:cubicBezTo>
                  <a:cubicBezTo>
                    <a:pt x="249" y="26"/>
                    <a:pt x="203" y="0"/>
                    <a:pt x="153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9" name="Freeform 63">
              <a:extLst>
                <a:ext uri="{FF2B5EF4-FFF2-40B4-BE49-F238E27FC236}">
                  <a16:creationId xmlns:a16="http://schemas.microsoft.com/office/drawing/2014/main" id="{A21FE468-A93A-4488-B8FC-A863299075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7" y="1929"/>
              <a:ext cx="10" cy="38"/>
            </a:xfrm>
            <a:custGeom>
              <a:avLst/>
              <a:gdLst>
                <a:gd name="T0" fmla="*/ 10 w 10"/>
                <a:gd name="T1" fmla="*/ 35 h 35"/>
                <a:gd name="T2" fmla="*/ 10 w 10"/>
                <a:gd name="T3" fmla="*/ 34 h 35"/>
                <a:gd name="T4" fmla="*/ 10 w 10"/>
                <a:gd name="T5" fmla="*/ 34 h 35"/>
                <a:gd name="T6" fmla="*/ 10 w 10"/>
                <a:gd name="T7" fmla="*/ 34 h 35"/>
                <a:gd name="T8" fmla="*/ 10 w 10"/>
                <a:gd name="T9" fmla="*/ 33 h 35"/>
                <a:gd name="T10" fmla="*/ 10 w 10"/>
                <a:gd name="T11" fmla="*/ 33 h 35"/>
                <a:gd name="T12" fmla="*/ 10 w 10"/>
                <a:gd name="T13" fmla="*/ 33 h 35"/>
                <a:gd name="T14" fmla="*/ 10 w 10"/>
                <a:gd name="T15" fmla="*/ 32 h 35"/>
                <a:gd name="T16" fmla="*/ 10 w 10"/>
                <a:gd name="T17" fmla="*/ 32 h 35"/>
                <a:gd name="T18" fmla="*/ 9 w 10"/>
                <a:gd name="T19" fmla="*/ 31 h 35"/>
                <a:gd name="T20" fmla="*/ 9 w 10"/>
                <a:gd name="T21" fmla="*/ 31 h 35"/>
                <a:gd name="T22" fmla="*/ 9 w 10"/>
                <a:gd name="T23" fmla="*/ 31 h 35"/>
                <a:gd name="T24" fmla="*/ 9 w 10"/>
                <a:gd name="T25" fmla="*/ 30 h 35"/>
                <a:gd name="T26" fmla="*/ 9 w 10"/>
                <a:gd name="T27" fmla="*/ 30 h 35"/>
                <a:gd name="T28" fmla="*/ 9 w 10"/>
                <a:gd name="T29" fmla="*/ 29 h 35"/>
                <a:gd name="T30" fmla="*/ 9 w 10"/>
                <a:gd name="T31" fmla="*/ 29 h 35"/>
                <a:gd name="T32" fmla="*/ 9 w 10"/>
                <a:gd name="T33" fmla="*/ 29 h 35"/>
                <a:gd name="T34" fmla="*/ 9 w 10"/>
                <a:gd name="T35" fmla="*/ 28 h 35"/>
                <a:gd name="T36" fmla="*/ 9 w 10"/>
                <a:gd name="T37" fmla="*/ 28 h 35"/>
                <a:gd name="T38" fmla="*/ 9 w 10"/>
                <a:gd name="T39" fmla="*/ 28 h 35"/>
                <a:gd name="T40" fmla="*/ 9 w 10"/>
                <a:gd name="T41" fmla="*/ 27 h 35"/>
                <a:gd name="T42" fmla="*/ 9 w 10"/>
                <a:gd name="T43" fmla="*/ 27 h 35"/>
                <a:gd name="T44" fmla="*/ 9 w 10"/>
                <a:gd name="T45" fmla="*/ 26 h 35"/>
                <a:gd name="T46" fmla="*/ 9 w 10"/>
                <a:gd name="T47" fmla="*/ 26 h 35"/>
                <a:gd name="T48" fmla="*/ 8 w 10"/>
                <a:gd name="T49" fmla="*/ 26 h 35"/>
                <a:gd name="T50" fmla="*/ 8 w 10"/>
                <a:gd name="T51" fmla="*/ 25 h 35"/>
                <a:gd name="T52" fmla="*/ 8 w 10"/>
                <a:gd name="T53" fmla="*/ 25 h 35"/>
                <a:gd name="T54" fmla="*/ 8 w 10"/>
                <a:gd name="T55" fmla="*/ 24 h 35"/>
                <a:gd name="T56" fmla="*/ 8 w 10"/>
                <a:gd name="T57" fmla="*/ 24 h 35"/>
                <a:gd name="T58" fmla="*/ 8 w 10"/>
                <a:gd name="T59" fmla="*/ 24 h 35"/>
                <a:gd name="T60" fmla="*/ 8 w 10"/>
                <a:gd name="T61" fmla="*/ 23 h 35"/>
                <a:gd name="T62" fmla="*/ 8 w 10"/>
                <a:gd name="T63" fmla="*/ 23 h 35"/>
                <a:gd name="T64" fmla="*/ 8 w 10"/>
                <a:gd name="T65" fmla="*/ 23 h 35"/>
                <a:gd name="T66" fmla="*/ 8 w 10"/>
                <a:gd name="T67" fmla="*/ 22 h 35"/>
                <a:gd name="T68" fmla="*/ 8 w 10"/>
                <a:gd name="T69" fmla="*/ 22 h 35"/>
                <a:gd name="T70" fmla="*/ 7 w 10"/>
                <a:gd name="T71" fmla="*/ 21 h 35"/>
                <a:gd name="T72" fmla="*/ 7 w 10"/>
                <a:gd name="T73" fmla="*/ 21 h 35"/>
                <a:gd name="T74" fmla="*/ 7 w 10"/>
                <a:gd name="T75" fmla="*/ 21 h 35"/>
                <a:gd name="T76" fmla="*/ 7 w 10"/>
                <a:gd name="T77" fmla="*/ 20 h 35"/>
                <a:gd name="T78" fmla="*/ 7 w 10"/>
                <a:gd name="T79" fmla="*/ 20 h 35"/>
                <a:gd name="T80" fmla="*/ 7 w 10"/>
                <a:gd name="T81" fmla="*/ 20 h 35"/>
                <a:gd name="T82" fmla="*/ 7 w 10"/>
                <a:gd name="T83" fmla="*/ 19 h 35"/>
                <a:gd name="T84" fmla="*/ 7 w 10"/>
                <a:gd name="T85" fmla="*/ 19 h 35"/>
                <a:gd name="T86" fmla="*/ 7 w 10"/>
                <a:gd name="T87" fmla="*/ 18 h 35"/>
                <a:gd name="T88" fmla="*/ 7 w 10"/>
                <a:gd name="T89" fmla="*/ 18 h 35"/>
                <a:gd name="T90" fmla="*/ 6 w 10"/>
                <a:gd name="T91" fmla="*/ 18 h 35"/>
                <a:gd name="T92" fmla="*/ 6 w 10"/>
                <a:gd name="T93" fmla="*/ 17 h 35"/>
                <a:gd name="T94" fmla="*/ 6 w 10"/>
                <a:gd name="T95" fmla="*/ 17 h 35"/>
                <a:gd name="T96" fmla="*/ 6 w 10"/>
                <a:gd name="T97" fmla="*/ 17 h 35"/>
                <a:gd name="T98" fmla="*/ 6 w 10"/>
                <a:gd name="T99" fmla="*/ 16 h 35"/>
                <a:gd name="T100" fmla="*/ 6 w 10"/>
                <a:gd name="T101" fmla="*/ 16 h 35"/>
                <a:gd name="T102" fmla="*/ 6 w 10"/>
                <a:gd name="T103" fmla="*/ 15 h 35"/>
                <a:gd name="T104" fmla="*/ 0 w 10"/>
                <a:gd name="T10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" h="35"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moveTo>
                    <a:pt x="10" y="34"/>
                  </a:moveTo>
                  <a:cubicBezTo>
                    <a:pt x="10" y="34"/>
                    <a:pt x="10" y="34"/>
                    <a:pt x="10" y="35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10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10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10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10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9" y="31"/>
                  </a:moveTo>
                  <a:cubicBezTo>
                    <a:pt x="9" y="31"/>
                    <a:pt x="9" y="32"/>
                    <a:pt x="9" y="32"/>
                  </a:cubicBezTo>
                  <a:cubicBezTo>
                    <a:pt x="9" y="32"/>
                    <a:pt x="9" y="31"/>
                    <a:pt x="9" y="31"/>
                  </a:cubicBezTo>
                  <a:moveTo>
                    <a:pt x="9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9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9" y="30"/>
                  </a:moveTo>
                  <a:cubicBezTo>
                    <a:pt x="9" y="30"/>
                    <a:pt x="9" y="30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9" y="29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29"/>
                  </a:cubicBezTo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moveTo>
                    <a:pt x="9" y="28"/>
                  </a:move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9" y="28"/>
                    <a:pt x="9" y="28"/>
                  </a:cubicBezTo>
                  <a:moveTo>
                    <a:pt x="9" y="28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moveTo>
                    <a:pt x="9" y="28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6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8" y="24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4"/>
                  </a:cubicBezTo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8" y="23"/>
                  </a:moveTo>
                  <a:cubicBezTo>
                    <a:pt x="8" y="23"/>
                    <a:pt x="8" y="24"/>
                    <a:pt x="8" y="24"/>
                  </a:cubicBezTo>
                  <a:cubicBezTo>
                    <a:pt x="8" y="24"/>
                    <a:pt x="8" y="23"/>
                    <a:pt x="8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7" y="21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7" y="21"/>
                  </a:cubicBezTo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0"/>
                  </a:move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0"/>
                    <a:pt x="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moveTo>
                    <a:pt x="7" y="18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8"/>
                  </a:cubicBezTo>
                  <a:moveTo>
                    <a:pt x="7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moveTo>
                    <a:pt x="6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6" y="18"/>
                  </a:cubicBezTo>
                  <a:moveTo>
                    <a:pt x="6" y="17"/>
                  </a:move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10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4" y="10"/>
                    <a:pt x="2" y="5"/>
                    <a:pt x="0" y="0"/>
                  </a:cubicBezTo>
                </a:path>
              </a:pathLst>
            </a:custGeom>
            <a:solidFill>
              <a:srgbClr val="968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0" name="Freeform 64">
              <a:extLst>
                <a:ext uri="{FF2B5EF4-FFF2-40B4-BE49-F238E27FC236}">
                  <a16:creationId xmlns:a16="http://schemas.microsoft.com/office/drawing/2014/main" id="{6DB63AFD-F661-4163-B4B5-7276638E6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3" y="1702"/>
              <a:ext cx="723" cy="317"/>
            </a:xfrm>
            <a:custGeom>
              <a:avLst/>
              <a:gdLst>
                <a:gd name="T0" fmla="*/ 497 w 673"/>
                <a:gd name="T1" fmla="*/ 22 h 295"/>
                <a:gd name="T2" fmla="*/ 389 w 673"/>
                <a:gd name="T3" fmla="*/ 168 h 295"/>
                <a:gd name="T4" fmla="*/ 289 w 673"/>
                <a:gd name="T5" fmla="*/ 199 h 295"/>
                <a:gd name="T6" fmla="*/ 117 w 673"/>
                <a:gd name="T7" fmla="*/ 139 h 295"/>
                <a:gd name="T8" fmla="*/ 11 w 673"/>
                <a:gd name="T9" fmla="*/ 295 h 295"/>
                <a:gd name="T10" fmla="*/ 22 w 673"/>
                <a:gd name="T11" fmla="*/ 292 h 295"/>
                <a:gd name="T12" fmla="*/ 121 w 673"/>
                <a:gd name="T13" fmla="*/ 151 h 295"/>
                <a:gd name="T14" fmla="*/ 282 w 673"/>
                <a:gd name="T15" fmla="*/ 211 h 295"/>
                <a:gd name="T16" fmla="*/ 294 w 673"/>
                <a:gd name="T17" fmla="*/ 208 h 295"/>
                <a:gd name="T18" fmla="*/ 390 w 673"/>
                <a:gd name="T19" fmla="*/ 178 h 295"/>
                <a:gd name="T20" fmla="*/ 402 w 673"/>
                <a:gd name="T21" fmla="*/ 175 h 295"/>
                <a:gd name="T22" fmla="*/ 500 w 673"/>
                <a:gd name="T23" fmla="*/ 34 h 295"/>
                <a:gd name="T24" fmla="*/ 661 w 673"/>
                <a:gd name="T25" fmla="*/ 95 h 295"/>
                <a:gd name="T26" fmla="*/ 673 w 673"/>
                <a:gd name="T27" fmla="*/ 91 h 295"/>
                <a:gd name="T28" fmla="*/ 497 w 673"/>
                <a:gd name="T29" fmla="*/ 2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3" h="295">
                  <a:moveTo>
                    <a:pt x="497" y="22"/>
                  </a:moveTo>
                  <a:cubicBezTo>
                    <a:pt x="428" y="43"/>
                    <a:pt x="383" y="106"/>
                    <a:pt x="389" y="16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58" y="144"/>
                    <a:pt x="187" y="118"/>
                    <a:pt x="117" y="139"/>
                  </a:cubicBezTo>
                  <a:cubicBezTo>
                    <a:pt x="45" y="162"/>
                    <a:pt x="0" y="229"/>
                    <a:pt x="11" y="295"/>
                  </a:cubicBezTo>
                  <a:cubicBezTo>
                    <a:pt x="22" y="292"/>
                    <a:pt x="22" y="292"/>
                    <a:pt x="22" y="292"/>
                  </a:cubicBezTo>
                  <a:cubicBezTo>
                    <a:pt x="13" y="232"/>
                    <a:pt x="55" y="171"/>
                    <a:pt x="121" y="151"/>
                  </a:cubicBezTo>
                  <a:cubicBezTo>
                    <a:pt x="187" y="130"/>
                    <a:pt x="256" y="157"/>
                    <a:pt x="282" y="211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390" y="178"/>
                    <a:pt x="390" y="178"/>
                    <a:pt x="390" y="178"/>
                  </a:cubicBezTo>
                  <a:cubicBezTo>
                    <a:pt x="402" y="175"/>
                    <a:pt x="402" y="175"/>
                    <a:pt x="402" y="175"/>
                  </a:cubicBezTo>
                  <a:cubicBezTo>
                    <a:pt x="393" y="115"/>
                    <a:pt x="434" y="54"/>
                    <a:pt x="500" y="34"/>
                  </a:cubicBezTo>
                  <a:cubicBezTo>
                    <a:pt x="567" y="13"/>
                    <a:pt x="635" y="40"/>
                    <a:pt x="661" y="95"/>
                  </a:cubicBezTo>
                  <a:cubicBezTo>
                    <a:pt x="673" y="91"/>
                    <a:pt x="673" y="91"/>
                    <a:pt x="673" y="91"/>
                  </a:cubicBezTo>
                  <a:cubicBezTo>
                    <a:pt x="645" y="30"/>
                    <a:pt x="570" y="0"/>
                    <a:pt x="497" y="22"/>
                  </a:cubicBezTo>
                  <a:close/>
                </a:path>
              </a:pathLst>
            </a:custGeom>
            <a:solidFill>
              <a:srgbClr val="070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509035" y="2800887"/>
            <a:ext cx="76460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Phụ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nữ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có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vai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trò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quan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trọng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trong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gia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đình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và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trong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xã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hội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.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Họ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xứng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đáng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được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tôn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000" b="1" dirty="0" err="1">
                <a:solidFill>
                  <a:srgbClr val="002060"/>
                </a:solidFill>
                <a:latin typeface="Arail"/>
              </a:rPr>
              <a:t>trọng</a:t>
            </a:r>
            <a:r>
              <a:rPr lang="en-US" altLang="en-US" sz="4000" b="1" dirty="0">
                <a:solidFill>
                  <a:srgbClr val="002060"/>
                </a:solidFill>
                <a:latin typeface="Arail"/>
              </a:rPr>
              <a:t>.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17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2"/>
          <p:cNvSpPr txBox="1">
            <a:spLocks/>
          </p:cNvSpPr>
          <p:nvPr/>
        </p:nvSpPr>
        <p:spPr>
          <a:xfrm rot="21165330">
            <a:off x="203916" y="1944890"/>
            <a:ext cx="3854187" cy="3130294"/>
          </a:xfrm>
          <a:custGeom>
            <a:avLst/>
            <a:gdLst>
              <a:gd name="connsiteX0" fmla="*/ 470233 w 3854187"/>
              <a:gd name="connsiteY0" fmla="*/ 652 h 3130294"/>
              <a:gd name="connsiteX1" fmla="*/ 511013 w 3854187"/>
              <a:gd name="connsiteY1" fmla="*/ 1499 h 3130294"/>
              <a:gd name="connsiteX2" fmla="*/ 3677148 w 3854187"/>
              <a:gd name="connsiteY2" fmla="*/ 387184 h 3130294"/>
              <a:gd name="connsiteX3" fmla="*/ 3852689 w 3854187"/>
              <a:gd name="connsiteY3" fmla="*/ 611426 h 3130294"/>
              <a:gd name="connsiteX4" fmla="*/ 3567417 w 3854187"/>
              <a:gd name="connsiteY4" fmla="*/ 2953254 h 3130294"/>
              <a:gd name="connsiteX5" fmla="*/ 3343176 w 3854187"/>
              <a:gd name="connsiteY5" fmla="*/ 3128796 h 3130294"/>
              <a:gd name="connsiteX6" fmla="*/ 177041 w 3854187"/>
              <a:gd name="connsiteY6" fmla="*/ 2743110 h 3130294"/>
              <a:gd name="connsiteX7" fmla="*/ 1499 w 3854187"/>
              <a:gd name="connsiteY7" fmla="*/ 2518869 h 3130294"/>
              <a:gd name="connsiteX8" fmla="*/ 286771 w 3854187"/>
              <a:gd name="connsiteY8" fmla="*/ 177040 h 3130294"/>
              <a:gd name="connsiteX9" fmla="*/ 470233 w 3854187"/>
              <a:gd name="connsiteY9" fmla="*/ 652 h 31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87" h="3130294">
                <a:moveTo>
                  <a:pt x="470233" y="652"/>
                </a:moveTo>
                <a:cubicBezTo>
                  <a:pt x="483570" y="-425"/>
                  <a:pt x="497213" y="-182"/>
                  <a:pt x="511013" y="1499"/>
                </a:cubicBezTo>
                <a:lnTo>
                  <a:pt x="3677148" y="387184"/>
                </a:lnTo>
                <a:cubicBezTo>
                  <a:pt x="3787545" y="400632"/>
                  <a:pt x="3866137" y="501029"/>
                  <a:pt x="3852689" y="611426"/>
                </a:cubicBezTo>
                <a:lnTo>
                  <a:pt x="3567417" y="2953254"/>
                </a:lnTo>
                <a:cubicBezTo>
                  <a:pt x="3553969" y="3063651"/>
                  <a:pt x="3453573" y="3142244"/>
                  <a:pt x="3343176" y="3128796"/>
                </a:cubicBezTo>
                <a:lnTo>
                  <a:pt x="177041" y="2743110"/>
                </a:lnTo>
                <a:cubicBezTo>
                  <a:pt x="66644" y="2729662"/>
                  <a:pt x="-11949" y="2629266"/>
                  <a:pt x="1499" y="2518869"/>
                </a:cubicBezTo>
                <a:lnTo>
                  <a:pt x="286771" y="177040"/>
                </a:lnTo>
                <a:cubicBezTo>
                  <a:pt x="298539" y="80443"/>
                  <a:pt x="376875" y="8196"/>
                  <a:pt x="470233" y="652"/>
                </a:cubicBezTo>
                <a:close/>
              </a:path>
            </a:pathLst>
          </a:custGeom>
        </p:spPr>
        <p:txBody>
          <a:bodyPr/>
          <a:lstStyle/>
          <a:p>
            <a:endParaRPr lang="zh-CN" altLang="en-US">
              <a:ea typeface="义启嘟嘟体" pitchFamily="2" charset="-128"/>
              <a:cs typeface="义启嘟嘟体" pitchFamily="2" charset="-128"/>
              <a:sym typeface="+mn-lt"/>
            </a:endParaRPr>
          </a:p>
        </p:txBody>
      </p:sp>
      <p:sp>
        <p:nvSpPr>
          <p:cNvPr id="5" name="任意多边形 1"/>
          <p:cNvSpPr/>
          <p:nvPr/>
        </p:nvSpPr>
        <p:spPr>
          <a:xfrm>
            <a:off x="725713" y="2020031"/>
            <a:ext cx="8273143" cy="3366107"/>
          </a:xfrm>
          <a:custGeom>
            <a:avLst/>
            <a:gdLst>
              <a:gd name="connsiteX0" fmla="*/ 2118910 w 4408360"/>
              <a:gd name="connsiteY0" fmla="*/ 300917 h 3226997"/>
              <a:gd name="connsiteX1" fmla="*/ 550 w 4408360"/>
              <a:gd name="connsiteY1" fmla="*/ 1931597 h 3226997"/>
              <a:gd name="connsiteX2" fmla="*/ 1936030 w 4408360"/>
              <a:gd name="connsiteY2" fmla="*/ 3226997 h 3226997"/>
              <a:gd name="connsiteX3" fmla="*/ 4343950 w 4408360"/>
              <a:gd name="connsiteY3" fmla="*/ 1931597 h 3226997"/>
              <a:gd name="connsiteX4" fmla="*/ 3581950 w 4408360"/>
              <a:gd name="connsiteY4" fmla="*/ 148517 h 3226997"/>
              <a:gd name="connsiteX5" fmla="*/ 2118910 w 4408360"/>
              <a:gd name="connsiteY5" fmla="*/ 300917 h 3226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8360" h="3226997">
                <a:moveTo>
                  <a:pt x="2118910" y="300917"/>
                </a:moveTo>
                <a:cubicBezTo>
                  <a:pt x="1522010" y="598097"/>
                  <a:pt x="31030" y="1443917"/>
                  <a:pt x="550" y="1931597"/>
                </a:cubicBezTo>
                <a:cubicBezTo>
                  <a:pt x="-29930" y="2419277"/>
                  <a:pt x="1212130" y="3226997"/>
                  <a:pt x="1936030" y="3226997"/>
                </a:cubicBezTo>
                <a:cubicBezTo>
                  <a:pt x="2659930" y="3226997"/>
                  <a:pt x="4069630" y="2444677"/>
                  <a:pt x="4343950" y="1931597"/>
                </a:cubicBezTo>
                <a:cubicBezTo>
                  <a:pt x="4618270" y="1418517"/>
                  <a:pt x="3950250" y="417757"/>
                  <a:pt x="3581950" y="148517"/>
                </a:cubicBezTo>
                <a:cubicBezTo>
                  <a:pt x="3213650" y="-120723"/>
                  <a:pt x="2715810" y="3737"/>
                  <a:pt x="2118910" y="3009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 dirty="0">
              <a:solidFill>
                <a:schemeClr val="accent1">
                  <a:lumMod val="75000"/>
                </a:schemeClr>
              </a:solidFill>
              <a:ea typeface="义启嘟嘟体" pitchFamily="2" charset="-128"/>
              <a:cs typeface="义启嘟嘟体" pitchFamily="2" charset="-128"/>
            </a:endParaRPr>
          </a:p>
        </p:txBody>
      </p:sp>
      <p:pic>
        <p:nvPicPr>
          <p:cNvPr id="7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7213506" y="1633208"/>
            <a:ext cx="1123405" cy="86214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05843" y="2703863"/>
            <a:ext cx="77261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Hợp</a:t>
            </a:r>
            <a:r>
              <a:rPr lang="en-US" sz="54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tác</a:t>
            </a:r>
            <a:r>
              <a:rPr lang="en-US" sz="54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với</a:t>
            </a:r>
            <a:r>
              <a:rPr lang="en-US" sz="54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54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những</a:t>
            </a:r>
            <a:r>
              <a:rPr lang="en-US" sz="54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người</a:t>
            </a:r>
            <a:r>
              <a:rPr lang="en-US" sz="54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54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xung</a:t>
            </a:r>
            <a:r>
              <a:rPr lang="en-US" sz="54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5400" b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quanh</a:t>
            </a:r>
            <a:endParaRPr lang="en-US" sz="54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1482" y="-917744"/>
            <a:ext cx="5888563" cy="4333839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8729593" y="2735139"/>
            <a:ext cx="1120727" cy="914400"/>
          </a:xfrm>
          <a:prstGeom prst="rect">
            <a:avLst/>
          </a:prstGeom>
        </p:spPr>
      </p:pic>
      <p:pic>
        <p:nvPicPr>
          <p:cNvPr id="15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2415482" y="2064282"/>
            <a:ext cx="1123405" cy="86214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74733"/>
            <a:ext cx="12192000" cy="685800"/>
          </a:xfrm>
          <a:prstGeom prst="rect">
            <a:avLst/>
          </a:prstGeom>
        </p:spPr>
      </p:pic>
      <p:pic>
        <p:nvPicPr>
          <p:cNvPr id="17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762" y="4164094"/>
            <a:ext cx="1864721" cy="2696939"/>
          </a:xfrm>
          <a:prstGeom prst="rect">
            <a:avLst/>
          </a:prstGeom>
        </p:spPr>
      </p:pic>
      <p:pic>
        <p:nvPicPr>
          <p:cNvPr id="18" name="图片 7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5962123" y="3812700"/>
            <a:ext cx="2374788" cy="34358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897" y="633669"/>
            <a:ext cx="2130439" cy="1445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6862" y="2144921"/>
            <a:ext cx="2329919" cy="1445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145" y="674369"/>
            <a:ext cx="4377307" cy="123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33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15"/>
          <p:cNvSpPr/>
          <p:nvPr/>
        </p:nvSpPr>
        <p:spPr>
          <a:xfrm>
            <a:off x="693185" y="1869693"/>
            <a:ext cx="7189283" cy="969509"/>
          </a:xfrm>
          <a:prstGeom prst="roundRect">
            <a:avLst>
              <a:gd name="adj" fmla="val 24389"/>
            </a:avLst>
          </a:prstGeom>
          <a:solidFill>
            <a:schemeClr val="bg1"/>
          </a:solidFill>
          <a:ln w="76200">
            <a:solidFill>
              <a:srgbClr val="6699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: Rounded Corners 18"/>
          <p:cNvSpPr/>
          <p:nvPr/>
        </p:nvSpPr>
        <p:spPr>
          <a:xfrm>
            <a:off x="693186" y="4265968"/>
            <a:ext cx="7196180" cy="105075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6699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757080" y="1207121"/>
            <a:ext cx="52610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  <a:t>A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0752559" y="1200003"/>
            <a:ext cx="50045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  <a:t>B</a:t>
            </a:r>
          </a:p>
        </p:txBody>
      </p:sp>
      <p:sp>
        <p:nvSpPr>
          <p:cNvPr id="32" name="Rectangle: Rounded Corners 15"/>
          <p:cNvSpPr/>
          <p:nvPr/>
        </p:nvSpPr>
        <p:spPr>
          <a:xfrm>
            <a:off x="9918663" y="2926441"/>
            <a:ext cx="1738141" cy="1084748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CCC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: Rounded Corners 15"/>
          <p:cNvSpPr/>
          <p:nvPr/>
        </p:nvSpPr>
        <p:spPr>
          <a:xfrm>
            <a:off x="9924762" y="4360292"/>
            <a:ext cx="1715471" cy="1084748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CCC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2755" y="1908146"/>
            <a:ext cx="7091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thì</a:t>
            </a: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luôn</a:t>
            </a: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tốt</a:t>
            </a:r>
            <a:r>
              <a:rPr lang="en-GB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b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90505" y="4341042"/>
            <a:ext cx="71443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kém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mới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4" name="Rectangle: Rounded Corners 18"/>
          <p:cNvSpPr/>
          <p:nvPr/>
        </p:nvSpPr>
        <p:spPr>
          <a:xfrm>
            <a:off x="685095" y="3032964"/>
            <a:ext cx="7196180" cy="105075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6699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90505" y="3108038"/>
            <a:ext cx="7134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thêm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điều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bổ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ích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9" name="Right Arrow 48"/>
          <p:cNvSpPr/>
          <p:nvPr/>
        </p:nvSpPr>
        <p:spPr>
          <a:xfrm rot="2741725">
            <a:off x="7427561" y="3339252"/>
            <a:ext cx="3014579" cy="384490"/>
          </a:xfrm>
          <a:prstGeom prst="rightArrow">
            <a:avLst>
              <a:gd name="adj1" fmla="val 30769"/>
              <a:gd name="adj2" fmla="val 6538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ight Arrow 49"/>
          <p:cNvSpPr/>
          <p:nvPr/>
        </p:nvSpPr>
        <p:spPr>
          <a:xfrm>
            <a:off x="7898497" y="3339252"/>
            <a:ext cx="2002944" cy="384490"/>
          </a:xfrm>
          <a:prstGeom prst="rightArrow">
            <a:avLst>
              <a:gd name="adj1" fmla="val 30769"/>
              <a:gd name="adj2" fmla="val 6538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Arrow 50"/>
          <p:cNvSpPr/>
          <p:nvPr/>
        </p:nvSpPr>
        <p:spPr>
          <a:xfrm>
            <a:off x="7931772" y="4655184"/>
            <a:ext cx="1947485" cy="384490"/>
          </a:xfrm>
          <a:prstGeom prst="rightArrow">
            <a:avLst>
              <a:gd name="adj1" fmla="val 30769"/>
              <a:gd name="adj2" fmla="val 6538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ight Arrow 52"/>
          <p:cNvSpPr/>
          <p:nvPr/>
        </p:nvSpPr>
        <p:spPr>
          <a:xfrm rot="18703324">
            <a:off x="7375960" y="4691652"/>
            <a:ext cx="3061458" cy="384490"/>
          </a:xfrm>
          <a:prstGeom prst="rightArrow">
            <a:avLst>
              <a:gd name="adj1" fmla="val 30769"/>
              <a:gd name="adj2" fmla="val 6538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261228" y="1427614"/>
            <a:ext cx="807677" cy="658983"/>
          </a:xfrm>
          <a:prstGeom prst="rect">
            <a:avLst/>
          </a:prstGeom>
        </p:spPr>
      </p:pic>
      <p:pic>
        <p:nvPicPr>
          <p:cNvPr id="21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9285753" y="2216470"/>
            <a:ext cx="1123405" cy="862149"/>
          </a:xfrm>
          <a:prstGeom prst="rect">
            <a:avLst/>
          </a:prstGeom>
        </p:spPr>
      </p:pic>
      <p:pic>
        <p:nvPicPr>
          <p:cNvPr id="22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5001007" y="1157803"/>
            <a:ext cx="1123405" cy="862149"/>
          </a:xfrm>
          <a:prstGeom prst="rect">
            <a:avLst/>
          </a:prstGeom>
        </p:spPr>
      </p:pic>
      <p:pic>
        <p:nvPicPr>
          <p:cNvPr id="23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11376714" y="2230793"/>
            <a:ext cx="807677" cy="658983"/>
          </a:xfrm>
          <a:prstGeom prst="rect">
            <a:avLst/>
          </a:prstGeom>
        </p:spPr>
      </p:pic>
      <p:pic>
        <p:nvPicPr>
          <p:cNvPr id="36" name="图片 15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-1" y="6248167"/>
            <a:ext cx="12184391" cy="612366"/>
          </a:xfrm>
          <a:prstGeom prst="rect">
            <a:avLst/>
          </a:prstGeom>
        </p:spPr>
      </p:pic>
      <p:sp>
        <p:nvSpPr>
          <p:cNvPr id="37" name="Rectangle: Rounded Corners 18"/>
          <p:cNvSpPr/>
          <p:nvPr/>
        </p:nvSpPr>
        <p:spPr>
          <a:xfrm>
            <a:off x="678997" y="5516341"/>
            <a:ext cx="7196180" cy="1050757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6699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47500" y="5570654"/>
            <a:ext cx="6887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tác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cụ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từng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3" name="图片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35828" flipH="1">
            <a:off x="8889283" y="5449449"/>
            <a:ext cx="2042579" cy="1884468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103086" y="186467"/>
            <a:ext cx="10645863" cy="1148399"/>
          </a:xfrm>
          <a:prstGeom prst="round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ounded Rectangle 45"/>
          <p:cNvSpPr/>
          <p:nvPr/>
        </p:nvSpPr>
        <p:spPr>
          <a:xfrm>
            <a:off x="1605051" y="354676"/>
            <a:ext cx="9641931" cy="81945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2107439" y="490663"/>
            <a:ext cx="933918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4000" b="1" dirty="0" err="1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Nối</a:t>
            </a:r>
            <a:r>
              <a:rPr lang="en-US" sz="4000" b="1" dirty="0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 ô ở </a:t>
            </a:r>
            <a:r>
              <a:rPr lang="en-US" sz="4000" b="1" dirty="0" err="1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cột</a:t>
            </a:r>
            <a:r>
              <a:rPr lang="en-US" sz="4000" b="1" dirty="0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FF0066"/>
                </a:solidFill>
                <a:latin typeface="Arail"/>
                <a:cs typeface="Times New Roman" panose="02020603050405020304" pitchFamily="18" charset="0"/>
              </a:rPr>
              <a:t>A</a:t>
            </a:r>
            <a:r>
              <a:rPr lang="en-US" sz="4000" b="1" dirty="0">
                <a:solidFill>
                  <a:schemeClr val="accent2"/>
                </a:solidFill>
                <a:latin typeface="Arail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với</a:t>
            </a:r>
            <a:r>
              <a:rPr lang="en-US" sz="4000" b="1" dirty="0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 ô ở </a:t>
            </a:r>
            <a:r>
              <a:rPr lang="en-US" sz="4000" b="1" dirty="0" err="1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cột</a:t>
            </a:r>
            <a:r>
              <a:rPr lang="en-US" sz="4000" b="1" dirty="0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 </a:t>
            </a:r>
            <a:r>
              <a:rPr lang="en-US" sz="4000" b="1" dirty="0">
                <a:solidFill>
                  <a:srgbClr val="FF0066"/>
                </a:solidFill>
                <a:latin typeface="Arail"/>
                <a:cs typeface="Times New Roman" panose="02020603050405020304" pitchFamily="18" charset="0"/>
              </a:rPr>
              <a:t>B</a:t>
            </a:r>
            <a:r>
              <a:rPr lang="en-US" sz="4000" b="1" dirty="0">
                <a:solidFill>
                  <a:srgbClr val="002060"/>
                </a:solidFill>
                <a:latin typeface="Arail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37639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0" grpId="0"/>
      <p:bldP spid="31" grpId="0"/>
      <p:bldP spid="32" grpId="0" animBg="1"/>
      <p:bldP spid="33" grpId="0" animBg="1"/>
      <p:bldP spid="40" grpId="0"/>
      <p:bldP spid="41" grpId="0"/>
      <p:bldP spid="44" grpId="0" animBg="1"/>
      <p:bldP spid="45" grpId="0"/>
      <p:bldP spid="49" grpId="0" animBg="1"/>
      <p:bldP spid="50" grpId="0" animBg="1"/>
      <p:bldP spid="51" grpId="0" animBg="1"/>
      <p:bldP spid="53" grpId="0" animBg="1"/>
      <p:bldP spid="37" grpId="0" animBg="1"/>
      <p:bldP spid="38" grpId="0"/>
      <p:bldP spid="3" grpId="0" animBg="1"/>
      <p:bldP spid="46" grpId="0" animBg="1"/>
      <p:bldP spid="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9212767" y="2754648"/>
            <a:ext cx="3289797" cy="4759706"/>
          </a:xfrm>
          <a:prstGeom prst="rect">
            <a:avLst/>
          </a:prstGeom>
        </p:spPr>
      </p:pic>
      <p:pic>
        <p:nvPicPr>
          <p:cNvPr id="5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6213374" y="772763"/>
            <a:ext cx="807677" cy="658983"/>
          </a:xfrm>
          <a:prstGeom prst="rect">
            <a:avLst/>
          </a:prstGeom>
        </p:spPr>
      </p:pic>
      <p:pic>
        <p:nvPicPr>
          <p:cNvPr id="6" name="图片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2162425" y="945148"/>
            <a:ext cx="1123405" cy="862149"/>
          </a:xfrm>
          <a:prstGeom prst="rect">
            <a:avLst/>
          </a:prstGeom>
        </p:spPr>
      </p:pic>
      <p:pic>
        <p:nvPicPr>
          <p:cNvPr id="7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8113272" y="945149"/>
            <a:ext cx="1123405" cy="862149"/>
          </a:xfrm>
          <a:prstGeom prst="rect">
            <a:avLst/>
          </a:prstGeom>
        </p:spPr>
      </p:pic>
      <p:pic>
        <p:nvPicPr>
          <p:cNvPr id="8" name="图片 19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9720014" y="129657"/>
            <a:ext cx="2574289" cy="1786826"/>
          </a:xfrm>
          <a:prstGeom prst="rect">
            <a:avLst/>
          </a:prstGeom>
        </p:spPr>
      </p:pic>
      <p:pic>
        <p:nvPicPr>
          <p:cNvPr id="9" name="Picture Placeholder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0600" y="2239761"/>
            <a:ext cx="2147054" cy="2147054"/>
          </a:xfrm>
          <a:custGeom>
            <a:avLst/>
            <a:gdLst>
              <a:gd name="connsiteX0" fmla="*/ 2237854 w 4475708"/>
              <a:gd name="connsiteY0" fmla="*/ 0 h 4475708"/>
              <a:gd name="connsiteX1" fmla="*/ 4475708 w 4475708"/>
              <a:gd name="connsiteY1" fmla="*/ 2237854 h 4475708"/>
              <a:gd name="connsiteX2" fmla="*/ 2237854 w 4475708"/>
              <a:gd name="connsiteY2" fmla="*/ 4475708 h 4475708"/>
              <a:gd name="connsiteX3" fmla="*/ 0 w 4475708"/>
              <a:gd name="connsiteY3" fmla="*/ 2237854 h 4475708"/>
              <a:gd name="connsiteX4" fmla="*/ 2237854 w 4475708"/>
              <a:gd name="connsiteY4" fmla="*/ 0 h 447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75708" h="4475708">
                <a:moveTo>
                  <a:pt x="2237854" y="0"/>
                </a:moveTo>
                <a:cubicBezTo>
                  <a:pt x="3473787" y="0"/>
                  <a:pt x="4475708" y="1001921"/>
                  <a:pt x="4475708" y="2237854"/>
                </a:cubicBezTo>
                <a:cubicBezTo>
                  <a:pt x="4475708" y="3473787"/>
                  <a:pt x="3473787" y="4475708"/>
                  <a:pt x="2237854" y="4475708"/>
                </a:cubicBezTo>
                <a:cubicBezTo>
                  <a:pt x="1001921" y="4475708"/>
                  <a:pt x="0" y="3473787"/>
                  <a:pt x="0" y="2237854"/>
                </a:cubicBezTo>
                <a:cubicBezTo>
                  <a:pt x="0" y="1001921"/>
                  <a:pt x="1001921" y="0"/>
                  <a:pt x="2237854" y="0"/>
                </a:cubicBezTo>
                <a:close/>
              </a:path>
            </a:pathLst>
          </a:cu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355600" dist="25400" sx="101000" sy="101000" algn="ctr" rotWithShape="0">
              <a:sysClr val="windowText" lastClr="000000">
                <a:lumMod val="85000"/>
                <a:lumOff val="15000"/>
                <a:alpha val="54000"/>
              </a:sysClr>
            </a:outerShdw>
          </a:effectLst>
        </p:spPr>
      </p:pic>
      <p:pic>
        <p:nvPicPr>
          <p:cNvPr id="10" name="Picture Placeholder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" b="2564"/>
          <a:stretch>
            <a:fillRect/>
          </a:stretch>
        </p:blipFill>
        <p:spPr>
          <a:xfrm>
            <a:off x="2132092" y="3160839"/>
            <a:ext cx="2204289" cy="2204290"/>
          </a:xfrm>
          <a:custGeom>
            <a:avLst/>
            <a:gdLst>
              <a:gd name="connsiteX0" fmla="*/ 1307402 w 2614805"/>
              <a:gd name="connsiteY0" fmla="*/ 0 h 2614806"/>
              <a:gd name="connsiteX1" fmla="*/ 2614805 w 2614805"/>
              <a:gd name="connsiteY1" fmla="*/ 1307403 h 2614806"/>
              <a:gd name="connsiteX2" fmla="*/ 1307402 w 2614805"/>
              <a:gd name="connsiteY2" fmla="*/ 2614806 h 2614806"/>
              <a:gd name="connsiteX3" fmla="*/ 0 w 2614805"/>
              <a:gd name="connsiteY3" fmla="*/ 1307403 h 2614806"/>
              <a:gd name="connsiteX4" fmla="*/ 1307402 w 2614805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5" h="2614806">
                <a:moveTo>
                  <a:pt x="1307402" y="0"/>
                </a:moveTo>
                <a:cubicBezTo>
                  <a:pt x="2029461" y="0"/>
                  <a:pt x="2614805" y="585344"/>
                  <a:pt x="2614805" y="1307403"/>
                </a:cubicBezTo>
                <a:cubicBezTo>
                  <a:pt x="2614805" y="2029462"/>
                  <a:pt x="2029461" y="2614806"/>
                  <a:pt x="1307402" y="2614806"/>
                </a:cubicBezTo>
                <a:cubicBezTo>
                  <a:pt x="585343" y="2614806"/>
                  <a:pt x="0" y="2029462"/>
                  <a:pt x="0" y="1307403"/>
                </a:cubicBezTo>
                <a:cubicBezTo>
                  <a:pt x="0" y="585344"/>
                  <a:pt x="585343" y="0"/>
                  <a:pt x="1307402" y="0"/>
                </a:cubicBezTo>
                <a:close/>
              </a:path>
            </a:pathLst>
          </a:cu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355600" dist="25400" sx="101000" sy="101000" algn="ctr" rotWithShape="0">
              <a:sysClr val="windowText" lastClr="000000">
                <a:lumMod val="85000"/>
                <a:lumOff val="15000"/>
                <a:alpha val="54000"/>
              </a:sysClr>
            </a:outerShdw>
          </a:effectLst>
        </p:spPr>
      </p:pic>
      <p:pic>
        <p:nvPicPr>
          <p:cNvPr id="11" name="Picture Placeholder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9322" y="3568569"/>
            <a:ext cx="2614806" cy="2614806"/>
          </a:xfrm>
          <a:custGeom>
            <a:avLst/>
            <a:gdLst>
              <a:gd name="connsiteX0" fmla="*/ 1307403 w 2614806"/>
              <a:gd name="connsiteY0" fmla="*/ 0 h 2614806"/>
              <a:gd name="connsiteX1" fmla="*/ 2614806 w 2614806"/>
              <a:gd name="connsiteY1" fmla="*/ 1307403 h 2614806"/>
              <a:gd name="connsiteX2" fmla="*/ 1307403 w 2614806"/>
              <a:gd name="connsiteY2" fmla="*/ 2614806 h 2614806"/>
              <a:gd name="connsiteX3" fmla="*/ 0 w 2614806"/>
              <a:gd name="connsiteY3" fmla="*/ 1307403 h 2614806"/>
              <a:gd name="connsiteX4" fmla="*/ 1307403 w 2614806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6" h="2614806">
                <a:moveTo>
                  <a:pt x="1307403" y="0"/>
                </a:moveTo>
                <a:cubicBezTo>
                  <a:pt x="2029462" y="0"/>
                  <a:pt x="2614806" y="585344"/>
                  <a:pt x="2614806" y="1307403"/>
                </a:cubicBezTo>
                <a:cubicBezTo>
                  <a:pt x="2614806" y="2029462"/>
                  <a:pt x="2029462" y="2614806"/>
                  <a:pt x="1307403" y="2614806"/>
                </a:cubicBezTo>
                <a:cubicBezTo>
                  <a:pt x="585344" y="2614806"/>
                  <a:pt x="0" y="2029462"/>
                  <a:pt x="0" y="1307403"/>
                </a:cubicBezTo>
                <a:cubicBezTo>
                  <a:pt x="0" y="585344"/>
                  <a:pt x="585344" y="0"/>
                  <a:pt x="1307403" y="0"/>
                </a:cubicBezTo>
                <a:close/>
              </a:path>
            </a:pathLst>
          </a:cu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355600" dist="25400" sx="101000" sy="101000" algn="ctr" rotWithShape="0">
              <a:sysClr val="windowText" lastClr="000000">
                <a:lumMod val="85000"/>
                <a:lumOff val="15000"/>
                <a:alpha val="54000"/>
              </a:sysClr>
            </a:outerShdw>
          </a:effectLst>
        </p:spPr>
      </p:pic>
      <p:sp>
        <p:nvSpPr>
          <p:cNvPr id="12" name="Teardrop 11"/>
          <p:cNvSpPr/>
          <p:nvPr/>
        </p:nvSpPr>
        <p:spPr>
          <a:xfrm>
            <a:off x="4814604" y="2239761"/>
            <a:ext cx="5354183" cy="3190495"/>
          </a:xfrm>
          <a:prstGeom prst="teardrop">
            <a:avLst>
              <a:gd name="adj" fmla="val 10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27788" y="2640154"/>
            <a:ext cx="444882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400" b="1" dirty="0">
                <a:solidFill>
                  <a:srgbClr val="FF0000"/>
                </a:solidFill>
              </a:rPr>
              <a:t>Qua </a:t>
            </a:r>
            <a:r>
              <a:rPr lang="en-US" sz="4400" b="1" dirty="0" err="1">
                <a:solidFill>
                  <a:srgbClr val="FF0000"/>
                </a:solidFill>
              </a:rPr>
              <a:t>các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việc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làm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trên</a:t>
            </a:r>
            <a:r>
              <a:rPr lang="en-US" sz="4400" b="1" dirty="0">
                <a:solidFill>
                  <a:srgbClr val="FF0000"/>
                </a:solidFill>
              </a:rPr>
              <a:t>, </a:t>
            </a:r>
            <a:r>
              <a:rPr lang="en-US" sz="4400" b="1" dirty="0" err="1">
                <a:solidFill>
                  <a:srgbClr val="FF0000"/>
                </a:solidFill>
              </a:rPr>
              <a:t>em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rút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ra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được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điều</a:t>
            </a:r>
            <a:r>
              <a:rPr lang="en-US" sz="4400" b="1" dirty="0">
                <a:solidFill>
                  <a:srgbClr val="FF0000"/>
                </a:solidFill>
              </a:rPr>
              <a:t> </a:t>
            </a:r>
            <a:r>
              <a:rPr lang="en-US" sz="4400" b="1" dirty="0" err="1">
                <a:solidFill>
                  <a:srgbClr val="FF0000"/>
                </a:solidFill>
              </a:rPr>
              <a:t>gì</a:t>
            </a:r>
            <a:r>
              <a:rPr lang="vi-VN" sz="4400" b="1" dirty="0">
                <a:solidFill>
                  <a:srgbClr val="FF0000"/>
                </a:solidFill>
              </a:rPr>
              <a:t>? 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0444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Lớp Chúng Ta Đoàn Kết - Nhạc Thiếu Nhi Có Lời">
            <a:hlinkClick r:id="" action="ppaction://media"/>
            <a:extLst>
              <a:ext uri="{FF2B5EF4-FFF2-40B4-BE49-F238E27FC236}">
                <a16:creationId xmlns:a16="http://schemas.microsoft.com/office/drawing/2014/main" id="{21CA61B0-7102-4778-8EC2-83B6041707C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7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24501"/>
            <a:ext cx="12235381" cy="688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65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9"/>
          <p:cNvSpPr/>
          <p:nvPr/>
        </p:nvSpPr>
        <p:spPr>
          <a:xfrm>
            <a:off x="4201739" y="2161523"/>
            <a:ext cx="6542167" cy="3256200"/>
          </a:xfrm>
          <a:custGeom>
            <a:avLst/>
            <a:gdLst>
              <a:gd name="connsiteX0" fmla="*/ 2014552 w 4253389"/>
              <a:gd name="connsiteY0" fmla="*/ 2282 h 2075819"/>
              <a:gd name="connsiteX1" fmla="*/ 63832 w 4253389"/>
              <a:gd name="connsiteY1" fmla="*/ 322322 h 2075819"/>
              <a:gd name="connsiteX2" fmla="*/ 795352 w 4253389"/>
              <a:gd name="connsiteY2" fmla="*/ 1983482 h 2075819"/>
              <a:gd name="connsiteX3" fmla="*/ 3919552 w 4253389"/>
              <a:gd name="connsiteY3" fmla="*/ 1693922 h 2075819"/>
              <a:gd name="connsiteX4" fmla="*/ 3950032 w 4253389"/>
              <a:gd name="connsiteY4" fmla="*/ 276602 h 2075819"/>
              <a:gd name="connsiteX5" fmla="*/ 2014552 w 4253389"/>
              <a:gd name="connsiteY5" fmla="*/ 2282 h 207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53389" h="2075819">
                <a:moveTo>
                  <a:pt x="2014552" y="2282"/>
                </a:moveTo>
                <a:cubicBezTo>
                  <a:pt x="1366852" y="9902"/>
                  <a:pt x="267032" y="-7878"/>
                  <a:pt x="63832" y="322322"/>
                </a:cubicBezTo>
                <a:cubicBezTo>
                  <a:pt x="-139368" y="652522"/>
                  <a:pt x="152732" y="1754882"/>
                  <a:pt x="795352" y="1983482"/>
                </a:cubicBezTo>
                <a:cubicBezTo>
                  <a:pt x="1437972" y="2212082"/>
                  <a:pt x="3393772" y="1978402"/>
                  <a:pt x="3919552" y="1693922"/>
                </a:cubicBezTo>
                <a:cubicBezTo>
                  <a:pt x="4445332" y="1409442"/>
                  <a:pt x="4267532" y="563622"/>
                  <a:pt x="3950032" y="276602"/>
                </a:cubicBezTo>
                <a:cubicBezTo>
                  <a:pt x="3632532" y="-10418"/>
                  <a:pt x="2662252" y="-5338"/>
                  <a:pt x="2014552" y="2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ea typeface="义启嘟嘟体" pitchFamily="2" charset="-128"/>
                <a:cs typeface="义启嘟嘟体" pitchFamily="2" charset="-128"/>
              </a:rPr>
              <a:t>  </a:t>
            </a:r>
            <a:endParaRPr lang="zh-CN" altLang="en-US">
              <a:ea typeface="义启嘟嘟体" pitchFamily="2" charset="-128"/>
              <a:cs typeface="义启嘟嘟体" pitchFamily="2" charset="-128"/>
            </a:endParaRPr>
          </a:p>
        </p:txBody>
      </p:sp>
      <p:pic>
        <p:nvPicPr>
          <p:cNvPr id="4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0" r="15000" b="54204"/>
          <a:stretch/>
        </p:blipFill>
        <p:spPr>
          <a:xfrm>
            <a:off x="8750240" y="975448"/>
            <a:ext cx="2608723" cy="2016713"/>
          </a:xfrm>
          <a:prstGeom prst="rect">
            <a:avLst/>
          </a:prstGeom>
        </p:spPr>
      </p:pic>
      <p:pic>
        <p:nvPicPr>
          <p:cNvPr id="5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419940" y="884151"/>
            <a:ext cx="807677" cy="658983"/>
          </a:xfrm>
          <a:prstGeom prst="rect">
            <a:avLst/>
          </a:prstGeom>
        </p:spPr>
      </p:pic>
      <p:pic>
        <p:nvPicPr>
          <p:cNvPr id="6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7115899" y="1299373"/>
            <a:ext cx="1123405" cy="862149"/>
          </a:xfrm>
          <a:prstGeom prst="rect">
            <a:avLst/>
          </a:prstGeom>
        </p:spPr>
      </p:pic>
      <p:pic>
        <p:nvPicPr>
          <p:cNvPr id="7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3996239" y="4256058"/>
            <a:ext cx="1568989" cy="1466804"/>
          </a:xfrm>
          <a:prstGeom prst="rect">
            <a:avLst/>
          </a:prstGeom>
        </p:spPr>
      </p:pic>
      <p:pic>
        <p:nvPicPr>
          <p:cNvPr id="8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97396" y="4758739"/>
            <a:ext cx="807677" cy="658983"/>
          </a:xfrm>
          <a:prstGeom prst="rect">
            <a:avLst/>
          </a:prstGeom>
        </p:spPr>
      </p:pic>
      <p:pic>
        <p:nvPicPr>
          <p:cNvPr id="9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2984702" y="833885"/>
            <a:ext cx="807677" cy="658983"/>
          </a:xfrm>
          <a:prstGeom prst="rect">
            <a:avLst/>
          </a:prstGeom>
        </p:spPr>
      </p:pic>
      <p:pic>
        <p:nvPicPr>
          <p:cNvPr id="12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340" y="-552450"/>
            <a:ext cx="3476589" cy="3459975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301126" y="761985"/>
            <a:ext cx="22076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000" b="1" i="1" dirty="0">
                <a:solidFill>
                  <a:srgbClr val="FF0000"/>
                </a:solidFill>
              </a:rPr>
              <a:t>Kết luận</a:t>
            </a:r>
            <a:endParaRPr lang="en-US" sz="4000" b="1" i="1" dirty="0">
              <a:solidFill>
                <a:srgbClr val="FF0000"/>
              </a:solidFill>
            </a:endParaRPr>
          </a:p>
        </p:txBody>
      </p:sp>
      <p:pic>
        <p:nvPicPr>
          <p:cNvPr id="14" name="Picture Placeholder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3" b="7313"/>
          <a:stretch>
            <a:fillRect/>
          </a:stretch>
        </p:blipFill>
        <p:spPr>
          <a:xfrm>
            <a:off x="815825" y="2365829"/>
            <a:ext cx="3385914" cy="2168012"/>
          </a:xfrm>
          <a:custGeom>
            <a:avLst/>
            <a:gdLst>
              <a:gd name="connsiteX0" fmla="*/ 1847576 w 2930376"/>
              <a:gd name="connsiteY0" fmla="*/ 0 h 1876348"/>
              <a:gd name="connsiteX1" fmla="*/ 1880893 w 2930376"/>
              <a:gd name="connsiteY1" fmla="*/ 1515 h 1876348"/>
              <a:gd name="connsiteX2" fmla="*/ 1914209 w 2930376"/>
              <a:gd name="connsiteY2" fmla="*/ 4543 h 1876348"/>
              <a:gd name="connsiteX3" fmla="*/ 1944498 w 2930376"/>
              <a:gd name="connsiteY3" fmla="*/ 10601 h 1876348"/>
              <a:gd name="connsiteX4" fmla="*/ 1974786 w 2930376"/>
              <a:gd name="connsiteY4" fmla="*/ 16659 h 1876348"/>
              <a:gd name="connsiteX5" fmla="*/ 2000531 w 2930376"/>
              <a:gd name="connsiteY5" fmla="*/ 24231 h 1876348"/>
              <a:gd name="connsiteX6" fmla="*/ 2038391 w 2930376"/>
              <a:gd name="connsiteY6" fmla="*/ 37860 h 1876348"/>
              <a:gd name="connsiteX7" fmla="*/ 2074737 w 2930376"/>
              <a:gd name="connsiteY7" fmla="*/ 53004 h 1876348"/>
              <a:gd name="connsiteX8" fmla="*/ 2108053 w 2930376"/>
              <a:gd name="connsiteY8" fmla="*/ 71177 h 1876348"/>
              <a:gd name="connsiteX9" fmla="*/ 2139856 w 2930376"/>
              <a:gd name="connsiteY9" fmla="*/ 89350 h 1876348"/>
              <a:gd name="connsiteX10" fmla="*/ 2170144 w 2930376"/>
              <a:gd name="connsiteY10" fmla="*/ 110552 h 1876348"/>
              <a:gd name="connsiteX11" fmla="*/ 2197403 w 2930376"/>
              <a:gd name="connsiteY11" fmla="*/ 134782 h 1876348"/>
              <a:gd name="connsiteX12" fmla="*/ 2209519 w 2930376"/>
              <a:gd name="connsiteY12" fmla="*/ 146897 h 1876348"/>
              <a:gd name="connsiteX13" fmla="*/ 2221634 w 2930376"/>
              <a:gd name="connsiteY13" fmla="*/ 160527 h 1876348"/>
              <a:gd name="connsiteX14" fmla="*/ 2233749 w 2930376"/>
              <a:gd name="connsiteY14" fmla="*/ 174157 h 1876348"/>
              <a:gd name="connsiteX15" fmla="*/ 2244350 w 2930376"/>
              <a:gd name="connsiteY15" fmla="*/ 187786 h 1876348"/>
              <a:gd name="connsiteX16" fmla="*/ 2253437 w 2930376"/>
              <a:gd name="connsiteY16" fmla="*/ 202930 h 1876348"/>
              <a:gd name="connsiteX17" fmla="*/ 2262523 w 2930376"/>
              <a:gd name="connsiteY17" fmla="*/ 218074 h 1876348"/>
              <a:gd name="connsiteX18" fmla="*/ 2270095 w 2930376"/>
              <a:gd name="connsiteY18" fmla="*/ 234733 h 1876348"/>
              <a:gd name="connsiteX19" fmla="*/ 2277667 w 2930376"/>
              <a:gd name="connsiteY19" fmla="*/ 251391 h 1876348"/>
              <a:gd name="connsiteX20" fmla="*/ 2285239 w 2930376"/>
              <a:gd name="connsiteY20" fmla="*/ 269564 h 1876348"/>
              <a:gd name="connsiteX21" fmla="*/ 2289782 w 2930376"/>
              <a:gd name="connsiteY21" fmla="*/ 287737 h 1876348"/>
              <a:gd name="connsiteX22" fmla="*/ 2294325 w 2930376"/>
              <a:gd name="connsiteY22" fmla="*/ 305910 h 1876348"/>
              <a:gd name="connsiteX23" fmla="*/ 2297354 w 2930376"/>
              <a:gd name="connsiteY23" fmla="*/ 325597 h 1876348"/>
              <a:gd name="connsiteX24" fmla="*/ 2300383 w 2930376"/>
              <a:gd name="connsiteY24" fmla="*/ 346799 h 1876348"/>
              <a:gd name="connsiteX25" fmla="*/ 2301897 w 2930376"/>
              <a:gd name="connsiteY25" fmla="*/ 368001 h 1876348"/>
              <a:gd name="connsiteX26" fmla="*/ 2301897 w 2930376"/>
              <a:gd name="connsiteY26" fmla="*/ 389202 h 1876348"/>
              <a:gd name="connsiteX27" fmla="*/ 2301897 w 2930376"/>
              <a:gd name="connsiteY27" fmla="*/ 411918 h 1876348"/>
              <a:gd name="connsiteX28" fmla="*/ 2300383 w 2930376"/>
              <a:gd name="connsiteY28" fmla="*/ 436149 h 1876348"/>
              <a:gd name="connsiteX29" fmla="*/ 2297354 w 2930376"/>
              <a:gd name="connsiteY29" fmla="*/ 460379 h 1876348"/>
              <a:gd name="connsiteX30" fmla="*/ 2292811 w 2930376"/>
              <a:gd name="connsiteY30" fmla="*/ 484610 h 1876348"/>
              <a:gd name="connsiteX31" fmla="*/ 2288268 w 2930376"/>
              <a:gd name="connsiteY31" fmla="*/ 510355 h 1876348"/>
              <a:gd name="connsiteX32" fmla="*/ 2415478 w 2930376"/>
              <a:gd name="connsiteY32" fmla="*/ 474009 h 1876348"/>
              <a:gd name="connsiteX33" fmla="*/ 2444251 w 2930376"/>
              <a:gd name="connsiteY33" fmla="*/ 467951 h 1876348"/>
              <a:gd name="connsiteX34" fmla="*/ 2473025 w 2930376"/>
              <a:gd name="connsiteY34" fmla="*/ 463408 h 1876348"/>
              <a:gd name="connsiteX35" fmla="*/ 2501799 w 2930376"/>
              <a:gd name="connsiteY35" fmla="*/ 461894 h 1876348"/>
              <a:gd name="connsiteX36" fmla="*/ 2529058 w 2930376"/>
              <a:gd name="connsiteY36" fmla="*/ 461894 h 1876348"/>
              <a:gd name="connsiteX37" fmla="*/ 2556318 w 2930376"/>
              <a:gd name="connsiteY37" fmla="*/ 461894 h 1876348"/>
              <a:gd name="connsiteX38" fmla="*/ 2583577 w 2930376"/>
              <a:gd name="connsiteY38" fmla="*/ 464923 h 1876348"/>
              <a:gd name="connsiteX39" fmla="*/ 2609322 w 2930376"/>
              <a:gd name="connsiteY39" fmla="*/ 469466 h 1876348"/>
              <a:gd name="connsiteX40" fmla="*/ 2635067 w 2930376"/>
              <a:gd name="connsiteY40" fmla="*/ 474009 h 1876348"/>
              <a:gd name="connsiteX41" fmla="*/ 2659297 w 2930376"/>
              <a:gd name="connsiteY41" fmla="*/ 480067 h 1876348"/>
              <a:gd name="connsiteX42" fmla="*/ 2683528 w 2930376"/>
              <a:gd name="connsiteY42" fmla="*/ 487639 h 1876348"/>
              <a:gd name="connsiteX43" fmla="*/ 2706244 w 2930376"/>
              <a:gd name="connsiteY43" fmla="*/ 496725 h 1876348"/>
              <a:gd name="connsiteX44" fmla="*/ 2727445 w 2930376"/>
              <a:gd name="connsiteY44" fmla="*/ 507326 h 1876348"/>
              <a:gd name="connsiteX45" fmla="*/ 2747133 w 2930376"/>
              <a:gd name="connsiteY45" fmla="*/ 517927 h 1876348"/>
              <a:gd name="connsiteX46" fmla="*/ 2766820 w 2930376"/>
              <a:gd name="connsiteY46" fmla="*/ 528528 h 1876348"/>
              <a:gd name="connsiteX47" fmla="*/ 2784993 w 2930376"/>
              <a:gd name="connsiteY47" fmla="*/ 540643 h 1876348"/>
              <a:gd name="connsiteX48" fmla="*/ 2801651 w 2930376"/>
              <a:gd name="connsiteY48" fmla="*/ 554273 h 1876348"/>
              <a:gd name="connsiteX49" fmla="*/ 2813767 w 2930376"/>
              <a:gd name="connsiteY49" fmla="*/ 566388 h 1876348"/>
              <a:gd name="connsiteX50" fmla="*/ 2825882 w 2930376"/>
              <a:gd name="connsiteY50" fmla="*/ 578503 h 1876348"/>
              <a:gd name="connsiteX51" fmla="*/ 2837997 w 2930376"/>
              <a:gd name="connsiteY51" fmla="*/ 592133 h 1876348"/>
              <a:gd name="connsiteX52" fmla="*/ 2848598 w 2930376"/>
              <a:gd name="connsiteY52" fmla="*/ 607277 h 1876348"/>
              <a:gd name="connsiteX53" fmla="*/ 2859199 w 2930376"/>
              <a:gd name="connsiteY53" fmla="*/ 623935 h 1876348"/>
              <a:gd name="connsiteX54" fmla="*/ 2868285 w 2930376"/>
              <a:gd name="connsiteY54" fmla="*/ 642108 h 1876348"/>
              <a:gd name="connsiteX55" fmla="*/ 2877372 w 2930376"/>
              <a:gd name="connsiteY55" fmla="*/ 660281 h 1876348"/>
              <a:gd name="connsiteX56" fmla="*/ 2884944 w 2930376"/>
              <a:gd name="connsiteY56" fmla="*/ 679968 h 1876348"/>
              <a:gd name="connsiteX57" fmla="*/ 2900088 w 2930376"/>
              <a:gd name="connsiteY57" fmla="*/ 720857 h 1876348"/>
              <a:gd name="connsiteX58" fmla="*/ 2912203 w 2930376"/>
              <a:gd name="connsiteY58" fmla="*/ 764775 h 1876348"/>
              <a:gd name="connsiteX59" fmla="*/ 2921289 w 2930376"/>
              <a:gd name="connsiteY59" fmla="*/ 810207 h 1876348"/>
              <a:gd name="connsiteX60" fmla="*/ 2927347 w 2930376"/>
              <a:gd name="connsiteY60" fmla="*/ 855639 h 1876348"/>
              <a:gd name="connsiteX61" fmla="*/ 2930376 w 2930376"/>
              <a:gd name="connsiteY61" fmla="*/ 904100 h 1876348"/>
              <a:gd name="connsiteX62" fmla="*/ 2930376 w 2930376"/>
              <a:gd name="connsiteY62" fmla="*/ 951047 h 1876348"/>
              <a:gd name="connsiteX63" fmla="*/ 2927347 w 2930376"/>
              <a:gd name="connsiteY63" fmla="*/ 996479 h 1876348"/>
              <a:gd name="connsiteX64" fmla="*/ 2924319 w 2930376"/>
              <a:gd name="connsiteY64" fmla="*/ 1019195 h 1876348"/>
              <a:gd name="connsiteX65" fmla="*/ 2919775 w 2930376"/>
              <a:gd name="connsiteY65" fmla="*/ 1041911 h 1876348"/>
              <a:gd name="connsiteX66" fmla="*/ 2915232 w 2930376"/>
              <a:gd name="connsiteY66" fmla="*/ 1064627 h 1876348"/>
              <a:gd name="connsiteX67" fmla="*/ 2910689 w 2930376"/>
              <a:gd name="connsiteY67" fmla="*/ 1085829 h 1876348"/>
              <a:gd name="connsiteX68" fmla="*/ 2903117 w 2930376"/>
              <a:gd name="connsiteY68" fmla="*/ 1105516 h 1876348"/>
              <a:gd name="connsiteX69" fmla="*/ 2897059 w 2930376"/>
              <a:gd name="connsiteY69" fmla="*/ 1125203 h 1876348"/>
              <a:gd name="connsiteX70" fmla="*/ 2887973 w 2930376"/>
              <a:gd name="connsiteY70" fmla="*/ 1144890 h 1876348"/>
              <a:gd name="connsiteX71" fmla="*/ 2878886 w 2930376"/>
              <a:gd name="connsiteY71" fmla="*/ 1163063 h 1876348"/>
              <a:gd name="connsiteX72" fmla="*/ 2868285 w 2930376"/>
              <a:gd name="connsiteY72" fmla="*/ 1179722 h 1876348"/>
              <a:gd name="connsiteX73" fmla="*/ 2857685 w 2930376"/>
              <a:gd name="connsiteY73" fmla="*/ 1196380 h 1876348"/>
              <a:gd name="connsiteX74" fmla="*/ 2839512 w 2930376"/>
              <a:gd name="connsiteY74" fmla="*/ 1219096 h 1876348"/>
              <a:gd name="connsiteX75" fmla="*/ 2818310 w 2930376"/>
              <a:gd name="connsiteY75" fmla="*/ 1238784 h 1876348"/>
              <a:gd name="connsiteX76" fmla="*/ 2795594 w 2930376"/>
              <a:gd name="connsiteY76" fmla="*/ 1255442 h 1876348"/>
              <a:gd name="connsiteX77" fmla="*/ 2771363 w 2930376"/>
              <a:gd name="connsiteY77" fmla="*/ 1270586 h 1876348"/>
              <a:gd name="connsiteX78" fmla="*/ 2744104 w 2930376"/>
              <a:gd name="connsiteY78" fmla="*/ 1282701 h 1876348"/>
              <a:gd name="connsiteX79" fmla="*/ 2716845 w 2930376"/>
              <a:gd name="connsiteY79" fmla="*/ 1294817 h 1876348"/>
              <a:gd name="connsiteX80" fmla="*/ 2686557 w 2930376"/>
              <a:gd name="connsiteY80" fmla="*/ 1303903 h 1876348"/>
              <a:gd name="connsiteX81" fmla="*/ 2656269 w 2930376"/>
              <a:gd name="connsiteY81" fmla="*/ 1311475 h 1876348"/>
              <a:gd name="connsiteX82" fmla="*/ 2622951 w 2930376"/>
              <a:gd name="connsiteY82" fmla="*/ 1317533 h 1876348"/>
              <a:gd name="connsiteX83" fmla="*/ 2589635 w 2930376"/>
              <a:gd name="connsiteY83" fmla="*/ 1322076 h 1876348"/>
              <a:gd name="connsiteX84" fmla="*/ 2553289 w 2930376"/>
              <a:gd name="connsiteY84" fmla="*/ 1325105 h 1876348"/>
              <a:gd name="connsiteX85" fmla="*/ 2516943 w 2930376"/>
              <a:gd name="connsiteY85" fmla="*/ 1328134 h 1876348"/>
              <a:gd name="connsiteX86" fmla="*/ 2441223 w 2930376"/>
              <a:gd name="connsiteY86" fmla="*/ 1329648 h 1876348"/>
              <a:gd name="connsiteX87" fmla="*/ 2362474 w 2930376"/>
              <a:gd name="connsiteY87" fmla="*/ 1329648 h 1876348"/>
              <a:gd name="connsiteX88" fmla="*/ 2368531 w 2930376"/>
              <a:gd name="connsiteY88" fmla="*/ 1373566 h 1876348"/>
              <a:gd name="connsiteX89" fmla="*/ 2373075 w 2930376"/>
              <a:gd name="connsiteY89" fmla="*/ 1415969 h 1876348"/>
              <a:gd name="connsiteX90" fmla="*/ 2374589 w 2930376"/>
              <a:gd name="connsiteY90" fmla="*/ 1456858 h 1876348"/>
              <a:gd name="connsiteX91" fmla="*/ 2373075 w 2930376"/>
              <a:gd name="connsiteY91" fmla="*/ 1496232 h 1876348"/>
              <a:gd name="connsiteX92" fmla="*/ 2368531 w 2930376"/>
              <a:gd name="connsiteY92" fmla="*/ 1532578 h 1876348"/>
              <a:gd name="connsiteX93" fmla="*/ 2362474 w 2930376"/>
              <a:gd name="connsiteY93" fmla="*/ 1567410 h 1876348"/>
              <a:gd name="connsiteX94" fmla="*/ 2351873 w 2930376"/>
              <a:gd name="connsiteY94" fmla="*/ 1600726 h 1876348"/>
              <a:gd name="connsiteX95" fmla="*/ 2339757 w 2930376"/>
              <a:gd name="connsiteY95" fmla="*/ 1632529 h 1876348"/>
              <a:gd name="connsiteX96" fmla="*/ 2326128 w 2930376"/>
              <a:gd name="connsiteY96" fmla="*/ 1661303 h 1876348"/>
              <a:gd name="connsiteX97" fmla="*/ 2307955 w 2930376"/>
              <a:gd name="connsiteY97" fmla="*/ 1688562 h 1876348"/>
              <a:gd name="connsiteX98" fmla="*/ 2288268 w 2930376"/>
              <a:gd name="connsiteY98" fmla="*/ 1712792 h 1876348"/>
              <a:gd name="connsiteX99" fmla="*/ 2265552 w 2930376"/>
              <a:gd name="connsiteY99" fmla="*/ 1733994 h 1876348"/>
              <a:gd name="connsiteX100" fmla="*/ 2241321 w 2930376"/>
              <a:gd name="connsiteY100" fmla="*/ 1753681 h 1876348"/>
              <a:gd name="connsiteX101" fmla="*/ 2212547 w 2930376"/>
              <a:gd name="connsiteY101" fmla="*/ 1771854 h 1876348"/>
              <a:gd name="connsiteX102" fmla="*/ 2183774 w 2930376"/>
              <a:gd name="connsiteY102" fmla="*/ 1785484 h 1876348"/>
              <a:gd name="connsiteX103" fmla="*/ 2150457 w 2930376"/>
              <a:gd name="connsiteY103" fmla="*/ 1797599 h 1876348"/>
              <a:gd name="connsiteX104" fmla="*/ 2132284 w 2930376"/>
              <a:gd name="connsiteY104" fmla="*/ 1802142 h 1876348"/>
              <a:gd name="connsiteX105" fmla="*/ 2114111 w 2930376"/>
              <a:gd name="connsiteY105" fmla="*/ 1805171 h 1876348"/>
              <a:gd name="connsiteX106" fmla="*/ 2095938 w 2930376"/>
              <a:gd name="connsiteY106" fmla="*/ 1806686 h 1876348"/>
              <a:gd name="connsiteX107" fmla="*/ 2076251 w 2930376"/>
              <a:gd name="connsiteY107" fmla="*/ 1808200 h 1876348"/>
              <a:gd name="connsiteX108" fmla="*/ 2036876 w 2930376"/>
              <a:gd name="connsiteY108" fmla="*/ 1809714 h 1876348"/>
              <a:gd name="connsiteX109" fmla="*/ 2017189 w 2930376"/>
              <a:gd name="connsiteY109" fmla="*/ 1809714 h 1876348"/>
              <a:gd name="connsiteX110" fmla="*/ 1994473 w 2930376"/>
              <a:gd name="connsiteY110" fmla="*/ 1812743 h 1876348"/>
              <a:gd name="connsiteX111" fmla="*/ 1961156 w 2930376"/>
              <a:gd name="connsiteY111" fmla="*/ 1815772 h 1876348"/>
              <a:gd name="connsiteX112" fmla="*/ 1926325 w 2930376"/>
              <a:gd name="connsiteY112" fmla="*/ 1817286 h 1876348"/>
              <a:gd name="connsiteX113" fmla="*/ 1889979 w 2930376"/>
              <a:gd name="connsiteY113" fmla="*/ 1814258 h 1876348"/>
              <a:gd name="connsiteX114" fmla="*/ 1853633 w 2930376"/>
              <a:gd name="connsiteY114" fmla="*/ 1811229 h 1876348"/>
              <a:gd name="connsiteX115" fmla="*/ 1818802 w 2930376"/>
              <a:gd name="connsiteY115" fmla="*/ 1805171 h 1876348"/>
              <a:gd name="connsiteX116" fmla="*/ 1785485 w 2930376"/>
              <a:gd name="connsiteY116" fmla="*/ 1797599 h 1876348"/>
              <a:gd name="connsiteX117" fmla="*/ 1753682 w 2930376"/>
              <a:gd name="connsiteY117" fmla="*/ 1788513 h 1876348"/>
              <a:gd name="connsiteX118" fmla="*/ 1726423 w 2930376"/>
              <a:gd name="connsiteY118" fmla="*/ 1777912 h 1876348"/>
              <a:gd name="connsiteX119" fmla="*/ 1702193 w 2930376"/>
              <a:gd name="connsiteY119" fmla="*/ 1768825 h 1876348"/>
              <a:gd name="connsiteX120" fmla="*/ 1680991 w 2930376"/>
              <a:gd name="connsiteY120" fmla="*/ 1758225 h 1876348"/>
              <a:gd name="connsiteX121" fmla="*/ 1661304 w 2930376"/>
              <a:gd name="connsiteY121" fmla="*/ 1746109 h 1876348"/>
              <a:gd name="connsiteX122" fmla="*/ 1643131 w 2930376"/>
              <a:gd name="connsiteY122" fmla="*/ 1733994 h 1876348"/>
              <a:gd name="connsiteX123" fmla="*/ 1626472 w 2930376"/>
              <a:gd name="connsiteY123" fmla="*/ 1721879 h 1876348"/>
              <a:gd name="connsiteX124" fmla="*/ 1611328 w 2930376"/>
              <a:gd name="connsiteY124" fmla="*/ 1709764 h 1876348"/>
              <a:gd name="connsiteX125" fmla="*/ 1597699 w 2930376"/>
              <a:gd name="connsiteY125" fmla="*/ 1696134 h 1876348"/>
              <a:gd name="connsiteX126" fmla="*/ 1584069 w 2930376"/>
              <a:gd name="connsiteY126" fmla="*/ 1682504 h 1876348"/>
              <a:gd name="connsiteX127" fmla="*/ 1559838 w 2930376"/>
              <a:gd name="connsiteY127" fmla="*/ 1653731 h 1876348"/>
              <a:gd name="connsiteX128" fmla="*/ 1537122 w 2930376"/>
              <a:gd name="connsiteY128" fmla="*/ 1620414 h 1876348"/>
              <a:gd name="connsiteX129" fmla="*/ 1511377 w 2930376"/>
              <a:gd name="connsiteY129" fmla="*/ 1585582 h 1876348"/>
              <a:gd name="connsiteX130" fmla="*/ 1484118 w 2930376"/>
              <a:gd name="connsiteY130" fmla="*/ 1547722 h 1876348"/>
              <a:gd name="connsiteX131" fmla="*/ 1481089 w 2930376"/>
              <a:gd name="connsiteY131" fmla="*/ 1547722 h 1876348"/>
              <a:gd name="connsiteX132" fmla="*/ 1472003 w 2930376"/>
              <a:gd name="connsiteY132" fmla="*/ 1574982 h 1876348"/>
              <a:gd name="connsiteX133" fmla="*/ 1462916 w 2930376"/>
              <a:gd name="connsiteY133" fmla="*/ 1599212 h 1876348"/>
              <a:gd name="connsiteX134" fmla="*/ 1452315 w 2930376"/>
              <a:gd name="connsiteY134" fmla="*/ 1623443 h 1876348"/>
              <a:gd name="connsiteX135" fmla="*/ 1438686 w 2930376"/>
              <a:gd name="connsiteY135" fmla="*/ 1647673 h 1876348"/>
              <a:gd name="connsiteX136" fmla="*/ 1426571 w 2930376"/>
              <a:gd name="connsiteY136" fmla="*/ 1670389 h 1876348"/>
              <a:gd name="connsiteX137" fmla="*/ 1411427 w 2930376"/>
              <a:gd name="connsiteY137" fmla="*/ 1691591 h 1876348"/>
              <a:gd name="connsiteX138" fmla="*/ 1396283 w 2930376"/>
              <a:gd name="connsiteY138" fmla="*/ 1712792 h 1876348"/>
              <a:gd name="connsiteX139" fmla="*/ 1378110 w 2930376"/>
              <a:gd name="connsiteY139" fmla="*/ 1730965 h 1876348"/>
              <a:gd name="connsiteX140" fmla="*/ 1361451 w 2930376"/>
              <a:gd name="connsiteY140" fmla="*/ 1750653 h 1876348"/>
              <a:gd name="connsiteX141" fmla="*/ 1341764 w 2930376"/>
              <a:gd name="connsiteY141" fmla="*/ 1767311 h 1876348"/>
              <a:gd name="connsiteX142" fmla="*/ 1323591 w 2930376"/>
              <a:gd name="connsiteY142" fmla="*/ 1783969 h 1876348"/>
              <a:gd name="connsiteX143" fmla="*/ 1302389 w 2930376"/>
              <a:gd name="connsiteY143" fmla="*/ 1799114 h 1876348"/>
              <a:gd name="connsiteX144" fmla="*/ 1281188 w 2930376"/>
              <a:gd name="connsiteY144" fmla="*/ 1812743 h 1876348"/>
              <a:gd name="connsiteX145" fmla="*/ 1258471 w 2930376"/>
              <a:gd name="connsiteY145" fmla="*/ 1824858 h 1876348"/>
              <a:gd name="connsiteX146" fmla="*/ 1235755 w 2930376"/>
              <a:gd name="connsiteY146" fmla="*/ 1835459 h 1876348"/>
              <a:gd name="connsiteX147" fmla="*/ 1213039 w 2930376"/>
              <a:gd name="connsiteY147" fmla="*/ 1846060 h 1876348"/>
              <a:gd name="connsiteX148" fmla="*/ 1188809 w 2930376"/>
              <a:gd name="connsiteY148" fmla="*/ 1855147 h 1876348"/>
              <a:gd name="connsiteX149" fmla="*/ 1164578 w 2930376"/>
              <a:gd name="connsiteY149" fmla="*/ 1862719 h 1876348"/>
              <a:gd name="connsiteX150" fmla="*/ 1138833 w 2930376"/>
              <a:gd name="connsiteY150" fmla="*/ 1867262 h 1876348"/>
              <a:gd name="connsiteX151" fmla="*/ 1113089 w 2930376"/>
              <a:gd name="connsiteY151" fmla="*/ 1871805 h 1876348"/>
              <a:gd name="connsiteX152" fmla="*/ 1087344 w 2930376"/>
              <a:gd name="connsiteY152" fmla="*/ 1874834 h 1876348"/>
              <a:gd name="connsiteX153" fmla="*/ 1060084 w 2930376"/>
              <a:gd name="connsiteY153" fmla="*/ 1876348 h 1876348"/>
              <a:gd name="connsiteX154" fmla="*/ 1032825 w 2930376"/>
              <a:gd name="connsiteY154" fmla="*/ 1876348 h 1876348"/>
              <a:gd name="connsiteX155" fmla="*/ 1005566 w 2930376"/>
              <a:gd name="connsiteY155" fmla="*/ 1874834 h 1876348"/>
              <a:gd name="connsiteX156" fmla="*/ 978306 w 2930376"/>
              <a:gd name="connsiteY156" fmla="*/ 1871805 h 1876348"/>
              <a:gd name="connsiteX157" fmla="*/ 949533 w 2930376"/>
              <a:gd name="connsiteY157" fmla="*/ 1867262 h 1876348"/>
              <a:gd name="connsiteX158" fmla="*/ 922273 w 2930376"/>
              <a:gd name="connsiteY158" fmla="*/ 1861204 h 1876348"/>
              <a:gd name="connsiteX159" fmla="*/ 893500 w 2930376"/>
              <a:gd name="connsiteY159" fmla="*/ 1853632 h 1876348"/>
              <a:gd name="connsiteX160" fmla="*/ 864726 w 2930376"/>
              <a:gd name="connsiteY160" fmla="*/ 1843031 h 1876348"/>
              <a:gd name="connsiteX161" fmla="*/ 837467 w 2930376"/>
              <a:gd name="connsiteY161" fmla="*/ 1832430 h 1876348"/>
              <a:gd name="connsiteX162" fmla="*/ 808693 w 2930376"/>
              <a:gd name="connsiteY162" fmla="*/ 1818801 h 1876348"/>
              <a:gd name="connsiteX163" fmla="*/ 779919 w 2930376"/>
              <a:gd name="connsiteY163" fmla="*/ 1803657 h 1876348"/>
              <a:gd name="connsiteX164" fmla="*/ 749631 w 2930376"/>
              <a:gd name="connsiteY164" fmla="*/ 1785484 h 1876348"/>
              <a:gd name="connsiteX165" fmla="*/ 723886 w 2930376"/>
              <a:gd name="connsiteY165" fmla="*/ 1765797 h 1876348"/>
              <a:gd name="connsiteX166" fmla="*/ 701170 w 2930376"/>
              <a:gd name="connsiteY166" fmla="*/ 1744595 h 1876348"/>
              <a:gd name="connsiteX167" fmla="*/ 679968 w 2930376"/>
              <a:gd name="connsiteY167" fmla="*/ 1721879 h 1876348"/>
              <a:gd name="connsiteX168" fmla="*/ 663310 w 2930376"/>
              <a:gd name="connsiteY168" fmla="*/ 1697648 h 1876348"/>
              <a:gd name="connsiteX169" fmla="*/ 648166 w 2930376"/>
              <a:gd name="connsiteY169" fmla="*/ 1671903 h 1876348"/>
              <a:gd name="connsiteX170" fmla="*/ 636051 w 2930376"/>
              <a:gd name="connsiteY170" fmla="*/ 1644644 h 1876348"/>
              <a:gd name="connsiteX171" fmla="*/ 625450 w 2930376"/>
              <a:gd name="connsiteY171" fmla="*/ 1615870 h 1876348"/>
              <a:gd name="connsiteX172" fmla="*/ 616363 w 2930376"/>
              <a:gd name="connsiteY172" fmla="*/ 1585582 h 1876348"/>
              <a:gd name="connsiteX173" fmla="*/ 610306 w 2930376"/>
              <a:gd name="connsiteY173" fmla="*/ 1553780 h 1876348"/>
              <a:gd name="connsiteX174" fmla="*/ 605763 w 2930376"/>
              <a:gd name="connsiteY174" fmla="*/ 1518949 h 1876348"/>
              <a:gd name="connsiteX175" fmla="*/ 602734 w 2930376"/>
              <a:gd name="connsiteY175" fmla="*/ 1482603 h 1876348"/>
              <a:gd name="connsiteX176" fmla="*/ 601219 w 2930376"/>
              <a:gd name="connsiteY176" fmla="*/ 1444743 h 1876348"/>
              <a:gd name="connsiteX177" fmla="*/ 601219 w 2930376"/>
              <a:gd name="connsiteY177" fmla="*/ 1403854 h 1876348"/>
              <a:gd name="connsiteX178" fmla="*/ 602734 w 2930376"/>
              <a:gd name="connsiteY178" fmla="*/ 1317533 h 1876348"/>
              <a:gd name="connsiteX179" fmla="*/ 554273 w 2930376"/>
              <a:gd name="connsiteY179" fmla="*/ 1317533 h 1876348"/>
              <a:gd name="connsiteX180" fmla="*/ 507326 w 2930376"/>
              <a:gd name="connsiteY180" fmla="*/ 1316018 h 1876348"/>
              <a:gd name="connsiteX181" fmla="*/ 461894 w 2930376"/>
              <a:gd name="connsiteY181" fmla="*/ 1312989 h 1876348"/>
              <a:gd name="connsiteX182" fmla="*/ 419491 w 2930376"/>
              <a:gd name="connsiteY182" fmla="*/ 1306932 h 1876348"/>
              <a:gd name="connsiteX183" fmla="*/ 378602 w 2930376"/>
              <a:gd name="connsiteY183" fmla="*/ 1300874 h 1876348"/>
              <a:gd name="connsiteX184" fmla="*/ 339227 w 2930376"/>
              <a:gd name="connsiteY184" fmla="*/ 1291788 h 1876348"/>
              <a:gd name="connsiteX185" fmla="*/ 301367 w 2930376"/>
              <a:gd name="connsiteY185" fmla="*/ 1281187 h 1876348"/>
              <a:gd name="connsiteX186" fmla="*/ 265021 w 2930376"/>
              <a:gd name="connsiteY186" fmla="*/ 1267557 h 1876348"/>
              <a:gd name="connsiteX187" fmla="*/ 231704 w 2930376"/>
              <a:gd name="connsiteY187" fmla="*/ 1253928 h 1876348"/>
              <a:gd name="connsiteX188" fmla="*/ 199902 w 2930376"/>
              <a:gd name="connsiteY188" fmla="*/ 1237269 h 1876348"/>
              <a:gd name="connsiteX189" fmla="*/ 169613 w 2930376"/>
              <a:gd name="connsiteY189" fmla="*/ 1219096 h 1876348"/>
              <a:gd name="connsiteX190" fmla="*/ 142354 w 2930376"/>
              <a:gd name="connsiteY190" fmla="*/ 1197895 h 1876348"/>
              <a:gd name="connsiteX191" fmla="*/ 118124 w 2930376"/>
              <a:gd name="connsiteY191" fmla="*/ 1175179 h 1876348"/>
              <a:gd name="connsiteX192" fmla="*/ 93893 w 2930376"/>
              <a:gd name="connsiteY192" fmla="*/ 1149434 h 1876348"/>
              <a:gd name="connsiteX193" fmla="*/ 72691 w 2930376"/>
              <a:gd name="connsiteY193" fmla="*/ 1122174 h 1876348"/>
              <a:gd name="connsiteX194" fmla="*/ 54519 w 2930376"/>
              <a:gd name="connsiteY194" fmla="*/ 1093401 h 1876348"/>
              <a:gd name="connsiteX195" fmla="*/ 42403 w 2930376"/>
              <a:gd name="connsiteY195" fmla="*/ 1072199 h 1876348"/>
              <a:gd name="connsiteX196" fmla="*/ 33317 w 2930376"/>
              <a:gd name="connsiteY196" fmla="*/ 1049483 h 1876348"/>
              <a:gd name="connsiteX197" fmla="*/ 24231 w 2930376"/>
              <a:gd name="connsiteY197" fmla="*/ 1028281 h 1876348"/>
              <a:gd name="connsiteX198" fmla="*/ 16658 w 2930376"/>
              <a:gd name="connsiteY198" fmla="*/ 1004051 h 1876348"/>
              <a:gd name="connsiteX199" fmla="*/ 10601 w 2930376"/>
              <a:gd name="connsiteY199" fmla="*/ 981335 h 1876348"/>
              <a:gd name="connsiteX200" fmla="*/ 6058 w 2930376"/>
              <a:gd name="connsiteY200" fmla="*/ 957104 h 1876348"/>
              <a:gd name="connsiteX201" fmla="*/ 3029 w 2930376"/>
              <a:gd name="connsiteY201" fmla="*/ 934388 h 1876348"/>
              <a:gd name="connsiteX202" fmla="*/ 1514 w 2930376"/>
              <a:gd name="connsiteY202" fmla="*/ 910158 h 1876348"/>
              <a:gd name="connsiteX203" fmla="*/ 0 w 2930376"/>
              <a:gd name="connsiteY203" fmla="*/ 885927 h 1876348"/>
              <a:gd name="connsiteX204" fmla="*/ 0 w 2930376"/>
              <a:gd name="connsiteY204" fmla="*/ 861697 h 1876348"/>
              <a:gd name="connsiteX205" fmla="*/ 1514 w 2930376"/>
              <a:gd name="connsiteY205" fmla="*/ 837466 h 1876348"/>
              <a:gd name="connsiteX206" fmla="*/ 4543 w 2930376"/>
              <a:gd name="connsiteY206" fmla="*/ 813236 h 1876348"/>
              <a:gd name="connsiteX207" fmla="*/ 7572 w 2930376"/>
              <a:gd name="connsiteY207" fmla="*/ 789005 h 1876348"/>
              <a:gd name="connsiteX208" fmla="*/ 12115 w 2930376"/>
              <a:gd name="connsiteY208" fmla="*/ 766289 h 1876348"/>
              <a:gd name="connsiteX209" fmla="*/ 18173 w 2930376"/>
              <a:gd name="connsiteY209" fmla="*/ 742059 h 1876348"/>
              <a:gd name="connsiteX210" fmla="*/ 25745 w 2930376"/>
              <a:gd name="connsiteY210" fmla="*/ 719343 h 1876348"/>
              <a:gd name="connsiteX211" fmla="*/ 33317 w 2930376"/>
              <a:gd name="connsiteY211" fmla="*/ 696627 h 1876348"/>
              <a:gd name="connsiteX212" fmla="*/ 40889 w 2930376"/>
              <a:gd name="connsiteY212" fmla="*/ 675425 h 1876348"/>
              <a:gd name="connsiteX213" fmla="*/ 51490 w 2930376"/>
              <a:gd name="connsiteY213" fmla="*/ 654223 h 1876348"/>
              <a:gd name="connsiteX214" fmla="*/ 62091 w 2930376"/>
              <a:gd name="connsiteY214" fmla="*/ 634536 h 1876348"/>
              <a:gd name="connsiteX215" fmla="*/ 72691 w 2930376"/>
              <a:gd name="connsiteY215" fmla="*/ 614849 h 1876348"/>
              <a:gd name="connsiteX216" fmla="*/ 84807 w 2930376"/>
              <a:gd name="connsiteY216" fmla="*/ 595161 h 1876348"/>
              <a:gd name="connsiteX217" fmla="*/ 96922 w 2930376"/>
              <a:gd name="connsiteY217" fmla="*/ 576989 h 1876348"/>
              <a:gd name="connsiteX218" fmla="*/ 110552 w 2930376"/>
              <a:gd name="connsiteY218" fmla="*/ 560330 h 1876348"/>
              <a:gd name="connsiteX219" fmla="*/ 125696 w 2930376"/>
              <a:gd name="connsiteY219" fmla="*/ 545186 h 1876348"/>
              <a:gd name="connsiteX220" fmla="*/ 139325 w 2930376"/>
              <a:gd name="connsiteY220" fmla="*/ 530042 h 1876348"/>
              <a:gd name="connsiteX221" fmla="*/ 155984 w 2930376"/>
              <a:gd name="connsiteY221" fmla="*/ 516412 h 1876348"/>
              <a:gd name="connsiteX222" fmla="*/ 171128 w 2930376"/>
              <a:gd name="connsiteY222" fmla="*/ 504297 h 1876348"/>
              <a:gd name="connsiteX223" fmla="*/ 187786 w 2930376"/>
              <a:gd name="connsiteY223" fmla="*/ 493696 h 1876348"/>
              <a:gd name="connsiteX224" fmla="*/ 205959 w 2930376"/>
              <a:gd name="connsiteY224" fmla="*/ 484610 h 1876348"/>
              <a:gd name="connsiteX225" fmla="*/ 222618 w 2930376"/>
              <a:gd name="connsiteY225" fmla="*/ 477038 h 1876348"/>
              <a:gd name="connsiteX226" fmla="*/ 240791 w 2930376"/>
              <a:gd name="connsiteY226" fmla="*/ 470980 h 1876348"/>
              <a:gd name="connsiteX227" fmla="*/ 265021 w 2930376"/>
              <a:gd name="connsiteY227" fmla="*/ 464923 h 1876348"/>
              <a:gd name="connsiteX228" fmla="*/ 289252 w 2930376"/>
              <a:gd name="connsiteY228" fmla="*/ 460379 h 1876348"/>
              <a:gd name="connsiteX229" fmla="*/ 313482 w 2930376"/>
              <a:gd name="connsiteY229" fmla="*/ 457351 h 1876348"/>
              <a:gd name="connsiteX230" fmla="*/ 336198 w 2930376"/>
              <a:gd name="connsiteY230" fmla="*/ 457351 h 1876348"/>
              <a:gd name="connsiteX231" fmla="*/ 360429 w 2930376"/>
              <a:gd name="connsiteY231" fmla="*/ 458865 h 1876348"/>
              <a:gd name="connsiteX232" fmla="*/ 383145 w 2930376"/>
              <a:gd name="connsiteY232" fmla="*/ 460379 h 1876348"/>
              <a:gd name="connsiteX233" fmla="*/ 405861 w 2930376"/>
              <a:gd name="connsiteY233" fmla="*/ 464923 h 1876348"/>
              <a:gd name="connsiteX234" fmla="*/ 428577 w 2930376"/>
              <a:gd name="connsiteY234" fmla="*/ 469466 h 1876348"/>
              <a:gd name="connsiteX235" fmla="*/ 472495 w 2930376"/>
              <a:gd name="connsiteY235" fmla="*/ 480067 h 1876348"/>
              <a:gd name="connsiteX236" fmla="*/ 513384 w 2930376"/>
              <a:gd name="connsiteY236" fmla="*/ 493696 h 1876348"/>
              <a:gd name="connsiteX237" fmla="*/ 590618 w 2930376"/>
              <a:gd name="connsiteY237" fmla="*/ 519441 h 1876348"/>
              <a:gd name="connsiteX238" fmla="*/ 586075 w 2930376"/>
              <a:gd name="connsiteY238" fmla="*/ 475523 h 1876348"/>
              <a:gd name="connsiteX239" fmla="*/ 586075 w 2930376"/>
              <a:gd name="connsiteY239" fmla="*/ 433120 h 1876348"/>
              <a:gd name="connsiteX240" fmla="*/ 589104 w 2930376"/>
              <a:gd name="connsiteY240" fmla="*/ 393745 h 1876348"/>
              <a:gd name="connsiteX241" fmla="*/ 593647 w 2930376"/>
              <a:gd name="connsiteY241" fmla="*/ 355885 h 1876348"/>
              <a:gd name="connsiteX242" fmla="*/ 601219 w 2930376"/>
              <a:gd name="connsiteY242" fmla="*/ 319540 h 1876348"/>
              <a:gd name="connsiteX243" fmla="*/ 611820 w 2930376"/>
              <a:gd name="connsiteY243" fmla="*/ 286223 h 1876348"/>
              <a:gd name="connsiteX244" fmla="*/ 623935 w 2930376"/>
              <a:gd name="connsiteY244" fmla="*/ 254420 h 1876348"/>
              <a:gd name="connsiteX245" fmla="*/ 639079 w 2930376"/>
              <a:gd name="connsiteY245" fmla="*/ 224132 h 1876348"/>
              <a:gd name="connsiteX246" fmla="*/ 657252 w 2930376"/>
              <a:gd name="connsiteY246" fmla="*/ 196873 h 1876348"/>
              <a:gd name="connsiteX247" fmla="*/ 676940 w 2930376"/>
              <a:gd name="connsiteY247" fmla="*/ 171128 h 1876348"/>
              <a:gd name="connsiteX248" fmla="*/ 698141 w 2930376"/>
              <a:gd name="connsiteY248" fmla="*/ 148412 h 1876348"/>
              <a:gd name="connsiteX249" fmla="*/ 720857 w 2930376"/>
              <a:gd name="connsiteY249" fmla="*/ 125696 h 1876348"/>
              <a:gd name="connsiteX250" fmla="*/ 746602 w 2930376"/>
              <a:gd name="connsiteY250" fmla="*/ 106008 h 1876348"/>
              <a:gd name="connsiteX251" fmla="*/ 773862 w 2930376"/>
              <a:gd name="connsiteY251" fmla="*/ 89350 h 1876348"/>
              <a:gd name="connsiteX252" fmla="*/ 802635 w 2930376"/>
              <a:gd name="connsiteY252" fmla="*/ 72692 h 1876348"/>
              <a:gd name="connsiteX253" fmla="*/ 832923 w 2930376"/>
              <a:gd name="connsiteY253" fmla="*/ 59062 h 1876348"/>
              <a:gd name="connsiteX254" fmla="*/ 869269 w 2930376"/>
              <a:gd name="connsiteY254" fmla="*/ 45432 h 1876348"/>
              <a:gd name="connsiteX255" fmla="*/ 905615 w 2930376"/>
              <a:gd name="connsiteY255" fmla="*/ 36346 h 1876348"/>
              <a:gd name="connsiteX256" fmla="*/ 944989 w 2930376"/>
              <a:gd name="connsiteY256" fmla="*/ 28774 h 1876348"/>
              <a:gd name="connsiteX257" fmla="*/ 982850 w 2930376"/>
              <a:gd name="connsiteY257" fmla="*/ 24231 h 1876348"/>
              <a:gd name="connsiteX258" fmla="*/ 1023739 w 2930376"/>
              <a:gd name="connsiteY258" fmla="*/ 21202 h 1876348"/>
              <a:gd name="connsiteX259" fmla="*/ 1063113 w 2930376"/>
              <a:gd name="connsiteY259" fmla="*/ 22716 h 1876348"/>
              <a:gd name="connsiteX260" fmla="*/ 1102488 w 2930376"/>
              <a:gd name="connsiteY260" fmla="*/ 25745 h 1876348"/>
              <a:gd name="connsiteX261" fmla="*/ 1140348 w 2930376"/>
              <a:gd name="connsiteY261" fmla="*/ 31803 h 1876348"/>
              <a:gd name="connsiteX262" fmla="*/ 1178208 w 2930376"/>
              <a:gd name="connsiteY262" fmla="*/ 39375 h 1876348"/>
              <a:gd name="connsiteX263" fmla="*/ 1214554 w 2930376"/>
              <a:gd name="connsiteY263" fmla="*/ 49975 h 1876348"/>
              <a:gd name="connsiteX264" fmla="*/ 1247871 w 2930376"/>
              <a:gd name="connsiteY264" fmla="*/ 63605 h 1876348"/>
              <a:gd name="connsiteX265" fmla="*/ 1279673 w 2930376"/>
              <a:gd name="connsiteY265" fmla="*/ 78749 h 1876348"/>
              <a:gd name="connsiteX266" fmla="*/ 1309961 w 2930376"/>
              <a:gd name="connsiteY266" fmla="*/ 96922 h 1876348"/>
              <a:gd name="connsiteX267" fmla="*/ 1322077 w 2930376"/>
              <a:gd name="connsiteY267" fmla="*/ 106008 h 1876348"/>
              <a:gd name="connsiteX268" fmla="*/ 1335706 w 2930376"/>
              <a:gd name="connsiteY268" fmla="*/ 116609 h 1876348"/>
              <a:gd name="connsiteX269" fmla="*/ 1347821 w 2930376"/>
              <a:gd name="connsiteY269" fmla="*/ 127210 h 1876348"/>
              <a:gd name="connsiteX270" fmla="*/ 1358422 w 2930376"/>
              <a:gd name="connsiteY270" fmla="*/ 137811 h 1876348"/>
              <a:gd name="connsiteX271" fmla="*/ 1369023 w 2930376"/>
              <a:gd name="connsiteY271" fmla="*/ 149926 h 1876348"/>
              <a:gd name="connsiteX272" fmla="*/ 1378110 w 2930376"/>
              <a:gd name="connsiteY272" fmla="*/ 162041 h 1876348"/>
              <a:gd name="connsiteX273" fmla="*/ 1388711 w 2930376"/>
              <a:gd name="connsiteY273" fmla="*/ 180214 h 1876348"/>
              <a:gd name="connsiteX274" fmla="*/ 1397797 w 2930376"/>
              <a:gd name="connsiteY274" fmla="*/ 198387 h 1876348"/>
              <a:gd name="connsiteX275" fmla="*/ 1405369 w 2930376"/>
              <a:gd name="connsiteY275" fmla="*/ 218074 h 1876348"/>
              <a:gd name="connsiteX276" fmla="*/ 1411427 w 2930376"/>
              <a:gd name="connsiteY276" fmla="*/ 237762 h 1876348"/>
              <a:gd name="connsiteX277" fmla="*/ 1417484 w 2930376"/>
              <a:gd name="connsiteY277" fmla="*/ 258963 h 1876348"/>
              <a:gd name="connsiteX278" fmla="*/ 1422027 w 2930376"/>
              <a:gd name="connsiteY278" fmla="*/ 281680 h 1876348"/>
              <a:gd name="connsiteX279" fmla="*/ 1431114 w 2930376"/>
              <a:gd name="connsiteY279" fmla="*/ 330140 h 1876348"/>
              <a:gd name="connsiteX280" fmla="*/ 1437171 w 2930376"/>
              <a:gd name="connsiteY280" fmla="*/ 330140 h 1876348"/>
              <a:gd name="connsiteX281" fmla="*/ 1441715 w 2930376"/>
              <a:gd name="connsiteY281" fmla="*/ 308939 h 1876348"/>
              <a:gd name="connsiteX282" fmla="*/ 1449287 w 2930376"/>
              <a:gd name="connsiteY282" fmla="*/ 289252 h 1876348"/>
              <a:gd name="connsiteX283" fmla="*/ 1459888 w 2930376"/>
              <a:gd name="connsiteY283" fmla="*/ 271079 h 1876348"/>
              <a:gd name="connsiteX284" fmla="*/ 1470488 w 2930376"/>
              <a:gd name="connsiteY284" fmla="*/ 251391 h 1876348"/>
              <a:gd name="connsiteX285" fmla="*/ 1482604 w 2930376"/>
              <a:gd name="connsiteY285" fmla="*/ 234733 h 1876348"/>
              <a:gd name="connsiteX286" fmla="*/ 1494719 w 2930376"/>
              <a:gd name="connsiteY286" fmla="*/ 218074 h 1876348"/>
              <a:gd name="connsiteX287" fmla="*/ 1518949 w 2930376"/>
              <a:gd name="connsiteY287" fmla="*/ 186272 h 1876348"/>
              <a:gd name="connsiteX288" fmla="*/ 1540151 w 2930376"/>
              <a:gd name="connsiteY288" fmla="*/ 159013 h 1876348"/>
              <a:gd name="connsiteX289" fmla="*/ 1564382 w 2930376"/>
              <a:gd name="connsiteY289" fmla="*/ 131753 h 1876348"/>
              <a:gd name="connsiteX290" fmla="*/ 1590127 w 2930376"/>
              <a:gd name="connsiteY290" fmla="*/ 106008 h 1876348"/>
              <a:gd name="connsiteX291" fmla="*/ 1617386 w 2930376"/>
              <a:gd name="connsiteY291" fmla="*/ 81778 h 1876348"/>
              <a:gd name="connsiteX292" fmla="*/ 1647674 w 2930376"/>
              <a:gd name="connsiteY292" fmla="*/ 60576 h 1876348"/>
              <a:gd name="connsiteX293" fmla="*/ 1664332 w 2930376"/>
              <a:gd name="connsiteY293" fmla="*/ 49975 h 1876348"/>
              <a:gd name="connsiteX294" fmla="*/ 1679477 w 2930376"/>
              <a:gd name="connsiteY294" fmla="*/ 40889 h 1876348"/>
              <a:gd name="connsiteX295" fmla="*/ 1697649 w 2930376"/>
              <a:gd name="connsiteY295" fmla="*/ 33317 h 1876348"/>
              <a:gd name="connsiteX296" fmla="*/ 1714308 w 2930376"/>
              <a:gd name="connsiteY296" fmla="*/ 24231 h 1876348"/>
              <a:gd name="connsiteX297" fmla="*/ 1732481 w 2930376"/>
              <a:gd name="connsiteY297" fmla="*/ 18173 h 1876348"/>
              <a:gd name="connsiteX298" fmla="*/ 1752168 w 2930376"/>
              <a:gd name="connsiteY298" fmla="*/ 12115 h 1876348"/>
              <a:gd name="connsiteX299" fmla="*/ 1782456 w 2930376"/>
              <a:gd name="connsiteY299" fmla="*/ 6058 h 1876348"/>
              <a:gd name="connsiteX300" fmla="*/ 1814259 w 2930376"/>
              <a:gd name="connsiteY300" fmla="*/ 1515 h 187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</a:cxnLst>
            <a:rect l="l" t="t" r="r" b="b"/>
            <a:pathLst>
              <a:path w="2930376" h="1876348">
                <a:moveTo>
                  <a:pt x="1847576" y="0"/>
                </a:moveTo>
                <a:lnTo>
                  <a:pt x="1880893" y="1515"/>
                </a:lnTo>
                <a:lnTo>
                  <a:pt x="1914209" y="4543"/>
                </a:lnTo>
                <a:lnTo>
                  <a:pt x="1944498" y="10601"/>
                </a:lnTo>
                <a:lnTo>
                  <a:pt x="1974786" y="16659"/>
                </a:lnTo>
                <a:lnTo>
                  <a:pt x="2000531" y="24231"/>
                </a:lnTo>
                <a:lnTo>
                  <a:pt x="2038391" y="37860"/>
                </a:lnTo>
                <a:lnTo>
                  <a:pt x="2074737" y="53004"/>
                </a:lnTo>
                <a:lnTo>
                  <a:pt x="2108053" y="71177"/>
                </a:lnTo>
                <a:lnTo>
                  <a:pt x="2139856" y="89350"/>
                </a:lnTo>
                <a:lnTo>
                  <a:pt x="2170144" y="110552"/>
                </a:lnTo>
                <a:lnTo>
                  <a:pt x="2197403" y="134782"/>
                </a:lnTo>
                <a:lnTo>
                  <a:pt x="2209519" y="146897"/>
                </a:lnTo>
                <a:lnTo>
                  <a:pt x="2221634" y="160527"/>
                </a:lnTo>
                <a:lnTo>
                  <a:pt x="2233749" y="174157"/>
                </a:lnTo>
                <a:lnTo>
                  <a:pt x="2244350" y="187786"/>
                </a:lnTo>
                <a:lnTo>
                  <a:pt x="2253437" y="202930"/>
                </a:lnTo>
                <a:lnTo>
                  <a:pt x="2262523" y="218074"/>
                </a:lnTo>
                <a:lnTo>
                  <a:pt x="2270095" y="234733"/>
                </a:lnTo>
                <a:lnTo>
                  <a:pt x="2277667" y="251391"/>
                </a:lnTo>
                <a:lnTo>
                  <a:pt x="2285239" y="269564"/>
                </a:lnTo>
                <a:lnTo>
                  <a:pt x="2289782" y="287737"/>
                </a:lnTo>
                <a:lnTo>
                  <a:pt x="2294325" y="305910"/>
                </a:lnTo>
                <a:lnTo>
                  <a:pt x="2297354" y="325597"/>
                </a:lnTo>
                <a:lnTo>
                  <a:pt x="2300383" y="346799"/>
                </a:lnTo>
                <a:lnTo>
                  <a:pt x="2301897" y="368001"/>
                </a:lnTo>
                <a:lnTo>
                  <a:pt x="2301897" y="389202"/>
                </a:lnTo>
                <a:lnTo>
                  <a:pt x="2301897" y="411918"/>
                </a:lnTo>
                <a:lnTo>
                  <a:pt x="2300383" y="436149"/>
                </a:lnTo>
                <a:lnTo>
                  <a:pt x="2297354" y="460379"/>
                </a:lnTo>
                <a:lnTo>
                  <a:pt x="2292811" y="484610"/>
                </a:lnTo>
                <a:lnTo>
                  <a:pt x="2288268" y="510355"/>
                </a:lnTo>
                <a:lnTo>
                  <a:pt x="2415478" y="474009"/>
                </a:lnTo>
                <a:lnTo>
                  <a:pt x="2444251" y="467951"/>
                </a:lnTo>
                <a:lnTo>
                  <a:pt x="2473025" y="463408"/>
                </a:lnTo>
                <a:lnTo>
                  <a:pt x="2501799" y="461894"/>
                </a:lnTo>
                <a:lnTo>
                  <a:pt x="2529058" y="461894"/>
                </a:lnTo>
                <a:lnTo>
                  <a:pt x="2556318" y="461894"/>
                </a:lnTo>
                <a:lnTo>
                  <a:pt x="2583577" y="464923"/>
                </a:lnTo>
                <a:lnTo>
                  <a:pt x="2609322" y="469466"/>
                </a:lnTo>
                <a:lnTo>
                  <a:pt x="2635067" y="474009"/>
                </a:lnTo>
                <a:lnTo>
                  <a:pt x="2659297" y="480067"/>
                </a:lnTo>
                <a:lnTo>
                  <a:pt x="2683528" y="487639"/>
                </a:lnTo>
                <a:lnTo>
                  <a:pt x="2706244" y="496725"/>
                </a:lnTo>
                <a:lnTo>
                  <a:pt x="2727445" y="507326"/>
                </a:lnTo>
                <a:lnTo>
                  <a:pt x="2747133" y="517927"/>
                </a:lnTo>
                <a:lnTo>
                  <a:pt x="2766820" y="528528"/>
                </a:lnTo>
                <a:lnTo>
                  <a:pt x="2784993" y="540643"/>
                </a:lnTo>
                <a:lnTo>
                  <a:pt x="2801651" y="554273"/>
                </a:lnTo>
                <a:lnTo>
                  <a:pt x="2813767" y="566388"/>
                </a:lnTo>
                <a:lnTo>
                  <a:pt x="2825882" y="578503"/>
                </a:lnTo>
                <a:lnTo>
                  <a:pt x="2837997" y="592133"/>
                </a:lnTo>
                <a:lnTo>
                  <a:pt x="2848598" y="607277"/>
                </a:lnTo>
                <a:lnTo>
                  <a:pt x="2859199" y="623935"/>
                </a:lnTo>
                <a:lnTo>
                  <a:pt x="2868285" y="642108"/>
                </a:lnTo>
                <a:lnTo>
                  <a:pt x="2877372" y="660281"/>
                </a:lnTo>
                <a:lnTo>
                  <a:pt x="2884944" y="679968"/>
                </a:lnTo>
                <a:lnTo>
                  <a:pt x="2900088" y="720857"/>
                </a:lnTo>
                <a:lnTo>
                  <a:pt x="2912203" y="764775"/>
                </a:lnTo>
                <a:lnTo>
                  <a:pt x="2921289" y="810207"/>
                </a:lnTo>
                <a:lnTo>
                  <a:pt x="2927347" y="855639"/>
                </a:lnTo>
                <a:lnTo>
                  <a:pt x="2930376" y="904100"/>
                </a:lnTo>
                <a:lnTo>
                  <a:pt x="2930376" y="951047"/>
                </a:lnTo>
                <a:lnTo>
                  <a:pt x="2927347" y="996479"/>
                </a:lnTo>
                <a:lnTo>
                  <a:pt x="2924319" y="1019195"/>
                </a:lnTo>
                <a:lnTo>
                  <a:pt x="2919775" y="1041911"/>
                </a:lnTo>
                <a:lnTo>
                  <a:pt x="2915232" y="1064627"/>
                </a:lnTo>
                <a:lnTo>
                  <a:pt x="2910689" y="1085829"/>
                </a:lnTo>
                <a:lnTo>
                  <a:pt x="2903117" y="1105516"/>
                </a:lnTo>
                <a:lnTo>
                  <a:pt x="2897059" y="1125203"/>
                </a:lnTo>
                <a:lnTo>
                  <a:pt x="2887973" y="1144890"/>
                </a:lnTo>
                <a:lnTo>
                  <a:pt x="2878886" y="1163063"/>
                </a:lnTo>
                <a:lnTo>
                  <a:pt x="2868285" y="1179722"/>
                </a:lnTo>
                <a:lnTo>
                  <a:pt x="2857685" y="1196380"/>
                </a:lnTo>
                <a:lnTo>
                  <a:pt x="2839512" y="1219096"/>
                </a:lnTo>
                <a:lnTo>
                  <a:pt x="2818310" y="1238784"/>
                </a:lnTo>
                <a:lnTo>
                  <a:pt x="2795594" y="1255442"/>
                </a:lnTo>
                <a:lnTo>
                  <a:pt x="2771363" y="1270586"/>
                </a:lnTo>
                <a:lnTo>
                  <a:pt x="2744104" y="1282701"/>
                </a:lnTo>
                <a:lnTo>
                  <a:pt x="2716845" y="1294817"/>
                </a:lnTo>
                <a:lnTo>
                  <a:pt x="2686557" y="1303903"/>
                </a:lnTo>
                <a:lnTo>
                  <a:pt x="2656269" y="1311475"/>
                </a:lnTo>
                <a:lnTo>
                  <a:pt x="2622951" y="1317533"/>
                </a:lnTo>
                <a:lnTo>
                  <a:pt x="2589635" y="1322076"/>
                </a:lnTo>
                <a:lnTo>
                  <a:pt x="2553289" y="1325105"/>
                </a:lnTo>
                <a:lnTo>
                  <a:pt x="2516943" y="1328134"/>
                </a:lnTo>
                <a:lnTo>
                  <a:pt x="2441223" y="1329648"/>
                </a:lnTo>
                <a:lnTo>
                  <a:pt x="2362474" y="1329648"/>
                </a:lnTo>
                <a:lnTo>
                  <a:pt x="2368531" y="1373566"/>
                </a:lnTo>
                <a:lnTo>
                  <a:pt x="2373075" y="1415969"/>
                </a:lnTo>
                <a:lnTo>
                  <a:pt x="2374589" y="1456858"/>
                </a:lnTo>
                <a:lnTo>
                  <a:pt x="2373075" y="1496232"/>
                </a:lnTo>
                <a:lnTo>
                  <a:pt x="2368531" y="1532578"/>
                </a:lnTo>
                <a:lnTo>
                  <a:pt x="2362474" y="1567410"/>
                </a:lnTo>
                <a:lnTo>
                  <a:pt x="2351873" y="1600726"/>
                </a:lnTo>
                <a:lnTo>
                  <a:pt x="2339757" y="1632529"/>
                </a:lnTo>
                <a:lnTo>
                  <a:pt x="2326128" y="1661303"/>
                </a:lnTo>
                <a:lnTo>
                  <a:pt x="2307955" y="1688562"/>
                </a:lnTo>
                <a:lnTo>
                  <a:pt x="2288268" y="1712792"/>
                </a:lnTo>
                <a:lnTo>
                  <a:pt x="2265552" y="1733994"/>
                </a:lnTo>
                <a:lnTo>
                  <a:pt x="2241321" y="1753681"/>
                </a:lnTo>
                <a:lnTo>
                  <a:pt x="2212547" y="1771854"/>
                </a:lnTo>
                <a:lnTo>
                  <a:pt x="2183774" y="1785484"/>
                </a:lnTo>
                <a:lnTo>
                  <a:pt x="2150457" y="1797599"/>
                </a:lnTo>
                <a:lnTo>
                  <a:pt x="2132284" y="1802142"/>
                </a:lnTo>
                <a:lnTo>
                  <a:pt x="2114111" y="1805171"/>
                </a:lnTo>
                <a:lnTo>
                  <a:pt x="2095938" y="1806686"/>
                </a:lnTo>
                <a:lnTo>
                  <a:pt x="2076251" y="1808200"/>
                </a:lnTo>
                <a:lnTo>
                  <a:pt x="2036876" y="1809714"/>
                </a:lnTo>
                <a:lnTo>
                  <a:pt x="2017189" y="1809714"/>
                </a:lnTo>
                <a:lnTo>
                  <a:pt x="1994473" y="1812743"/>
                </a:lnTo>
                <a:lnTo>
                  <a:pt x="1961156" y="1815772"/>
                </a:lnTo>
                <a:lnTo>
                  <a:pt x="1926325" y="1817286"/>
                </a:lnTo>
                <a:lnTo>
                  <a:pt x="1889979" y="1814258"/>
                </a:lnTo>
                <a:lnTo>
                  <a:pt x="1853633" y="1811229"/>
                </a:lnTo>
                <a:lnTo>
                  <a:pt x="1818802" y="1805171"/>
                </a:lnTo>
                <a:lnTo>
                  <a:pt x="1785485" y="1797599"/>
                </a:lnTo>
                <a:lnTo>
                  <a:pt x="1753682" y="1788513"/>
                </a:lnTo>
                <a:lnTo>
                  <a:pt x="1726423" y="1777912"/>
                </a:lnTo>
                <a:lnTo>
                  <a:pt x="1702193" y="1768825"/>
                </a:lnTo>
                <a:lnTo>
                  <a:pt x="1680991" y="1758225"/>
                </a:lnTo>
                <a:lnTo>
                  <a:pt x="1661304" y="1746109"/>
                </a:lnTo>
                <a:lnTo>
                  <a:pt x="1643131" y="1733994"/>
                </a:lnTo>
                <a:lnTo>
                  <a:pt x="1626472" y="1721879"/>
                </a:lnTo>
                <a:lnTo>
                  <a:pt x="1611328" y="1709764"/>
                </a:lnTo>
                <a:lnTo>
                  <a:pt x="1597699" y="1696134"/>
                </a:lnTo>
                <a:lnTo>
                  <a:pt x="1584069" y="1682504"/>
                </a:lnTo>
                <a:lnTo>
                  <a:pt x="1559838" y="1653731"/>
                </a:lnTo>
                <a:lnTo>
                  <a:pt x="1537122" y="1620414"/>
                </a:lnTo>
                <a:lnTo>
                  <a:pt x="1511377" y="1585582"/>
                </a:lnTo>
                <a:lnTo>
                  <a:pt x="1484118" y="1547722"/>
                </a:lnTo>
                <a:lnTo>
                  <a:pt x="1481089" y="1547722"/>
                </a:lnTo>
                <a:lnTo>
                  <a:pt x="1472003" y="1574982"/>
                </a:lnTo>
                <a:lnTo>
                  <a:pt x="1462916" y="1599212"/>
                </a:lnTo>
                <a:lnTo>
                  <a:pt x="1452315" y="1623443"/>
                </a:lnTo>
                <a:lnTo>
                  <a:pt x="1438686" y="1647673"/>
                </a:lnTo>
                <a:lnTo>
                  <a:pt x="1426571" y="1670389"/>
                </a:lnTo>
                <a:lnTo>
                  <a:pt x="1411427" y="1691591"/>
                </a:lnTo>
                <a:lnTo>
                  <a:pt x="1396283" y="1712792"/>
                </a:lnTo>
                <a:lnTo>
                  <a:pt x="1378110" y="1730965"/>
                </a:lnTo>
                <a:lnTo>
                  <a:pt x="1361451" y="1750653"/>
                </a:lnTo>
                <a:lnTo>
                  <a:pt x="1341764" y="1767311"/>
                </a:lnTo>
                <a:lnTo>
                  <a:pt x="1323591" y="1783969"/>
                </a:lnTo>
                <a:lnTo>
                  <a:pt x="1302389" y="1799114"/>
                </a:lnTo>
                <a:lnTo>
                  <a:pt x="1281188" y="1812743"/>
                </a:lnTo>
                <a:lnTo>
                  <a:pt x="1258471" y="1824858"/>
                </a:lnTo>
                <a:lnTo>
                  <a:pt x="1235755" y="1835459"/>
                </a:lnTo>
                <a:lnTo>
                  <a:pt x="1213039" y="1846060"/>
                </a:lnTo>
                <a:lnTo>
                  <a:pt x="1188809" y="1855147"/>
                </a:lnTo>
                <a:lnTo>
                  <a:pt x="1164578" y="1862719"/>
                </a:lnTo>
                <a:lnTo>
                  <a:pt x="1138833" y="1867262"/>
                </a:lnTo>
                <a:lnTo>
                  <a:pt x="1113089" y="1871805"/>
                </a:lnTo>
                <a:lnTo>
                  <a:pt x="1087344" y="1874834"/>
                </a:lnTo>
                <a:lnTo>
                  <a:pt x="1060084" y="1876348"/>
                </a:lnTo>
                <a:lnTo>
                  <a:pt x="1032825" y="1876348"/>
                </a:lnTo>
                <a:lnTo>
                  <a:pt x="1005566" y="1874834"/>
                </a:lnTo>
                <a:lnTo>
                  <a:pt x="978306" y="1871805"/>
                </a:lnTo>
                <a:lnTo>
                  <a:pt x="949533" y="1867262"/>
                </a:lnTo>
                <a:lnTo>
                  <a:pt x="922273" y="1861204"/>
                </a:lnTo>
                <a:lnTo>
                  <a:pt x="893500" y="1853632"/>
                </a:lnTo>
                <a:lnTo>
                  <a:pt x="864726" y="1843031"/>
                </a:lnTo>
                <a:lnTo>
                  <a:pt x="837467" y="1832430"/>
                </a:lnTo>
                <a:lnTo>
                  <a:pt x="808693" y="1818801"/>
                </a:lnTo>
                <a:lnTo>
                  <a:pt x="779919" y="1803657"/>
                </a:lnTo>
                <a:lnTo>
                  <a:pt x="749631" y="1785484"/>
                </a:lnTo>
                <a:lnTo>
                  <a:pt x="723886" y="1765797"/>
                </a:lnTo>
                <a:lnTo>
                  <a:pt x="701170" y="1744595"/>
                </a:lnTo>
                <a:lnTo>
                  <a:pt x="679968" y="1721879"/>
                </a:lnTo>
                <a:lnTo>
                  <a:pt x="663310" y="1697648"/>
                </a:lnTo>
                <a:lnTo>
                  <a:pt x="648166" y="1671903"/>
                </a:lnTo>
                <a:lnTo>
                  <a:pt x="636051" y="1644644"/>
                </a:lnTo>
                <a:lnTo>
                  <a:pt x="625450" y="1615870"/>
                </a:lnTo>
                <a:lnTo>
                  <a:pt x="616363" y="1585582"/>
                </a:lnTo>
                <a:lnTo>
                  <a:pt x="610306" y="1553780"/>
                </a:lnTo>
                <a:lnTo>
                  <a:pt x="605763" y="1518949"/>
                </a:lnTo>
                <a:lnTo>
                  <a:pt x="602734" y="1482603"/>
                </a:lnTo>
                <a:lnTo>
                  <a:pt x="601219" y="1444743"/>
                </a:lnTo>
                <a:lnTo>
                  <a:pt x="601219" y="1403854"/>
                </a:lnTo>
                <a:lnTo>
                  <a:pt x="602734" y="1317533"/>
                </a:lnTo>
                <a:lnTo>
                  <a:pt x="554273" y="1317533"/>
                </a:lnTo>
                <a:lnTo>
                  <a:pt x="507326" y="1316018"/>
                </a:lnTo>
                <a:lnTo>
                  <a:pt x="461894" y="1312989"/>
                </a:lnTo>
                <a:lnTo>
                  <a:pt x="419491" y="1306932"/>
                </a:lnTo>
                <a:lnTo>
                  <a:pt x="378602" y="1300874"/>
                </a:lnTo>
                <a:lnTo>
                  <a:pt x="339227" y="1291788"/>
                </a:lnTo>
                <a:lnTo>
                  <a:pt x="301367" y="1281187"/>
                </a:lnTo>
                <a:lnTo>
                  <a:pt x="265021" y="1267557"/>
                </a:lnTo>
                <a:lnTo>
                  <a:pt x="231704" y="1253928"/>
                </a:lnTo>
                <a:lnTo>
                  <a:pt x="199902" y="1237269"/>
                </a:lnTo>
                <a:lnTo>
                  <a:pt x="169613" y="1219096"/>
                </a:lnTo>
                <a:lnTo>
                  <a:pt x="142354" y="1197895"/>
                </a:lnTo>
                <a:lnTo>
                  <a:pt x="118124" y="1175179"/>
                </a:lnTo>
                <a:lnTo>
                  <a:pt x="93893" y="1149434"/>
                </a:lnTo>
                <a:lnTo>
                  <a:pt x="72691" y="1122174"/>
                </a:lnTo>
                <a:lnTo>
                  <a:pt x="54519" y="1093401"/>
                </a:lnTo>
                <a:lnTo>
                  <a:pt x="42403" y="1072199"/>
                </a:lnTo>
                <a:lnTo>
                  <a:pt x="33317" y="1049483"/>
                </a:lnTo>
                <a:lnTo>
                  <a:pt x="24231" y="1028281"/>
                </a:lnTo>
                <a:lnTo>
                  <a:pt x="16658" y="1004051"/>
                </a:lnTo>
                <a:lnTo>
                  <a:pt x="10601" y="981335"/>
                </a:lnTo>
                <a:lnTo>
                  <a:pt x="6058" y="957104"/>
                </a:lnTo>
                <a:lnTo>
                  <a:pt x="3029" y="934388"/>
                </a:lnTo>
                <a:lnTo>
                  <a:pt x="1514" y="910158"/>
                </a:lnTo>
                <a:lnTo>
                  <a:pt x="0" y="885927"/>
                </a:lnTo>
                <a:lnTo>
                  <a:pt x="0" y="861697"/>
                </a:lnTo>
                <a:lnTo>
                  <a:pt x="1514" y="837466"/>
                </a:lnTo>
                <a:lnTo>
                  <a:pt x="4543" y="813236"/>
                </a:lnTo>
                <a:lnTo>
                  <a:pt x="7572" y="789005"/>
                </a:lnTo>
                <a:lnTo>
                  <a:pt x="12115" y="766289"/>
                </a:lnTo>
                <a:lnTo>
                  <a:pt x="18173" y="742059"/>
                </a:lnTo>
                <a:lnTo>
                  <a:pt x="25745" y="719343"/>
                </a:lnTo>
                <a:lnTo>
                  <a:pt x="33317" y="696627"/>
                </a:lnTo>
                <a:lnTo>
                  <a:pt x="40889" y="675425"/>
                </a:lnTo>
                <a:lnTo>
                  <a:pt x="51490" y="654223"/>
                </a:lnTo>
                <a:lnTo>
                  <a:pt x="62091" y="634536"/>
                </a:lnTo>
                <a:lnTo>
                  <a:pt x="72691" y="614849"/>
                </a:lnTo>
                <a:lnTo>
                  <a:pt x="84807" y="595161"/>
                </a:lnTo>
                <a:lnTo>
                  <a:pt x="96922" y="576989"/>
                </a:lnTo>
                <a:lnTo>
                  <a:pt x="110552" y="560330"/>
                </a:lnTo>
                <a:lnTo>
                  <a:pt x="125696" y="545186"/>
                </a:lnTo>
                <a:lnTo>
                  <a:pt x="139325" y="530042"/>
                </a:lnTo>
                <a:lnTo>
                  <a:pt x="155984" y="516412"/>
                </a:lnTo>
                <a:lnTo>
                  <a:pt x="171128" y="504297"/>
                </a:lnTo>
                <a:lnTo>
                  <a:pt x="187786" y="493696"/>
                </a:lnTo>
                <a:lnTo>
                  <a:pt x="205959" y="484610"/>
                </a:lnTo>
                <a:lnTo>
                  <a:pt x="222618" y="477038"/>
                </a:lnTo>
                <a:lnTo>
                  <a:pt x="240791" y="470980"/>
                </a:lnTo>
                <a:lnTo>
                  <a:pt x="265021" y="464923"/>
                </a:lnTo>
                <a:lnTo>
                  <a:pt x="289252" y="460379"/>
                </a:lnTo>
                <a:lnTo>
                  <a:pt x="313482" y="457351"/>
                </a:lnTo>
                <a:lnTo>
                  <a:pt x="336198" y="457351"/>
                </a:lnTo>
                <a:lnTo>
                  <a:pt x="360429" y="458865"/>
                </a:lnTo>
                <a:lnTo>
                  <a:pt x="383145" y="460379"/>
                </a:lnTo>
                <a:lnTo>
                  <a:pt x="405861" y="464923"/>
                </a:lnTo>
                <a:lnTo>
                  <a:pt x="428577" y="469466"/>
                </a:lnTo>
                <a:lnTo>
                  <a:pt x="472495" y="480067"/>
                </a:lnTo>
                <a:lnTo>
                  <a:pt x="513384" y="493696"/>
                </a:lnTo>
                <a:lnTo>
                  <a:pt x="590618" y="519441"/>
                </a:lnTo>
                <a:lnTo>
                  <a:pt x="586075" y="475523"/>
                </a:lnTo>
                <a:lnTo>
                  <a:pt x="586075" y="433120"/>
                </a:lnTo>
                <a:lnTo>
                  <a:pt x="589104" y="393745"/>
                </a:lnTo>
                <a:lnTo>
                  <a:pt x="593647" y="355885"/>
                </a:lnTo>
                <a:lnTo>
                  <a:pt x="601219" y="319540"/>
                </a:lnTo>
                <a:lnTo>
                  <a:pt x="611820" y="286223"/>
                </a:lnTo>
                <a:lnTo>
                  <a:pt x="623935" y="254420"/>
                </a:lnTo>
                <a:lnTo>
                  <a:pt x="639079" y="224132"/>
                </a:lnTo>
                <a:lnTo>
                  <a:pt x="657252" y="196873"/>
                </a:lnTo>
                <a:lnTo>
                  <a:pt x="676940" y="171128"/>
                </a:lnTo>
                <a:lnTo>
                  <a:pt x="698141" y="148412"/>
                </a:lnTo>
                <a:lnTo>
                  <a:pt x="720857" y="125696"/>
                </a:lnTo>
                <a:lnTo>
                  <a:pt x="746602" y="106008"/>
                </a:lnTo>
                <a:lnTo>
                  <a:pt x="773862" y="89350"/>
                </a:lnTo>
                <a:lnTo>
                  <a:pt x="802635" y="72692"/>
                </a:lnTo>
                <a:lnTo>
                  <a:pt x="832923" y="59062"/>
                </a:lnTo>
                <a:lnTo>
                  <a:pt x="869269" y="45432"/>
                </a:lnTo>
                <a:lnTo>
                  <a:pt x="905615" y="36346"/>
                </a:lnTo>
                <a:lnTo>
                  <a:pt x="944989" y="28774"/>
                </a:lnTo>
                <a:lnTo>
                  <a:pt x="982850" y="24231"/>
                </a:lnTo>
                <a:lnTo>
                  <a:pt x="1023739" y="21202"/>
                </a:lnTo>
                <a:lnTo>
                  <a:pt x="1063113" y="22716"/>
                </a:lnTo>
                <a:lnTo>
                  <a:pt x="1102488" y="25745"/>
                </a:lnTo>
                <a:lnTo>
                  <a:pt x="1140348" y="31803"/>
                </a:lnTo>
                <a:lnTo>
                  <a:pt x="1178208" y="39375"/>
                </a:lnTo>
                <a:lnTo>
                  <a:pt x="1214554" y="49975"/>
                </a:lnTo>
                <a:lnTo>
                  <a:pt x="1247871" y="63605"/>
                </a:lnTo>
                <a:lnTo>
                  <a:pt x="1279673" y="78749"/>
                </a:lnTo>
                <a:lnTo>
                  <a:pt x="1309961" y="96922"/>
                </a:lnTo>
                <a:lnTo>
                  <a:pt x="1322077" y="106008"/>
                </a:lnTo>
                <a:lnTo>
                  <a:pt x="1335706" y="116609"/>
                </a:lnTo>
                <a:lnTo>
                  <a:pt x="1347821" y="127210"/>
                </a:lnTo>
                <a:lnTo>
                  <a:pt x="1358422" y="137811"/>
                </a:lnTo>
                <a:lnTo>
                  <a:pt x="1369023" y="149926"/>
                </a:lnTo>
                <a:lnTo>
                  <a:pt x="1378110" y="162041"/>
                </a:lnTo>
                <a:lnTo>
                  <a:pt x="1388711" y="180214"/>
                </a:lnTo>
                <a:lnTo>
                  <a:pt x="1397797" y="198387"/>
                </a:lnTo>
                <a:lnTo>
                  <a:pt x="1405369" y="218074"/>
                </a:lnTo>
                <a:lnTo>
                  <a:pt x="1411427" y="237762"/>
                </a:lnTo>
                <a:lnTo>
                  <a:pt x="1417484" y="258963"/>
                </a:lnTo>
                <a:lnTo>
                  <a:pt x="1422027" y="281680"/>
                </a:lnTo>
                <a:lnTo>
                  <a:pt x="1431114" y="330140"/>
                </a:lnTo>
                <a:lnTo>
                  <a:pt x="1437171" y="330140"/>
                </a:lnTo>
                <a:lnTo>
                  <a:pt x="1441715" y="308939"/>
                </a:lnTo>
                <a:lnTo>
                  <a:pt x="1449287" y="289252"/>
                </a:lnTo>
                <a:lnTo>
                  <a:pt x="1459888" y="271079"/>
                </a:lnTo>
                <a:lnTo>
                  <a:pt x="1470488" y="251391"/>
                </a:lnTo>
                <a:lnTo>
                  <a:pt x="1482604" y="234733"/>
                </a:lnTo>
                <a:lnTo>
                  <a:pt x="1494719" y="218074"/>
                </a:lnTo>
                <a:lnTo>
                  <a:pt x="1518949" y="186272"/>
                </a:lnTo>
                <a:lnTo>
                  <a:pt x="1540151" y="159013"/>
                </a:lnTo>
                <a:lnTo>
                  <a:pt x="1564382" y="131753"/>
                </a:lnTo>
                <a:lnTo>
                  <a:pt x="1590127" y="106008"/>
                </a:lnTo>
                <a:lnTo>
                  <a:pt x="1617386" y="81778"/>
                </a:lnTo>
                <a:lnTo>
                  <a:pt x="1647674" y="60576"/>
                </a:lnTo>
                <a:lnTo>
                  <a:pt x="1664332" y="49975"/>
                </a:lnTo>
                <a:lnTo>
                  <a:pt x="1679477" y="40889"/>
                </a:lnTo>
                <a:lnTo>
                  <a:pt x="1697649" y="33317"/>
                </a:lnTo>
                <a:lnTo>
                  <a:pt x="1714308" y="24231"/>
                </a:lnTo>
                <a:lnTo>
                  <a:pt x="1732481" y="18173"/>
                </a:lnTo>
                <a:lnTo>
                  <a:pt x="1752168" y="12115"/>
                </a:lnTo>
                <a:lnTo>
                  <a:pt x="1782456" y="6058"/>
                </a:lnTo>
                <a:lnTo>
                  <a:pt x="1814259" y="1515"/>
                </a:lnTo>
                <a:close/>
              </a:path>
            </a:pathLst>
          </a:cu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355600" dist="25400" sx="101000" sy="101000" algn="ctr" rotWithShape="0">
              <a:sysClr val="windowText" lastClr="000000">
                <a:lumMod val="85000"/>
                <a:lumOff val="15000"/>
                <a:alpha val="54000"/>
              </a:sys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5962" y="4261066"/>
            <a:ext cx="1742495" cy="2520164"/>
          </a:xfrm>
          <a:prstGeom prst="rect">
            <a:avLst/>
          </a:prstGeom>
        </p:spPr>
      </p:pic>
      <p:pic>
        <p:nvPicPr>
          <p:cNvPr id="17" name="图片 7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10227617" y="4547245"/>
            <a:ext cx="1562652" cy="226085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339076" y="3004413"/>
            <a:ext cx="63739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Biết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hợp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tác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với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mọi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người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công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việc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sẽ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thuận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lợi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và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đạt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kết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quả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tốt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3600" b="1" dirty="0" err="1">
                <a:solidFill>
                  <a:srgbClr val="002060"/>
                </a:solidFill>
                <a:latin typeface="Arail"/>
              </a:rPr>
              <a:t>hơn</a:t>
            </a:r>
            <a:r>
              <a:rPr lang="en-US" altLang="en-US" sz="3600" b="1" dirty="0">
                <a:solidFill>
                  <a:srgbClr val="002060"/>
                </a:solidFill>
                <a:latin typeface="Arail"/>
              </a:rPr>
              <a:t>.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17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61" b="62667"/>
          <a:stretch/>
        </p:blipFill>
        <p:spPr>
          <a:xfrm>
            <a:off x="0" y="291817"/>
            <a:ext cx="3108960" cy="2385226"/>
          </a:xfrm>
          <a:prstGeom prst="rect">
            <a:avLst/>
          </a:prstGeom>
        </p:spPr>
      </p:pic>
      <p:pic>
        <p:nvPicPr>
          <p:cNvPr id="7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9" r="78939"/>
          <a:stretch/>
        </p:blipFill>
        <p:spPr>
          <a:xfrm rot="20722940">
            <a:off x="-194997" y="2714611"/>
            <a:ext cx="7183215" cy="4934153"/>
          </a:xfrm>
          <a:prstGeom prst="rect">
            <a:avLst/>
          </a:prstGeom>
        </p:spPr>
      </p:pic>
      <p:pic>
        <p:nvPicPr>
          <p:cNvPr id="8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0" r="15000" b="54204"/>
          <a:stretch/>
        </p:blipFill>
        <p:spPr>
          <a:xfrm>
            <a:off x="8960493" y="604679"/>
            <a:ext cx="3308804" cy="2557922"/>
          </a:xfrm>
          <a:prstGeom prst="rect">
            <a:avLst/>
          </a:prstGeom>
        </p:spPr>
      </p:pic>
      <p:pic>
        <p:nvPicPr>
          <p:cNvPr id="9" name="图片 11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3037208" y="439428"/>
            <a:ext cx="2191122" cy="1520868"/>
          </a:xfrm>
          <a:prstGeom prst="rect">
            <a:avLst/>
          </a:prstGeom>
        </p:spPr>
      </p:pic>
      <p:pic>
        <p:nvPicPr>
          <p:cNvPr id="10" name="图片 15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3198273" y="2971800"/>
            <a:ext cx="1120727" cy="914400"/>
          </a:xfrm>
          <a:prstGeom prst="rect">
            <a:avLst/>
          </a:prstGeom>
        </p:spPr>
      </p:pic>
      <p:pic>
        <p:nvPicPr>
          <p:cNvPr id="11" name="图片 16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7342170" y="488658"/>
            <a:ext cx="1120727" cy="914400"/>
          </a:xfrm>
          <a:prstGeom prst="rect">
            <a:avLst/>
          </a:prstGeom>
        </p:spPr>
      </p:pic>
      <p:pic>
        <p:nvPicPr>
          <p:cNvPr id="12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1306286" y="2455816"/>
            <a:ext cx="1123405" cy="862149"/>
          </a:xfrm>
          <a:prstGeom prst="rect">
            <a:avLst/>
          </a:prstGeom>
        </p:spPr>
      </p:pic>
      <p:pic>
        <p:nvPicPr>
          <p:cNvPr id="13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6008914" y="1682751"/>
            <a:ext cx="966652" cy="903696"/>
          </a:xfrm>
          <a:prstGeom prst="rect">
            <a:avLst/>
          </a:prstGeom>
        </p:spPr>
      </p:pic>
      <p:pic>
        <p:nvPicPr>
          <p:cNvPr id="14" name="图片 2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>
            <a:off x="0" y="-34595"/>
            <a:ext cx="12192000" cy="685800"/>
          </a:xfrm>
          <a:prstGeom prst="rect">
            <a:avLst/>
          </a:prstGeom>
        </p:spPr>
      </p:pic>
      <p:pic>
        <p:nvPicPr>
          <p:cNvPr id="15" name="图片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5228330" y="5489372"/>
            <a:ext cx="966652" cy="903696"/>
          </a:xfrm>
          <a:prstGeom prst="rect">
            <a:avLst/>
          </a:prstGeom>
        </p:spPr>
      </p:pic>
      <p:pic>
        <p:nvPicPr>
          <p:cNvPr id="16" name="图片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4352111" y="1887595"/>
            <a:ext cx="1123405" cy="862149"/>
          </a:xfrm>
          <a:prstGeom prst="rect">
            <a:avLst/>
          </a:prstGeom>
        </p:spPr>
      </p:pic>
      <p:pic>
        <p:nvPicPr>
          <p:cNvPr id="17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5572149" y="4768422"/>
            <a:ext cx="691491" cy="564187"/>
          </a:xfrm>
          <a:prstGeom prst="rect">
            <a:avLst/>
          </a:prstGeom>
        </p:spPr>
      </p:pic>
      <p:pic>
        <p:nvPicPr>
          <p:cNvPr id="18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-136835" y="4273286"/>
            <a:ext cx="1568989" cy="1466804"/>
          </a:xfrm>
          <a:prstGeom prst="rect">
            <a:avLst/>
          </a:prstGeom>
        </p:spPr>
      </p:pic>
      <p:pic>
        <p:nvPicPr>
          <p:cNvPr id="19" name="图片 26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21" name="图片 26">
            <a:extLst>
              <a:ext uri="{FF2B5EF4-FFF2-40B4-BE49-F238E27FC236}">
                <a16:creationId xmlns:a16="http://schemas.microsoft.com/office/drawing/2014/main" id="{1EF39787-EA6E-4B3E-9EEC-F1CD57AF51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1420" y="1690479"/>
            <a:ext cx="3827142" cy="38199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3701" y="2111813"/>
            <a:ext cx="3414056" cy="309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0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9"/>
          <p:cNvSpPr/>
          <p:nvPr/>
        </p:nvSpPr>
        <p:spPr>
          <a:xfrm>
            <a:off x="3943965" y="2274714"/>
            <a:ext cx="5850038" cy="3466674"/>
          </a:xfrm>
          <a:custGeom>
            <a:avLst/>
            <a:gdLst>
              <a:gd name="connsiteX0" fmla="*/ 2014552 w 4253389"/>
              <a:gd name="connsiteY0" fmla="*/ 2282 h 2075819"/>
              <a:gd name="connsiteX1" fmla="*/ 63832 w 4253389"/>
              <a:gd name="connsiteY1" fmla="*/ 322322 h 2075819"/>
              <a:gd name="connsiteX2" fmla="*/ 795352 w 4253389"/>
              <a:gd name="connsiteY2" fmla="*/ 1983482 h 2075819"/>
              <a:gd name="connsiteX3" fmla="*/ 3919552 w 4253389"/>
              <a:gd name="connsiteY3" fmla="*/ 1693922 h 2075819"/>
              <a:gd name="connsiteX4" fmla="*/ 3950032 w 4253389"/>
              <a:gd name="connsiteY4" fmla="*/ 276602 h 2075819"/>
              <a:gd name="connsiteX5" fmla="*/ 2014552 w 4253389"/>
              <a:gd name="connsiteY5" fmla="*/ 2282 h 207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53389" h="2075819">
                <a:moveTo>
                  <a:pt x="2014552" y="2282"/>
                </a:moveTo>
                <a:cubicBezTo>
                  <a:pt x="1366852" y="9902"/>
                  <a:pt x="267032" y="-7878"/>
                  <a:pt x="63832" y="322322"/>
                </a:cubicBezTo>
                <a:cubicBezTo>
                  <a:pt x="-139368" y="652522"/>
                  <a:pt x="152732" y="1754882"/>
                  <a:pt x="795352" y="1983482"/>
                </a:cubicBezTo>
                <a:cubicBezTo>
                  <a:pt x="1437972" y="2212082"/>
                  <a:pt x="3393772" y="1978402"/>
                  <a:pt x="3919552" y="1693922"/>
                </a:cubicBezTo>
                <a:cubicBezTo>
                  <a:pt x="4445332" y="1409442"/>
                  <a:pt x="4267532" y="563622"/>
                  <a:pt x="3950032" y="276602"/>
                </a:cubicBezTo>
                <a:cubicBezTo>
                  <a:pt x="3632532" y="-10418"/>
                  <a:pt x="2662252" y="-5338"/>
                  <a:pt x="2014552" y="2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ea typeface="义启嘟嘟体" pitchFamily="2" charset="-128"/>
                <a:cs typeface="义启嘟嘟体" pitchFamily="2" charset="-128"/>
              </a:rPr>
              <a:t>  </a:t>
            </a:r>
            <a:endParaRPr lang="zh-CN" altLang="en-US">
              <a:ea typeface="义启嘟嘟体" pitchFamily="2" charset="-128"/>
              <a:cs typeface="义启嘟嘟体" pitchFamily="2" charset="-128"/>
            </a:endParaRPr>
          </a:p>
        </p:txBody>
      </p:sp>
      <p:pic>
        <p:nvPicPr>
          <p:cNvPr id="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0" r="15000" b="54204"/>
          <a:stretch/>
        </p:blipFill>
        <p:spPr>
          <a:xfrm>
            <a:off x="9595142" y="1263003"/>
            <a:ext cx="2513991" cy="1943479"/>
          </a:xfrm>
          <a:prstGeom prst="rect">
            <a:avLst/>
          </a:prstGeom>
        </p:spPr>
      </p:pic>
      <p:pic>
        <p:nvPicPr>
          <p:cNvPr id="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419940" y="884151"/>
            <a:ext cx="807677" cy="658983"/>
          </a:xfrm>
          <a:prstGeom prst="rect">
            <a:avLst/>
          </a:prstGeom>
        </p:spPr>
      </p:pic>
      <p:pic>
        <p:nvPicPr>
          <p:cNvPr id="8" name="图片 1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4388241" y="1405020"/>
            <a:ext cx="1123405" cy="862149"/>
          </a:xfrm>
          <a:prstGeom prst="rect">
            <a:avLst/>
          </a:prstGeom>
        </p:spPr>
      </p:pic>
      <p:pic>
        <p:nvPicPr>
          <p:cNvPr id="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2962581" y="4443056"/>
            <a:ext cx="1568989" cy="1466804"/>
          </a:xfrm>
          <a:prstGeom prst="rect">
            <a:avLst/>
          </a:prstGeom>
        </p:spPr>
      </p:pic>
      <p:pic>
        <p:nvPicPr>
          <p:cNvPr id="1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1745842" y="4740365"/>
            <a:ext cx="807677" cy="658983"/>
          </a:xfrm>
          <a:prstGeom prst="rect">
            <a:avLst/>
          </a:prstGeom>
        </p:spPr>
      </p:pic>
      <p:pic>
        <p:nvPicPr>
          <p:cNvPr id="1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2984702" y="833885"/>
            <a:ext cx="807677" cy="658983"/>
          </a:xfrm>
          <a:prstGeom prst="rect">
            <a:avLst/>
          </a:prstGeom>
        </p:spPr>
      </p:pic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4415500" y="2579559"/>
            <a:ext cx="5004440" cy="270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5400" b="1" dirty="0" err="1">
                <a:solidFill>
                  <a:srgbClr val="FF0000"/>
                </a:solidFill>
                <a:latin typeface="Arail"/>
              </a:rPr>
              <a:t>Thi</a:t>
            </a:r>
            <a:r>
              <a:rPr lang="en-US" altLang="en-US" sz="5400" b="1" dirty="0">
                <a:solidFill>
                  <a:srgbClr val="FF0000"/>
                </a:solidFill>
                <a:latin typeface="Arail"/>
              </a:rPr>
              <a:t> </a:t>
            </a:r>
            <a:r>
              <a:rPr lang="en-US" altLang="en-US" sz="5400" b="1" dirty="0" err="1">
                <a:solidFill>
                  <a:srgbClr val="FF0000"/>
                </a:solidFill>
                <a:latin typeface="Arail"/>
              </a:rPr>
              <a:t>hát</a:t>
            </a:r>
            <a:r>
              <a:rPr lang="en-US" altLang="en-US" sz="5400" b="1" dirty="0">
                <a:latin typeface="Arail"/>
              </a:rPr>
              <a:t> 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4400" b="1" dirty="0" err="1">
                <a:solidFill>
                  <a:srgbClr val="002060"/>
                </a:solidFill>
                <a:latin typeface="Arail"/>
              </a:rPr>
              <a:t>Những</a:t>
            </a:r>
            <a:r>
              <a:rPr lang="en-US" altLang="en-US" sz="44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Arail"/>
              </a:rPr>
              <a:t>bài</a:t>
            </a:r>
            <a:r>
              <a:rPr lang="en-US" altLang="en-US" sz="44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Arail"/>
              </a:rPr>
              <a:t>hát</a:t>
            </a:r>
            <a:r>
              <a:rPr lang="en-US" altLang="en-US" sz="44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Arail"/>
              </a:rPr>
              <a:t>về</a:t>
            </a:r>
            <a:r>
              <a:rPr lang="en-US" altLang="en-US" sz="4400" b="1" dirty="0">
                <a:solidFill>
                  <a:srgbClr val="002060"/>
                </a:solidFill>
                <a:latin typeface="Arail"/>
              </a:rPr>
              <a:t> ng</a:t>
            </a:r>
            <a:r>
              <a:rPr lang="vi-VN" altLang="en-US" sz="4400" b="1" dirty="0">
                <a:solidFill>
                  <a:srgbClr val="002060"/>
                </a:solidFill>
                <a:latin typeface="Arail"/>
              </a:rPr>
              <a:t>ư</a:t>
            </a:r>
            <a:r>
              <a:rPr lang="en-US" altLang="en-US" sz="4400" b="1" dirty="0" err="1">
                <a:solidFill>
                  <a:srgbClr val="002060"/>
                </a:solidFill>
                <a:latin typeface="Arail"/>
              </a:rPr>
              <a:t>ời</a:t>
            </a:r>
            <a:r>
              <a:rPr lang="en-US" altLang="en-US" sz="44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Arail"/>
              </a:rPr>
              <a:t>phụ</a:t>
            </a:r>
            <a:r>
              <a:rPr lang="en-US" altLang="en-US" sz="4400" b="1" dirty="0">
                <a:solidFill>
                  <a:srgbClr val="00206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002060"/>
                </a:solidFill>
                <a:latin typeface="Arail"/>
              </a:rPr>
              <a:t>nữ</a:t>
            </a:r>
            <a:r>
              <a:rPr lang="en-US" altLang="en-US" sz="4400" b="1" dirty="0">
                <a:solidFill>
                  <a:srgbClr val="002060"/>
                </a:solidFill>
                <a:latin typeface="Arail"/>
              </a:rPr>
              <a:t>.</a:t>
            </a:r>
          </a:p>
        </p:txBody>
      </p:sp>
      <p:pic>
        <p:nvPicPr>
          <p:cNvPr id="17" name="图片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195104" y="4811517"/>
            <a:ext cx="1285410" cy="1859742"/>
          </a:xfrm>
          <a:prstGeom prst="rect">
            <a:avLst/>
          </a:prstGeom>
        </p:spPr>
      </p:pic>
      <p:pic>
        <p:nvPicPr>
          <p:cNvPr id="18" name="图片 15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9245895" y="3410857"/>
            <a:ext cx="2748797" cy="3976982"/>
          </a:xfrm>
          <a:prstGeom prst="rect">
            <a:avLst/>
          </a:prstGeom>
        </p:spPr>
      </p:pic>
      <p:pic>
        <p:nvPicPr>
          <p:cNvPr id="21" name="Picture Placeholder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3" r="6043"/>
          <a:stretch>
            <a:fillRect/>
          </a:stretch>
        </p:blipFill>
        <p:spPr>
          <a:xfrm>
            <a:off x="238710" y="890601"/>
            <a:ext cx="2996285" cy="3408823"/>
          </a:xfrm>
          <a:custGeom>
            <a:avLst/>
            <a:gdLst>
              <a:gd name="connsiteX0" fmla="*/ 2747910 w 3960435"/>
              <a:gd name="connsiteY0" fmla="*/ 748 h 4505720"/>
              <a:gd name="connsiteX1" fmla="*/ 2937380 w 3960435"/>
              <a:gd name="connsiteY1" fmla="*/ 128671 h 4505720"/>
              <a:gd name="connsiteX2" fmla="*/ 3952674 w 3960435"/>
              <a:gd name="connsiteY2" fmla="*/ 3492924 h 4505720"/>
              <a:gd name="connsiteX3" fmla="*/ 3831765 w 3960435"/>
              <a:gd name="connsiteY3" fmla="*/ 3718355 h 4505720"/>
              <a:gd name="connsiteX4" fmla="*/ 1248487 w 3960435"/>
              <a:gd name="connsiteY4" fmla="*/ 4497959 h 4505720"/>
              <a:gd name="connsiteX5" fmla="*/ 1023056 w 3960435"/>
              <a:gd name="connsiteY5" fmla="*/ 4377050 h 4505720"/>
              <a:gd name="connsiteX6" fmla="*/ 7762 w 3960435"/>
              <a:gd name="connsiteY6" fmla="*/ 1012797 h 4505720"/>
              <a:gd name="connsiteX7" fmla="*/ 128671 w 3960435"/>
              <a:gd name="connsiteY7" fmla="*/ 787367 h 4505720"/>
              <a:gd name="connsiteX8" fmla="*/ 2711949 w 3960435"/>
              <a:gd name="connsiteY8" fmla="*/ 7762 h 4505720"/>
              <a:gd name="connsiteX9" fmla="*/ 2747910 w 3960435"/>
              <a:gd name="connsiteY9" fmla="*/ 748 h 450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60435" h="4505720">
                <a:moveTo>
                  <a:pt x="2747910" y="748"/>
                </a:moveTo>
                <a:cubicBezTo>
                  <a:pt x="2831694" y="-6919"/>
                  <a:pt x="2912125" y="44987"/>
                  <a:pt x="2937380" y="128671"/>
                </a:cubicBezTo>
                <a:lnTo>
                  <a:pt x="3952674" y="3492924"/>
                </a:lnTo>
                <a:cubicBezTo>
                  <a:pt x="3981537" y="3588563"/>
                  <a:pt x="3927403" y="3689492"/>
                  <a:pt x="3831765" y="3718355"/>
                </a:cubicBezTo>
                <a:lnTo>
                  <a:pt x="1248487" y="4497959"/>
                </a:lnTo>
                <a:cubicBezTo>
                  <a:pt x="1152848" y="4526822"/>
                  <a:pt x="1051919" y="4472689"/>
                  <a:pt x="1023056" y="4377050"/>
                </a:cubicBezTo>
                <a:lnTo>
                  <a:pt x="7762" y="1012797"/>
                </a:lnTo>
                <a:cubicBezTo>
                  <a:pt x="-21101" y="917159"/>
                  <a:pt x="33032" y="816229"/>
                  <a:pt x="128671" y="787367"/>
                </a:cubicBezTo>
                <a:lnTo>
                  <a:pt x="2711949" y="7762"/>
                </a:lnTo>
                <a:cubicBezTo>
                  <a:pt x="2723904" y="4154"/>
                  <a:pt x="2735941" y="1843"/>
                  <a:pt x="2747910" y="748"/>
                </a:cubicBezTo>
                <a:close/>
              </a:path>
            </a:pathLst>
          </a:cu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355600" dist="25400" sx="101000" sy="101000" algn="ctr" rotWithShape="0">
              <a:sysClr val="windowText" lastClr="000000">
                <a:lumMod val="85000"/>
                <a:lumOff val="15000"/>
                <a:alpha val="54000"/>
              </a:sysClr>
            </a:outerShdw>
          </a:effectLst>
        </p:spPr>
      </p:pic>
      <p:pic>
        <p:nvPicPr>
          <p:cNvPr id="22" name="Picture Placeholder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4" b="2564"/>
          <a:stretch>
            <a:fillRect/>
          </a:stretch>
        </p:blipFill>
        <p:spPr>
          <a:xfrm>
            <a:off x="2192606" y="2986110"/>
            <a:ext cx="2190347" cy="2190348"/>
          </a:xfrm>
          <a:custGeom>
            <a:avLst/>
            <a:gdLst>
              <a:gd name="connsiteX0" fmla="*/ 1307402 w 2614805"/>
              <a:gd name="connsiteY0" fmla="*/ 0 h 2614806"/>
              <a:gd name="connsiteX1" fmla="*/ 2614805 w 2614805"/>
              <a:gd name="connsiteY1" fmla="*/ 1307403 h 2614806"/>
              <a:gd name="connsiteX2" fmla="*/ 1307402 w 2614805"/>
              <a:gd name="connsiteY2" fmla="*/ 2614806 h 2614806"/>
              <a:gd name="connsiteX3" fmla="*/ 0 w 2614805"/>
              <a:gd name="connsiteY3" fmla="*/ 1307403 h 2614806"/>
              <a:gd name="connsiteX4" fmla="*/ 1307402 w 2614805"/>
              <a:gd name="connsiteY4" fmla="*/ 0 h 261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4805" h="2614806">
                <a:moveTo>
                  <a:pt x="1307402" y="0"/>
                </a:moveTo>
                <a:cubicBezTo>
                  <a:pt x="2029461" y="0"/>
                  <a:pt x="2614805" y="585344"/>
                  <a:pt x="2614805" y="1307403"/>
                </a:cubicBezTo>
                <a:cubicBezTo>
                  <a:pt x="2614805" y="2029462"/>
                  <a:pt x="2029461" y="2614806"/>
                  <a:pt x="1307402" y="2614806"/>
                </a:cubicBezTo>
                <a:cubicBezTo>
                  <a:pt x="585343" y="2614806"/>
                  <a:pt x="0" y="2029462"/>
                  <a:pt x="0" y="1307403"/>
                </a:cubicBezTo>
                <a:cubicBezTo>
                  <a:pt x="0" y="585344"/>
                  <a:pt x="585343" y="0"/>
                  <a:pt x="1307402" y="0"/>
                </a:cubicBezTo>
                <a:close/>
              </a:path>
            </a:pathLst>
          </a:custGeom>
          <a:solidFill>
            <a:srgbClr val="FFC000"/>
          </a:solidFill>
          <a:ln w="381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355600" dist="25400" sx="101000" sy="101000" algn="ctr" rotWithShape="0">
              <a:sysClr val="windowText" lastClr="000000">
                <a:lumMod val="85000"/>
                <a:lumOff val="15000"/>
                <a:alpha val="54000"/>
              </a:sys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7647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769257" y="740230"/>
            <a:ext cx="3497943" cy="316411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Cloud Callout 13"/>
          <p:cNvSpPr/>
          <p:nvPr/>
        </p:nvSpPr>
        <p:spPr>
          <a:xfrm>
            <a:off x="5225141" y="1999065"/>
            <a:ext cx="5979888" cy="3327678"/>
          </a:xfrm>
          <a:prstGeom prst="cloudCallout">
            <a:avLst>
              <a:gd name="adj1" fmla="val -67288"/>
              <a:gd name="adj2" fmla="val -4811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767618" y="2697068"/>
            <a:ext cx="502129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4400" b="1" dirty="0" err="1">
                <a:solidFill>
                  <a:srgbClr val="FF9900"/>
                </a:solidFill>
                <a:latin typeface="Arail"/>
              </a:rPr>
              <a:t>Về</a:t>
            </a:r>
            <a:r>
              <a:rPr lang="en-US" altLang="en-US" sz="4400" b="1" dirty="0">
                <a:solidFill>
                  <a:srgbClr val="FF990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FF9900"/>
                </a:solidFill>
                <a:latin typeface="Arail"/>
              </a:rPr>
              <a:t>nhà</a:t>
            </a:r>
            <a:r>
              <a:rPr lang="en-US" altLang="en-US" sz="4400" b="1" dirty="0">
                <a:solidFill>
                  <a:srgbClr val="FF990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FF9900"/>
                </a:solidFill>
                <a:latin typeface="Arail"/>
              </a:rPr>
              <a:t>sưu</a:t>
            </a:r>
            <a:r>
              <a:rPr lang="en-US" altLang="en-US" sz="4400" b="1" dirty="0">
                <a:solidFill>
                  <a:srgbClr val="FF990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FF9900"/>
                </a:solidFill>
                <a:latin typeface="Arail"/>
              </a:rPr>
              <a:t>tầm</a:t>
            </a:r>
            <a:r>
              <a:rPr lang="en-US" altLang="en-US" sz="4400" b="1" dirty="0">
                <a:solidFill>
                  <a:srgbClr val="FF990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FF9900"/>
                </a:solidFill>
                <a:latin typeface="Arail"/>
              </a:rPr>
              <a:t>tranh</a:t>
            </a:r>
            <a:r>
              <a:rPr lang="en-US" altLang="en-US" sz="4400" b="1" dirty="0">
                <a:solidFill>
                  <a:srgbClr val="FF990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FF9900"/>
                </a:solidFill>
                <a:latin typeface="Arail"/>
              </a:rPr>
              <a:t>ảnh</a:t>
            </a:r>
            <a:r>
              <a:rPr lang="en-US" altLang="en-US" sz="4400" b="1" dirty="0">
                <a:solidFill>
                  <a:srgbClr val="FF990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FF9900"/>
                </a:solidFill>
                <a:latin typeface="Arail"/>
              </a:rPr>
              <a:t>về</a:t>
            </a:r>
            <a:r>
              <a:rPr lang="en-US" altLang="en-US" sz="4400" b="1" dirty="0">
                <a:solidFill>
                  <a:srgbClr val="FF990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FF9900"/>
                </a:solidFill>
                <a:latin typeface="Arail"/>
              </a:rPr>
              <a:t>cảnh</a:t>
            </a:r>
            <a:r>
              <a:rPr lang="en-US" altLang="en-US" sz="4400" b="1" dirty="0">
                <a:solidFill>
                  <a:srgbClr val="FF990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FF9900"/>
                </a:solidFill>
                <a:latin typeface="Arail"/>
              </a:rPr>
              <a:t>đẹp</a:t>
            </a:r>
            <a:r>
              <a:rPr lang="en-US" altLang="en-US" sz="4400" b="1" dirty="0">
                <a:solidFill>
                  <a:srgbClr val="FF990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FF9900"/>
                </a:solidFill>
                <a:latin typeface="Arail"/>
              </a:rPr>
              <a:t>quê</a:t>
            </a:r>
            <a:r>
              <a:rPr lang="en-US" altLang="en-US" sz="4400" b="1" dirty="0">
                <a:solidFill>
                  <a:srgbClr val="FF9900"/>
                </a:solidFill>
                <a:latin typeface="Arail"/>
              </a:rPr>
              <a:t> </a:t>
            </a:r>
            <a:r>
              <a:rPr lang="en-US" altLang="en-US" sz="4400" b="1" dirty="0" err="1">
                <a:solidFill>
                  <a:srgbClr val="FF9900"/>
                </a:solidFill>
                <a:latin typeface="Arail"/>
              </a:rPr>
              <a:t>em</a:t>
            </a:r>
            <a:r>
              <a:rPr lang="en-US" altLang="en-US" sz="4400" b="1" dirty="0">
                <a:solidFill>
                  <a:srgbClr val="FF9900"/>
                </a:solidFill>
                <a:latin typeface="Arail"/>
              </a:rPr>
              <a:t>.</a:t>
            </a:r>
            <a:endParaRPr lang="en-US" sz="2800" dirty="0">
              <a:solidFill>
                <a:srgbClr val="FF9900"/>
              </a:solidFill>
            </a:endParaRPr>
          </a:p>
        </p:txBody>
      </p:sp>
      <p:pic>
        <p:nvPicPr>
          <p:cNvPr id="16" name="图片 2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36633"/>
            <a:ext cx="12192000" cy="685800"/>
          </a:xfrm>
          <a:prstGeom prst="rect">
            <a:avLst/>
          </a:prstGeom>
        </p:spPr>
      </p:pic>
      <p:pic>
        <p:nvPicPr>
          <p:cNvPr id="17" name="图片 11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2938110" y="49750"/>
            <a:ext cx="2191122" cy="1520868"/>
          </a:xfrm>
          <a:prstGeom prst="rect">
            <a:avLst/>
          </a:prstGeom>
        </p:spPr>
      </p:pic>
      <p:pic>
        <p:nvPicPr>
          <p:cNvPr id="18" name="图片 1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816787" y="1570618"/>
            <a:ext cx="1120727" cy="914400"/>
          </a:xfrm>
          <a:prstGeom prst="rect">
            <a:avLst/>
          </a:prstGeom>
        </p:spPr>
      </p:pic>
      <p:pic>
        <p:nvPicPr>
          <p:cNvPr id="19" name="图片 16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7342170" y="488658"/>
            <a:ext cx="1120727" cy="914400"/>
          </a:xfrm>
          <a:prstGeom prst="rect">
            <a:avLst/>
          </a:prstGeom>
        </p:spPr>
      </p:pic>
      <p:pic>
        <p:nvPicPr>
          <p:cNvPr id="20" name="图片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4383553" y="2265994"/>
            <a:ext cx="1123405" cy="862149"/>
          </a:xfrm>
          <a:prstGeom prst="rect">
            <a:avLst/>
          </a:prstGeom>
        </p:spPr>
      </p:pic>
      <p:pic>
        <p:nvPicPr>
          <p:cNvPr id="21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5572149" y="4768422"/>
            <a:ext cx="691491" cy="564187"/>
          </a:xfrm>
          <a:prstGeom prst="rect">
            <a:avLst/>
          </a:prstGeom>
        </p:spPr>
      </p:pic>
      <p:pic>
        <p:nvPicPr>
          <p:cNvPr id="23" name="图片 1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11" t="60444" b="9334"/>
          <a:stretch/>
        </p:blipFill>
        <p:spPr>
          <a:xfrm>
            <a:off x="2938110" y="3675937"/>
            <a:ext cx="2413392" cy="34917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3507" y="1077808"/>
            <a:ext cx="2962913" cy="309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04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29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549" t="86453" r="1310" b="-2689"/>
          <a:stretch/>
        </p:blipFill>
        <p:spPr>
          <a:xfrm>
            <a:off x="-203201" y="5602515"/>
            <a:ext cx="12395201" cy="1503952"/>
          </a:xfrm>
          <a:prstGeom prst="rect">
            <a:avLst/>
          </a:prstGeom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9122" y="3645122"/>
            <a:ext cx="4805163" cy="2856271"/>
          </a:xfrm>
          <a:prstGeom prst="rect">
            <a:avLst/>
          </a:prstGeom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04225" y="4841866"/>
            <a:ext cx="3023642" cy="1659527"/>
          </a:xfrm>
          <a:prstGeom prst="rect">
            <a:avLst/>
          </a:prstGeom>
        </p:spPr>
      </p:pic>
      <p:sp>
        <p:nvSpPr>
          <p:cNvPr id="7" name="Google Shape;3630;p40">
            <a:extLst>
              <a:ext uri="{FF2B5EF4-FFF2-40B4-BE49-F238E27FC236}">
                <a16:creationId xmlns:a16="http://schemas.microsoft.com/office/drawing/2014/main" id="{66E73C70-EC61-45BF-A653-37107CB84C2F}"/>
              </a:ext>
            </a:extLst>
          </p:cNvPr>
          <p:cNvSpPr/>
          <p:nvPr/>
        </p:nvSpPr>
        <p:spPr>
          <a:xfrm>
            <a:off x="203976" y="677061"/>
            <a:ext cx="8310417" cy="2930290"/>
          </a:xfrm>
          <a:custGeom>
            <a:avLst/>
            <a:gdLst/>
            <a:ahLst/>
            <a:cxnLst/>
            <a:rect l="l" t="t" r="r" b="b"/>
            <a:pathLst>
              <a:path w="21904" h="7270" extrusionOk="0">
                <a:moveTo>
                  <a:pt x="906" y="1"/>
                </a:moveTo>
                <a:cubicBezTo>
                  <a:pt x="578" y="1"/>
                  <a:pt x="252" y="238"/>
                  <a:pt x="252" y="648"/>
                </a:cubicBezTo>
                <a:lnTo>
                  <a:pt x="252" y="656"/>
                </a:lnTo>
                <a:cubicBezTo>
                  <a:pt x="252" y="907"/>
                  <a:pt x="402" y="1135"/>
                  <a:pt x="638" y="1238"/>
                </a:cubicBezTo>
                <a:cubicBezTo>
                  <a:pt x="402" y="1340"/>
                  <a:pt x="252" y="1568"/>
                  <a:pt x="252" y="1827"/>
                </a:cubicBezTo>
                <a:lnTo>
                  <a:pt x="252" y="1835"/>
                </a:lnTo>
                <a:cubicBezTo>
                  <a:pt x="252" y="2095"/>
                  <a:pt x="402" y="2323"/>
                  <a:pt x="630" y="2425"/>
                </a:cubicBezTo>
                <a:cubicBezTo>
                  <a:pt x="402" y="2535"/>
                  <a:pt x="252" y="2763"/>
                  <a:pt x="252" y="3015"/>
                </a:cubicBezTo>
                <a:lnTo>
                  <a:pt x="252" y="3031"/>
                </a:lnTo>
                <a:lnTo>
                  <a:pt x="252" y="3047"/>
                </a:lnTo>
                <a:cubicBezTo>
                  <a:pt x="252" y="3047"/>
                  <a:pt x="252" y="3054"/>
                  <a:pt x="252" y="3054"/>
                </a:cubicBezTo>
                <a:lnTo>
                  <a:pt x="252" y="3070"/>
                </a:lnTo>
                <a:cubicBezTo>
                  <a:pt x="252" y="3306"/>
                  <a:pt x="386" y="3526"/>
                  <a:pt x="590" y="3636"/>
                </a:cubicBezTo>
                <a:cubicBezTo>
                  <a:pt x="386" y="3746"/>
                  <a:pt x="252" y="3967"/>
                  <a:pt x="252" y="4203"/>
                </a:cubicBezTo>
                <a:lnTo>
                  <a:pt x="252" y="4218"/>
                </a:lnTo>
                <a:cubicBezTo>
                  <a:pt x="252" y="4218"/>
                  <a:pt x="252" y="4226"/>
                  <a:pt x="252" y="4226"/>
                </a:cubicBezTo>
                <a:lnTo>
                  <a:pt x="252" y="4242"/>
                </a:lnTo>
                <a:lnTo>
                  <a:pt x="252" y="4250"/>
                </a:lnTo>
                <a:cubicBezTo>
                  <a:pt x="252" y="4509"/>
                  <a:pt x="402" y="4737"/>
                  <a:pt x="630" y="4840"/>
                </a:cubicBezTo>
                <a:cubicBezTo>
                  <a:pt x="402" y="4950"/>
                  <a:pt x="252" y="5178"/>
                  <a:pt x="252" y="5430"/>
                </a:cubicBezTo>
                <a:lnTo>
                  <a:pt x="252" y="5445"/>
                </a:lnTo>
                <a:cubicBezTo>
                  <a:pt x="252" y="5705"/>
                  <a:pt x="402" y="5933"/>
                  <a:pt x="638" y="6035"/>
                </a:cubicBezTo>
                <a:cubicBezTo>
                  <a:pt x="1" y="6318"/>
                  <a:pt x="197" y="7270"/>
                  <a:pt x="897" y="7270"/>
                </a:cubicBezTo>
                <a:lnTo>
                  <a:pt x="905" y="7270"/>
                </a:lnTo>
                <a:cubicBezTo>
                  <a:pt x="1157" y="7270"/>
                  <a:pt x="1385" y="7120"/>
                  <a:pt x="1487" y="6892"/>
                </a:cubicBezTo>
                <a:cubicBezTo>
                  <a:pt x="1589" y="7120"/>
                  <a:pt x="1825" y="7270"/>
                  <a:pt x="2077" y="7270"/>
                </a:cubicBezTo>
                <a:lnTo>
                  <a:pt x="2093" y="7270"/>
                </a:lnTo>
                <a:cubicBezTo>
                  <a:pt x="2344" y="7270"/>
                  <a:pt x="2564" y="7120"/>
                  <a:pt x="2675" y="6892"/>
                </a:cubicBezTo>
                <a:cubicBezTo>
                  <a:pt x="2777" y="7120"/>
                  <a:pt x="3005" y="7270"/>
                  <a:pt x="3257" y="7270"/>
                </a:cubicBezTo>
                <a:lnTo>
                  <a:pt x="3272" y="7270"/>
                </a:lnTo>
                <a:cubicBezTo>
                  <a:pt x="3524" y="7270"/>
                  <a:pt x="3752" y="7120"/>
                  <a:pt x="3854" y="6892"/>
                </a:cubicBezTo>
                <a:cubicBezTo>
                  <a:pt x="3964" y="7120"/>
                  <a:pt x="4185" y="7270"/>
                  <a:pt x="4436" y="7270"/>
                </a:cubicBezTo>
                <a:lnTo>
                  <a:pt x="4452" y="7270"/>
                </a:lnTo>
                <a:cubicBezTo>
                  <a:pt x="4704" y="7270"/>
                  <a:pt x="4932" y="7120"/>
                  <a:pt x="5034" y="6892"/>
                </a:cubicBezTo>
                <a:cubicBezTo>
                  <a:pt x="5144" y="7120"/>
                  <a:pt x="5372" y="7270"/>
                  <a:pt x="5624" y="7270"/>
                </a:cubicBezTo>
                <a:lnTo>
                  <a:pt x="5632" y="7270"/>
                </a:lnTo>
                <a:cubicBezTo>
                  <a:pt x="5883" y="7270"/>
                  <a:pt x="6111" y="7120"/>
                  <a:pt x="6222" y="6892"/>
                </a:cubicBezTo>
                <a:cubicBezTo>
                  <a:pt x="6324" y="7120"/>
                  <a:pt x="6552" y="7270"/>
                  <a:pt x="6804" y="7270"/>
                </a:cubicBezTo>
                <a:lnTo>
                  <a:pt x="6819" y="7270"/>
                </a:lnTo>
                <a:cubicBezTo>
                  <a:pt x="7071" y="7270"/>
                  <a:pt x="7291" y="7120"/>
                  <a:pt x="7401" y="6892"/>
                </a:cubicBezTo>
                <a:cubicBezTo>
                  <a:pt x="7504" y="7120"/>
                  <a:pt x="7732" y="7270"/>
                  <a:pt x="7983" y="7270"/>
                </a:cubicBezTo>
                <a:lnTo>
                  <a:pt x="7999" y="7270"/>
                </a:lnTo>
                <a:cubicBezTo>
                  <a:pt x="8251" y="7270"/>
                  <a:pt x="8479" y="7120"/>
                  <a:pt x="8581" y="6892"/>
                </a:cubicBezTo>
                <a:cubicBezTo>
                  <a:pt x="8691" y="7120"/>
                  <a:pt x="8911" y="7270"/>
                  <a:pt x="9163" y="7270"/>
                </a:cubicBezTo>
                <a:lnTo>
                  <a:pt x="9179" y="7270"/>
                </a:lnTo>
                <a:cubicBezTo>
                  <a:pt x="9430" y="7270"/>
                  <a:pt x="9658" y="7120"/>
                  <a:pt x="9761" y="6892"/>
                </a:cubicBezTo>
                <a:cubicBezTo>
                  <a:pt x="9871" y="7120"/>
                  <a:pt x="10099" y="7270"/>
                  <a:pt x="10351" y="7270"/>
                </a:cubicBezTo>
                <a:lnTo>
                  <a:pt x="10358" y="7270"/>
                </a:lnTo>
                <a:cubicBezTo>
                  <a:pt x="10610" y="7270"/>
                  <a:pt x="10838" y="7120"/>
                  <a:pt x="10948" y="6892"/>
                </a:cubicBezTo>
                <a:cubicBezTo>
                  <a:pt x="11051" y="7120"/>
                  <a:pt x="11279" y="7270"/>
                  <a:pt x="11530" y="7270"/>
                </a:cubicBezTo>
                <a:lnTo>
                  <a:pt x="11546" y="7270"/>
                </a:lnTo>
                <a:cubicBezTo>
                  <a:pt x="11798" y="7270"/>
                  <a:pt x="12018" y="7120"/>
                  <a:pt x="12128" y="6892"/>
                </a:cubicBezTo>
                <a:cubicBezTo>
                  <a:pt x="12230" y="7120"/>
                  <a:pt x="12458" y="7270"/>
                  <a:pt x="12710" y="7270"/>
                </a:cubicBezTo>
                <a:lnTo>
                  <a:pt x="12726" y="7270"/>
                </a:lnTo>
                <a:cubicBezTo>
                  <a:pt x="12977" y="7270"/>
                  <a:pt x="13206" y="7120"/>
                  <a:pt x="13308" y="6892"/>
                </a:cubicBezTo>
                <a:cubicBezTo>
                  <a:pt x="13418" y="7120"/>
                  <a:pt x="13638" y="7270"/>
                  <a:pt x="13890" y="7270"/>
                </a:cubicBezTo>
                <a:lnTo>
                  <a:pt x="13905" y="7270"/>
                </a:lnTo>
                <a:cubicBezTo>
                  <a:pt x="14157" y="7270"/>
                  <a:pt x="14385" y="7120"/>
                  <a:pt x="14487" y="6892"/>
                </a:cubicBezTo>
                <a:cubicBezTo>
                  <a:pt x="14598" y="7120"/>
                  <a:pt x="14826" y="7270"/>
                  <a:pt x="15077" y="7270"/>
                </a:cubicBezTo>
                <a:lnTo>
                  <a:pt x="15085" y="7270"/>
                </a:lnTo>
                <a:cubicBezTo>
                  <a:pt x="15337" y="7270"/>
                  <a:pt x="15565" y="7120"/>
                  <a:pt x="15675" y="6892"/>
                </a:cubicBezTo>
                <a:cubicBezTo>
                  <a:pt x="15777" y="7120"/>
                  <a:pt x="16005" y="7270"/>
                  <a:pt x="16257" y="7270"/>
                </a:cubicBezTo>
                <a:lnTo>
                  <a:pt x="16273" y="7270"/>
                </a:lnTo>
                <a:cubicBezTo>
                  <a:pt x="16524" y="7270"/>
                  <a:pt x="16753" y="7120"/>
                  <a:pt x="16855" y="6892"/>
                </a:cubicBezTo>
                <a:cubicBezTo>
                  <a:pt x="16957" y="7120"/>
                  <a:pt x="17185" y="7270"/>
                  <a:pt x="17437" y="7270"/>
                </a:cubicBezTo>
                <a:lnTo>
                  <a:pt x="17452" y="7270"/>
                </a:lnTo>
                <a:cubicBezTo>
                  <a:pt x="17704" y="7270"/>
                  <a:pt x="17932" y="7120"/>
                  <a:pt x="18034" y="6892"/>
                </a:cubicBezTo>
                <a:cubicBezTo>
                  <a:pt x="18137" y="7120"/>
                  <a:pt x="18365" y="7270"/>
                  <a:pt x="18616" y="7270"/>
                </a:cubicBezTo>
                <a:lnTo>
                  <a:pt x="18632" y="7270"/>
                </a:lnTo>
                <a:cubicBezTo>
                  <a:pt x="18884" y="7270"/>
                  <a:pt x="19112" y="7120"/>
                  <a:pt x="19214" y="6892"/>
                </a:cubicBezTo>
                <a:cubicBezTo>
                  <a:pt x="19324" y="7120"/>
                  <a:pt x="19552" y="7270"/>
                  <a:pt x="19804" y="7270"/>
                </a:cubicBezTo>
                <a:lnTo>
                  <a:pt x="19812" y="7270"/>
                </a:lnTo>
                <a:cubicBezTo>
                  <a:pt x="20071" y="7270"/>
                  <a:pt x="20300" y="7120"/>
                  <a:pt x="20402" y="6885"/>
                </a:cubicBezTo>
                <a:cubicBezTo>
                  <a:pt x="20519" y="7149"/>
                  <a:pt x="20752" y="7268"/>
                  <a:pt x="20983" y="7268"/>
                </a:cubicBezTo>
                <a:cubicBezTo>
                  <a:pt x="21311" y="7268"/>
                  <a:pt x="21637" y="7030"/>
                  <a:pt x="21637" y="6625"/>
                </a:cubicBezTo>
                <a:lnTo>
                  <a:pt x="21637" y="6617"/>
                </a:lnTo>
                <a:cubicBezTo>
                  <a:pt x="21637" y="6365"/>
                  <a:pt x="21487" y="6130"/>
                  <a:pt x="21259" y="6027"/>
                </a:cubicBezTo>
                <a:cubicBezTo>
                  <a:pt x="21487" y="5925"/>
                  <a:pt x="21637" y="5697"/>
                  <a:pt x="21637" y="5437"/>
                </a:cubicBezTo>
                <a:lnTo>
                  <a:pt x="21637" y="5430"/>
                </a:lnTo>
                <a:cubicBezTo>
                  <a:pt x="21637" y="5170"/>
                  <a:pt x="21487" y="4942"/>
                  <a:pt x="21259" y="4840"/>
                </a:cubicBezTo>
                <a:cubicBezTo>
                  <a:pt x="21487" y="4730"/>
                  <a:pt x="21637" y="4501"/>
                  <a:pt x="21637" y="4250"/>
                </a:cubicBezTo>
                <a:lnTo>
                  <a:pt x="21637" y="4234"/>
                </a:lnTo>
                <a:lnTo>
                  <a:pt x="21637" y="4218"/>
                </a:lnTo>
                <a:lnTo>
                  <a:pt x="21637" y="4210"/>
                </a:lnTo>
                <a:lnTo>
                  <a:pt x="21637" y="4195"/>
                </a:lnTo>
                <a:cubicBezTo>
                  <a:pt x="21637" y="3959"/>
                  <a:pt x="21503" y="3739"/>
                  <a:pt x="21298" y="3629"/>
                </a:cubicBezTo>
                <a:cubicBezTo>
                  <a:pt x="21503" y="3518"/>
                  <a:pt x="21637" y="3298"/>
                  <a:pt x="21637" y="3062"/>
                </a:cubicBezTo>
                <a:lnTo>
                  <a:pt x="21637" y="3054"/>
                </a:lnTo>
                <a:lnTo>
                  <a:pt x="21637" y="3039"/>
                </a:lnTo>
                <a:lnTo>
                  <a:pt x="21637" y="3023"/>
                </a:lnTo>
                <a:lnTo>
                  <a:pt x="21637" y="3015"/>
                </a:lnTo>
                <a:cubicBezTo>
                  <a:pt x="21637" y="2756"/>
                  <a:pt x="21495" y="2527"/>
                  <a:pt x="21259" y="2425"/>
                </a:cubicBezTo>
                <a:cubicBezTo>
                  <a:pt x="21487" y="2315"/>
                  <a:pt x="21637" y="2087"/>
                  <a:pt x="21637" y="1835"/>
                </a:cubicBezTo>
                <a:lnTo>
                  <a:pt x="21637" y="1820"/>
                </a:lnTo>
                <a:cubicBezTo>
                  <a:pt x="21637" y="1568"/>
                  <a:pt x="21495" y="1340"/>
                  <a:pt x="21267" y="1238"/>
                </a:cubicBezTo>
                <a:cubicBezTo>
                  <a:pt x="21904" y="954"/>
                  <a:pt x="21699" y="3"/>
                  <a:pt x="21007" y="3"/>
                </a:cubicBezTo>
                <a:lnTo>
                  <a:pt x="21000" y="3"/>
                </a:lnTo>
                <a:cubicBezTo>
                  <a:pt x="20748" y="3"/>
                  <a:pt x="20512" y="152"/>
                  <a:pt x="20418" y="380"/>
                </a:cubicBezTo>
                <a:cubicBezTo>
                  <a:pt x="20307" y="152"/>
                  <a:pt x="20079" y="3"/>
                  <a:pt x="19828" y="3"/>
                </a:cubicBezTo>
                <a:lnTo>
                  <a:pt x="19812" y="3"/>
                </a:lnTo>
                <a:cubicBezTo>
                  <a:pt x="19560" y="3"/>
                  <a:pt x="19332" y="144"/>
                  <a:pt x="19230" y="380"/>
                </a:cubicBezTo>
                <a:cubicBezTo>
                  <a:pt x="19128" y="152"/>
                  <a:pt x="18900" y="3"/>
                  <a:pt x="18648" y="3"/>
                </a:cubicBezTo>
                <a:lnTo>
                  <a:pt x="18632" y="3"/>
                </a:lnTo>
                <a:cubicBezTo>
                  <a:pt x="18381" y="3"/>
                  <a:pt x="18152" y="144"/>
                  <a:pt x="18050" y="380"/>
                </a:cubicBezTo>
                <a:cubicBezTo>
                  <a:pt x="17948" y="152"/>
                  <a:pt x="17720" y="3"/>
                  <a:pt x="17468" y="3"/>
                </a:cubicBezTo>
                <a:lnTo>
                  <a:pt x="17452" y="3"/>
                </a:lnTo>
                <a:cubicBezTo>
                  <a:pt x="17201" y="3"/>
                  <a:pt x="16973" y="144"/>
                  <a:pt x="16871" y="380"/>
                </a:cubicBezTo>
                <a:cubicBezTo>
                  <a:pt x="16760" y="152"/>
                  <a:pt x="16532" y="3"/>
                  <a:pt x="16281" y="3"/>
                </a:cubicBezTo>
                <a:lnTo>
                  <a:pt x="16273" y="3"/>
                </a:lnTo>
                <a:cubicBezTo>
                  <a:pt x="16021" y="3"/>
                  <a:pt x="15793" y="144"/>
                  <a:pt x="15683" y="380"/>
                </a:cubicBezTo>
                <a:cubicBezTo>
                  <a:pt x="15581" y="152"/>
                  <a:pt x="15353" y="3"/>
                  <a:pt x="15101" y="3"/>
                </a:cubicBezTo>
                <a:lnTo>
                  <a:pt x="15085" y="3"/>
                </a:lnTo>
                <a:cubicBezTo>
                  <a:pt x="14834" y="3"/>
                  <a:pt x="14605" y="152"/>
                  <a:pt x="14503" y="380"/>
                </a:cubicBezTo>
                <a:cubicBezTo>
                  <a:pt x="14401" y="152"/>
                  <a:pt x="14173" y="3"/>
                  <a:pt x="13921" y="3"/>
                </a:cubicBezTo>
                <a:lnTo>
                  <a:pt x="13905" y="3"/>
                </a:lnTo>
                <a:cubicBezTo>
                  <a:pt x="13654" y="3"/>
                  <a:pt x="13426" y="152"/>
                  <a:pt x="13323" y="380"/>
                </a:cubicBezTo>
                <a:cubicBezTo>
                  <a:pt x="13221" y="152"/>
                  <a:pt x="12993" y="3"/>
                  <a:pt x="12741" y="3"/>
                </a:cubicBezTo>
                <a:lnTo>
                  <a:pt x="12726" y="3"/>
                </a:lnTo>
                <a:cubicBezTo>
                  <a:pt x="12474" y="3"/>
                  <a:pt x="12246" y="152"/>
                  <a:pt x="12144" y="380"/>
                </a:cubicBezTo>
                <a:cubicBezTo>
                  <a:pt x="12034" y="152"/>
                  <a:pt x="11806" y="3"/>
                  <a:pt x="11554" y="3"/>
                </a:cubicBezTo>
                <a:lnTo>
                  <a:pt x="11546" y="3"/>
                </a:lnTo>
                <a:cubicBezTo>
                  <a:pt x="11294" y="3"/>
                  <a:pt x="11066" y="152"/>
                  <a:pt x="10956" y="380"/>
                </a:cubicBezTo>
                <a:cubicBezTo>
                  <a:pt x="10854" y="152"/>
                  <a:pt x="10626" y="3"/>
                  <a:pt x="10374" y="3"/>
                </a:cubicBezTo>
                <a:lnTo>
                  <a:pt x="10358" y="3"/>
                </a:lnTo>
                <a:cubicBezTo>
                  <a:pt x="10107" y="3"/>
                  <a:pt x="9879" y="152"/>
                  <a:pt x="9776" y="380"/>
                </a:cubicBezTo>
                <a:cubicBezTo>
                  <a:pt x="9674" y="152"/>
                  <a:pt x="9446" y="3"/>
                  <a:pt x="9194" y="3"/>
                </a:cubicBezTo>
                <a:lnTo>
                  <a:pt x="9179" y="3"/>
                </a:lnTo>
                <a:cubicBezTo>
                  <a:pt x="8927" y="3"/>
                  <a:pt x="8699" y="152"/>
                  <a:pt x="8597" y="380"/>
                </a:cubicBezTo>
                <a:cubicBezTo>
                  <a:pt x="8494" y="152"/>
                  <a:pt x="8266" y="3"/>
                  <a:pt x="8015" y="3"/>
                </a:cubicBezTo>
                <a:lnTo>
                  <a:pt x="7999" y="3"/>
                </a:lnTo>
                <a:cubicBezTo>
                  <a:pt x="7747" y="3"/>
                  <a:pt x="7519" y="152"/>
                  <a:pt x="7417" y="380"/>
                </a:cubicBezTo>
                <a:cubicBezTo>
                  <a:pt x="7307" y="152"/>
                  <a:pt x="7079" y="3"/>
                  <a:pt x="6827" y="3"/>
                </a:cubicBezTo>
                <a:lnTo>
                  <a:pt x="6819" y="3"/>
                </a:lnTo>
                <a:cubicBezTo>
                  <a:pt x="6568" y="3"/>
                  <a:pt x="6340" y="144"/>
                  <a:pt x="6229" y="380"/>
                </a:cubicBezTo>
                <a:cubicBezTo>
                  <a:pt x="6127" y="144"/>
                  <a:pt x="5899" y="3"/>
                  <a:pt x="5647" y="3"/>
                </a:cubicBezTo>
                <a:lnTo>
                  <a:pt x="5632" y="3"/>
                </a:lnTo>
                <a:cubicBezTo>
                  <a:pt x="5380" y="3"/>
                  <a:pt x="5152" y="144"/>
                  <a:pt x="5050" y="380"/>
                </a:cubicBezTo>
                <a:cubicBezTo>
                  <a:pt x="4947" y="144"/>
                  <a:pt x="4712" y="3"/>
                  <a:pt x="4460" y="3"/>
                </a:cubicBezTo>
                <a:lnTo>
                  <a:pt x="4444" y="3"/>
                </a:lnTo>
                <a:cubicBezTo>
                  <a:pt x="4200" y="3"/>
                  <a:pt x="3972" y="144"/>
                  <a:pt x="3862" y="380"/>
                </a:cubicBezTo>
                <a:cubicBezTo>
                  <a:pt x="3760" y="144"/>
                  <a:pt x="3524" y="3"/>
                  <a:pt x="3272" y="3"/>
                </a:cubicBezTo>
                <a:lnTo>
                  <a:pt x="3264" y="3"/>
                </a:lnTo>
                <a:cubicBezTo>
                  <a:pt x="3013" y="3"/>
                  <a:pt x="2785" y="144"/>
                  <a:pt x="2675" y="380"/>
                </a:cubicBezTo>
                <a:cubicBezTo>
                  <a:pt x="2572" y="144"/>
                  <a:pt x="2344" y="3"/>
                  <a:pt x="2085" y="3"/>
                </a:cubicBezTo>
                <a:lnTo>
                  <a:pt x="2077" y="3"/>
                </a:lnTo>
                <a:cubicBezTo>
                  <a:pt x="1817" y="3"/>
                  <a:pt x="1589" y="152"/>
                  <a:pt x="1487" y="380"/>
                </a:cubicBezTo>
                <a:cubicBezTo>
                  <a:pt x="1370" y="120"/>
                  <a:pt x="1137" y="1"/>
                  <a:pt x="90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677061"/>
            <a:ext cx="8388823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4660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9368"/>
            <a:ext cx="12192000" cy="6873776"/>
          </a:xfrm>
          <a:prstGeom prst="rect">
            <a:avLst/>
          </a:prstGeom>
        </p:spPr>
      </p:pic>
      <p:pic>
        <p:nvPicPr>
          <p:cNvPr id="5" name="图片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329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549" t="86453" r="1310" b="-2689"/>
          <a:stretch/>
        </p:blipFill>
        <p:spPr>
          <a:xfrm>
            <a:off x="-203201" y="5602515"/>
            <a:ext cx="12395201" cy="1503952"/>
          </a:xfrm>
          <a:prstGeom prst="rect">
            <a:avLst/>
          </a:prstGeom>
        </p:spPr>
      </p:pic>
      <p:pic>
        <p:nvPicPr>
          <p:cNvPr id="6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5292"/>
            <a:ext cx="5718629" cy="3043932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485" y="5329343"/>
            <a:ext cx="2733534" cy="1449275"/>
          </a:xfrm>
          <a:prstGeom prst="rect">
            <a:avLst/>
          </a:prstGeom>
        </p:spPr>
      </p:pic>
      <p:pic>
        <p:nvPicPr>
          <p:cNvPr id="8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687" y="-1446585"/>
            <a:ext cx="13377840" cy="764503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80630" y="873592"/>
            <a:ext cx="3874235" cy="1265323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21631" y="1812606"/>
            <a:ext cx="12564607" cy="1418476"/>
          </a:xfrm>
          <a:prstGeom prst="rect">
            <a:avLst/>
          </a:prstGeom>
          <a:scene3d>
            <a:camera prst="perspectiveAbove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0271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74733"/>
            <a:ext cx="12192000" cy="685800"/>
          </a:xfrm>
          <a:prstGeom prst="rect">
            <a:avLst/>
          </a:prstGeom>
        </p:spPr>
      </p:pic>
      <p:pic>
        <p:nvPicPr>
          <p:cNvPr id="16" name="图片 17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2409181" y="-258836"/>
            <a:ext cx="2634328" cy="1828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18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9504418" y="453369"/>
            <a:ext cx="1120727" cy="914400"/>
          </a:xfrm>
          <a:prstGeom prst="rect">
            <a:avLst/>
          </a:prstGeom>
        </p:spPr>
      </p:pic>
      <p:pic>
        <p:nvPicPr>
          <p:cNvPr id="18" name="图片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5406634" y="2571768"/>
            <a:ext cx="1123405" cy="862149"/>
          </a:xfrm>
          <a:prstGeom prst="rect">
            <a:avLst/>
          </a:prstGeom>
        </p:spPr>
      </p:pic>
      <p:pic>
        <p:nvPicPr>
          <p:cNvPr id="19" name="图片 2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-136835" y="4273286"/>
            <a:ext cx="1568989" cy="1466804"/>
          </a:xfrm>
          <a:prstGeom prst="rect">
            <a:avLst/>
          </a:prstGeom>
        </p:spPr>
      </p:pic>
      <p:pic>
        <p:nvPicPr>
          <p:cNvPr id="20" name="图片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1" r="30649" b="68635"/>
          <a:stretch/>
        </p:blipFill>
        <p:spPr>
          <a:xfrm>
            <a:off x="10194494" y="2701688"/>
            <a:ext cx="861302" cy="805207"/>
          </a:xfrm>
          <a:prstGeom prst="rect">
            <a:avLst/>
          </a:prstGeom>
        </p:spPr>
      </p:pic>
      <p:sp>
        <p:nvSpPr>
          <p:cNvPr id="22" name="Teardrop 21"/>
          <p:cNvSpPr/>
          <p:nvPr/>
        </p:nvSpPr>
        <p:spPr>
          <a:xfrm>
            <a:off x="676796" y="1825085"/>
            <a:ext cx="4683456" cy="3838806"/>
          </a:xfrm>
          <a:prstGeom prst="teardrop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500" b="0" i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Teardrop 22"/>
          <p:cNvSpPr/>
          <p:nvPr/>
        </p:nvSpPr>
        <p:spPr>
          <a:xfrm rot="10800000">
            <a:off x="6231622" y="1454888"/>
            <a:ext cx="4988828" cy="4194869"/>
          </a:xfrm>
          <a:prstGeom prst="teardrop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43858" y="2682638"/>
            <a:ext cx="43312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b="1" dirty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Ôn tập </a:t>
            </a:r>
            <a:r>
              <a:rPr lang="nl-NL" sz="4400" b="1" dirty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kiến thức các bài từ bài 6 đến bài 8</a:t>
            </a:r>
            <a:endParaRPr lang="en-US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66190" y="2688042"/>
            <a:ext cx="48896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400" b="1" dirty="0">
                <a:solidFill>
                  <a:schemeClr val="accent2">
                    <a:lumMod val="75000"/>
                  </a:schemeClr>
                </a:solidFill>
                <a:ea typeface="Times New Roman" panose="02020603050405020304" pitchFamily="18" charset="0"/>
              </a:rPr>
              <a:t>Vận dụng trong thực tế những kiến thức đã học </a:t>
            </a:r>
            <a:endParaRPr lang="en-US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BACD6A-6B01-EEF9-CF52-0583EC012D50}"/>
              </a:ext>
            </a:extLst>
          </p:cNvPr>
          <p:cNvSpPr txBox="1"/>
          <p:nvPr/>
        </p:nvSpPr>
        <p:spPr>
          <a:xfrm>
            <a:off x="4702629" y="533873"/>
            <a:ext cx="4889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>
                <a:solidFill>
                  <a:srgbClr val="FF0000"/>
                </a:solidFill>
              </a:rPr>
              <a:t>YÊU CẦU CẦN ĐẠT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627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44" y="1916046"/>
            <a:ext cx="6192956" cy="4048569"/>
          </a:xfrm>
          <a:prstGeom prst="rect">
            <a:avLst/>
          </a:prstGeom>
        </p:spPr>
      </p:pic>
      <p:pic>
        <p:nvPicPr>
          <p:cNvPr id="5" name="图片 26">
            <a:extLst>
              <a:ext uri="{FF2B5EF4-FFF2-40B4-BE49-F238E27FC236}">
                <a16:creationId xmlns:a16="http://schemas.microsoft.com/office/drawing/2014/main" id="{1EF39787-EA6E-4B3E-9EEC-F1CD57AF51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297" y="918226"/>
            <a:ext cx="4024642" cy="40170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16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5" r="71460" b="70286"/>
          <a:stretch/>
        </p:blipFill>
        <p:spPr>
          <a:xfrm>
            <a:off x="0" y="0"/>
            <a:ext cx="3348825" cy="2324435"/>
          </a:xfrm>
          <a:prstGeom prst="rect">
            <a:avLst/>
          </a:prstGeom>
        </p:spPr>
      </p:pic>
      <p:pic>
        <p:nvPicPr>
          <p:cNvPr id="8" name="图片 18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10225385" y="395712"/>
            <a:ext cx="1120727" cy="914400"/>
          </a:xfrm>
          <a:prstGeom prst="rect">
            <a:avLst/>
          </a:prstGeom>
        </p:spPr>
      </p:pic>
      <p:pic>
        <p:nvPicPr>
          <p:cNvPr id="9" name="图片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26831" r="75844" b="43247"/>
          <a:stretch/>
        </p:blipFill>
        <p:spPr>
          <a:xfrm>
            <a:off x="3716822" y="1310112"/>
            <a:ext cx="1123405" cy="862149"/>
          </a:xfrm>
          <a:prstGeom prst="rect">
            <a:avLst/>
          </a:prstGeom>
        </p:spPr>
      </p:pic>
      <p:pic>
        <p:nvPicPr>
          <p:cNvPr id="10" name="图片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42066" y="3318651"/>
            <a:ext cx="2687364" cy="38867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85597" y="1741186"/>
            <a:ext cx="3407959" cy="309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100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2"/>
          <p:cNvSpPr txBox="1">
            <a:spLocks/>
          </p:cNvSpPr>
          <p:nvPr/>
        </p:nvSpPr>
        <p:spPr>
          <a:xfrm rot="21165330">
            <a:off x="203916" y="1944890"/>
            <a:ext cx="3854187" cy="3130294"/>
          </a:xfrm>
          <a:custGeom>
            <a:avLst/>
            <a:gdLst>
              <a:gd name="connsiteX0" fmla="*/ 470233 w 3854187"/>
              <a:gd name="connsiteY0" fmla="*/ 652 h 3130294"/>
              <a:gd name="connsiteX1" fmla="*/ 511013 w 3854187"/>
              <a:gd name="connsiteY1" fmla="*/ 1499 h 3130294"/>
              <a:gd name="connsiteX2" fmla="*/ 3677148 w 3854187"/>
              <a:gd name="connsiteY2" fmla="*/ 387184 h 3130294"/>
              <a:gd name="connsiteX3" fmla="*/ 3852689 w 3854187"/>
              <a:gd name="connsiteY3" fmla="*/ 611426 h 3130294"/>
              <a:gd name="connsiteX4" fmla="*/ 3567417 w 3854187"/>
              <a:gd name="connsiteY4" fmla="*/ 2953254 h 3130294"/>
              <a:gd name="connsiteX5" fmla="*/ 3343176 w 3854187"/>
              <a:gd name="connsiteY5" fmla="*/ 3128796 h 3130294"/>
              <a:gd name="connsiteX6" fmla="*/ 177041 w 3854187"/>
              <a:gd name="connsiteY6" fmla="*/ 2743110 h 3130294"/>
              <a:gd name="connsiteX7" fmla="*/ 1499 w 3854187"/>
              <a:gd name="connsiteY7" fmla="*/ 2518869 h 3130294"/>
              <a:gd name="connsiteX8" fmla="*/ 286771 w 3854187"/>
              <a:gd name="connsiteY8" fmla="*/ 177040 h 3130294"/>
              <a:gd name="connsiteX9" fmla="*/ 470233 w 3854187"/>
              <a:gd name="connsiteY9" fmla="*/ 652 h 31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87" h="3130294">
                <a:moveTo>
                  <a:pt x="470233" y="652"/>
                </a:moveTo>
                <a:cubicBezTo>
                  <a:pt x="483570" y="-425"/>
                  <a:pt x="497213" y="-182"/>
                  <a:pt x="511013" y="1499"/>
                </a:cubicBezTo>
                <a:lnTo>
                  <a:pt x="3677148" y="387184"/>
                </a:lnTo>
                <a:cubicBezTo>
                  <a:pt x="3787545" y="400632"/>
                  <a:pt x="3866137" y="501029"/>
                  <a:pt x="3852689" y="611426"/>
                </a:cubicBezTo>
                <a:lnTo>
                  <a:pt x="3567417" y="2953254"/>
                </a:lnTo>
                <a:cubicBezTo>
                  <a:pt x="3553969" y="3063651"/>
                  <a:pt x="3453573" y="3142244"/>
                  <a:pt x="3343176" y="3128796"/>
                </a:cubicBezTo>
                <a:lnTo>
                  <a:pt x="177041" y="2743110"/>
                </a:lnTo>
                <a:cubicBezTo>
                  <a:pt x="66644" y="2729662"/>
                  <a:pt x="-11949" y="2629266"/>
                  <a:pt x="1499" y="2518869"/>
                </a:cubicBezTo>
                <a:lnTo>
                  <a:pt x="286771" y="177040"/>
                </a:lnTo>
                <a:cubicBezTo>
                  <a:pt x="298539" y="80443"/>
                  <a:pt x="376875" y="8196"/>
                  <a:pt x="470233" y="652"/>
                </a:cubicBezTo>
                <a:close/>
              </a:path>
            </a:pathLst>
          </a:custGeom>
        </p:spPr>
        <p:txBody>
          <a:bodyPr/>
          <a:lstStyle/>
          <a:p>
            <a:endParaRPr lang="zh-CN" altLang="en-US">
              <a:ea typeface="义启嘟嘟体" pitchFamily="2" charset="-128"/>
              <a:cs typeface="义启嘟嘟体" pitchFamily="2" charset="-128"/>
              <a:sym typeface="+mn-lt"/>
            </a:endParaRPr>
          </a:p>
        </p:txBody>
      </p:sp>
      <p:sp>
        <p:nvSpPr>
          <p:cNvPr id="6" name="任意多边形 1"/>
          <p:cNvSpPr/>
          <p:nvPr/>
        </p:nvSpPr>
        <p:spPr>
          <a:xfrm rot="21339539">
            <a:off x="972359" y="1632573"/>
            <a:ext cx="6369037" cy="4064288"/>
          </a:xfrm>
          <a:custGeom>
            <a:avLst/>
            <a:gdLst>
              <a:gd name="connsiteX0" fmla="*/ 2118910 w 4408360"/>
              <a:gd name="connsiteY0" fmla="*/ 300917 h 3226997"/>
              <a:gd name="connsiteX1" fmla="*/ 550 w 4408360"/>
              <a:gd name="connsiteY1" fmla="*/ 1931597 h 3226997"/>
              <a:gd name="connsiteX2" fmla="*/ 1936030 w 4408360"/>
              <a:gd name="connsiteY2" fmla="*/ 3226997 h 3226997"/>
              <a:gd name="connsiteX3" fmla="*/ 4343950 w 4408360"/>
              <a:gd name="connsiteY3" fmla="*/ 1931597 h 3226997"/>
              <a:gd name="connsiteX4" fmla="*/ 3581950 w 4408360"/>
              <a:gd name="connsiteY4" fmla="*/ 148517 h 3226997"/>
              <a:gd name="connsiteX5" fmla="*/ 2118910 w 4408360"/>
              <a:gd name="connsiteY5" fmla="*/ 300917 h 3226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08360" h="3226997">
                <a:moveTo>
                  <a:pt x="2118910" y="300917"/>
                </a:moveTo>
                <a:cubicBezTo>
                  <a:pt x="1522010" y="598097"/>
                  <a:pt x="31030" y="1443917"/>
                  <a:pt x="550" y="1931597"/>
                </a:cubicBezTo>
                <a:cubicBezTo>
                  <a:pt x="-29930" y="2419277"/>
                  <a:pt x="1212130" y="3226997"/>
                  <a:pt x="1936030" y="3226997"/>
                </a:cubicBezTo>
                <a:cubicBezTo>
                  <a:pt x="2659930" y="3226997"/>
                  <a:pt x="4069630" y="2444677"/>
                  <a:pt x="4343950" y="1931597"/>
                </a:cubicBezTo>
                <a:cubicBezTo>
                  <a:pt x="4618270" y="1418517"/>
                  <a:pt x="3950250" y="417757"/>
                  <a:pt x="3581950" y="148517"/>
                </a:cubicBezTo>
                <a:cubicBezTo>
                  <a:pt x="3213650" y="-120723"/>
                  <a:pt x="2715810" y="3737"/>
                  <a:pt x="2118910" y="3009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00" dirty="0">
              <a:solidFill>
                <a:schemeClr val="accent1">
                  <a:lumMod val="75000"/>
                </a:schemeClr>
              </a:solidFill>
              <a:ea typeface="义启嘟嘟体" pitchFamily="2" charset="-128"/>
              <a:cs typeface="义启嘟嘟体" pitchFamily="2" charset="-128"/>
            </a:endParaRPr>
          </a:p>
        </p:txBody>
      </p:sp>
      <p:pic>
        <p:nvPicPr>
          <p:cNvPr id="8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017" y="4153604"/>
            <a:ext cx="1864721" cy="269693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85956" y="2648254"/>
            <a:ext cx="52259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72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Kính  già, yêu trẻ</a:t>
            </a:r>
            <a:endParaRPr lang="en-US" sz="72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3543" y="-932475"/>
            <a:ext cx="5888563" cy="4333839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325" y="594890"/>
            <a:ext cx="4224894" cy="117663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424022"/>
            <a:ext cx="6053835" cy="430086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  <a:sp3d>
            <a:bevelT prst="angle"/>
          </a:sp3d>
        </p:spPr>
      </p:pic>
      <p:pic>
        <p:nvPicPr>
          <p:cNvPr id="23" name="图片 10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58" t="36888" b="49778"/>
          <a:stretch/>
        </p:blipFill>
        <p:spPr>
          <a:xfrm>
            <a:off x="11071273" y="3052837"/>
            <a:ext cx="1120727" cy="914400"/>
          </a:xfrm>
          <a:prstGeom prst="rect">
            <a:avLst/>
          </a:prstGeom>
        </p:spPr>
      </p:pic>
      <p:pic>
        <p:nvPicPr>
          <p:cNvPr id="25" name="图片 15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>
          <a:xfrm flipH="1" flipV="1">
            <a:off x="0" y="6174733"/>
            <a:ext cx="121920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80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9553" y="1891813"/>
            <a:ext cx="2353404" cy="3354852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0785" y="4928250"/>
            <a:ext cx="4865030" cy="20362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8936" y="-639597"/>
            <a:ext cx="6803726" cy="5224725"/>
          </a:xfrm>
          <a:prstGeom prst="rect">
            <a:avLst/>
          </a:prstGeom>
        </p:spPr>
      </p:pic>
      <p:pic>
        <p:nvPicPr>
          <p:cNvPr id="9" name="Picture 8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28330" y="3450508"/>
            <a:ext cx="4669941" cy="2036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6826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7 L 0.32148 0.0157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68" y="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43205" y="2956083"/>
            <a:ext cx="12060333" cy="2977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Thời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gian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đoán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hình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5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giây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người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chơi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đoán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đúng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vi-VN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cụm từ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: </a:t>
            </a:r>
            <a:r>
              <a:rPr lang="vi-VN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1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0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điểm</a:t>
            </a:r>
            <a:endParaRPr lang="en-US" sz="2500" b="1" dirty="0">
              <a:solidFill>
                <a:srgbClr val="002060"/>
              </a:solidFill>
              <a:latin typeface="Arail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Nhấn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nút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màu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xanh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lá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cây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xuất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hiện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câu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gợi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ý: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đoán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đúng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vi-VN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5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điểm</a:t>
            </a:r>
            <a:endParaRPr lang="en-US" sz="2500" b="1" dirty="0">
              <a:solidFill>
                <a:srgbClr val="002060"/>
              </a:solidFill>
              <a:latin typeface="Arail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Nhấn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nút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màu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đỏ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hiển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thị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đáp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án</a:t>
            </a:r>
            <a:endParaRPr lang="en-US" sz="2500" b="1" dirty="0">
              <a:solidFill>
                <a:srgbClr val="002060"/>
              </a:solidFill>
              <a:latin typeface="Arail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Nhấn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nút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màu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cam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chuyển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tới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câu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tiếp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theo</a:t>
            </a:r>
            <a:endParaRPr lang="en-US" sz="2500" b="1" dirty="0">
              <a:solidFill>
                <a:srgbClr val="002060"/>
              </a:solidFill>
              <a:latin typeface="Arail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-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Nhấn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nút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màu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xanh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da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trời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trở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về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trang</a:t>
            </a:r>
            <a:r>
              <a:rPr lang="en-US" sz="2500" b="1" dirty="0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 </a:t>
            </a:r>
            <a:r>
              <a:rPr lang="en-US" sz="2500" b="1" dirty="0" err="1">
                <a:solidFill>
                  <a:srgbClr val="002060"/>
                </a:solidFill>
                <a:latin typeface="Arail"/>
                <a:cs typeface="Arial" panose="020B0604020202020204" pitchFamily="34" charset="0"/>
              </a:rPr>
              <a:t>trước</a:t>
            </a:r>
            <a:endParaRPr lang="en-US" sz="2500" b="1" dirty="0">
              <a:solidFill>
                <a:srgbClr val="002060"/>
              </a:solidFill>
              <a:latin typeface="Arail"/>
              <a:cs typeface="Arial" panose="020B0604020202020204" pitchFamily="34" charset="0"/>
            </a:endParaRPr>
          </a:p>
        </p:txBody>
      </p:sp>
      <p:pic>
        <p:nvPicPr>
          <p:cNvPr id="11" name="Picture 10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5372" y="5611607"/>
            <a:ext cx="1070293" cy="10838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47032" y="-689641"/>
            <a:ext cx="13906181" cy="364572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1680" y="1523671"/>
            <a:ext cx="4468755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18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608</Words>
  <Application>Microsoft Office PowerPoint</Application>
  <PresentationFormat>Widescreen</PresentationFormat>
  <Paragraphs>116</Paragraphs>
  <Slides>34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1" baseType="lpstr">
      <vt:lpstr>微软雅黑</vt:lpstr>
      <vt:lpstr>Arail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Thanhbon Thanhbon2200</cp:lastModifiedBy>
  <cp:revision>104</cp:revision>
  <dcterms:created xsi:type="dcterms:W3CDTF">2021-12-22T09:25:11Z</dcterms:created>
  <dcterms:modified xsi:type="dcterms:W3CDTF">2023-06-10T08:32:01Z</dcterms:modified>
</cp:coreProperties>
</file>