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5" r:id="rId3"/>
    <p:sldMasterId id="2147483689" r:id="rId4"/>
    <p:sldMasterId id="2147483702" r:id="rId5"/>
  </p:sldMasterIdLst>
  <p:notesMasterIdLst>
    <p:notesMasterId r:id="rId23"/>
  </p:notesMasterIdLst>
  <p:sldIdLst>
    <p:sldId id="384" r:id="rId6"/>
    <p:sldId id="396" r:id="rId7"/>
    <p:sldId id="403" r:id="rId8"/>
    <p:sldId id="281" r:id="rId9"/>
    <p:sldId id="395" r:id="rId10"/>
    <p:sldId id="287" r:id="rId11"/>
    <p:sldId id="289" r:id="rId12"/>
    <p:sldId id="291" r:id="rId13"/>
    <p:sldId id="292" r:id="rId14"/>
    <p:sldId id="269" r:id="rId15"/>
    <p:sldId id="272" r:id="rId16"/>
    <p:sldId id="404" r:id="rId17"/>
    <p:sldId id="290" r:id="rId18"/>
    <p:sldId id="293" r:id="rId19"/>
    <p:sldId id="275" r:id="rId20"/>
    <p:sldId id="417" r:id="rId21"/>
    <p:sldId id="405" r:id="rId22"/>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33CC"/>
    <a:srgbClr val="FF0000"/>
    <a:srgbClr val="FFFF11"/>
    <a:srgbClr val="008000"/>
    <a:srgbClr val="FFFF00"/>
    <a:srgbClr val="000099"/>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p:restoredTop sz="93459"/>
  </p:normalViewPr>
  <p:slideViewPr>
    <p:cSldViewPr showGuides="1">
      <p:cViewPr varScale="1">
        <p:scale>
          <a:sx n="97" d="100"/>
          <a:sy n="97" d="100"/>
        </p:scale>
        <p:origin x="615" y="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anhbon Thanhbon2200" userId="d290da7938549e09" providerId="LiveId" clId="{BCD319C9-4E18-452E-8DB8-046A20C94BC0}"/>
    <pc:docChg chg="modSld">
      <pc:chgData name="Thanhbon Thanhbon2200" userId="d290da7938549e09" providerId="LiveId" clId="{BCD319C9-4E18-452E-8DB8-046A20C94BC0}" dt="2023-06-10T08:28:06.194" v="1" actId="1076"/>
      <pc:docMkLst>
        <pc:docMk/>
      </pc:docMkLst>
      <pc:sldChg chg="modSp mod">
        <pc:chgData name="Thanhbon Thanhbon2200" userId="d290da7938549e09" providerId="LiveId" clId="{BCD319C9-4E18-452E-8DB8-046A20C94BC0}" dt="2023-06-10T08:28:06.194" v="1" actId="1076"/>
        <pc:sldMkLst>
          <pc:docMk/>
          <pc:sldMk cId="0" sldId="275"/>
        </pc:sldMkLst>
        <pc:picChg chg="mod">
          <ac:chgData name="Thanhbon Thanhbon2200" userId="d290da7938549e09" providerId="LiveId" clId="{BCD319C9-4E18-452E-8DB8-046A20C94BC0}" dt="2023-06-10T08:27:52.540" v="0" actId="1076"/>
          <ac:picMkLst>
            <pc:docMk/>
            <pc:sldMk cId="0" sldId="275"/>
            <ac:picMk id="29698" creationId="{00000000-0000-0000-0000-000000000000}"/>
          </ac:picMkLst>
        </pc:picChg>
        <pc:picChg chg="mod">
          <ac:chgData name="Thanhbon Thanhbon2200" userId="d290da7938549e09" providerId="LiveId" clId="{BCD319C9-4E18-452E-8DB8-046A20C94BC0}" dt="2023-06-10T08:28:06.194" v="1" actId="1076"/>
          <ac:picMkLst>
            <pc:docMk/>
            <pc:sldMk cId="0" sldId="275"/>
            <ac:picMk id="2970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Black" panose="020B0A0402010202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A2186660-DE10-4D64-9566-070E5FB779F8}" type="datetimeFigureOut">
              <a:rPr kumimoji="0" lang="en-US" sz="1200" b="0" i="0" u="none" strike="noStrike" kern="1200" cap="none" spc="0" normalizeH="0" baseline="0" noProof="0">
                <a:ln>
                  <a:noFill/>
                </a:ln>
                <a:solidFill>
                  <a:schemeClr val="tx1"/>
                </a:solidFill>
                <a:effectLst/>
                <a:uLnTx/>
                <a:uFillTx/>
                <a:latin typeface="Arial Black" panose="020B0A04020102020204" pitchFamily="34" charset="0"/>
                <a:ea typeface="+mn-ea"/>
                <a:cs typeface="+mn-cs"/>
              </a:rPr>
              <a:t>6/10/2023</a:t>
            </a:fld>
            <a:endParaRPr kumimoji="0" lang="en-US" sz="1200" b="0" i="0" u="none" strike="noStrike" kern="1200" cap="none" spc="0" normalizeH="0" baseline="0" noProof="0">
              <a:ln>
                <a:noFill/>
              </a:ln>
              <a:solidFill>
                <a:schemeClr val="tx1"/>
              </a:solidFill>
              <a:effectLst/>
              <a:uLnTx/>
              <a:uFillTx/>
              <a:latin typeface="Arial Black" panose="020B0A04020102020204" pitchFamily="34" charset="0"/>
              <a:ea typeface="+mn-ea"/>
              <a:cs typeface="+mn-cs"/>
            </a:endParaRP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Black" panose="020B0A0402010202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a:fld id="{9A0DB2DC-4C9A-4742-B13C-FB6460FD3503}" type="slidenum">
              <a:rPr lang="en-US" altLang="en-US" sz="1200" dirty="0"/>
              <a:t>‹#›</a:t>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a:solidFill>
              <a:srgbClr val="000000"/>
            </a:solidFill>
            <a:miter/>
          </a:ln>
        </p:spPr>
      </p:sp>
      <p:sp>
        <p:nvSpPr>
          <p:cNvPr id="13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ea typeface="SimSun" panose="02010600030101010101" pitchFamily="2" charset="-122"/>
            </a:endParaRPr>
          </a:p>
        </p:txBody>
      </p:sp>
      <p:sp>
        <p:nvSpPr>
          <p:cNvPr id="1331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Malgun Gothic" panose="020B0503020000020004" pitchFamily="34" charset="-127"/>
                <a:ea typeface="Malgun Gothic" panose="020B0503020000020004" pitchFamily="34" charset="-127"/>
              </a:rPr>
              <a:t>2</a:t>
            </a:fld>
            <a:endParaRPr lang="zh-CN" altLang="en-US" sz="1200" dirty="0">
              <a:solidFill>
                <a:srgbClr val="000000"/>
              </a:solidFill>
              <a:latin typeface="Malgun Gothic" panose="020B0503020000020004" pitchFamily="34" charset="-127"/>
              <a:ea typeface="Malgun Gothic" panose="020B0503020000020004" pitchFamily="34"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a:solidFill>
              <a:srgbClr val="000000"/>
            </a:solidFill>
            <a:miter/>
          </a:ln>
        </p:spPr>
      </p:sp>
      <p:sp>
        <p:nvSpPr>
          <p:cNvPr id="1638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ea typeface="SimSun" panose="02010600030101010101" pitchFamily="2" charset="-122"/>
            </a:endParaRPr>
          </a:p>
        </p:txBody>
      </p:sp>
      <p:sp>
        <p:nvSpPr>
          <p:cNvPr id="163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Malgun Gothic" panose="020B0503020000020004" pitchFamily="34" charset="-127"/>
                <a:ea typeface="Malgun Gothic" panose="020B0503020000020004" pitchFamily="34" charset="-127"/>
              </a:rPr>
              <a:t>4</a:t>
            </a:fld>
            <a:endParaRPr lang="zh-CN" altLang="en-US" sz="1200" dirty="0">
              <a:solidFill>
                <a:srgbClr val="000000"/>
              </a:solidFill>
              <a:latin typeface="Malgun Gothic" panose="020B0503020000020004" pitchFamily="34" charset="-127"/>
              <a:ea typeface="Malgun Gothic" panose="020B0503020000020004"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pSp>
        <p:nvGrpSpPr>
          <p:cNvPr id="5122" name="Group 2"/>
          <p:cNvGrpSpPr/>
          <p:nvPr/>
        </p:nvGrpSpPr>
        <p:grpSpPr>
          <a:xfrm>
            <a:off x="0" y="0"/>
            <a:ext cx="9144000" cy="6858000"/>
            <a:chOff x="0" y="0"/>
            <a:chExt cx="5760" cy="4320"/>
          </a:xfrm>
        </p:grpSpPr>
        <p:sp>
          <p:nvSpPr>
            <p:cNvPr id="5128" name="Rectangle 3"/>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nchorCtr="0"/>
            <a:lstStyle/>
            <a:p>
              <a:pPr lvl="0" algn="ctr" eaLnBrk="1" hangingPunct="1">
                <a:buNone/>
              </a:pPr>
              <a:endParaRPr sz="2400" dirty="0">
                <a:latin typeface="Times New Roman" panose="02020603050405020304" pitchFamily="18" charset="0"/>
              </a:endParaRPr>
            </a:p>
          </p:txBody>
        </p:sp>
        <p:sp>
          <p:nvSpPr>
            <p:cNvPr id="5129" name="Rectangle 4"/>
            <p:cNvSpPr/>
            <p:nvPr/>
          </p:nvSpPr>
          <p:spPr>
            <a:xfrm>
              <a:off x="1081" y="1065"/>
              <a:ext cx="4679" cy="1596"/>
            </a:xfrm>
            <a:prstGeom prst="rect">
              <a:avLst/>
            </a:prstGeom>
            <a:solidFill>
              <a:schemeClr val="bg2"/>
            </a:solidFill>
            <a:ln w="9525">
              <a:noFill/>
            </a:ln>
          </p:spPr>
          <p:txBody>
            <a:bodyPr/>
            <a:lstStyle/>
            <a:p>
              <a:pPr lvl="0" eaLnBrk="1" hangingPunct="1">
                <a:buNone/>
              </a:pPr>
              <a:endParaRPr sz="2400" dirty="0">
                <a:latin typeface="Times New Roman" panose="02020603050405020304" pitchFamily="18" charset="0"/>
              </a:endParaRPr>
            </a:p>
          </p:txBody>
        </p:sp>
        <p:grpSp>
          <p:nvGrpSpPr>
            <p:cNvPr id="5130" name="Group 5"/>
            <p:cNvGrpSpPr/>
            <p:nvPr/>
          </p:nvGrpSpPr>
          <p:grpSpPr>
            <a:xfrm>
              <a:off x="0" y="672"/>
              <a:ext cx="1806" cy="1989"/>
              <a:chOff x="0" y="672"/>
              <a:chExt cx="1806" cy="1989"/>
            </a:xfrm>
          </p:grpSpPr>
          <p:sp>
            <p:nvSpPr>
              <p:cNvPr id="5131" name="Rectangle 6"/>
              <p:cNvSpPr/>
              <p:nvPr userDrawn="1"/>
            </p:nvSpPr>
            <p:spPr>
              <a:xfrm>
                <a:off x="361" y="2257"/>
                <a:ext cx="363" cy="404"/>
              </a:xfrm>
              <a:prstGeom prst="rect">
                <a:avLst/>
              </a:prstGeom>
              <a:solidFill>
                <a:schemeClr val="accent2"/>
              </a:solidFill>
              <a:ln w="9525">
                <a:noFill/>
              </a:ln>
            </p:spPr>
            <p:txBody>
              <a:bodyPr/>
              <a:lstStyle/>
              <a:p>
                <a:pPr lvl="0" eaLnBrk="1" hangingPunct="1">
                  <a:buNone/>
                </a:pPr>
                <a:endParaRPr sz="2400" dirty="0">
                  <a:latin typeface="Times New Roman" panose="02020603050405020304" pitchFamily="18" charset="0"/>
                </a:endParaRPr>
              </a:p>
            </p:txBody>
          </p:sp>
          <p:sp>
            <p:nvSpPr>
              <p:cNvPr id="5132" name="Rectangle 7"/>
              <p:cNvSpPr/>
              <p:nvPr userDrawn="1"/>
            </p:nvSpPr>
            <p:spPr>
              <a:xfrm>
                <a:off x="1081" y="1065"/>
                <a:ext cx="362" cy="405"/>
              </a:xfrm>
              <a:prstGeom prst="rect">
                <a:avLst/>
              </a:prstGeom>
              <a:solidFill>
                <a:schemeClr val="folHlink"/>
              </a:solidFill>
              <a:ln w="9525">
                <a:noFill/>
              </a:ln>
            </p:spPr>
            <p:txBody>
              <a:bodyPr/>
              <a:lstStyle/>
              <a:p>
                <a:pPr lvl="0" eaLnBrk="1" hangingPunct="1">
                  <a:buNone/>
                </a:pPr>
                <a:endParaRPr sz="2400" dirty="0">
                  <a:latin typeface="Times New Roman" panose="02020603050405020304" pitchFamily="18" charset="0"/>
                </a:endParaRPr>
              </a:p>
            </p:txBody>
          </p:sp>
          <p:sp>
            <p:nvSpPr>
              <p:cNvPr id="5133" name="Rectangle 8"/>
              <p:cNvSpPr/>
              <p:nvPr userDrawn="1"/>
            </p:nvSpPr>
            <p:spPr>
              <a:xfrm>
                <a:off x="1437" y="672"/>
                <a:ext cx="369" cy="400"/>
              </a:xfrm>
              <a:prstGeom prst="rect">
                <a:avLst/>
              </a:prstGeom>
              <a:solidFill>
                <a:schemeClr val="folHlink"/>
              </a:solidFill>
              <a:ln w="9525">
                <a:noFill/>
              </a:ln>
            </p:spPr>
            <p:txBody>
              <a:bodyPr/>
              <a:lstStyle/>
              <a:p>
                <a:pPr lvl="0" eaLnBrk="1" hangingPunct="1">
                  <a:buNone/>
                </a:pPr>
                <a:endParaRPr sz="2400" dirty="0">
                  <a:latin typeface="Times New Roman" panose="02020603050405020304" pitchFamily="18" charset="0"/>
                </a:endParaRPr>
              </a:p>
            </p:txBody>
          </p:sp>
          <p:sp>
            <p:nvSpPr>
              <p:cNvPr id="5134" name="Rectangle 9"/>
              <p:cNvSpPr/>
              <p:nvPr userDrawn="1"/>
            </p:nvSpPr>
            <p:spPr>
              <a:xfrm>
                <a:off x="719" y="2257"/>
                <a:ext cx="368" cy="404"/>
              </a:xfrm>
              <a:prstGeom prst="rect">
                <a:avLst/>
              </a:prstGeom>
              <a:solidFill>
                <a:schemeClr val="bg2"/>
              </a:solidFill>
              <a:ln w="9525">
                <a:noFill/>
              </a:ln>
            </p:spPr>
            <p:txBody>
              <a:bodyPr/>
              <a:lstStyle/>
              <a:p>
                <a:pPr lvl="0" eaLnBrk="1" hangingPunct="1">
                  <a:buNone/>
                </a:pPr>
                <a:endParaRPr sz="2400" dirty="0">
                  <a:latin typeface="Times New Roman" panose="02020603050405020304" pitchFamily="18" charset="0"/>
                </a:endParaRPr>
              </a:p>
            </p:txBody>
          </p:sp>
          <p:sp>
            <p:nvSpPr>
              <p:cNvPr id="5135" name="Rectangle 10"/>
              <p:cNvSpPr/>
              <p:nvPr userDrawn="1"/>
            </p:nvSpPr>
            <p:spPr>
              <a:xfrm>
                <a:off x="1437" y="1065"/>
                <a:ext cx="369" cy="405"/>
              </a:xfrm>
              <a:prstGeom prst="rect">
                <a:avLst/>
              </a:prstGeom>
              <a:solidFill>
                <a:schemeClr val="accent2"/>
              </a:solidFill>
              <a:ln w="9525">
                <a:noFill/>
              </a:ln>
            </p:spPr>
            <p:txBody>
              <a:bodyPr/>
              <a:lstStyle/>
              <a:p>
                <a:pPr lvl="0" eaLnBrk="1" hangingPunct="1">
                  <a:buNone/>
                </a:pPr>
                <a:endParaRPr sz="2400" dirty="0">
                  <a:latin typeface="Times New Roman" panose="02020603050405020304" pitchFamily="18" charset="0"/>
                </a:endParaRPr>
              </a:p>
            </p:txBody>
          </p:sp>
          <p:sp>
            <p:nvSpPr>
              <p:cNvPr id="5136" name="Rectangle 11"/>
              <p:cNvSpPr/>
              <p:nvPr userDrawn="1"/>
            </p:nvSpPr>
            <p:spPr>
              <a:xfrm>
                <a:off x="719" y="1464"/>
                <a:ext cx="368" cy="399"/>
              </a:xfrm>
              <a:prstGeom prst="rect">
                <a:avLst/>
              </a:prstGeom>
              <a:solidFill>
                <a:schemeClr val="folHlink"/>
              </a:solidFill>
              <a:ln w="9525">
                <a:noFill/>
              </a:ln>
            </p:spPr>
            <p:txBody>
              <a:bodyPr/>
              <a:lstStyle/>
              <a:p>
                <a:pPr lvl="0" eaLnBrk="1" hangingPunct="1">
                  <a:buNone/>
                </a:pPr>
                <a:endParaRPr sz="2400" dirty="0">
                  <a:latin typeface="Times New Roman" panose="02020603050405020304" pitchFamily="18" charset="0"/>
                </a:endParaRPr>
              </a:p>
            </p:txBody>
          </p:sp>
          <p:sp>
            <p:nvSpPr>
              <p:cNvPr id="5137" name="Rectangle 12"/>
              <p:cNvSpPr/>
              <p:nvPr userDrawn="1"/>
            </p:nvSpPr>
            <p:spPr>
              <a:xfrm>
                <a:off x="0" y="1464"/>
                <a:ext cx="367" cy="399"/>
              </a:xfrm>
              <a:prstGeom prst="rect">
                <a:avLst/>
              </a:prstGeom>
              <a:solidFill>
                <a:schemeClr val="bg2"/>
              </a:solidFill>
              <a:ln w="9525">
                <a:noFill/>
              </a:ln>
            </p:spPr>
            <p:txBody>
              <a:bodyPr/>
              <a:lstStyle/>
              <a:p>
                <a:pPr lvl="0" eaLnBrk="1" hangingPunct="1">
                  <a:buNone/>
                </a:pPr>
                <a:endParaRPr sz="2400" dirty="0">
                  <a:latin typeface="Times New Roman" panose="02020603050405020304" pitchFamily="18" charset="0"/>
                </a:endParaRPr>
              </a:p>
            </p:txBody>
          </p:sp>
          <p:sp>
            <p:nvSpPr>
              <p:cNvPr id="5138" name="Rectangle 13"/>
              <p:cNvSpPr/>
              <p:nvPr userDrawn="1"/>
            </p:nvSpPr>
            <p:spPr>
              <a:xfrm>
                <a:off x="1081" y="1464"/>
                <a:ext cx="362" cy="399"/>
              </a:xfrm>
              <a:prstGeom prst="rect">
                <a:avLst/>
              </a:prstGeom>
              <a:solidFill>
                <a:schemeClr val="accent2"/>
              </a:solidFill>
              <a:ln w="9525">
                <a:noFill/>
              </a:ln>
            </p:spPr>
            <p:txBody>
              <a:bodyPr/>
              <a:lstStyle/>
              <a:p>
                <a:pPr lvl="0" eaLnBrk="1" hangingPunct="1">
                  <a:buNone/>
                </a:pPr>
                <a:endParaRPr sz="2400" dirty="0">
                  <a:latin typeface="Times New Roman" panose="02020603050405020304" pitchFamily="18" charset="0"/>
                </a:endParaRPr>
              </a:p>
            </p:txBody>
          </p:sp>
          <p:sp>
            <p:nvSpPr>
              <p:cNvPr id="5139" name="Rectangle 14"/>
              <p:cNvSpPr/>
              <p:nvPr userDrawn="1"/>
            </p:nvSpPr>
            <p:spPr>
              <a:xfrm>
                <a:off x="361" y="1857"/>
                <a:ext cx="363" cy="406"/>
              </a:xfrm>
              <a:prstGeom prst="rect">
                <a:avLst/>
              </a:prstGeom>
              <a:solidFill>
                <a:schemeClr val="folHlink"/>
              </a:solidFill>
              <a:ln w="9525">
                <a:noFill/>
              </a:ln>
            </p:spPr>
            <p:txBody>
              <a:bodyPr/>
              <a:lstStyle/>
              <a:p>
                <a:pPr lvl="0" eaLnBrk="1" hangingPunct="1">
                  <a:buNone/>
                </a:pPr>
                <a:endParaRPr sz="2400" dirty="0">
                  <a:latin typeface="Times New Roman" panose="02020603050405020304" pitchFamily="18" charset="0"/>
                </a:endParaRPr>
              </a:p>
            </p:txBody>
          </p:sp>
          <p:sp>
            <p:nvSpPr>
              <p:cNvPr id="5140" name="Rectangle 15"/>
              <p:cNvSpPr/>
              <p:nvPr userDrawn="1"/>
            </p:nvSpPr>
            <p:spPr>
              <a:xfrm>
                <a:off x="719" y="1857"/>
                <a:ext cx="368" cy="406"/>
              </a:xfrm>
              <a:prstGeom prst="rect">
                <a:avLst/>
              </a:prstGeom>
              <a:solidFill>
                <a:schemeClr val="accent2"/>
              </a:solidFill>
              <a:ln w="9525">
                <a:noFill/>
              </a:ln>
            </p:spPr>
            <p:txBody>
              <a:bodyPr/>
              <a:lstStyle/>
              <a:p>
                <a:pPr lvl="0" eaLnBrk="1" hangingPunct="1">
                  <a:buNone/>
                </a:pPr>
                <a:endParaRPr sz="2400" dirty="0">
                  <a:latin typeface="Times New Roman" panose="02020603050405020304" pitchFamily="18" charset="0"/>
                </a:endParaRPr>
              </a:p>
            </p:txBody>
          </p:sp>
        </p:grpSp>
      </p:grpSp>
      <p:sp>
        <p:nvSpPr>
          <p:cNvPr id="109587"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US"/>
              <a:t>Click to edit Master title style</a:t>
            </a:r>
          </a:p>
        </p:txBody>
      </p:sp>
      <p:sp>
        <p:nvSpPr>
          <p:cNvPr id="109588"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r>
              <a:rPr lang="en-US"/>
              <a:t>Click to edit Master subtitle style</a:t>
            </a:r>
          </a:p>
        </p:txBody>
      </p:sp>
      <p:sp>
        <p:nvSpPr>
          <p:cNvPr id="31" name="Rectangle 16"/>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2" name="Rectangle 17"/>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3" name="Rectangle 18"/>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b" anchorCtr="0" compatLnSpc="1"/>
          <a:lstStyle/>
          <a:p>
            <a:pPr algn="r" eaLnBrk="1" hangingPunct="1"/>
            <a:fld id="{9A0DB2DC-4C9A-4742-B13C-FB6460FD3503}" type="slidenum">
              <a:rPr lang="en-US" altLang="en-US" dirty="0"/>
              <a:t>‹#›</a:t>
            </a:fld>
            <a:endParaRPr lang="en-US"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6" name="Date Placeholder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6" name="Date Placeholder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a:t>Click to edit Master title style</a:t>
            </a:r>
          </a:p>
        </p:txBody>
      </p:sp>
      <p:sp>
        <p:nvSpPr>
          <p:cNvPr id="3" name="Text Placeholder 2"/>
          <p:cNvSpPr>
            <a:spLocks noGrp="1"/>
          </p:cNvSpPr>
          <p:nvPr>
            <p:ph type="body" sz="half" idx="1"/>
          </p:nvPr>
        </p:nvSpPr>
        <p:spPr>
          <a:xfrm>
            <a:off x="457200" y="1981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7" name="Date Placeholder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7" name="Slide Number Placeholder 6"/>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9" name="Slide Number Placeholder 8"/>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Slide Number Placeholder 4"/>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Slide Number Placeholder 3"/>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6" name="Date Placeholder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7" name="Slide Number Placeholder 6"/>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987426"/>
            <a:ext cx="462915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endParaRPr kumimoji="0" lang="vi-VN" sz="24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7" name="Slide Number Placeholder 6"/>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Slide Number Placeholder 3"/>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transition spd="slow" advClick="0" advTm="3713">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Nội dung bài 1">
    <p:bg>
      <p:bgPr>
        <a:solidFill>
          <a:schemeClr val="bg1"/>
        </a:solidFill>
        <a:effectLst/>
      </p:bgPr>
    </p:bg>
    <p:spTree>
      <p:nvGrpSpPr>
        <p:cNvPr id="1" name=""/>
        <p:cNvGrpSpPr/>
        <p:nvPr/>
      </p:nvGrpSpPr>
      <p:grpSpPr>
        <a:xfrm>
          <a:off x="0" y="0"/>
          <a:ext cx="0" cy="0"/>
          <a:chOff x="0" y="0"/>
          <a:chExt cx="0" cy="0"/>
        </a:xfrm>
      </p:grpSpPr>
      <p:sp>
        <p:nvSpPr>
          <p:cNvPr id="7" name="Tiếng Việt 2"/>
          <p:cNvSpPr txBox="1"/>
          <p:nvPr/>
        </p:nvSpPr>
        <p:spPr>
          <a:xfrm>
            <a:off x="108710" y="100843"/>
            <a:ext cx="1278847" cy="307777"/>
          </a:xfrm>
          <a:prstGeom prst="rect">
            <a:avLst/>
          </a:prstGeom>
          <a:noFill/>
        </p:spPr>
        <p:txBody>
          <a:bodyPr>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sz="1400" b="0" i="0" u="none" strike="noStrike" kern="1200" cap="none" spc="0" normalizeH="0" baseline="0" noProof="0">
                <a:ln>
                  <a:noFill/>
                </a:ln>
                <a:solidFill>
                  <a:schemeClr val="bg1"/>
                </a:solidFill>
                <a:effectLst>
                  <a:glow rad="63500">
                    <a:srgbClr val="FF9900"/>
                  </a:glow>
                  <a:reflection blurRad="6350" stA="55000" endA="300" endPos="45500" dir="5400000" sy="-100000" algn="bl" rotWithShape="0"/>
                </a:effectLst>
                <a:uLnTx/>
                <a:uFillTx/>
                <a:latin typeface="Quicksand Medium" pitchFamily="2" charset="0"/>
                <a:ea typeface="Arial-Rounded" panose="020B0500000000000000" pitchFamily="34" charset="0"/>
                <a:cs typeface="Arial-Rounded" panose="020B0500000000000000" pitchFamily="34" charset="0"/>
              </a:rPr>
              <a:t>Tiếng Việt 2</a:t>
            </a:r>
          </a:p>
        </p:txBody>
      </p:sp>
      <p:sp>
        <p:nvSpPr>
          <p:cNvPr id="2" name="Date Placeholder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Slide Number Placeholder 3"/>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Footer Placeholder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6" name="Date Placeholder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8" name="Footer Placeholder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4" name="Footer Placeholder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3" name="Footer Placeholder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vi-VN"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hf sldNum="0"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cSld name="Nội dung">
    <p:spTree>
      <p:nvGrpSpPr>
        <p:cNvPr id="1" name=""/>
        <p:cNvGrpSpPr/>
        <p:nvPr/>
      </p:nvGrpSpPr>
      <p:grpSpPr>
        <a:xfrm>
          <a:off x="0" y="0"/>
          <a:ext cx="0" cy="0"/>
          <a:chOff x="0" y="0"/>
          <a:chExt cx="0" cy="0"/>
        </a:xfrm>
      </p:grpSpPr>
      <p:sp>
        <p:nvSpPr>
          <p:cNvPr id="2" name="Chỗ dành sẵn cho Nội dung 1"/>
          <p:cNvSpPr>
            <a:spLocks noGrp="1"/>
          </p:cNvSpPr>
          <p:nvPr>
            <p:ph hasCustomPrompt="1"/>
          </p:nvPr>
        </p:nvSpPr>
        <p:spPr>
          <a:xfrm>
            <a:off x="457200" y="274638"/>
            <a:ext cx="8229600" cy="5851525"/>
          </a:xfrm>
        </p:spPr>
        <p:txBody>
          <a:bodyPr/>
          <a:lstStyle/>
          <a:p>
            <a:pPr lvl="0"/>
            <a:r>
              <a:rPr lang="vi-VN"/>
              <a:t>Bấm để sửa kiểu văn bản Bản cái</a:t>
            </a:r>
          </a:p>
          <a:p>
            <a:pPr lvl="1"/>
            <a:r>
              <a:rPr lang="vi-VN"/>
              <a:t>Mức hai</a:t>
            </a:r>
          </a:p>
          <a:p>
            <a:pPr lvl="2"/>
            <a:r>
              <a:rPr lang="vi-VN"/>
              <a:t>Mức ba</a:t>
            </a:r>
          </a:p>
          <a:p>
            <a:pPr lvl="3"/>
            <a:r>
              <a:rPr lang="vi-VN"/>
              <a:t>Mức bốn</a:t>
            </a:r>
          </a:p>
          <a:p>
            <a:pPr lvl="4"/>
            <a:r>
              <a:rPr lang="vi-VN"/>
              <a:t>Mức năm</a:t>
            </a:r>
          </a:p>
        </p:txBody>
      </p:sp>
      <p:sp>
        <p:nvSpPr>
          <p:cNvPr id="3" name="Date Placeholder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4" name="Footer Placeholder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cSld name="Title and Tab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30725"/>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7"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a:fld id="{9A0DB2DC-4C9A-4742-B13C-FB6460FD3503}" type="slidenum">
              <a:rPr lang="en-US" altLang="en-US" dirty="0"/>
              <a:t>‹#›</a:t>
            </a:fld>
            <a:endParaRPr lang="en-US" altLang="en-US" dirty="0"/>
          </a:p>
        </p:txBody>
      </p:sp>
    </p:spTree>
  </p:cSld>
  <p:clrMapOvr>
    <a:masterClrMapping/>
  </p:clrMapOvr>
  <p:transition spd="slow">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hasCustomPrompt="1"/>
          </p:nvPr>
        </p:nvSpPr>
        <p:spPr>
          <a:xfrm>
            <a:off x="685800" y="2130425"/>
            <a:ext cx="7772400" cy="1470025"/>
          </a:xfrm>
        </p:spPr>
        <p:txBody>
          <a:bodyPr/>
          <a:lstStyle/>
          <a:p>
            <a:r>
              <a:rPr lang="vi-VN"/>
              <a:t>Bấm &amp; sửa kiểu tiêu đề</a:t>
            </a:r>
            <a:endParaRPr lang="en-US"/>
          </a:p>
        </p:txBody>
      </p:sp>
      <p:sp>
        <p:nvSpPr>
          <p:cNvPr id="3" name="Tiêu đề phụ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vi-VN"/>
              <a:t>Bấm &amp; sửa kiểu phụ đề</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7" name="Date Placeholder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Nơi giữ chỗ cho Nội dung 2"/>
          <p:cNvSpPr>
            <a:spLocks noGrp="1"/>
          </p:cNvSpPr>
          <p:nvPr>
            <p:ph idx="1" hasCustomPrompt="1"/>
          </p:nvPr>
        </p:nvSpPr>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722313" y="4406900"/>
            <a:ext cx="7772400" cy="1362075"/>
          </a:xfrm>
        </p:spPr>
        <p:txBody>
          <a:bodyPr anchor="t"/>
          <a:lstStyle>
            <a:lvl1pPr algn="l">
              <a:defRPr sz="4000" b="1" cap="all"/>
            </a:lvl1pPr>
          </a:lstStyle>
          <a:p>
            <a:r>
              <a:rPr lang="vi-VN"/>
              <a:t>Bấm &amp; sửa kiểu tiêu đề</a:t>
            </a:r>
            <a:endParaRPr lang="en-US"/>
          </a:p>
        </p:txBody>
      </p:sp>
      <p:sp>
        <p:nvSpPr>
          <p:cNvPr id="3" name="Nơi giữ chỗ cho Văn bản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vi-VN"/>
              <a:t>Bấm &amp; sửa kiểu tiêu đề</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Nơi giữ chỗ cho Nội dung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Nội dung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lvl1pPr>
              <a:defRPr/>
            </a:lvl1pPr>
          </a:lstStyle>
          <a:p>
            <a:r>
              <a:rPr lang="vi-VN"/>
              <a:t>Bấm &amp; sửa kiểu tiêu đề</a:t>
            </a:r>
            <a:endParaRPr lang="en-US"/>
          </a:p>
        </p:txBody>
      </p:sp>
      <p:sp>
        <p:nvSpPr>
          <p:cNvPr id="3" name="Nơi giữ chỗ cho Văn bản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4" name="Nơi giữ chỗ cho Nội dung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5" name="Nơi giữ chỗ cho Văn bản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6" name="Nơi giữ chỗ cho Nội dung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rốn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457200" y="273050"/>
            <a:ext cx="3008313" cy="1162050"/>
          </a:xfrm>
        </p:spPr>
        <p:txBody>
          <a:bodyPr anchor="b"/>
          <a:lstStyle>
            <a:lvl1pPr algn="l">
              <a:defRPr sz="2000" b="1"/>
            </a:lvl1pPr>
          </a:lstStyle>
          <a:p>
            <a:r>
              <a:rPr lang="vi-VN"/>
              <a:t>Bấm &amp; sửa kiểu tiêu đề</a:t>
            </a:r>
            <a:endParaRPr lang="en-US"/>
          </a:p>
        </p:txBody>
      </p:sp>
      <p:sp>
        <p:nvSpPr>
          <p:cNvPr id="3" name="Nơi giữ chỗ cho Nội dung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Văn bản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1792288" y="4800600"/>
            <a:ext cx="5486400" cy="566738"/>
          </a:xfrm>
        </p:spPr>
        <p:txBody>
          <a:bodyPr anchor="b"/>
          <a:lstStyle>
            <a:lvl1pPr algn="l">
              <a:defRPr sz="2000" b="1"/>
            </a:lvl1pPr>
          </a:lstStyle>
          <a:p>
            <a:r>
              <a:rPr lang="vi-VN"/>
              <a:t>Bấm &amp; sửa kiểu tiêu đề</a:t>
            </a:r>
            <a:endParaRPr lang="en-US"/>
          </a:p>
        </p:txBody>
      </p:sp>
      <p:sp>
        <p:nvSpPr>
          <p:cNvPr id="3" name="Nơi giữ chỗ cho Hình ảnh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Nơi giữ chỗ cho Văn bản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Nơi giữ chỗ cho Văn bản Dọc 2"/>
          <p:cNvSpPr>
            <a:spLocks noGrp="1"/>
          </p:cNvSpPr>
          <p:nvPr>
            <p:ph type="body" orient="vert" idx="1" hasCustomPrompt="1"/>
          </p:nvPr>
        </p:nvSpPr>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hasCustomPrompt="1"/>
          </p:nvPr>
        </p:nvSpPr>
        <p:spPr>
          <a:xfrm>
            <a:off x="6629400" y="274638"/>
            <a:ext cx="2057400" cy="5851525"/>
          </a:xfrm>
        </p:spPr>
        <p:txBody>
          <a:bodyPr vert="eaVert"/>
          <a:lstStyle/>
          <a:p>
            <a:r>
              <a:rPr lang="vi-VN"/>
              <a:t>Bấm &amp; sửa kiểu tiêu đề</a:t>
            </a:r>
            <a:endParaRPr lang="en-US"/>
          </a:p>
        </p:txBody>
      </p:sp>
      <p:sp>
        <p:nvSpPr>
          <p:cNvPr id="3" name="Nơi giữ chỗ cho Văn bản Dọc 2"/>
          <p:cNvSpPr>
            <a:spLocks noGrp="1"/>
          </p:cNvSpPr>
          <p:nvPr>
            <p:ph type="body" orient="vert" idx="1" hasCustomPrompt="1"/>
          </p:nvPr>
        </p:nvSpPr>
        <p:spPr>
          <a:xfrm>
            <a:off x="457200" y="274638"/>
            <a:ext cx="6019800" cy="5851525"/>
          </a:xfrm>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8" name="Slide Number Placeholder 7"/>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9" name="Date Placeholder 8"/>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verTx">
  <p:cSld name="Title and Content over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3938588"/>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4"/>
          <p:cNvSpPr>
            <a:spLocks noGrp="1" noChangeArrowheads="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8" name="Footer Placeholder 5"/>
          <p:cNvSpPr>
            <a:spLocks noGrp="1" noChangeArrowheads="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9" name="Slide Number Placeholder 6"/>
          <p:cNvSpPr>
            <a:spLocks noGrp="1" noChangeArrowheads="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eaLnBrk="1" hangingPunct="1"/>
            <a:fld id="{9A0DB2DC-4C9A-4742-B13C-FB6460FD3503}" type="slidenum">
              <a:rPr lang="en-US" altLang="en-US" dirty="0"/>
              <a:t>‹#›</a:t>
            </a:fld>
            <a:endParaRPr lang="en-US" altLang="en-US" dirty="0"/>
          </a:p>
        </p:txBody>
      </p:sp>
    </p:spTree>
  </p:cSld>
  <p:clrMapOvr>
    <a:masterClrMapping/>
  </p:clrMapOvr>
  <p:transition advClick="0">
    <p:wheel/>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7" name="Slide Number Placeholder 6"/>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9" name="Slide Number Placeholder 8"/>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Slide Number Placeholder 4"/>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Slide Number Placeholder 3"/>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7" name="Slide Number Placeholder 6"/>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987426"/>
            <a:ext cx="462915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endParaRPr kumimoji="0" lang="vi-VN" sz="24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7" name="Slide Number Placeholder 6"/>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Slide Number Placeholder 3"/>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5" name="Date Placeholder 4"/>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Slide Number Placeholder 3"/>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transition spd="slow" advClick="0" advTm="3713">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Nội dung bài 1">
    <p:bg>
      <p:bgPr>
        <a:solidFill>
          <a:schemeClr val="bg1"/>
        </a:solidFill>
        <a:effectLst/>
      </p:bgPr>
    </p:bg>
    <p:spTree>
      <p:nvGrpSpPr>
        <p:cNvPr id="1" name=""/>
        <p:cNvGrpSpPr/>
        <p:nvPr/>
      </p:nvGrpSpPr>
      <p:grpSpPr>
        <a:xfrm>
          <a:off x="0" y="0"/>
          <a:ext cx="0" cy="0"/>
          <a:chOff x="0" y="0"/>
          <a:chExt cx="0" cy="0"/>
        </a:xfrm>
      </p:grpSpPr>
      <p:sp>
        <p:nvSpPr>
          <p:cNvPr id="7" name="Tiếng Việt 2"/>
          <p:cNvSpPr txBox="1"/>
          <p:nvPr/>
        </p:nvSpPr>
        <p:spPr>
          <a:xfrm>
            <a:off x="108710" y="100843"/>
            <a:ext cx="1278847" cy="307777"/>
          </a:xfrm>
          <a:prstGeom prst="rect">
            <a:avLst/>
          </a:prstGeom>
          <a:noFill/>
        </p:spPr>
        <p:txBody>
          <a:bodyPr>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sz="1400" b="0" i="0" u="none" strike="noStrike" kern="1200" cap="none" spc="0" normalizeH="0" baseline="0" noProof="0">
                <a:ln>
                  <a:noFill/>
                </a:ln>
                <a:solidFill>
                  <a:schemeClr val="bg1"/>
                </a:solidFill>
                <a:effectLst>
                  <a:glow rad="63500">
                    <a:srgbClr val="FF9900"/>
                  </a:glow>
                  <a:reflection blurRad="6350" stA="55000" endA="300" endPos="45500" dir="5400000" sy="-100000" algn="bl" rotWithShape="0"/>
                </a:effectLst>
                <a:uLnTx/>
                <a:uFillTx/>
                <a:latin typeface="Quicksand Medium" pitchFamily="2" charset="0"/>
                <a:ea typeface="Arial-Rounded" panose="020B0500000000000000" pitchFamily="34" charset="0"/>
                <a:cs typeface="Arial-Rounded" panose="020B0500000000000000" pitchFamily="34" charset="0"/>
              </a:rPr>
              <a:t>Tiếng Việt 2</a:t>
            </a:r>
          </a:p>
        </p:txBody>
      </p:sp>
      <p:sp>
        <p:nvSpPr>
          <p:cNvPr id="2" name="Date Placeholder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4" name="Slide Number Placeholder 3"/>
          <p:cNvSpPr>
            <a:spLocks noGrp="1"/>
          </p:cNvSpPr>
          <p:nvPr>
            <p:ph type="sldNum" sz="quarter" idx="12"/>
          </p:nvPr>
        </p:nvSpPr>
        <p:spPr/>
        <p:txBody>
          <a:body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Slide Number Placeholder 2"/>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4" name="Date Placeholder 3"/>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7" name="Date Placeholder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bg2"/>
              </a:buClr>
              <a:buSzPct val="75000"/>
              <a:buFont typeface="Wingdings" panose="05000000000000000000" pitchFamily="2" charset="2"/>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1"/>
          </p:nvPr>
        </p:nvSpPr>
        <p:spPr/>
        <p:txBody>
          <a:body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
        <p:nvSpPr>
          <p:cNvPr id="7" name="Date Placeholder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eaLnBrk="1" hangingPunct="1">
              <a:defRPr sz="120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08547" name="Rectangle 3"/>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vl1p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grpSp>
        <p:nvGrpSpPr>
          <p:cNvPr id="1028" name="Group 4"/>
          <p:cNvGrpSpPr/>
          <p:nvPr/>
        </p:nvGrpSpPr>
        <p:grpSpPr>
          <a:xfrm>
            <a:off x="0" y="0"/>
            <a:ext cx="9144000" cy="546100"/>
            <a:chOff x="0" y="0"/>
            <a:chExt cx="5760" cy="344"/>
          </a:xfrm>
        </p:grpSpPr>
        <p:sp>
          <p:nvSpPr>
            <p:cNvPr id="1032" name="Rectangle 5"/>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nchorCtr="0"/>
            <a:lstStyle/>
            <a:p>
              <a:pPr lvl="0" algn="ctr" eaLnBrk="1" hangingPunct="1">
                <a:buNone/>
              </a:pPr>
              <a:endParaRPr sz="2400" dirty="0">
                <a:latin typeface="Times New Roman" panose="02020603050405020304" pitchFamily="18" charset="0"/>
              </a:endParaRPr>
            </a:p>
          </p:txBody>
        </p:sp>
        <p:sp>
          <p:nvSpPr>
            <p:cNvPr id="1033" name="Rectangle 6"/>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lstStyle/>
            <a:p>
              <a:pPr lvl="0" eaLnBrk="1" hangingPunct="1">
                <a:buNone/>
              </a:pPr>
              <a:endParaRPr sz="2400" dirty="0">
                <a:latin typeface="Times New Roman" panose="02020603050405020304" pitchFamily="18" charset="0"/>
              </a:endParaRPr>
            </a:p>
          </p:txBody>
        </p:sp>
        <p:sp>
          <p:nvSpPr>
            <p:cNvPr id="1034" name="Rectangle 7"/>
            <p:cNvSpPr/>
            <p:nvPr/>
          </p:nvSpPr>
          <p:spPr>
            <a:xfrm>
              <a:off x="258" y="85"/>
              <a:ext cx="87" cy="89"/>
            </a:xfrm>
            <a:prstGeom prst="rect">
              <a:avLst/>
            </a:prstGeom>
            <a:solidFill>
              <a:schemeClr val="folHlink"/>
            </a:solidFill>
            <a:ln w="9525">
              <a:noFill/>
            </a:ln>
          </p:spPr>
          <p:txBody>
            <a:bodyPr/>
            <a:lstStyle/>
            <a:p>
              <a:pPr lvl="0" eaLnBrk="1" hangingPunct="1">
                <a:buNone/>
              </a:pPr>
              <a:endParaRPr dirty="0">
                <a:solidFill>
                  <a:schemeClr val="hlink"/>
                </a:solidFill>
                <a:latin typeface="Arial" panose="020B0604020202020204" pitchFamily="34" charset="0"/>
              </a:endParaRPr>
            </a:p>
          </p:txBody>
        </p:sp>
        <p:sp>
          <p:nvSpPr>
            <p:cNvPr id="1035" name="Rectangle 8"/>
            <p:cNvSpPr/>
            <p:nvPr/>
          </p:nvSpPr>
          <p:spPr>
            <a:xfrm>
              <a:off x="345" y="0"/>
              <a:ext cx="88" cy="87"/>
            </a:xfrm>
            <a:prstGeom prst="rect">
              <a:avLst/>
            </a:prstGeom>
            <a:solidFill>
              <a:schemeClr val="folHlink"/>
            </a:solidFill>
            <a:ln w="9525">
              <a:noFill/>
            </a:ln>
          </p:spPr>
          <p:txBody>
            <a:bodyPr/>
            <a:lstStyle/>
            <a:p>
              <a:pPr lvl="0" eaLnBrk="1" hangingPunct="1">
                <a:buNone/>
              </a:pPr>
              <a:endParaRPr dirty="0">
                <a:solidFill>
                  <a:schemeClr val="hlink"/>
                </a:solidFill>
                <a:latin typeface="Arial" panose="020B0604020202020204" pitchFamily="34" charset="0"/>
              </a:endParaRPr>
            </a:p>
          </p:txBody>
        </p:sp>
        <p:sp>
          <p:nvSpPr>
            <p:cNvPr id="1036" name="Rectangle 9"/>
            <p:cNvSpPr/>
            <p:nvPr/>
          </p:nvSpPr>
          <p:spPr>
            <a:xfrm>
              <a:off x="345" y="85"/>
              <a:ext cx="88" cy="89"/>
            </a:xfrm>
            <a:prstGeom prst="rect">
              <a:avLst/>
            </a:prstGeom>
            <a:solidFill>
              <a:schemeClr val="accent2"/>
            </a:solidFill>
            <a:ln w="9525">
              <a:noFill/>
            </a:ln>
          </p:spPr>
          <p:txBody>
            <a:bodyPr/>
            <a:lstStyle/>
            <a:p>
              <a:pPr lvl="0" eaLnBrk="1" hangingPunct="1">
                <a:buNone/>
              </a:pPr>
              <a:endParaRPr dirty="0">
                <a:solidFill>
                  <a:schemeClr val="accent2"/>
                </a:solidFill>
                <a:latin typeface="Arial" panose="020B0604020202020204" pitchFamily="34" charset="0"/>
              </a:endParaRPr>
            </a:p>
          </p:txBody>
        </p:sp>
        <p:sp>
          <p:nvSpPr>
            <p:cNvPr id="1037" name="Rectangle 10"/>
            <p:cNvSpPr/>
            <p:nvPr/>
          </p:nvSpPr>
          <p:spPr>
            <a:xfrm>
              <a:off x="173" y="173"/>
              <a:ext cx="86" cy="87"/>
            </a:xfrm>
            <a:prstGeom prst="rect">
              <a:avLst/>
            </a:prstGeom>
            <a:solidFill>
              <a:schemeClr val="folHlink"/>
            </a:solidFill>
            <a:ln w="9525">
              <a:noFill/>
            </a:ln>
          </p:spPr>
          <p:txBody>
            <a:bodyPr/>
            <a:lstStyle/>
            <a:p>
              <a:pPr lvl="0" eaLnBrk="1" hangingPunct="1">
                <a:buNone/>
              </a:pPr>
              <a:endParaRPr dirty="0">
                <a:solidFill>
                  <a:schemeClr val="hlink"/>
                </a:solidFill>
                <a:latin typeface="Arial" panose="020B0604020202020204" pitchFamily="34" charset="0"/>
              </a:endParaRPr>
            </a:p>
          </p:txBody>
        </p:sp>
        <p:sp>
          <p:nvSpPr>
            <p:cNvPr id="1038" name="Rectangle 11"/>
            <p:cNvSpPr/>
            <p:nvPr/>
          </p:nvSpPr>
          <p:spPr>
            <a:xfrm>
              <a:off x="83" y="86"/>
              <a:ext cx="89" cy="87"/>
            </a:xfrm>
            <a:prstGeom prst="rect">
              <a:avLst/>
            </a:prstGeom>
            <a:solidFill>
              <a:schemeClr val="bg2"/>
            </a:solidFill>
            <a:ln w="9525">
              <a:noFill/>
            </a:ln>
          </p:spPr>
          <p:txBody>
            <a:bodyPr/>
            <a:lstStyle/>
            <a:p>
              <a:pPr lvl="0" eaLnBrk="1" hangingPunct="1">
                <a:buNone/>
              </a:pPr>
              <a:endParaRPr sz="2400" dirty="0">
                <a:latin typeface="Times New Roman" panose="02020603050405020304" pitchFamily="18" charset="0"/>
              </a:endParaRPr>
            </a:p>
          </p:txBody>
        </p:sp>
        <p:sp>
          <p:nvSpPr>
            <p:cNvPr id="1039" name="Rectangle 12"/>
            <p:cNvSpPr/>
            <p:nvPr/>
          </p:nvSpPr>
          <p:spPr>
            <a:xfrm>
              <a:off x="258" y="171"/>
              <a:ext cx="87" cy="87"/>
            </a:xfrm>
            <a:prstGeom prst="rect">
              <a:avLst/>
            </a:prstGeom>
            <a:solidFill>
              <a:schemeClr val="accent2"/>
            </a:solidFill>
            <a:ln w="9525">
              <a:noFill/>
            </a:ln>
          </p:spPr>
          <p:txBody>
            <a:bodyPr/>
            <a:lstStyle/>
            <a:p>
              <a:pPr lvl="0" eaLnBrk="1" hangingPunct="1">
                <a:buNone/>
              </a:pPr>
              <a:endParaRPr dirty="0">
                <a:solidFill>
                  <a:schemeClr val="accent2"/>
                </a:solidFill>
                <a:latin typeface="Arial" panose="020B0604020202020204" pitchFamily="34" charset="0"/>
              </a:endParaRPr>
            </a:p>
          </p:txBody>
        </p:sp>
        <p:sp>
          <p:nvSpPr>
            <p:cNvPr id="1040" name="Rectangle 13"/>
            <p:cNvSpPr/>
            <p:nvPr/>
          </p:nvSpPr>
          <p:spPr>
            <a:xfrm>
              <a:off x="173" y="258"/>
              <a:ext cx="86" cy="86"/>
            </a:xfrm>
            <a:prstGeom prst="rect">
              <a:avLst/>
            </a:prstGeom>
            <a:solidFill>
              <a:schemeClr val="accent2"/>
            </a:solidFill>
            <a:ln w="9525">
              <a:noFill/>
            </a:ln>
          </p:spPr>
          <p:txBody>
            <a:bodyPr/>
            <a:lstStyle/>
            <a:p>
              <a:pPr lvl="0" eaLnBrk="1" hangingPunct="1">
                <a:buNone/>
              </a:pPr>
              <a:endParaRPr dirty="0">
                <a:solidFill>
                  <a:schemeClr val="accent2"/>
                </a:solidFill>
                <a:latin typeface="Arial" panose="020B0604020202020204" pitchFamily="34" charset="0"/>
              </a:endParaRPr>
            </a:p>
          </p:txBody>
        </p:sp>
      </p:grpSp>
      <p:sp>
        <p:nvSpPr>
          <p:cNvPr id="1029" name="Rectangle 14"/>
          <p:cNvSpPr>
            <a:spLocks noGrp="1"/>
          </p:cNvSpPr>
          <p:nvPr>
            <p:ph type="title"/>
          </p:nvPr>
        </p:nvSpPr>
        <p:spPr>
          <a:xfrm>
            <a:off x="457200" y="457200"/>
            <a:ext cx="8229600" cy="1371600"/>
          </a:xfrm>
          <a:prstGeom prst="rect">
            <a:avLst/>
          </a:prstGeom>
          <a:noFill/>
          <a:ln w="9525">
            <a:noFill/>
          </a:ln>
        </p:spPr>
        <p:txBody>
          <a:bodyPr anchor="ctr" anchorCtr="0"/>
          <a:lstStyle/>
          <a:p>
            <a:pPr lvl="0"/>
            <a:r>
              <a:rPr lang="en-US" altLang="en-US" dirty="0"/>
              <a:t>Click to edit Master title style</a:t>
            </a:r>
          </a:p>
        </p:txBody>
      </p:sp>
      <p:sp>
        <p:nvSpPr>
          <p:cNvPr id="1030" name="Rectangle 15"/>
          <p:cNvSpPr>
            <a:spLocks noGrp="1"/>
          </p:cNvSpPr>
          <p:nvPr>
            <p:ph type="body" idx="1"/>
          </p:nvPr>
        </p:nvSpPr>
        <p:spPr>
          <a:xfrm>
            <a:off x="457200" y="1981200"/>
            <a:ext cx="8229600" cy="3886200"/>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8560" name="Rectangle 16"/>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defRPr>
      </a:lvl2pPr>
      <a:lvl3pPr algn="l" rtl="0" eaLnBrk="0" fontAlgn="base" hangingPunct="0">
        <a:spcBef>
          <a:spcPct val="0"/>
        </a:spcBef>
        <a:spcAft>
          <a:spcPct val="0"/>
        </a:spcAft>
        <a:defRPr sz="4400">
          <a:solidFill>
            <a:schemeClr val="tx1"/>
          </a:solidFill>
          <a:latin typeface="Arial" panose="020B0604020202020204" pitchFamily="34" charset="0"/>
        </a:defRPr>
      </a:lvl3pPr>
      <a:lvl4pPr algn="l" rtl="0" eaLnBrk="0" fontAlgn="base" hangingPunct="0">
        <a:spcBef>
          <a:spcPct val="0"/>
        </a:spcBef>
        <a:spcAft>
          <a:spcPct val="0"/>
        </a:spcAft>
        <a:defRPr sz="4400">
          <a:solidFill>
            <a:schemeClr val="tx1"/>
          </a:solidFill>
          <a:latin typeface="Arial" panose="020B0604020202020204" pitchFamily="34" charset="0"/>
        </a:defRPr>
      </a:lvl4pPr>
      <a:lvl5pPr algn="l" rtl="0" eaLnBrk="0" fontAlgn="base" hangingPunct="0">
        <a:spcBef>
          <a:spcPct val="0"/>
        </a:spcBef>
        <a:spcAft>
          <a:spcPct val="0"/>
        </a:spcAft>
        <a:defRPr sz="4400">
          <a:solidFill>
            <a:schemeClr val="tx1"/>
          </a:solidFill>
          <a:latin typeface="Arial" panose="020B0604020202020204" pitchFamily="34" charset="0"/>
        </a:defRPr>
      </a:lvl5pPr>
      <a:lvl6pPr marL="457200" algn="l" rtl="0" fontAlgn="base">
        <a:spcBef>
          <a:spcPct val="0"/>
        </a:spcBef>
        <a:spcAft>
          <a:spcPct val="0"/>
        </a:spcAft>
        <a:defRPr sz="4400">
          <a:solidFill>
            <a:schemeClr val="tx1"/>
          </a:solidFill>
          <a:latin typeface="Arial" panose="020B0604020202020204" pitchFamily="34" charset="0"/>
        </a:defRPr>
      </a:lvl6pPr>
      <a:lvl7pPr marL="914400" algn="l" rtl="0" fontAlgn="base">
        <a:spcBef>
          <a:spcPct val="0"/>
        </a:spcBef>
        <a:spcAft>
          <a:spcPct val="0"/>
        </a:spcAft>
        <a:defRPr sz="4400">
          <a:solidFill>
            <a:schemeClr val="tx1"/>
          </a:solidFill>
          <a:latin typeface="Arial" panose="020B0604020202020204" pitchFamily="34" charset="0"/>
        </a:defRPr>
      </a:lvl7pPr>
      <a:lvl8pPr marL="1371600" algn="l" rtl="0" fontAlgn="base">
        <a:spcBef>
          <a:spcPct val="0"/>
        </a:spcBef>
        <a:spcAft>
          <a:spcPct val="0"/>
        </a:spcAft>
        <a:defRPr sz="4400">
          <a:solidFill>
            <a:schemeClr val="tx1"/>
          </a:solidFill>
          <a:latin typeface="Arial" panose="020B0604020202020204" pitchFamily="34" charset="0"/>
        </a:defRPr>
      </a:lvl8pPr>
      <a:lvl9pPr marL="1828800" algn="l" rtl="0" fontAlgn="base">
        <a:spcBef>
          <a:spcPct val="0"/>
        </a:spcBef>
        <a:spcAft>
          <a:spcPct val="0"/>
        </a:spcAft>
        <a:defRPr sz="4400">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628650" y="365125"/>
            <a:ext cx="7886700" cy="1325563"/>
          </a:xfrm>
          <a:prstGeom prst="rect">
            <a:avLst/>
          </a:prstGeom>
          <a:noFill/>
          <a:ln w="9525">
            <a:noFill/>
          </a:ln>
        </p:spPr>
        <p:txBody>
          <a:bodyPr anchor="ctr" anchorCtr="0"/>
          <a:lstStyle/>
          <a:p>
            <a:pPr lvl="0"/>
            <a:r>
              <a:rPr lang="en-US" altLang="en-US" dirty="0"/>
              <a:t>Click to edit Master title style</a:t>
            </a:r>
            <a:endParaRPr lang="vi-VN" altLang="en-US" dirty="0"/>
          </a:p>
        </p:txBody>
      </p:sp>
      <p:sp>
        <p:nvSpPr>
          <p:cNvPr id="2051"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vi-VN"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rgbClr val="898989"/>
                </a:solidFill>
              </a:defRPr>
            </a:lvl1p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en-US" dirty="0"/>
              <a:t>Click to edit Master title style</a:t>
            </a:r>
            <a:endParaRPr lang="vi-VN" altLang="en-US" dirty="0"/>
          </a:p>
        </p:txBody>
      </p:sp>
      <p:sp>
        <p:nvSpPr>
          <p:cNvPr id="3075" name="Text Placeholder 2"/>
          <p:cNvSpPr>
            <a:spLocks noGrp="1"/>
          </p:cNvSpPr>
          <p:nvPr>
            <p:ph type="body" idx="1"/>
          </p:nvPr>
        </p:nvSpPr>
        <p:spPr>
          <a:xfrm>
            <a:off x="457200" y="1600200"/>
            <a:ext cx="8229600" cy="4525963"/>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vi-V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rPr>
              <a:t>Nguyễn Thị Hồng</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vi-V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a:fld id="{9A0DB2DC-4C9A-4742-B13C-FB6460FD3503}" type="slidenum">
              <a:rPr lang="en-US" altLang="vi-VN" dirty="0">
                <a:latin typeface="Arial Black" panose="020B0A04020102020204" pitchFamily="34" charset="0"/>
              </a:rPr>
              <a:t>‹#›</a:t>
            </a:fld>
            <a:endParaRPr lang="en-US" altLang="vi-VN" dirty="0">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hf sldNum="0"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Nơi giữ chỗ cho Tiêu đề 1"/>
          <p:cNvSpPr>
            <a:spLocks noGrp="1"/>
          </p:cNvSpPr>
          <p:nvPr>
            <p:ph type="title"/>
          </p:nvPr>
        </p:nvSpPr>
        <p:spPr>
          <a:xfrm>
            <a:off x="457200" y="274638"/>
            <a:ext cx="8229600" cy="1143000"/>
          </a:xfrm>
          <a:prstGeom prst="rect">
            <a:avLst/>
          </a:prstGeom>
          <a:noFill/>
          <a:ln w="9525">
            <a:noFill/>
          </a:ln>
        </p:spPr>
        <p:txBody>
          <a:bodyPr anchor="ctr" anchorCtr="0"/>
          <a:lstStyle/>
          <a:p>
            <a:pPr lvl="0"/>
            <a:r>
              <a:rPr lang="vi-VN" altLang="en-US" dirty="0"/>
              <a:t>Bấm &amp; sửa kiểu tiêu đề</a:t>
            </a:r>
            <a:endParaRPr lang="en-US" altLang="en-US" dirty="0"/>
          </a:p>
        </p:txBody>
      </p:sp>
      <p:sp>
        <p:nvSpPr>
          <p:cNvPr id="4099" name="Nơi giữ chỗ cho Văn bản 2"/>
          <p:cNvSpPr>
            <a:spLocks noGrp="1"/>
          </p:cNvSpPr>
          <p:nvPr>
            <p:ph type="body" idx="1"/>
          </p:nvPr>
        </p:nvSpPr>
        <p:spPr>
          <a:xfrm>
            <a:off x="457200" y="1600200"/>
            <a:ext cx="8229600" cy="4525963"/>
          </a:xfrm>
          <a:prstGeom prst="rect">
            <a:avLst/>
          </a:prstGeom>
          <a:noFill/>
          <a:ln w="9525">
            <a:noFill/>
          </a:ln>
        </p:spPr>
        <p:txBody>
          <a:bodyPr/>
          <a:lstStyle/>
          <a:p>
            <a:pPr lvl="0"/>
            <a:r>
              <a:rPr lang="vi-VN" altLang="en-US" dirty="0"/>
              <a:t>Bấm &amp; sửa kiểu tiêu đề</a:t>
            </a:r>
          </a:p>
          <a:p>
            <a:pPr lvl="1"/>
            <a:r>
              <a:rPr lang="vi-VN" altLang="en-US" dirty="0"/>
              <a:t>Mức hai</a:t>
            </a:r>
          </a:p>
          <a:p>
            <a:pPr lvl="2"/>
            <a:r>
              <a:rPr lang="vi-VN" altLang="en-US" dirty="0"/>
              <a:t>Mức ba</a:t>
            </a:r>
          </a:p>
          <a:p>
            <a:pPr lvl="3"/>
            <a:r>
              <a:rPr lang="vi-VN" altLang="en-US" dirty="0"/>
              <a:t>Mức bốn</a:t>
            </a:r>
          </a:p>
          <a:p>
            <a:pPr lvl="4"/>
            <a:r>
              <a:rPr lang="vi-VN" altLang="en-US" dirty="0"/>
              <a:t>Mức năm</a:t>
            </a:r>
            <a:endParaRPr lang="en-US" altLang="en-US" dirty="0"/>
          </a:p>
        </p:txBody>
      </p:sp>
      <p:sp>
        <p:nvSpPr>
          <p:cNvPr id="4" name="Nơi giữ chỗ cho Ngày tháng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5" name="Nơi giữ chỗ cho Chân trang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mn-cs"/>
            </a:endParaRPr>
          </a:p>
        </p:txBody>
      </p:sp>
      <p:sp>
        <p:nvSpPr>
          <p:cNvPr id="6" name="Nơi giữ chỗ cho Số hiệu Bản chiếu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en-US" altLang="en-US" dirty="0">
                <a:latin typeface="Arial Black" panose="020B0A04020102020204" pitchFamily="34" charset="0"/>
              </a:rPr>
              <a:t>‹#›</a:t>
            </a:fld>
            <a:endParaRPr lang="en-US" altLang="en-US" dirty="0">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628650" y="365125"/>
            <a:ext cx="7886700" cy="1325563"/>
          </a:xfrm>
          <a:prstGeom prst="rect">
            <a:avLst/>
          </a:prstGeom>
          <a:noFill/>
          <a:ln w="9525">
            <a:noFill/>
          </a:ln>
        </p:spPr>
        <p:txBody>
          <a:bodyPr anchor="ctr" anchorCtr="0"/>
          <a:lstStyle/>
          <a:p>
            <a:pPr lvl="0"/>
            <a:r>
              <a:rPr lang="en-US" altLang="en-US" dirty="0"/>
              <a:t>Click to edit Master title style</a:t>
            </a:r>
            <a:endParaRPr lang="vi-VN" altLang="en-US" dirty="0"/>
          </a:p>
        </p:txBody>
      </p:sp>
      <p:sp>
        <p:nvSpPr>
          <p:cNvPr id="2051"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vi-VN"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900" b="0" i="0" u="none" strike="noStrike" kern="1200" cap="none" spc="0" normalizeH="0" baseline="0" noProof="0">
              <a:ln>
                <a:noFill/>
              </a:ln>
              <a:solidFill>
                <a:schemeClr val="tx1">
                  <a:tint val="75000"/>
                </a:schemeClr>
              </a:solidFill>
              <a:effectLst/>
              <a:uLnTx/>
              <a:uFillTx/>
              <a:latin typeface="Arial Black" panose="020B0A04020102020204" pitchFamily="34" charset="0"/>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rgbClr val="898989"/>
                </a:solidFill>
              </a:defRPr>
            </a:lvl1pPr>
          </a:lstStyle>
          <a:p>
            <a:pPr lvl="0">
              <a:buNone/>
            </a:pPr>
            <a:fld id="{9A0DB2DC-4C9A-4742-B13C-FB6460FD3503}" type="slidenum">
              <a:rPr lang="en-US" dirty="0">
                <a:latin typeface="Arial Black" panose="020B0A04020102020204" pitchFamily="34" charset="0"/>
              </a:rPr>
              <a:t>‹#›</a:t>
            </a:fld>
            <a:endParaRPr lang="en-US" dirty="0">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video" Target="phim1.wmv" TargetMode="External"/><Relationship Id="rId1" Type="http://schemas.microsoft.com/office/2007/relationships/media" Target="phim1.wmv" TargetMode="Externa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video" Target="phim1.wmv" TargetMode="External"/><Relationship Id="rId1" Type="http://schemas.microsoft.com/office/2007/relationships/media" Target="phim1.wmv" TargetMode="Externa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7.xml"/><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266" name="WordArt 4"/>
          <p:cNvSpPr>
            <a:spLocks noTextEdit="1"/>
          </p:cNvSpPr>
          <p:nvPr/>
        </p:nvSpPr>
        <p:spPr>
          <a:xfrm>
            <a:off x="2590800" y="3581400"/>
            <a:ext cx="4648200" cy="1571625"/>
          </a:xfrm>
          <a:prstGeom prst="rect">
            <a:avLst/>
          </a:prstGeom>
        </p:spPr>
        <p:txBody>
          <a:bodyPr wrap="none" fromWordArt="1">
            <a:prstTxWarp prst="textPlain">
              <a:avLst>
                <a:gd name="adj" fmla="val 50000"/>
              </a:avLst>
            </a:prstTxWarp>
            <a:normAutofit/>
          </a:bodyPr>
          <a:lstStyle/>
          <a:p>
            <a:pPr algn="ctr"/>
            <a:r>
              <a:rPr lang="en-US" sz="3600">
                <a:solidFill>
                  <a:srgbClr val="FF0000"/>
                </a:solidFill>
                <a:effectLst>
                  <a:outerShdw dist="45791" dir="2021404" algn="ctr" rotWithShape="0">
                    <a:srgbClr val="B2B2B2">
                      <a:alpha val="79999"/>
                    </a:srgbClr>
                  </a:outerShdw>
                </a:effectLst>
                <a:latin typeface="Arial" panose="020B0604020202020204" pitchFamily="34" charset="0"/>
                <a:ea typeface="Arial" panose="020B0604020202020204" pitchFamily="34" charset="0"/>
              </a:rPr>
              <a:t>MÔN: ĐẠO ĐỨC</a:t>
            </a:r>
          </a:p>
          <a:p>
            <a:pPr algn="ctr"/>
            <a:r>
              <a:rPr lang="en-US" sz="3600">
                <a:solidFill>
                  <a:srgbClr val="FF0000"/>
                </a:solidFill>
                <a:effectLst>
                  <a:outerShdw dist="45791" dir="2021404" algn="ctr" rotWithShape="0">
                    <a:srgbClr val="B2B2B2">
                      <a:alpha val="79999"/>
                    </a:srgbClr>
                  </a:outerShdw>
                </a:effectLst>
                <a:latin typeface="Arial" panose="020B0604020202020204" pitchFamily="34" charset="0"/>
                <a:ea typeface="Arial" panose="020B0604020202020204" pitchFamily="34" charset="0"/>
              </a:rPr>
              <a:t>LỚP 5</a:t>
            </a:r>
          </a:p>
          <a:p>
            <a:pPr algn="ctr"/>
            <a:endParaRPr lang="en-US" sz="3600">
              <a:solidFill>
                <a:srgbClr val="FF0000"/>
              </a:solidFill>
              <a:effectLst>
                <a:outerShdw dist="45791" dir="2021404" algn="ctr" rotWithShape="0">
                  <a:srgbClr val="B2B2B2">
                    <a:alpha val="79999"/>
                  </a:srgbClr>
                </a:outerShdw>
              </a:effectLst>
              <a:latin typeface="Arial" panose="020B0604020202020204" pitchFamily="34" charset="0"/>
              <a:ea typeface="Arial" panose="020B0604020202020204" pitchFamily="34" charset="0"/>
            </a:endParaRPr>
          </a:p>
        </p:txBody>
      </p:sp>
    </p:spTree>
  </p:cSld>
  <p:clrMapOvr>
    <a:masterClrMapping/>
  </p:clrMapOvr>
  <p:transition spd="slow">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him1.wmv">
            <a:hlinkClick r:id="" action="ppaction://media"/>
          </p:cNvPr>
          <p:cNvPicPr>
            <a:picLocks noGrp="1" noRot="1" noChangeAspect="1"/>
          </p:cNvPicPr>
          <p:nvPr>
            <p:ph hasCustomPrompt="1"/>
            <a:videoFile r:link="rId2"/>
            <p:extLst>
              <p:ext uri="{DAA4B4D4-6D71-4841-9C94-3DE7FCFB9230}">
                <p14:media xmlns:p14="http://schemas.microsoft.com/office/powerpoint/2010/main" r:link="rId1"/>
              </p:ext>
            </p:extLst>
          </p:nvPr>
        </p:nvPicPr>
        <p:blipFill>
          <a:blip r:embed="rId4"/>
          <a:srcRect/>
          <a:stretch>
            <a:fillRect/>
          </a:stretch>
        </p:blipFill>
        <p:spPr>
          <a:xfrm>
            <a:off x="1752600" y="2016125"/>
            <a:ext cx="5410200" cy="4057650"/>
          </a:xfrm>
          <a:ln/>
        </p:spPr>
      </p:pic>
      <p:sp>
        <p:nvSpPr>
          <p:cNvPr id="20483" name="Rectangle 3"/>
          <p:cNvSpPr/>
          <p:nvPr/>
        </p:nvSpPr>
        <p:spPr>
          <a:xfrm>
            <a:off x="82550" y="533400"/>
            <a:ext cx="9067800" cy="1447800"/>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 typeface="Wingdings" panose="05000000000000000000" pitchFamily="2" charset="2"/>
              <a:buChar char="v"/>
            </a:pPr>
            <a:r>
              <a:rPr lang="en-US" altLang="vi-VN" sz="2800" b="1" dirty="0">
                <a:solidFill>
                  <a:srgbClr val="FF0000"/>
                </a:solidFill>
                <a:latin typeface="Times New Roman" panose="02020603050405020304" pitchFamily="18" charset="0"/>
              </a:rPr>
              <a:t>Tình huống 3: </a:t>
            </a:r>
            <a:r>
              <a:rPr lang="en-US" altLang="vi-VN" sz="2800" b="1" dirty="0">
                <a:solidFill>
                  <a:srgbClr val="0B19C8"/>
                </a:solidFill>
                <a:latin typeface="Times New Roman" panose="02020603050405020304" pitchFamily="18" charset="0"/>
              </a:rPr>
              <a:t>Là một thành viên trong tổ 3 buổi lao động vệ sinh sân trường, em và các bạn  đã phân công với nhau làm những công việc gì giữa nam và nữ?                            </a:t>
            </a:r>
            <a:r>
              <a:rPr lang="en-US" altLang="vi-VN" sz="2800" b="1" dirty="0">
                <a:solidFill>
                  <a:srgbClr val="000000"/>
                </a:solidFill>
                <a:latin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checkerboard(across)">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checkerboard(across)">
                                      <p:cBhvr>
                                        <p:cTn id="12"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vol="100000">
                <p:cTn id="13" fill="hold" display="0">
                  <p:stCondLst>
                    <p:cond delay="indefinite"/>
                  </p:stCondLst>
                  <p:endCondLst>
                    <p:cond evt="onNext" delay="0">
                      <p:tgtEl>
                        <p:sldTgt/>
                      </p:tgtEl>
                    </p:cond>
                    <p:cond evt="onPrev" delay="0">
                      <p:tgtEl>
                        <p:sldTgt/>
                      </p:tgtEl>
                    </p:cond>
                  </p:endCondLst>
                </p:cTn>
                <p:tgtEl>
                  <p:spTgt spid="20482"/>
                </p:tgtEl>
              </p:cMediaNode>
            </p:video>
          </p:childTnLst>
        </p:cTn>
      </p:par>
    </p:tnLst>
    <p:bldLst>
      <p:bldP spid="204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phim1.wmv">
            <a:hlinkClick r:id="" action="ppaction://media"/>
          </p:cNvPr>
          <p:cNvPicPr>
            <a:picLocks noGrp="1" noRot="1" noChangeAspect="1"/>
          </p:cNvPicPr>
          <p:nvPr>
            <p:ph type="title"/>
            <a:videoFile r:link="rId2"/>
            <p:extLst>
              <p:ext uri="{DAA4B4D4-6D71-4841-9C94-3DE7FCFB9230}">
                <p14:media xmlns:p14="http://schemas.microsoft.com/office/powerpoint/2010/main" r:link="rId1"/>
              </p:ext>
            </p:extLst>
          </p:nvPr>
        </p:nvPicPr>
        <p:blipFill>
          <a:blip r:embed="rId4"/>
          <a:srcRect/>
          <a:stretch>
            <a:fillRect/>
          </a:stretch>
        </p:blipFill>
        <p:spPr>
          <a:xfrm>
            <a:off x="1333500" y="214313"/>
            <a:ext cx="6477000" cy="4859337"/>
          </a:xfrm>
          <a:ln/>
        </p:spPr>
      </p:pic>
      <p:sp>
        <p:nvSpPr>
          <p:cNvPr id="23556" name="Rectangle 4"/>
          <p:cNvSpPr>
            <a:spLocks noGrp="1"/>
          </p:cNvSpPr>
          <p:nvPr>
            <p:ph idx="1"/>
          </p:nvPr>
        </p:nvSpPr>
        <p:spPr>
          <a:xfrm>
            <a:off x="-25400" y="5049838"/>
            <a:ext cx="9144000" cy="1676400"/>
          </a:xfrm>
          <a:ln/>
        </p:spPr>
        <p:txBody>
          <a:bodyPr vert="horz" wrap="square" lIns="91440" tIns="45720" rIns="91440" bIns="45720" anchor="t" anchorCtr="0"/>
          <a:lstStyle/>
          <a:p>
            <a:pPr marL="0" indent="0" eaLnBrk="1" hangingPunct="1">
              <a:spcBef>
                <a:spcPct val="0"/>
              </a:spcBef>
              <a:buFont typeface="Wingdings" panose="05000000000000000000" pitchFamily="2" charset="2"/>
              <a:buChar char="v"/>
            </a:pPr>
            <a:r>
              <a:rPr lang="en-US" altLang="vi-VN" sz="2800" b="1" i="1" dirty="0">
                <a:solidFill>
                  <a:srgbClr val="FF0000"/>
                </a:solidFill>
                <a:latin typeface="Times New Roman" panose="02020603050405020304" pitchFamily="18" charset="0"/>
              </a:rPr>
              <a:t>Tình huống 3:                                                   </a:t>
            </a:r>
          </a:p>
          <a:p>
            <a:pPr marL="0" indent="0" eaLnBrk="1" hangingPunct="1">
              <a:spcBef>
                <a:spcPct val="0"/>
              </a:spcBef>
              <a:buNone/>
            </a:pPr>
            <a:r>
              <a:rPr lang="en-US" altLang="vi-VN" sz="2800" i="1" dirty="0">
                <a:latin typeface="Times New Roman" panose="02020603050405020304" pitchFamily="18" charset="0"/>
              </a:rPr>
              <a:t> </a:t>
            </a:r>
            <a:r>
              <a:rPr lang="en-US" altLang="vi-VN" sz="2800" dirty="0">
                <a:solidFill>
                  <a:srgbClr val="0B19C8"/>
                </a:solidFill>
                <a:latin typeface="Times New Roman" panose="02020603050405020304" pitchFamily="18" charset="0"/>
              </a:rPr>
              <a:t>Là một thành viên của tổ 3 trong buổi lao động vệ sinh sân trường, em và các bạn  đã phân công với nhau làm những công việc gì giữa nam và nữ? </a:t>
            </a:r>
            <a:r>
              <a:rPr lang="en-US" altLang="vi-VN" sz="2800" dirty="0">
                <a:solidFill>
                  <a:srgbClr val="0000FF"/>
                </a:solidFill>
                <a:latin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checkerboard(across)">
                                      <p:cBhvr>
                                        <p:cTn id="7" dur="5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checkerboard(across)">
                                      <p:cBhvr>
                                        <p:cTn id="1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vol="100000">
                <p:cTn id="13" fill="hold" display="0">
                  <p:stCondLst>
                    <p:cond delay="indefinite"/>
                  </p:stCondLst>
                  <p:endCondLst>
                    <p:cond evt="onNext" delay="0">
                      <p:tgtEl>
                        <p:sldTgt/>
                      </p:tgtEl>
                    </p:cond>
                    <p:cond evt="onPrev" delay="0">
                      <p:tgtEl>
                        <p:sldTgt/>
                      </p:tgtEl>
                    </p:cond>
                  </p:endCondLst>
                </p:cTn>
                <p:tgtEl>
                  <p:spTgt spid="23557"/>
                </p:tgtEl>
              </p:cMediaNode>
            </p:video>
          </p:childTnLst>
        </p:cTn>
      </p:par>
    </p:tnLst>
    <p:bldLst>
      <p:bldP spid="235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53" name="Group 53"/>
          <p:cNvGraphicFramePr>
            <a:graphicFrameLocks noGrp="1"/>
          </p:cNvGraphicFramePr>
          <p:nvPr>
            <p:ph idx="1"/>
          </p:nvPr>
        </p:nvGraphicFramePr>
        <p:xfrm>
          <a:off x="131763" y="2366963"/>
          <a:ext cx="8915400" cy="3124200"/>
        </p:xfrm>
        <a:graphic>
          <a:graphicData uri="http://schemas.openxmlformats.org/drawingml/2006/table">
            <a:tbl>
              <a:tblPr/>
              <a:tblGrid>
                <a:gridCol w="788988">
                  <a:extLst>
                    <a:ext uri="{9D8B030D-6E8A-4147-A177-3AD203B41FA5}">
                      <a16:colId xmlns:a16="http://schemas.microsoft.com/office/drawing/2014/main" val="20000"/>
                    </a:ext>
                  </a:extLst>
                </a:gridCol>
                <a:gridCol w="3781425">
                  <a:extLst>
                    <a:ext uri="{9D8B030D-6E8A-4147-A177-3AD203B41FA5}">
                      <a16:colId xmlns:a16="http://schemas.microsoft.com/office/drawing/2014/main" val="20001"/>
                    </a:ext>
                  </a:extLst>
                </a:gridCol>
                <a:gridCol w="2144712">
                  <a:extLst>
                    <a:ext uri="{9D8B030D-6E8A-4147-A177-3AD203B41FA5}">
                      <a16:colId xmlns:a16="http://schemas.microsoft.com/office/drawing/2014/main" val="20002"/>
                    </a:ext>
                  </a:extLst>
                </a:gridCol>
                <a:gridCol w="2200275">
                  <a:extLst>
                    <a:ext uri="{9D8B030D-6E8A-4147-A177-3AD203B41FA5}">
                      <a16:colId xmlns:a16="http://schemas.microsoft.com/office/drawing/2014/main" val="20003"/>
                    </a:ext>
                  </a:extLst>
                </a:gridCol>
              </a:tblGrid>
              <a:tr h="18097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vi-VN" sz="2400" b="1" i="0" u="none" strike="noStrike" cap="none" normalizeH="0" baseline="0">
                          <a:ln>
                            <a:noFill/>
                          </a:ln>
                          <a:solidFill>
                            <a:srgbClr val="0B19C8"/>
                          </a:solidFill>
                          <a:effectLst/>
                          <a:latin typeface="Times New Roman" panose="02020603050405020304" pitchFamily="18" charset="0"/>
                          <a:cs typeface="Times New Roman" panose="02020603050405020304" pitchFamily="18" charset="0"/>
                        </a:rPr>
                        <a:t>stt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vi-VN" sz="2400" b="1" i="1" u="none" strike="noStrike" cap="none" normalizeH="0" baseline="0">
                          <a:ln>
                            <a:noFill/>
                          </a:ln>
                          <a:solidFill>
                            <a:srgbClr val="FF0000"/>
                          </a:solidFill>
                          <a:effectLst/>
                          <a:latin typeface="Times New Roman" panose="02020603050405020304" pitchFamily="18" charset="0"/>
                        </a:rPr>
                        <a:t>Nội dung công việc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vi-VN" sz="2400" b="1" i="1" u="none" strike="noStrike" cap="none" normalizeH="0" baseline="0">
                          <a:ln>
                            <a:noFill/>
                          </a:ln>
                          <a:solidFill>
                            <a:srgbClr val="0B19C8"/>
                          </a:solidFill>
                          <a:effectLst/>
                          <a:latin typeface="Times New Roman" panose="02020603050405020304" pitchFamily="18" charset="0"/>
                        </a:rPr>
                        <a:t>Người hợp tác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vi-VN" sz="2400" b="1" i="1" u="none" strike="noStrike" cap="none" normalizeH="0" baseline="0">
                          <a:ln>
                            <a:noFill/>
                          </a:ln>
                          <a:solidFill>
                            <a:srgbClr val="FF0000"/>
                          </a:solidFill>
                          <a:effectLst/>
                          <a:latin typeface="Times New Roman" panose="02020603050405020304" pitchFamily="18" charset="0"/>
                        </a:rPr>
                        <a:t>Cách hợp tác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42912">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vi-VN" sz="2400" b="1" i="0" u="none" strike="noStrike" cap="none" normalizeH="0" baseline="0">
                          <a:ln>
                            <a:noFill/>
                          </a:ln>
                          <a:solidFill>
                            <a:srgbClr val="0B19C8"/>
                          </a:solidFill>
                          <a:effectLst/>
                          <a:latin typeface="Times New Roman" panose="02020603050405020304" pitchFamily="18" charset="0"/>
                          <a:cs typeface="Times New Roman" panose="02020603050405020304"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34352">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vi-VN" sz="2400" b="1" i="0" u="none" strike="noStrike" cap="none" normalizeH="0" baseline="0">
                          <a:ln>
                            <a:noFill/>
                          </a:ln>
                          <a:solidFill>
                            <a:srgbClr val="0B19C8"/>
                          </a:solidFill>
                          <a:effectLst/>
                          <a:latin typeface="Times New Roman" panose="02020603050405020304" pitchFamily="18" charset="0"/>
                          <a:cs typeface="Times New Roman" panose="02020603050405020304" pitchFamily="18"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vi-VN" sz="2400" b="1" i="0" u="none" strike="noStrike" cap="none" normalizeH="0" baseline="0">
                          <a:ln>
                            <a:noFill/>
                          </a:ln>
                          <a:solidFill>
                            <a:srgbClr val="0B19C8"/>
                          </a:solidFill>
                          <a:effectLst/>
                          <a:latin typeface="Times New Roman" panose="02020603050405020304" pitchFamily="18" charset="0"/>
                          <a:cs typeface="Times New Roman" panose="02020603050405020304" pitchFamily="18"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7244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vi-VN" sz="2400" b="1" i="0" u="none" strike="noStrike" cap="none" normalizeH="0" baseline="0">
                          <a:ln>
                            <a:noFill/>
                          </a:ln>
                          <a:solidFill>
                            <a:srgbClr val="0B19C8"/>
                          </a:solidFill>
                          <a:effectLst/>
                          <a:latin typeface="Times New Roman" panose="02020603050405020304" pitchFamily="18" charset="0"/>
                          <a:cs typeface="Times New Roman" panose="02020603050405020304" pitchFamily="18"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8168">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vi-VN" sz="2400" b="1" i="0" u="none" strike="noStrike" cap="none" normalizeH="0" baseline="0">
                          <a:ln>
                            <a:noFill/>
                          </a:ln>
                          <a:solidFill>
                            <a:srgbClr val="0B19C8"/>
                          </a:solidFill>
                          <a:effectLst/>
                          <a:latin typeface="Times New Roman" panose="02020603050405020304" pitchFamily="18" charset="0"/>
                          <a:cs typeface="Times New Roman" panose="02020603050405020304" pitchFamily="18"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vi-VN" altLang="vi-VN"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5605" name="Rectangle 5"/>
          <p:cNvSpPr>
            <a:spLocks noGrp="1"/>
          </p:cNvSpPr>
          <p:nvPr>
            <p:ph type="body" idx="4294967295"/>
          </p:nvPr>
        </p:nvSpPr>
        <p:spPr>
          <a:xfrm>
            <a:off x="228600" y="304800"/>
            <a:ext cx="1447800" cy="533400"/>
          </a:xfrm>
          <a:ln/>
        </p:spPr>
        <p:txBody>
          <a:bodyPr vert="horz" wrap="square" lIns="91440" tIns="45720" rIns="91440" bIns="45720" anchor="t" anchorCtr="0"/>
          <a:lstStyle/>
          <a:p>
            <a:pPr eaLnBrk="1" hangingPunct="1">
              <a:spcBef>
                <a:spcPct val="0"/>
              </a:spcBef>
              <a:buFont typeface="Wingdings" panose="05000000000000000000" pitchFamily="2" charset="2"/>
              <a:buChar char="v"/>
            </a:pPr>
            <a:r>
              <a:rPr lang="en-US" altLang="vi-VN" sz="2800" b="1" dirty="0">
                <a:solidFill>
                  <a:srgbClr val="0B19C8"/>
                </a:solidFill>
                <a:latin typeface="Times New Roman" panose="02020603050405020304" pitchFamily="18" charset="0"/>
              </a:rPr>
              <a:t>Bài 5:</a:t>
            </a:r>
          </a:p>
        </p:txBody>
      </p:sp>
      <p:sp>
        <p:nvSpPr>
          <p:cNvPr id="25606" name="Rectangle 6"/>
          <p:cNvSpPr/>
          <p:nvPr/>
        </p:nvSpPr>
        <p:spPr>
          <a:xfrm>
            <a:off x="114300" y="1001713"/>
            <a:ext cx="91440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Clr>
                <a:srgbClr val="0000FF"/>
              </a:buClr>
              <a:buSzPct val="60000"/>
              <a:buFont typeface="Wingdings" panose="05000000000000000000" pitchFamily="2" charset="2"/>
              <a:buNone/>
            </a:pPr>
            <a:r>
              <a:rPr lang="en-US" altLang="vi-VN" sz="2400" b="1" i="1" dirty="0">
                <a:solidFill>
                  <a:srgbClr val="FF0000"/>
                </a:solidFill>
                <a:latin typeface="Times New Roman" panose="02020603050405020304" pitchFamily="18" charset="0"/>
              </a:rPr>
              <a:t>Em hãy liệt kê theo mẫu sau những việc mình có thể hợp tác với </a:t>
            </a:r>
          </a:p>
          <a:p>
            <a:pPr marL="0" lvl="0" indent="0" eaLnBrk="1" hangingPunct="1">
              <a:spcBef>
                <a:spcPct val="0"/>
              </a:spcBef>
              <a:buClr>
                <a:srgbClr val="0000FF"/>
              </a:buClr>
              <a:buSzPct val="60000"/>
              <a:buFont typeface="Wingdings" panose="05000000000000000000" pitchFamily="2" charset="2"/>
              <a:buNone/>
            </a:pPr>
            <a:r>
              <a:rPr lang="en-US" altLang="vi-VN" sz="2400" b="1" i="1" dirty="0">
                <a:solidFill>
                  <a:srgbClr val="FF0000"/>
                </a:solidFill>
                <a:latin typeface="Times New Roman" panose="02020603050405020304" pitchFamily="18" charset="0"/>
              </a:rPr>
              <a:t>ng</a:t>
            </a:r>
            <a:r>
              <a:rPr lang="vi-VN" altLang="vi-VN" sz="2400" b="1" i="1" dirty="0">
                <a:solidFill>
                  <a:srgbClr val="FF0000"/>
                </a:solidFill>
                <a:latin typeface="Times New Roman" panose="02020603050405020304" pitchFamily="18" charset="0"/>
              </a:rPr>
              <a:t>ư</a:t>
            </a:r>
            <a:r>
              <a:rPr lang="en-US" altLang="vi-VN" sz="2400" b="1" i="1" dirty="0">
                <a:solidFill>
                  <a:srgbClr val="FF0000"/>
                </a:solidFill>
                <a:latin typeface="Times New Roman" panose="02020603050405020304" pitchFamily="18" charset="0"/>
              </a:rPr>
              <a:t>ời khác ( những ng</a:t>
            </a:r>
            <a:r>
              <a:rPr lang="vi-VN" altLang="vi-VN" sz="2400" b="1" i="1" dirty="0">
                <a:solidFill>
                  <a:srgbClr val="FF0000"/>
                </a:solidFill>
                <a:latin typeface="Times New Roman" panose="02020603050405020304" pitchFamily="18" charset="0"/>
              </a:rPr>
              <a:t>ư</a:t>
            </a:r>
            <a:r>
              <a:rPr lang="en-US" altLang="vi-VN" sz="2400" b="1" i="1" dirty="0">
                <a:solidFill>
                  <a:srgbClr val="FF0000"/>
                </a:solidFill>
                <a:latin typeface="Times New Roman" panose="02020603050405020304" pitchFamily="18" charset="0"/>
              </a:rPr>
              <a:t>ời trong gia </a:t>
            </a:r>
            <a:r>
              <a:rPr lang="vi-VN" altLang="vi-VN" sz="2400" b="1" i="1" dirty="0">
                <a:solidFill>
                  <a:srgbClr val="FF0000"/>
                </a:solidFill>
                <a:latin typeface="Times New Roman" panose="02020603050405020304" pitchFamily="18" charset="0"/>
              </a:rPr>
              <a:t>đ</a:t>
            </a:r>
            <a:r>
              <a:rPr lang="en-US" altLang="vi-VN" sz="2400" b="1" i="1" dirty="0">
                <a:solidFill>
                  <a:srgbClr val="FF0000"/>
                </a:solidFill>
                <a:latin typeface="Times New Roman" panose="02020603050405020304" pitchFamily="18" charset="0"/>
              </a:rPr>
              <a:t>ình, bạn bè, thầy giáo, cô giáo,</a:t>
            </a:r>
          </a:p>
          <a:p>
            <a:pPr marL="0" lvl="0" indent="0" eaLnBrk="1" hangingPunct="1">
              <a:spcBef>
                <a:spcPct val="0"/>
              </a:spcBef>
              <a:buClr>
                <a:srgbClr val="0000FF"/>
              </a:buClr>
              <a:buSzPct val="60000"/>
              <a:buFont typeface="Wingdings" panose="05000000000000000000" pitchFamily="2" charset="2"/>
              <a:buNone/>
            </a:pPr>
            <a:r>
              <a:rPr lang="en-US" altLang="vi-VN" sz="2400" b="1" i="1" dirty="0">
                <a:solidFill>
                  <a:srgbClr val="FF0000"/>
                </a:solidFill>
                <a:latin typeface="Times New Roman" panose="02020603050405020304" pitchFamily="18" charset="0"/>
              </a:rPr>
              <a:t>hàng xóm láng giềng,…)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5605">
                                            <p:txEl>
                                              <p:pRg st="0" end="0"/>
                                            </p:txEl>
                                          </p:spTgt>
                                        </p:tgtEl>
                                        <p:attrNameLst>
                                          <p:attrName>style.visibility</p:attrName>
                                        </p:attrNameLst>
                                      </p:cBhvr>
                                      <p:to>
                                        <p:strVal val="visible"/>
                                      </p:to>
                                    </p:set>
                                    <p:animEffect transition="in" filter="wedge">
                                      <p:cBhvr>
                                        <p:cTn id="7" dur="2000"/>
                                        <p:tgtEl>
                                          <p:spTgt spid="256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5606"/>
                                        </p:tgtEl>
                                        <p:attrNameLst>
                                          <p:attrName>style.visibility</p:attrName>
                                        </p:attrNameLst>
                                      </p:cBhvr>
                                      <p:to>
                                        <p:strVal val="visible"/>
                                      </p:to>
                                    </p:set>
                                    <p:animEffect transition="in" filter="barn(inHorizontal)">
                                      <p:cBhvr>
                                        <p:cTn id="12" dur="500"/>
                                        <p:tgtEl>
                                          <p:spTgt spid="2560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5653"/>
                                        </p:tgtEl>
                                        <p:attrNameLst>
                                          <p:attrName>style.visibility</p:attrName>
                                        </p:attrNameLst>
                                      </p:cBhvr>
                                      <p:to>
                                        <p:strVal val="visible"/>
                                      </p:to>
                                    </p:set>
                                    <p:animEffect transition="in" filter="diamond(in)">
                                      <p:cBhvr>
                                        <p:cTn id="17" dur="2000"/>
                                        <p:tgtEl>
                                          <p:spTgt spid="25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build="p"/>
      <p:bldP spid="2560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9"/>
          <p:cNvSpPr/>
          <p:nvPr/>
        </p:nvSpPr>
        <p:spPr>
          <a:xfrm>
            <a:off x="0" y="552450"/>
            <a:ext cx="91440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Clr>
                <a:srgbClr val="0000FF"/>
              </a:buClr>
              <a:buSzPct val="60000"/>
              <a:buFont typeface="Wingdings" panose="05000000000000000000" pitchFamily="2" charset="2"/>
              <a:buNone/>
            </a:pPr>
            <a:r>
              <a:rPr lang="en-US" altLang="en-US" sz="2400" b="1" i="1" dirty="0">
                <a:solidFill>
                  <a:srgbClr val="FF0000"/>
                </a:solidFill>
                <a:latin typeface="Times New Roman" panose="02020603050405020304" pitchFamily="18" charset="0"/>
              </a:rPr>
              <a:t>Em hãy liệt kê theo mẫu sau những việc mình có thể hợp tác với </a:t>
            </a:r>
          </a:p>
          <a:p>
            <a:pPr marL="0" lvl="0" indent="0" eaLnBrk="1" hangingPunct="1">
              <a:spcBef>
                <a:spcPct val="0"/>
              </a:spcBef>
              <a:buClr>
                <a:srgbClr val="0000FF"/>
              </a:buClr>
              <a:buSzPct val="60000"/>
              <a:buFont typeface="Wingdings" panose="05000000000000000000" pitchFamily="2" charset="2"/>
              <a:buNone/>
            </a:pPr>
            <a:r>
              <a:rPr lang="en-US" altLang="en-US" sz="2400" b="1" i="1" dirty="0">
                <a:solidFill>
                  <a:srgbClr val="FF0000"/>
                </a:solidFill>
                <a:latin typeface="Times New Roman" panose="02020603050405020304" pitchFamily="18" charset="0"/>
              </a:rPr>
              <a:t>ng</a:t>
            </a:r>
            <a:r>
              <a:rPr lang="vi-VN" altLang="en-US" sz="2400" b="1" i="1" dirty="0">
                <a:solidFill>
                  <a:srgbClr val="FF0000"/>
                </a:solidFill>
                <a:latin typeface="Times New Roman" panose="02020603050405020304" pitchFamily="18" charset="0"/>
              </a:rPr>
              <a:t>ư</a:t>
            </a:r>
            <a:r>
              <a:rPr lang="en-US" altLang="en-US" sz="2400" b="1" i="1" dirty="0">
                <a:solidFill>
                  <a:srgbClr val="FF0000"/>
                </a:solidFill>
                <a:latin typeface="Times New Roman" panose="02020603050405020304" pitchFamily="18" charset="0"/>
              </a:rPr>
              <a:t>ười khác (những ng</a:t>
            </a:r>
            <a:r>
              <a:rPr lang="vi-VN" altLang="en-US" sz="2400" b="1" i="1" dirty="0">
                <a:solidFill>
                  <a:srgbClr val="FF0000"/>
                </a:solidFill>
                <a:latin typeface="Times New Roman" panose="02020603050405020304" pitchFamily="18" charset="0"/>
              </a:rPr>
              <a:t>ư</a:t>
            </a:r>
            <a:r>
              <a:rPr lang="en-US" altLang="en-US" sz="2400" b="1" i="1" dirty="0">
                <a:solidFill>
                  <a:srgbClr val="FF0000"/>
                </a:solidFill>
                <a:latin typeface="Times New Roman" panose="02020603050405020304" pitchFamily="18" charset="0"/>
              </a:rPr>
              <a:t>ười trong gia </a:t>
            </a:r>
            <a:r>
              <a:rPr lang="vi-VN" altLang="en-US" sz="2400" b="1" i="1" dirty="0">
                <a:solidFill>
                  <a:srgbClr val="FF0000"/>
                </a:solidFill>
                <a:latin typeface="Times New Roman" panose="02020603050405020304" pitchFamily="18" charset="0"/>
              </a:rPr>
              <a:t>đ</a:t>
            </a:r>
            <a:r>
              <a:rPr lang="en-US" altLang="en-US" sz="2400" b="1" i="1" dirty="0">
                <a:solidFill>
                  <a:srgbClr val="FF0000"/>
                </a:solidFill>
                <a:latin typeface="Times New Roman" panose="02020603050405020304" pitchFamily="18" charset="0"/>
              </a:rPr>
              <a:t>ình, bạn bè, thầy giáo, cô giáo, hàng xóm láng giềng,…)</a:t>
            </a:r>
          </a:p>
        </p:txBody>
      </p:sp>
      <p:sp>
        <p:nvSpPr>
          <p:cNvPr id="25603" name="Rectangle 10"/>
          <p:cNvSpPr/>
          <p:nvPr/>
        </p:nvSpPr>
        <p:spPr>
          <a:xfrm>
            <a:off x="163513" y="85725"/>
            <a:ext cx="1438275" cy="5238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342900" lvl="0" indent="-342900">
              <a:spcBef>
                <a:spcPct val="0"/>
              </a:spcBef>
              <a:buFont typeface="Wingdings" panose="05000000000000000000" pitchFamily="2" charset="2"/>
              <a:buChar char="v"/>
            </a:pPr>
            <a:r>
              <a:rPr lang="en-US" altLang="en-US" sz="2800" b="1" dirty="0">
                <a:solidFill>
                  <a:srgbClr val="0B19C8"/>
                </a:solidFill>
                <a:latin typeface="Times New Roman" panose="02020603050405020304" pitchFamily="18" charset="0"/>
              </a:rPr>
              <a:t>Bài 5:</a:t>
            </a:r>
          </a:p>
        </p:txBody>
      </p:sp>
      <p:graphicFrame>
        <p:nvGraphicFramePr>
          <p:cNvPr id="25604" name="Table Placeholder 25603"/>
          <p:cNvGraphicFramePr>
            <a:graphicFrameLocks noGrp="1"/>
          </p:cNvGraphicFramePr>
          <p:nvPr>
            <p:ph type="tbl" idx="1"/>
          </p:nvPr>
        </p:nvGraphicFramePr>
        <p:xfrm>
          <a:off x="182563" y="1920875"/>
          <a:ext cx="8885237" cy="4754563"/>
        </p:xfrm>
        <a:graphic>
          <a:graphicData uri="http://schemas.openxmlformats.org/drawingml/2006/table">
            <a:tbl>
              <a:tblPr/>
              <a:tblGrid>
                <a:gridCol w="838200">
                  <a:extLst>
                    <a:ext uri="{9D8B030D-6E8A-4147-A177-3AD203B41FA5}">
                      <a16:colId xmlns:a16="http://schemas.microsoft.com/office/drawing/2014/main" val="20000"/>
                    </a:ext>
                  </a:extLst>
                </a:gridCol>
                <a:gridCol w="2713038">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3200400">
                  <a:extLst>
                    <a:ext uri="{9D8B030D-6E8A-4147-A177-3AD203B41FA5}">
                      <a16:colId xmlns:a16="http://schemas.microsoft.com/office/drawing/2014/main" val="20003"/>
                    </a:ext>
                  </a:extLst>
                </a:gridCol>
              </a:tblGrid>
              <a:tr h="4572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dirty="0">
                          <a:solidFill>
                            <a:srgbClr val="070BC3"/>
                          </a:solidFill>
                          <a:latin typeface="Times New Roman" panose="02020603050405020304" pitchFamily="18" charset="0"/>
                          <a:cs typeface="Times New Roman" panose="02020603050405020304" pitchFamily="18" charset="0"/>
                        </a:rPr>
                        <a:t>stt</a:t>
                      </a:r>
                      <a:endParaRPr lang="en-US" sz="2400" b="1" dirty="0">
                        <a:solidFill>
                          <a:srgbClr val="070BC3"/>
                        </a:solidFill>
                        <a:latin typeface="Times New Roman" panose="02020603050405020304" pitchFamily="18" charset="0"/>
                        <a:ea typeface="Times New Roman" panose="02020603050405020304" pitchFamily="18" charset="0"/>
                      </a:endParaRPr>
                    </a:p>
                  </a:txBody>
                  <a:tcPr marL="91433" marR="91433" marT="45704" marB="45704"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i="1" dirty="0">
                          <a:solidFill>
                            <a:srgbClr val="FF0000"/>
                          </a:solidFill>
                          <a:latin typeface="Times New Roman" panose="02020603050405020304" pitchFamily="18" charset="0"/>
                          <a:cs typeface="Times New Roman" panose="02020603050405020304" pitchFamily="18" charset="0"/>
                        </a:rPr>
                        <a:t>Nội dung công việc</a:t>
                      </a:r>
                      <a:endParaRPr lang="en-US" sz="2400" b="1" i="1" dirty="0">
                        <a:solidFill>
                          <a:srgbClr val="FF0000"/>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i="1" dirty="0">
                          <a:solidFill>
                            <a:srgbClr val="0B19C8"/>
                          </a:solidFill>
                          <a:latin typeface="Times New Roman" panose="02020603050405020304" pitchFamily="18" charset="0"/>
                          <a:cs typeface="Times New Roman" panose="02020603050405020304" pitchFamily="18" charset="0"/>
                        </a:rPr>
                        <a:t>Ng­ười hợp tác</a:t>
                      </a:r>
                      <a:endParaRPr lang="en-US" sz="2400" b="1" i="1" dirty="0">
                        <a:solidFill>
                          <a:srgbClr val="0B19C8"/>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i="1" dirty="0">
                          <a:solidFill>
                            <a:srgbClr val="FF0000"/>
                          </a:solidFill>
                          <a:latin typeface="Times New Roman" panose="02020603050405020304" pitchFamily="18" charset="0"/>
                          <a:cs typeface="Times New Roman" panose="02020603050405020304" pitchFamily="18" charset="0"/>
                        </a:rPr>
                        <a:t>Cách hợp tác</a:t>
                      </a:r>
                      <a:endParaRPr lang="en-US" sz="2400" b="1" i="1" dirty="0">
                        <a:solidFill>
                          <a:srgbClr val="FF0000"/>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5416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dirty="0">
                          <a:solidFill>
                            <a:srgbClr val="070BC3"/>
                          </a:solidFill>
                          <a:latin typeface="Times New Roman" panose="02020603050405020304" pitchFamily="18" charset="0"/>
                          <a:cs typeface="Times New Roman" panose="02020603050405020304" pitchFamily="18" charset="0"/>
                        </a:rPr>
                        <a:t>1</a:t>
                      </a:r>
                      <a:endParaRPr lang="en-US" sz="2400" b="1" dirty="0">
                        <a:solidFill>
                          <a:srgbClr val="070BC3"/>
                        </a:solidFill>
                        <a:latin typeface="Times New Roman" panose="02020603050405020304" pitchFamily="18" charset="0"/>
                        <a:ea typeface="Times New Roman" panose="02020603050405020304" pitchFamily="18" charset="0"/>
                      </a:endParaRPr>
                    </a:p>
                  </a:txBody>
                  <a:tcPr marL="91433" marR="91433" marT="45704" marB="45704"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r>
                        <a:rPr sz="2400" dirty="0">
                          <a:solidFill>
                            <a:srgbClr val="0B19C8"/>
                          </a:solidFill>
                          <a:latin typeface="Times New Roman" panose="02020603050405020304" pitchFamily="18" charset="0"/>
                          <a:cs typeface="Times New Roman" panose="02020603050405020304" pitchFamily="18" charset="0"/>
                        </a:rPr>
                        <a:t>Trang trí nh</a:t>
                      </a:r>
                      <a:r>
                        <a:rPr sz="2400" dirty="0">
                          <a:solidFill>
                            <a:srgbClr val="0B19C8"/>
                          </a:solidFill>
                          <a:latin typeface="Times New Roman" panose="02020603050405020304" pitchFamily="18" charset="0"/>
                          <a:ea typeface="Times New Roman" panose="02020603050405020304" pitchFamily="18" charset="0"/>
                        </a:rPr>
                        <a:t>à</a:t>
                      </a:r>
                      <a:r>
                        <a:rPr sz="2400" dirty="0">
                          <a:solidFill>
                            <a:srgbClr val="0B19C8"/>
                          </a:solidFill>
                          <a:latin typeface="Times New Roman" panose="02020603050405020304" pitchFamily="18" charset="0"/>
                          <a:cs typeface="Times New Roman" panose="02020603050405020304" pitchFamily="18" charset="0"/>
                        </a:rPr>
                        <a:t> để đón Tết</a:t>
                      </a:r>
                      <a:endParaRPr lang="en-US" sz="2400" dirty="0">
                        <a:solidFill>
                          <a:srgbClr val="0B19C8"/>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r>
                        <a:rPr sz="2400" dirty="0">
                          <a:solidFill>
                            <a:srgbClr val="FF0000"/>
                          </a:solidFill>
                          <a:latin typeface="Times New Roman" panose="02020603050405020304" pitchFamily="18" charset="0"/>
                          <a:cs typeface="Times New Roman" panose="02020603050405020304" pitchFamily="18" charset="0"/>
                        </a:rPr>
                        <a:t>Anh, chị</a:t>
                      </a:r>
                      <a:endParaRPr lang="en-US" sz="2400" dirty="0">
                        <a:solidFill>
                          <a:srgbClr val="FF0000"/>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r>
                        <a:rPr sz="2400" dirty="0">
                          <a:solidFill>
                            <a:srgbClr val="0B19C8"/>
                          </a:solidFill>
                          <a:latin typeface="Times New Roman" panose="02020603050405020304" pitchFamily="18" charset="0"/>
                          <a:cs typeface="Times New Roman" panose="02020603050405020304" pitchFamily="18" charset="0"/>
                        </a:rPr>
                        <a:t>Phân công mỗi người một việc vừa sức v</a:t>
                      </a:r>
                      <a:r>
                        <a:rPr sz="2400" dirty="0">
                          <a:solidFill>
                            <a:srgbClr val="0B19C8"/>
                          </a:solidFill>
                          <a:latin typeface="Times New Roman" panose="02020603050405020304" pitchFamily="18" charset="0"/>
                          <a:ea typeface="Times New Roman" panose="02020603050405020304" pitchFamily="18" charset="0"/>
                        </a:rPr>
                        <a:t>à</a:t>
                      </a:r>
                      <a:r>
                        <a:rPr sz="2400" dirty="0">
                          <a:solidFill>
                            <a:srgbClr val="0B19C8"/>
                          </a:solidFill>
                          <a:latin typeface="Times New Roman" panose="02020603050405020304" pitchFamily="18" charset="0"/>
                          <a:cs typeface="Times New Roman" panose="02020603050405020304" pitchFamily="18" charset="0"/>
                        </a:rPr>
                        <a:t> cùng nhau l</a:t>
                      </a:r>
                      <a:r>
                        <a:rPr sz="2400" dirty="0">
                          <a:solidFill>
                            <a:srgbClr val="0B19C8"/>
                          </a:solidFill>
                          <a:latin typeface="Times New Roman" panose="02020603050405020304" pitchFamily="18" charset="0"/>
                          <a:ea typeface="Times New Roman" panose="02020603050405020304" pitchFamily="18" charset="0"/>
                        </a:rPr>
                        <a:t>à</a:t>
                      </a:r>
                      <a:r>
                        <a:rPr sz="2400" dirty="0">
                          <a:solidFill>
                            <a:srgbClr val="0B19C8"/>
                          </a:solidFill>
                          <a:latin typeface="Times New Roman" panose="02020603050405020304" pitchFamily="18" charset="0"/>
                          <a:cs typeface="Times New Roman" panose="02020603050405020304" pitchFamily="18" charset="0"/>
                        </a:rPr>
                        <a:t>m những việc nặng</a:t>
                      </a:r>
                      <a:endParaRPr lang="en-US" sz="2400" dirty="0">
                        <a:solidFill>
                          <a:srgbClr val="0B19C8"/>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8903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dirty="0">
                          <a:solidFill>
                            <a:srgbClr val="070BC3"/>
                          </a:solidFill>
                          <a:latin typeface="Times New Roman" panose="02020603050405020304" pitchFamily="18" charset="0"/>
                          <a:cs typeface="Times New Roman" panose="02020603050405020304" pitchFamily="18" charset="0"/>
                        </a:rPr>
                        <a:t>2</a:t>
                      </a:r>
                      <a:endParaRPr lang="en-US" sz="2400" b="1" dirty="0">
                        <a:solidFill>
                          <a:srgbClr val="070BC3"/>
                        </a:solidFill>
                        <a:latin typeface="Times New Roman" panose="02020603050405020304" pitchFamily="18" charset="0"/>
                        <a:ea typeface="Times New Roman" panose="02020603050405020304" pitchFamily="18" charset="0"/>
                      </a:endParaRPr>
                    </a:p>
                  </a:txBody>
                  <a:tcPr marL="91433" marR="91433" marT="45704" marB="45704"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r>
                        <a:rPr sz="2400" dirty="0">
                          <a:solidFill>
                            <a:srgbClr val="0B19C8"/>
                          </a:solidFill>
                          <a:latin typeface="Times New Roman" panose="02020603050405020304" pitchFamily="18" charset="0"/>
                          <a:cs typeface="Times New Roman" panose="02020603050405020304" pitchFamily="18" charset="0"/>
                        </a:rPr>
                        <a:t>Trồng cây ở khu phố l</a:t>
                      </a:r>
                      <a:r>
                        <a:rPr sz="2400" dirty="0">
                          <a:solidFill>
                            <a:srgbClr val="0B19C8"/>
                          </a:solidFill>
                          <a:latin typeface="Times New Roman" panose="02020603050405020304" pitchFamily="18" charset="0"/>
                          <a:ea typeface="Times New Roman" panose="02020603050405020304" pitchFamily="18" charset="0"/>
                        </a:rPr>
                        <a:t>à</a:t>
                      </a:r>
                      <a:r>
                        <a:rPr sz="2400" dirty="0">
                          <a:solidFill>
                            <a:srgbClr val="0B19C8"/>
                          </a:solidFill>
                          <a:latin typeface="Times New Roman" panose="02020603050405020304" pitchFamily="18" charset="0"/>
                          <a:cs typeface="Times New Roman" panose="02020603050405020304" pitchFamily="18" charset="0"/>
                        </a:rPr>
                        <a:t>m vệ sinh ngõ xóm</a:t>
                      </a:r>
                      <a:endParaRPr lang="en-US" sz="2400" dirty="0">
                        <a:solidFill>
                          <a:srgbClr val="0B19C8"/>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r>
                        <a:rPr sz="2400" dirty="0">
                          <a:solidFill>
                            <a:srgbClr val="FF0000"/>
                          </a:solidFill>
                          <a:latin typeface="Times New Roman" panose="02020603050405020304" pitchFamily="18" charset="0"/>
                          <a:cs typeface="Times New Roman" panose="02020603050405020304" pitchFamily="18" charset="0"/>
                        </a:rPr>
                        <a:t>Các bạn cùng khu phố</a:t>
                      </a:r>
                      <a:endParaRPr lang="en-US" sz="2400" dirty="0">
                        <a:solidFill>
                          <a:srgbClr val="FF0000"/>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r>
                        <a:rPr sz="2400" dirty="0">
                          <a:solidFill>
                            <a:srgbClr val="0B19C8"/>
                          </a:solidFill>
                          <a:latin typeface="Times New Roman" panose="02020603050405020304" pitchFamily="18" charset="0"/>
                          <a:cs typeface="Times New Roman" panose="02020603050405020304" pitchFamily="18" charset="0"/>
                        </a:rPr>
                        <a:t>Giúp nhau trồng cây giúp nhau l</a:t>
                      </a:r>
                      <a:r>
                        <a:rPr sz="2400" dirty="0">
                          <a:solidFill>
                            <a:srgbClr val="0B19C8"/>
                          </a:solidFill>
                          <a:latin typeface="Times New Roman" panose="02020603050405020304" pitchFamily="18" charset="0"/>
                          <a:ea typeface="Times New Roman" panose="02020603050405020304" pitchFamily="18" charset="0"/>
                        </a:rPr>
                        <a:t>à</a:t>
                      </a:r>
                      <a:r>
                        <a:rPr sz="2400" dirty="0">
                          <a:solidFill>
                            <a:srgbClr val="0B19C8"/>
                          </a:solidFill>
                          <a:latin typeface="Times New Roman" panose="02020603050405020304" pitchFamily="18" charset="0"/>
                          <a:cs typeface="Times New Roman" panose="02020603050405020304" pitchFamily="18" charset="0"/>
                        </a:rPr>
                        <a:t>m việc</a:t>
                      </a:r>
                      <a:endParaRPr lang="en-US" sz="2400" dirty="0">
                        <a:solidFill>
                          <a:srgbClr val="0B19C8"/>
                        </a:solidFill>
                        <a:latin typeface="Times New Roman" panose="02020603050405020304" pitchFamily="18" charset="0"/>
                        <a:ea typeface="Times New Roman" panose="02020603050405020304" pitchFamily="18" charset="0"/>
                      </a:endParaRPr>
                    </a:p>
                  </a:txBody>
                  <a:tcPr marL="91433" marR="91433" marT="45704" marB="4570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75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dirty="0">
                          <a:solidFill>
                            <a:srgbClr val="070BC3"/>
                          </a:solidFill>
                          <a:latin typeface="Times New Roman" panose="02020603050405020304" pitchFamily="18" charset="0"/>
                          <a:cs typeface="Times New Roman" panose="02020603050405020304" pitchFamily="18" charset="0"/>
                        </a:rPr>
                        <a:t>3</a:t>
                      </a:r>
                      <a:endParaRPr lang="en-US" sz="2400" b="1" dirty="0">
                        <a:solidFill>
                          <a:srgbClr val="070BC3"/>
                        </a:solidFill>
                        <a:latin typeface="Times New Roman" panose="02020603050405020304" pitchFamily="18" charset="0"/>
                        <a:ea typeface="Times New Roman" panose="02020603050405020304" pitchFamily="18" charset="0"/>
                      </a:endParaRPr>
                    </a:p>
                  </a:txBody>
                  <a:tcPr marL="91433" marR="91433" marT="45704" marB="45704"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1911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dirty="0">
                          <a:solidFill>
                            <a:srgbClr val="070BC3"/>
                          </a:solidFill>
                          <a:latin typeface="Times New Roman" panose="02020603050405020304" pitchFamily="18" charset="0"/>
                          <a:cs typeface="Times New Roman" panose="02020603050405020304" pitchFamily="18" charset="0"/>
                        </a:rPr>
                        <a:t>4</a:t>
                      </a:r>
                      <a:endParaRPr lang="en-US" sz="2400" b="1" dirty="0">
                        <a:solidFill>
                          <a:srgbClr val="070BC3"/>
                        </a:solidFill>
                        <a:latin typeface="Times New Roman" panose="02020603050405020304" pitchFamily="18" charset="0"/>
                        <a:ea typeface="Times New Roman" panose="02020603050405020304" pitchFamily="18" charset="0"/>
                      </a:endParaRPr>
                    </a:p>
                  </a:txBody>
                  <a:tcPr marL="91433" marR="91433" marT="45704" marB="45704"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175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lgn="ctr" eaLnBrk="1" hangingPunct="1">
                        <a:spcBef>
                          <a:spcPct val="20000"/>
                        </a:spcBef>
                        <a:buClr>
                          <a:schemeClr val="hlink"/>
                        </a:buClr>
                        <a:buSzPct val="60000"/>
                        <a:buFont typeface="Wingdings" panose="05000000000000000000" pitchFamily="2" charset="2"/>
                        <a:buNone/>
                      </a:pPr>
                      <a:r>
                        <a:rPr sz="2400" b="1" dirty="0">
                          <a:solidFill>
                            <a:srgbClr val="070BC3"/>
                          </a:solidFill>
                          <a:latin typeface="Times New Roman" panose="02020603050405020304" pitchFamily="18" charset="0"/>
                          <a:cs typeface="Times New Roman" panose="02020603050405020304" pitchFamily="18" charset="0"/>
                        </a:rPr>
                        <a:t>5</a:t>
                      </a:r>
                      <a:endParaRPr lang="en-US" sz="2400" b="1" dirty="0">
                        <a:solidFill>
                          <a:srgbClr val="070BC3"/>
                        </a:solidFill>
                        <a:latin typeface="Times New Roman" panose="02020603050405020304" pitchFamily="18" charset="0"/>
                        <a:ea typeface="Times New Roman" panose="02020603050405020304" pitchFamily="18" charset="0"/>
                      </a:endParaRPr>
                    </a:p>
                  </a:txBody>
                  <a:tcPr marL="91433" marR="91433" marT="45704" marB="45704"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eaLnBrk="1" hangingPunct="1">
                        <a:spcBef>
                          <a:spcPct val="20000"/>
                        </a:spcBef>
                        <a:buClr>
                          <a:schemeClr val="hlink"/>
                        </a:buClr>
                        <a:buSzPct val="60000"/>
                        <a:buFont typeface="Wingdings" panose="05000000000000000000" pitchFamily="2" charset="2"/>
                        <a:buNone/>
                      </a:pPr>
                      <a:endParaRPr lang="en-US" sz="2800" dirty="0">
                        <a:solidFill>
                          <a:srgbClr val="070BC3"/>
                        </a:solidFill>
                        <a:effectLst>
                          <a:outerShdw blurRad="38100" dist="38100" dir="2700000">
                            <a:srgbClr val="C0C0C0"/>
                          </a:outerShdw>
                        </a:effectLst>
                        <a:latin typeface="Verdana" panose="020B0604030504040204" pitchFamily="34" charset="0"/>
                      </a:endParaRPr>
                    </a:p>
                  </a:txBody>
                  <a:tcPr marL="91433" marR="91433" marT="45704" marB="4570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fade">
                                      <p:cBhvr>
                                        <p:cTn id="7"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ate Placeholder 3"/>
          <p:cNvSpPr txBox="1">
            <a:spLocks noGrp="1"/>
          </p:cNvSpPr>
          <p:nvPr>
            <p:ph type="dt" sz="half" idx="2"/>
          </p:nvPr>
        </p:nvSpPr>
        <p:spPr>
          <a:noFill/>
          <a:ln>
            <a:noFill/>
          </a:ln>
        </p:spPr>
        <p:txBody>
          <a:bodyPr anchor="ctr" anchorCtr="0"/>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buNone/>
            </a:pPr>
            <a:endParaRPr sz="1200" dirty="0">
              <a:solidFill>
                <a:srgbClr val="898989"/>
              </a:solidFill>
              <a:latin typeface="Arial" panose="020B0604020202020204" pitchFamily="34" charset="0"/>
            </a:endParaRPr>
          </a:p>
        </p:txBody>
      </p:sp>
      <p:graphicFrame>
        <p:nvGraphicFramePr>
          <p:cNvPr id="5" name="Content Placeholder 3"/>
          <p:cNvGraphicFramePr/>
          <p:nvPr/>
        </p:nvGraphicFramePr>
        <p:xfrm>
          <a:off x="0" y="0"/>
          <a:ext cx="9144000" cy="6858000"/>
        </p:xfrm>
        <a:graphic>
          <a:graphicData uri="http://schemas.openxmlformats.org/drawingml/2006/table">
            <a:tbl>
              <a:tblPr/>
              <a:tblGrid>
                <a:gridCol w="722314">
                  <a:extLst>
                    <a:ext uri="{9D8B030D-6E8A-4147-A177-3AD203B41FA5}">
                      <a16:colId xmlns:a16="http://schemas.microsoft.com/office/drawing/2014/main" val="20000"/>
                    </a:ext>
                  </a:extLst>
                </a:gridCol>
                <a:gridCol w="1890713">
                  <a:extLst>
                    <a:ext uri="{9D8B030D-6E8A-4147-A177-3AD203B41FA5}">
                      <a16:colId xmlns:a16="http://schemas.microsoft.com/office/drawing/2014/main" val="20001"/>
                    </a:ext>
                  </a:extLst>
                </a:gridCol>
                <a:gridCol w="2560637">
                  <a:extLst>
                    <a:ext uri="{9D8B030D-6E8A-4147-A177-3AD203B41FA5}">
                      <a16:colId xmlns:a16="http://schemas.microsoft.com/office/drawing/2014/main" val="20002"/>
                    </a:ext>
                  </a:extLst>
                </a:gridCol>
                <a:gridCol w="3970336">
                  <a:extLst>
                    <a:ext uri="{9D8B030D-6E8A-4147-A177-3AD203B41FA5}">
                      <a16:colId xmlns:a16="http://schemas.microsoft.com/office/drawing/2014/main" val="20003"/>
                    </a:ext>
                  </a:extLst>
                </a:gridCol>
              </a:tblGrid>
              <a:tr h="77615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1" i="0" u="none" strike="noStrike" cap="none" normalizeH="0" baseline="0" dirty="0">
                          <a:ln>
                            <a:noFill/>
                          </a:ln>
                          <a:solidFill>
                            <a:schemeClr val="tx1"/>
                          </a:solidFill>
                          <a:effectLst/>
                          <a:latin typeface="Arial" panose="020B0604020202020204" pitchFamily="34" charset="0"/>
                        </a:rPr>
                        <a:t>Số </a:t>
                      </a:r>
                    </a:p>
                    <a:p>
                      <a:pPr marL="0" marR="0" lvl="0" indent="0" algn="ctr" defTabSz="914400" rtl="0" eaLnBrk="1" fontAlgn="base" latinLnBrk="0" hangingPunct="1">
                        <a:lnSpc>
                          <a:spcPct val="100000"/>
                        </a:lnSpc>
                        <a:spcBef>
                          <a:spcPct val="20000"/>
                        </a:spcBef>
                        <a:spcAft>
                          <a:spcPct val="0"/>
                        </a:spcAft>
                        <a:buClrTx/>
                        <a:buSzTx/>
                        <a:buFontTx/>
                        <a:buNone/>
                      </a:pPr>
                      <a:r>
                        <a:rPr kumimoji="0" lang="en-US" sz="1600" b="1" i="0" u="none" strike="noStrike" cap="none" normalizeH="0" baseline="0" dirty="0">
                          <a:ln>
                            <a:noFill/>
                          </a:ln>
                          <a:solidFill>
                            <a:schemeClr val="tx1"/>
                          </a:solidFill>
                          <a:effectLst/>
                          <a:latin typeface="Arial" panose="020B0604020202020204" pitchFamily="34" charset="0"/>
                        </a:rPr>
                        <a:t>TT</a:t>
                      </a:r>
                      <a:endParaRPr kumimoji="0" lang="en-US" sz="1600" b="0" i="0" u="none" strike="noStrike" cap="none" normalizeH="0" baseline="0" dirty="0">
                        <a:ln>
                          <a:noFill/>
                        </a:ln>
                        <a:solidFill>
                          <a:schemeClr val="tx1"/>
                        </a:solidFill>
                        <a:effectLst/>
                        <a:latin typeface="Arial" panose="020B0604020202020204" pitchFamily="34" charset="0"/>
                      </a:endParaRP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1" i="0" u="none" strike="noStrike" cap="none" normalizeH="0" baseline="0" dirty="0">
                          <a:ln>
                            <a:noFill/>
                          </a:ln>
                          <a:solidFill>
                            <a:schemeClr val="tx1"/>
                          </a:solidFill>
                          <a:effectLst/>
                          <a:latin typeface="Arial" panose="020B0604020202020204" pitchFamily="34" charset="0"/>
                        </a:rPr>
                        <a:t>Nội dung công việc</a:t>
                      </a:r>
                      <a:endParaRPr kumimoji="0" lang="en-US" sz="1600" b="0" i="0" u="none" strike="noStrike" cap="none" normalizeH="0" baseline="0" dirty="0">
                        <a:ln>
                          <a:noFill/>
                        </a:ln>
                        <a:solidFill>
                          <a:schemeClr val="tx1"/>
                        </a:solidFill>
                        <a:effectLst/>
                        <a:latin typeface="Arial" panose="020B0604020202020204" pitchFamily="34" charset="0"/>
                      </a:endParaRP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1" i="0" u="none" strike="noStrike" cap="none" normalizeH="0" baseline="0" dirty="0">
                          <a:ln>
                            <a:noFill/>
                          </a:ln>
                          <a:solidFill>
                            <a:schemeClr val="tx1"/>
                          </a:solidFill>
                          <a:effectLst/>
                          <a:latin typeface="Arial" panose="020B0604020202020204" pitchFamily="34" charset="0"/>
                        </a:rPr>
                        <a:t>Người hợp tác</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1" i="0" u="none" strike="noStrike" cap="none" normalizeH="0" baseline="0" dirty="0">
                          <a:ln>
                            <a:noFill/>
                          </a:ln>
                          <a:solidFill>
                            <a:schemeClr val="tx1"/>
                          </a:solidFill>
                          <a:effectLst/>
                          <a:latin typeface="Arial" panose="020B0604020202020204" pitchFamily="34" charset="0"/>
                        </a:rPr>
                        <a:t>Cách hợp tác</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0"/>
                  </a:ext>
                </a:extLst>
              </a:tr>
              <a:tr h="1050711">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1</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Trực nhật lớp</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Các bạn trong nhóm (tổ, bàn).</a:t>
                      </a:r>
                    </a:p>
                    <a:p>
                      <a:pPr marL="0" marR="0" lvl="0" indent="0" algn="l" defTabSz="914400" rtl="0" eaLnBrk="1" fontAlgn="base" latinLnBrk="0" hangingPunct="1">
                        <a:lnSpc>
                          <a:spcPct val="100000"/>
                        </a:lnSpc>
                        <a:spcBef>
                          <a:spcPct val="20000"/>
                        </a:spcBef>
                        <a:spcAft>
                          <a:spcPct val="0"/>
                        </a:spcAft>
                        <a:buClrTx/>
                        <a:buSzTx/>
                        <a:buFontTx/>
                        <a:buNone/>
                      </a:pPr>
                      <a:endParaRPr kumimoji="0" lang="en-US" sz="1600" b="0" i="0" u="none" strike="noStrike" cap="none" normalizeH="0" baseline="0" dirty="0">
                        <a:ln>
                          <a:noFill/>
                        </a:ln>
                        <a:solidFill>
                          <a:schemeClr val="tx1"/>
                        </a:solidFill>
                        <a:effectLst/>
                        <a:latin typeface="Arial" panose="020B0604020202020204" pitchFamily="34" charset="0"/>
                      </a:endParaRP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Phân công mỗi người 1 việc: bạn quét lớp, bạn lau bảng, bàn ghế...</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1"/>
                  </a:ext>
                </a:extLst>
              </a:tr>
              <a:tr h="124079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2</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Lao động (trồng cây...)</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Các bạn của lớp (Nhóm, tổ).</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Phân công các bạn trong lớp lấy dụng cụ: cuốc, dao, thuổng, cây rào, dây buộc ... </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2"/>
                  </a:ext>
                </a:extLst>
              </a:tr>
              <a:tr h="1135189">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3</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Thảo luận nhóm (tổ).</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Các bạn trong nhóm.</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1" u="none" strike="noStrike" cap="none" normalizeH="0" baseline="0" dirty="0">
                          <a:ln>
                            <a:noFill/>
                          </a:ln>
                          <a:solidFill>
                            <a:schemeClr val="tx1"/>
                          </a:solidFill>
                          <a:effectLst/>
                          <a:latin typeface="Arial" panose="020B0604020202020204" pitchFamily="34" charset="0"/>
                        </a:rPr>
                        <a:t>Cùng nhau trao đổi, thảo luận để làm bài tập, trả lời câu hỏi mà thầy cô giáo giao cho.</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3"/>
                  </a:ext>
                </a:extLst>
              </a:tr>
              <a:tr h="1293589">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4</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Giúp bố, mẹ công việc ở nhà.</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Anh, chị em trong gia đình.</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Làm những công việc phù hợp với tuổi, và sức của mình ... </a:t>
                      </a:r>
                      <a:r>
                        <a:rPr kumimoji="0" lang="en-US" sz="1600" b="0" i="1" u="none" strike="noStrike" cap="none" normalizeH="0" baseline="0" dirty="0">
                          <a:ln>
                            <a:noFill/>
                          </a:ln>
                          <a:solidFill>
                            <a:schemeClr val="tx1"/>
                          </a:solidFill>
                          <a:effectLst/>
                          <a:latin typeface="Arial" panose="020B0604020202020204" pitchFamily="34" charset="0"/>
                        </a:rPr>
                        <a:t>(nấu cơm, rửa bát đũa, quét nhà, trông em, chăn trâu, bò ...)</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4"/>
                  </a:ext>
                </a:extLst>
              </a:tr>
              <a:tr h="912772">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5</a:t>
                      </a:r>
                    </a:p>
                    <a:p>
                      <a:pPr marL="0" marR="0" lvl="0" indent="0" algn="ctr" defTabSz="914400" rtl="0" eaLnBrk="1" fontAlgn="base" latinLnBrk="0" hangingPunct="1">
                        <a:lnSpc>
                          <a:spcPct val="100000"/>
                        </a:lnSpc>
                        <a:spcBef>
                          <a:spcPct val="20000"/>
                        </a:spcBef>
                        <a:spcAft>
                          <a:spcPct val="0"/>
                        </a:spcAft>
                        <a:buClrTx/>
                        <a:buSzTx/>
                        <a:buFontTx/>
                        <a:buNone/>
                      </a:pPr>
                      <a:endParaRPr kumimoji="0" lang="en-US" sz="1600" b="0" i="0" u="none" strike="noStrike" cap="none" normalizeH="0" baseline="0">
                        <a:ln>
                          <a:noFill/>
                        </a:ln>
                        <a:solidFill>
                          <a:schemeClr val="tx1"/>
                        </a:solidFill>
                        <a:effectLst/>
                        <a:latin typeface="Arial" panose="020B0604020202020204" pitchFamily="34" charset="0"/>
                      </a:endParaRP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Giúp đỡ bạn học chưa tiến bộ.</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Các bạn học tốt.</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Cùng các bạn kèm cặp, giúp đỡ bạn học chưa tốt học tiến bộ hơn...</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5"/>
                  </a:ext>
                </a:extLst>
              </a:tr>
              <a:tr h="44879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a:ln>
                            <a:noFill/>
                          </a:ln>
                          <a:solidFill>
                            <a:schemeClr val="tx1"/>
                          </a:solidFill>
                          <a:effectLst/>
                          <a:latin typeface="Arial" panose="020B0604020202020204" pitchFamily="34" charset="0"/>
                        </a:rPr>
                        <a:t>....................</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1600" b="0" i="0" u="none" strike="noStrike" cap="none" normalizeH="0" baseline="0" dirty="0">
                          <a:ln>
                            <a:noFill/>
                          </a:ln>
                          <a:solidFill>
                            <a:schemeClr val="tx1"/>
                          </a:solidFill>
                          <a:effectLst/>
                          <a:latin typeface="Arial" panose="020B0604020202020204" pitchFamily="34" charset="0"/>
                        </a:rPr>
                        <a:t>.......................................</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6"/>
                  </a:ext>
                </a:extLst>
              </a:tr>
            </a:tbl>
          </a:graphicData>
        </a:graphic>
      </p:graphicFrame>
    </p:spTree>
  </p:cSld>
  <p:clrMapOvr>
    <a:masterClrMapping/>
  </p:clrMapOvr>
  <p:transition spd="slow">
    <p:split orient="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1735080653-images500409_kinh_te_6_thang_1_copy"/>
          <p:cNvPicPr>
            <a:picLocks noChangeAspect="1"/>
          </p:cNvPicPr>
          <p:nvPr/>
        </p:nvPicPr>
        <p:blipFill>
          <a:blip r:embed="rId2"/>
          <a:stretch>
            <a:fillRect/>
          </a:stretch>
        </p:blipFill>
        <p:spPr>
          <a:xfrm>
            <a:off x="304800" y="147484"/>
            <a:ext cx="4038600" cy="3552825"/>
          </a:xfrm>
          <a:prstGeom prst="rect">
            <a:avLst/>
          </a:prstGeom>
          <a:noFill/>
          <a:ln w="9525">
            <a:noFill/>
          </a:ln>
        </p:spPr>
      </p:pic>
      <p:pic>
        <p:nvPicPr>
          <p:cNvPr id="29699" name="Picture 3" descr="lanhdao"/>
          <p:cNvPicPr>
            <a:picLocks noChangeAspect="1"/>
          </p:cNvPicPr>
          <p:nvPr/>
        </p:nvPicPr>
        <p:blipFill>
          <a:blip r:embed="rId3"/>
          <a:stretch>
            <a:fillRect/>
          </a:stretch>
        </p:blipFill>
        <p:spPr>
          <a:xfrm>
            <a:off x="4673600" y="180975"/>
            <a:ext cx="4124325" cy="3505200"/>
          </a:xfrm>
          <a:prstGeom prst="rect">
            <a:avLst/>
          </a:prstGeom>
          <a:noFill/>
          <a:ln w="9525">
            <a:noFill/>
          </a:ln>
        </p:spPr>
      </p:pic>
      <p:pic>
        <p:nvPicPr>
          <p:cNvPr id="29700" name="Picture 4" descr="det%20may"/>
          <p:cNvPicPr>
            <a:picLocks noChangeAspect="1"/>
          </p:cNvPicPr>
          <p:nvPr/>
        </p:nvPicPr>
        <p:blipFill>
          <a:blip r:embed="rId4"/>
          <a:stretch>
            <a:fillRect/>
          </a:stretch>
        </p:blipFill>
        <p:spPr>
          <a:xfrm>
            <a:off x="457200" y="3824749"/>
            <a:ext cx="4038600" cy="3048000"/>
          </a:xfrm>
          <a:prstGeom prst="rect">
            <a:avLst/>
          </a:prstGeom>
          <a:noFill/>
          <a:ln w="9525">
            <a:noFill/>
          </a:ln>
        </p:spPr>
      </p:pic>
      <p:pic>
        <p:nvPicPr>
          <p:cNvPr id="29701" name="Picture 5" descr="imagesCAO16DDD"/>
          <p:cNvPicPr>
            <a:picLocks noChangeAspect="1"/>
          </p:cNvPicPr>
          <p:nvPr/>
        </p:nvPicPr>
        <p:blipFill>
          <a:blip r:embed="rId5"/>
          <a:stretch>
            <a:fillRect/>
          </a:stretch>
        </p:blipFill>
        <p:spPr>
          <a:xfrm>
            <a:off x="4648200" y="3810000"/>
            <a:ext cx="4114800" cy="304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linds(horizontal)">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blinds(horizontal)">
                                      <p:cBhvr>
                                        <p:cTn id="12" dur="500"/>
                                        <p:tgtEl>
                                          <p:spTgt spid="296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700"/>
                                        </p:tgtEl>
                                        <p:attrNameLst>
                                          <p:attrName>style.visibility</p:attrName>
                                        </p:attrNameLst>
                                      </p:cBhvr>
                                      <p:to>
                                        <p:strVal val="visible"/>
                                      </p:to>
                                    </p:set>
                                    <p:animEffect transition="in" filter="blinds(horizontal)">
                                      <p:cBhvr>
                                        <p:cTn id="17" dur="500"/>
                                        <p:tgtEl>
                                          <p:spTgt spid="297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9701"/>
                                        </p:tgtEl>
                                        <p:attrNameLst>
                                          <p:attrName>style.visibility</p:attrName>
                                        </p:attrNameLst>
                                      </p:cBhvr>
                                      <p:to>
                                        <p:strVal val="visible"/>
                                      </p:to>
                                    </p:set>
                                    <p:animEffect transition="in" filter="blinds(horizontal)">
                                      <p:cBhvr>
                                        <p:cTn id="22"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p:cNvPicPr>
          <p:nvPr/>
        </p:nvPicPr>
        <p:blipFill>
          <a:blip r:embed="rId2"/>
          <a:stretch>
            <a:fillRect/>
          </a:stretch>
        </p:blipFill>
        <p:spPr>
          <a:xfrm>
            <a:off x="-285750" y="0"/>
            <a:ext cx="9715500" cy="6858000"/>
          </a:xfrm>
          <a:prstGeom prst="rect">
            <a:avLst/>
          </a:prstGeom>
          <a:noFill/>
          <a:ln w="9525">
            <a:noFill/>
          </a:ln>
        </p:spPr>
      </p:pic>
      <p:sp>
        <p:nvSpPr>
          <p:cNvPr id="2" name="Text Box 1"/>
          <p:cNvSpPr txBox="1"/>
          <p:nvPr/>
        </p:nvSpPr>
        <p:spPr>
          <a:xfrm>
            <a:off x="2514600" y="2895600"/>
            <a:ext cx="3918585" cy="922020"/>
          </a:xfrm>
          <a:prstGeom prst="rect">
            <a:avLst/>
          </a:prstGeom>
          <a:noFill/>
        </p:spPr>
        <p:txBody>
          <a:bodyPr wrap="square" rtlCol="0">
            <a:spAutoFit/>
          </a:bodyPr>
          <a:lstStyle/>
          <a:p>
            <a:r>
              <a:rPr lang="en-US" sz="5400" b="1">
                <a:solidFill>
                  <a:schemeClr val="bg1"/>
                </a:solidFill>
                <a:latin typeface="Times New Roman" panose="02020603050405020304" pitchFamily="18" charset="0"/>
                <a:cs typeface="Times New Roman" panose="02020603050405020304" pitchFamily="18" charset="0"/>
              </a:rPr>
              <a:t>VẬN DỤNG</a:t>
            </a:r>
          </a:p>
        </p:txBody>
      </p:sp>
    </p:spTree>
  </p:cSld>
  <p:clrMapOvr>
    <a:masterClrMapping/>
  </p:clrMapOvr>
  <p:transition spd="slow" advClick="0" advTm="3713">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457200"/>
            <a:ext cx="8077200" cy="1938991"/>
          </a:xfrm>
          <a:prstGeom prst="rect">
            <a:avLst/>
          </a:prstGeom>
          <a:noFill/>
        </p:spPr>
        <p:txBody>
          <a:bodyPr>
            <a:spAutoFit/>
          </a:bodyPr>
          <a:lstStyle/>
          <a:p>
            <a:pPr marR="0" defTabSz="914400" eaLnBrk="1" hangingPunct="1">
              <a:buClrTx/>
              <a:buSzTx/>
              <a:buFontTx/>
              <a:buNone/>
              <a:defRPr/>
            </a:pPr>
            <a:r>
              <a:rPr kumimoji="0" lang="vi-VN" sz="4400" b="1" i="1" kern="10" cap="none" spc="0" normalizeH="0" baseline="0" noProof="0" dirty="0">
                <a:ln w="9525">
                  <a:solidFill>
                    <a:srgbClr val="FFFF00"/>
                  </a:solidFill>
                  <a:round/>
                </a:ln>
                <a:solidFill>
                  <a:schemeClr val="tx1"/>
                </a:solidFill>
                <a:effectLst>
                  <a:outerShdw blurRad="38100" dist="38100" dir="2700000" algn="tl">
                    <a:srgbClr val="000000">
                      <a:alpha val="43137"/>
                    </a:srgbClr>
                  </a:outerShdw>
                </a:effectLst>
                <a:latin typeface="Times New Roman" panose="02020603050405020304"/>
                <a:ea typeface="+mn-ea"/>
                <a:cs typeface="Times New Roman" panose="02020603050405020304"/>
              </a:rPr>
              <a:t>Biết hợp tác với mọi người trong công việc, kết quả sẽ ra sao?</a:t>
            </a:r>
            <a:endParaRPr kumimoji="0" lang="en-US" sz="4400" b="1" i="1" kern="10" cap="none" spc="0" normalizeH="0" baseline="0" noProof="0" dirty="0">
              <a:ln w="9525">
                <a:solidFill>
                  <a:srgbClr val="FFFF00"/>
                </a:solidFill>
                <a:round/>
              </a:ln>
              <a:solidFill>
                <a:schemeClr val="tx1"/>
              </a:solidFill>
              <a:effectLst>
                <a:outerShdw blurRad="38100" dist="38100" dir="2700000" algn="tl">
                  <a:srgbClr val="000000">
                    <a:alpha val="43137"/>
                  </a:srgbClr>
                </a:outerShdw>
              </a:effectLst>
              <a:latin typeface="Times New Roman" panose="02020603050405020304"/>
              <a:ea typeface="+mn-ea"/>
              <a:cs typeface="Times New Roman" panose="02020603050405020304"/>
            </a:endParaRPr>
          </a:p>
          <a:p>
            <a:pPr marR="0" defTabSz="914400" eaLnBrk="1" hangingPunct="1">
              <a:buClrTx/>
              <a:buSzTx/>
              <a:buFontTx/>
              <a:buNone/>
              <a:defRPr/>
            </a:pPr>
            <a:endParaRPr kumimoji="0" lang="en-US" sz="4400" b="1" i="1" kern="10" cap="none" spc="0" normalizeH="0" baseline="0" noProof="0" dirty="0">
              <a:ln w="9525">
                <a:solidFill>
                  <a:srgbClr val="FFFF00"/>
                </a:solidFill>
                <a:round/>
              </a:ln>
              <a:solidFill>
                <a:schemeClr val="tx1"/>
              </a:solidFill>
              <a:effectLst>
                <a:outerShdw blurRad="38100" dist="38100" dir="2700000" algn="tl">
                  <a:srgbClr val="000000">
                    <a:alpha val="43137"/>
                  </a:srgbClr>
                </a:outerShdw>
              </a:effectLst>
              <a:latin typeface="Times New Roman" panose="02020603050405020304"/>
              <a:ea typeface="+mn-ea"/>
              <a:cs typeface="Times New Roman" panose="02020603050405020304"/>
            </a:endParaRPr>
          </a:p>
        </p:txBody>
      </p:sp>
      <p:sp>
        <p:nvSpPr>
          <p:cNvPr id="5" name="TextBox 4"/>
          <p:cNvSpPr txBox="1"/>
          <p:nvPr/>
        </p:nvSpPr>
        <p:spPr>
          <a:xfrm>
            <a:off x="762000" y="2366963"/>
            <a:ext cx="7467600" cy="35401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defTabSz="914400" eaLnBrk="1" hangingPunct="1">
              <a:spcBef>
                <a:spcPct val="0"/>
              </a:spcBef>
              <a:buFontTx/>
              <a:buNone/>
              <a:tabLst>
                <a:tab pos="7425055" algn="l"/>
              </a:tabLst>
            </a:pPr>
            <a:r>
              <a:rPr lang="en-US" altLang="en-US" b="1" u="sng" dirty="0">
                <a:solidFill>
                  <a:srgbClr val="FF0000"/>
                </a:solidFill>
                <a:latin typeface="Arial" panose="020B0604020202020204" pitchFamily="34" charset="0"/>
              </a:rPr>
              <a:t>Ghi nhớ</a:t>
            </a:r>
            <a:r>
              <a:rPr lang="en-US" altLang="en-US" b="1" dirty="0">
                <a:solidFill>
                  <a:srgbClr val="FF0000"/>
                </a:solidFill>
                <a:latin typeface="Arial" panose="020B0604020202020204" pitchFamily="34" charset="0"/>
              </a:rPr>
              <a:t> :</a:t>
            </a:r>
            <a:r>
              <a:rPr lang="en-US" altLang="en-US" dirty="0">
                <a:solidFill>
                  <a:srgbClr val="000000"/>
                </a:solidFill>
                <a:latin typeface="Arial" panose="020B0604020202020204" pitchFamily="34" charset="0"/>
              </a:rPr>
              <a:t> Biết hợp tác với những người xung quanh, công việc sẽ thuận lợi và đạt kết quả tốt hơn.</a:t>
            </a:r>
          </a:p>
          <a:p>
            <a:pPr marL="0" lvl="0" indent="0" algn="ctr" defTabSz="914400" eaLnBrk="1" hangingPunct="1">
              <a:spcBef>
                <a:spcPct val="0"/>
              </a:spcBef>
              <a:buFontTx/>
              <a:buNone/>
              <a:tabLst>
                <a:tab pos="7425055" algn="l"/>
              </a:tabLst>
            </a:pPr>
            <a:r>
              <a:rPr lang="en-US" altLang="en-US" i="1" dirty="0">
                <a:solidFill>
                  <a:srgbClr val="0000FF"/>
                </a:solidFill>
                <a:latin typeface="Arial" panose="020B0604020202020204" pitchFamily="34" charset="0"/>
              </a:rPr>
              <a:t>Một cây làm chẳng nên non,</a:t>
            </a:r>
          </a:p>
          <a:p>
            <a:pPr marL="0" lvl="0" indent="0" algn="ctr" defTabSz="914400" eaLnBrk="1" hangingPunct="1">
              <a:spcBef>
                <a:spcPct val="0"/>
              </a:spcBef>
              <a:buFontTx/>
              <a:buNone/>
              <a:tabLst>
                <a:tab pos="7425055" algn="l"/>
              </a:tabLst>
            </a:pPr>
            <a:r>
              <a:rPr lang="en-US" altLang="en-US" i="1" dirty="0">
                <a:solidFill>
                  <a:srgbClr val="0000FF"/>
                </a:solidFill>
                <a:latin typeface="Arial" panose="020B0604020202020204" pitchFamily="34" charset="0"/>
              </a:rPr>
              <a:t>Ba cây chụm lại nên hòn núi cao.</a:t>
            </a:r>
          </a:p>
          <a:p>
            <a:pPr marL="0" lvl="0" indent="0" algn="ctr" defTabSz="914400" eaLnBrk="1" hangingPunct="1">
              <a:spcBef>
                <a:spcPct val="0"/>
              </a:spcBef>
              <a:buFontTx/>
              <a:buNone/>
              <a:tabLst>
                <a:tab pos="7425055" algn="l"/>
              </a:tabLst>
            </a:pPr>
            <a:r>
              <a:rPr lang="en-US" altLang="en-US" i="1" dirty="0">
                <a:solidFill>
                  <a:srgbClr val="0000FF"/>
                </a:solidFill>
                <a:latin typeface="Arial" panose="020B0604020202020204" pitchFamily="34" charset="0"/>
              </a:rPr>
              <a:t>                                         Tục ngữ</a:t>
            </a:r>
          </a:p>
          <a:p>
            <a:pPr marL="0" lvl="0" indent="0" defTabSz="914400" eaLnBrk="1" hangingPunct="1">
              <a:spcBef>
                <a:spcPct val="0"/>
              </a:spcBef>
              <a:buFontTx/>
              <a:buNone/>
              <a:tabLst>
                <a:tab pos="7425055" algn="l"/>
              </a:tabLst>
            </a:pPr>
            <a:endParaRPr lang="en-US" altLang="en-US" dirty="0">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stretch>
            <a:fillRect/>
          </a:stretch>
        </p:blipFill>
        <p:spPr>
          <a:xfrm>
            <a:off x="0" y="-57150"/>
            <a:ext cx="9156700" cy="1231900"/>
          </a:xfrm>
          <a:prstGeom prst="rect">
            <a:avLst/>
          </a:prstGeom>
          <a:noFill/>
          <a:ln w="9525">
            <a:noFill/>
          </a:ln>
        </p:spPr>
      </p:pic>
      <p:sp>
        <p:nvSpPr>
          <p:cNvPr id="14" name="TextBox 2"/>
          <p:cNvSpPr txBox="1"/>
          <p:nvPr/>
        </p:nvSpPr>
        <p:spPr>
          <a:xfrm>
            <a:off x="941388" y="885825"/>
            <a:ext cx="7337425" cy="923925"/>
          </a:xfrm>
          <a:prstGeom prst="rect">
            <a:avLst/>
          </a:prstGeom>
          <a:noFill/>
          <a:ln w="9525">
            <a:noFill/>
          </a:ln>
        </p:spPr>
        <p:txBody>
          <a:bodyPr>
            <a:spAutoFit/>
          </a:bodyPr>
          <a:lstStyle/>
          <a:p>
            <a:pPr algn="ctr" eaLnBrk="1" hangingPunct="1">
              <a:buNone/>
            </a:pPr>
            <a:r>
              <a:rPr lang="en-US" altLang="zh-CN" sz="5400" b="1" dirty="0">
                <a:solidFill>
                  <a:srgbClr val="FF0000"/>
                </a:solidFill>
                <a:latin typeface="Times New Roman" panose="02020603050405020304" pitchFamily="18" charset="0"/>
                <a:ea typeface="华康海报体W12"/>
              </a:rPr>
              <a:t>Khởi động</a:t>
            </a:r>
          </a:p>
        </p:txBody>
      </p:sp>
      <p:sp>
        <p:nvSpPr>
          <p:cNvPr id="9" name="Rectangle 3"/>
          <p:cNvSpPr txBox="1"/>
          <p:nvPr/>
        </p:nvSpPr>
        <p:spPr>
          <a:xfrm>
            <a:off x="569913" y="2054225"/>
            <a:ext cx="8016875" cy="609600"/>
          </a:xfrm>
          <a:prstGeom prst="rect">
            <a:avLst/>
          </a:prstGeom>
          <a:noFill/>
          <a:ln w="9525">
            <a:noFill/>
          </a:ln>
        </p:spPr>
        <p:txBody>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171450" lvl="0" indent="-171450" defTabSz="685800" eaLnBrk="1" hangingPunct="1">
              <a:lnSpc>
                <a:spcPct val="80000"/>
              </a:lnSpc>
            </a:pPr>
            <a:r>
              <a:rPr lang="en-US" altLang="en-US" sz="2400" b="1" dirty="0">
                <a:solidFill>
                  <a:srgbClr val="0033CC"/>
                </a:solidFill>
                <a:latin typeface="Times New Roman" panose="02020603050405020304" pitchFamily="18" charset="0"/>
              </a:rPr>
              <a:t>Chọn đáp án đúng (A, B, C, D,..):</a:t>
            </a:r>
          </a:p>
          <a:p>
            <a:pPr marL="171450" lvl="0" indent="-171450" defTabSz="685800" eaLnBrk="1" hangingPunct="1">
              <a:lnSpc>
                <a:spcPct val="80000"/>
              </a:lnSpc>
              <a:buFont typeface="Wingdings" panose="05000000000000000000" pitchFamily="2" charset="2"/>
              <a:buNone/>
            </a:pPr>
            <a:r>
              <a:rPr lang="en-US" altLang="en-US" sz="2400" dirty="0">
                <a:latin typeface="Times New Roman" panose="02020603050405020304" pitchFamily="18" charset="0"/>
              </a:rPr>
              <a:t>		</a:t>
            </a:r>
            <a:r>
              <a:rPr lang="en-US" altLang="en-US" sz="2400" b="1" i="1" dirty="0">
                <a:latin typeface="Times New Roman" panose="02020603050405020304" pitchFamily="18" charset="0"/>
              </a:rPr>
              <a:t>Những việc làm thể hiện sự hợp tác với những người xung quanh là:</a:t>
            </a:r>
          </a:p>
        </p:txBody>
      </p:sp>
      <p:sp>
        <p:nvSpPr>
          <p:cNvPr id="12293" name="Text Box 4"/>
          <p:cNvSpPr txBox="1"/>
          <p:nvPr/>
        </p:nvSpPr>
        <p:spPr>
          <a:xfrm>
            <a:off x="1752600" y="3124200"/>
            <a:ext cx="5943600" cy="366713"/>
          </a:xfrm>
          <a:prstGeom prst="rect">
            <a:avLst/>
          </a:prstGeom>
          <a:noFill/>
          <a:ln w="9525">
            <a:noFill/>
          </a:ln>
        </p:spPr>
        <p:txBody>
          <a:bodyPr>
            <a:spAutoFit/>
          </a:bodyPr>
          <a:lstStyle/>
          <a:p>
            <a:pPr eaLnBrk="1" hangingPunct="1">
              <a:spcBef>
                <a:spcPct val="50000"/>
              </a:spcBef>
            </a:pPr>
            <a:endParaRPr lang="en-US" altLang="en-US" dirty="0">
              <a:latin typeface="Arial" panose="020B0604020202020204" pitchFamily="34" charset="0"/>
            </a:endParaRPr>
          </a:p>
        </p:txBody>
      </p:sp>
      <p:sp>
        <p:nvSpPr>
          <p:cNvPr id="11" name="Rectangle 17"/>
          <p:cNvSpPr/>
          <p:nvPr/>
        </p:nvSpPr>
        <p:spPr>
          <a:xfrm>
            <a:off x="685800" y="2971800"/>
            <a:ext cx="7391400" cy="609600"/>
          </a:xfrm>
          <a:prstGeom prst="rect">
            <a:avLst/>
          </a:prstGeom>
          <a:noFill/>
          <a:ln w="9525">
            <a:noFill/>
          </a:ln>
        </p:spPr>
        <p:txBody>
          <a:bodyPr/>
          <a:lstStyle/>
          <a:p>
            <a:pPr marL="342900" indent="-342900" eaLnBrk="1" hangingPunct="1">
              <a:lnSpc>
                <a:spcPct val="80000"/>
              </a:lnSpc>
              <a:spcBef>
                <a:spcPct val="20000"/>
              </a:spcBef>
              <a:buClr>
                <a:schemeClr val="bg2"/>
              </a:buClr>
              <a:buSzPct val="75000"/>
              <a:buFont typeface="Wingdings" panose="05000000000000000000" pitchFamily="2" charset="2"/>
              <a:buChar char="n"/>
            </a:pPr>
            <a:endParaRPr lang="en-US" altLang="en-US" sz="2400" dirty="0">
              <a:solidFill>
                <a:srgbClr val="0033CC"/>
              </a:solidFill>
              <a:latin typeface="Times New Roman" panose="02020603050405020304" pitchFamily="18" charset="0"/>
            </a:endParaRPr>
          </a:p>
        </p:txBody>
      </p:sp>
      <p:sp>
        <p:nvSpPr>
          <p:cNvPr id="12" name="Rectangle 18"/>
          <p:cNvSpPr/>
          <p:nvPr/>
        </p:nvSpPr>
        <p:spPr>
          <a:xfrm>
            <a:off x="685800" y="3352800"/>
            <a:ext cx="7391400" cy="609600"/>
          </a:xfrm>
          <a:prstGeom prst="rect">
            <a:avLst/>
          </a:prstGeom>
          <a:noFill/>
          <a:ln w="9525">
            <a:noFill/>
          </a:ln>
        </p:spPr>
        <p:txBody>
          <a:bodyPr/>
          <a:lstStyle/>
          <a:p>
            <a:pPr marL="342900" indent="-342900" eaLnBrk="1" hangingPunct="1">
              <a:lnSpc>
                <a:spcPct val="80000"/>
              </a:lnSpc>
              <a:spcBef>
                <a:spcPct val="20000"/>
              </a:spcBef>
              <a:buClr>
                <a:schemeClr val="bg2"/>
              </a:buClr>
              <a:buSzPct val="75000"/>
              <a:buFont typeface="Wingdings" panose="05000000000000000000" pitchFamily="2" charset="2"/>
            </a:pPr>
            <a:r>
              <a:rPr lang="en-US" altLang="en-US" sz="2400" dirty="0">
                <a:latin typeface="Times New Roman" panose="02020603050405020304" pitchFamily="18" charset="0"/>
              </a:rPr>
              <a:t>	A. Biết phân công nhiệm vụ cho nhau.</a:t>
            </a:r>
          </a:p>
        </p:txBody>
      </p:sp>
      <p:sp>
        <p:nvSpPr>
          <p:cNvPr id="13" name="Rectangle 21"/>
          <p:cNvSpPr/>
          <p:nvPr/>
        </p:nvSpPr>
        <p:spPr>
          <a:xfrm>
            <a:off x="700088" y="3733800"/>
            <a:ext cx="7391400" cy="609600"/>
          </a:xfrm>
          <a:prstGeom prst="rect">
            <a:avLst/>
          </a:prstGeom>
          <a:noFill/>
          <a:ln w="9525">
            <a:noFill/>
          </a:ln>
        </p:spPr>
        <p:txBody>
          <a:bodyPr/>
          <a:lstStyle/>
          <a:p>
            <a:pPr marL="342900" indent="-342900" eaLnBrk="1" hangingPunct="1">
              <a:lnSpc>
                <a:spcPct val="80000"/>
              </a:lnSpc>
              <a:spcBef>
                <a:spcPct val="20000"/>
              </a:spcBef>
              <a:buClr>
                <a:schemeClr val="bg2"/>
              </a:buClr>
              <a:buSzPct val="75000"/>
              <a:buFont typeface="Wingdings" panose="05000000000000000000" pitchFamily="2" charset="2"/>
            </a:pPr>
            <a:r>
              <a:rPr lang="en-US" altLang="en-US" sz="2400" dirty="0">
                <a:latin typeface="Times New Roman" panose="02020603050405020304" pitchFamily="18" charset="0"/>
              </a:rPr>
              <a:t>	B. Làm thay công việc cho người khác.</a:t>
            </a:r>
          </a:p>
        </p:txBody>
      </p:sp>
      <p:sp>
        <p:nvSpPr>
          <p:cNvPr id="17" name="Rectangle 22"/>
          <p:cNvSpPr/>
          <p:nvPr/>
        </p:nvSpPr>
        <p:spPr>
          <a:xfrm>
            <a:off x="685800" y="4176713"/>
            <a:ext cx="7391400" cy="609600"/>
          </a:xfrm>
          <a:prstGeom prst="rect">
            <a:avLst/>
          </a:prstGeom>
          <a:noFill/>
          <a:ln w="9525">
            <a:noFill/>
          </a:ln>
        </p:spPr>
        <p:txBody>
          <a:bodyPr/>
          <a:lstStyle/>
          <a:p>
            <a:pPr marL="342900" indent="-342900" eaLnBrk="1" hangingPunct="1">
              <a:lnSpc>
                <a:spcPct val="80000"/>
              </a:lnSpc>
              <a:spcBef>
                <a:spcPct val="20000"/>
              </a:spcBef>
              <a:buClr>
                <a:schemeClr val="bg2"/>
              </a:buClr>
              <a:buSzPct val="75000"/>
              <a:buFont typeface="Wingdings" panose="05000000000000000000" pitchFamily="2" charset="2"/>
            </a:pPr>
            <a:r>
              <a:rPr lang="en-US" altLang="en-US" sz="2400" dirty="0">
                <a:latin typeface="Times New Roman" panose="02020603050405020304" pitchFamily="18" charset="0"/>
              </a:rPr>
              <a:t>	C. Hỗ trợ phối hợp nhau trong công việc.</a:t>
            </a:r>
          </a:p>
        </p:txBody>
      </p:sp>
      <p:sp>
        <p:nvSpPr>
          <p:cNvPr id="18" name="Rectangle 23"/>
          <p:cNvSpPr/>
          <p:nvPr/>
        </p:nvSpPr>
        <p:spPr>
          <a:xfrm>
            <a:off x="685800" y="4572000"/>
            <a:ext cx="7391400" cy="609600"/>
          </a:xfrm>
          <a:prstGeom prst="rect">
            <a:avLst/>
          </a:prstGeom>
          <a:noFill/>
          <a:ln w="9525">
            <a:noFill/>
          </a:ln>
        </p:spPr>
        <p:txBody>
          <a:bodyPr/>
          <a:lstStyle/>
          <a:p>
            <a:pPr marL="342900" indent="-342900" eaLnBrk="1" hangingPunct="1">
              <a:lnSpc>
                <a:spcPct val="80000"/>
              </a:lnSpc>
              <a:spcBef>
                <a:spcPct val="20000"/>
              </a:spcBef>
              <a:buClr>
                <a:schemeClr val="bg2"/>
              </a:buClr>
              <a:buSzPct val="75000"/>
              <a:buFont typeface="Wingdings" panose="05000000000000000000" pitchFamily="2" charset="2"/>
            </a:pPr>
            <a:r>
              <a:rPr lang="en-US" altLang="en-US" sz="2400" dirty="0">
                <a:latin typeface="Times New Roman" panose="02020603050405020304" pitchFamily="18" charset="0"/>
              </a:rPr>
              <a:t>	D. Việc của ai người nấy biết.</a:t>
            </a:r>
          </a:p>
        </p:txBody>
      </p:sp>
      <p:sp>
        <p:nvSpPr>
          <p:cNvPr id="19" name="Rectangle 24"/>
          <p:cNvSpPr/>
          <p:nvPr/>
        </p:nvSpPr>
        <p:spPr>
          <a:xfrm>
            <a:off x="685800" y="5014913"/>
            <a:ext cx="8458200" cy="609600"/>
          </a:xfrm>
          <a:prstGeom prst="rect">
            <a:avLst/>
          </a:prstGeom>
          <a:noFill/>
          <a:ln w="9525">
            <a:noFill/>
          </a:ln>
        </p:spPr>
        <p:txBody>
          <a:bodyPr/>
          <a:lstStyle/>
          <a:p>
            <a:pPr marL="342900" indent="-342900" eaLnBrk="1" hangingPunct="1">
              <a:lnSpc>
                <a:spcPct val="80000"/>
              </a:lnSpc>
              <a:spcBef>
                <a:spcPct val="20000"/>
              </a:spcBef>
              <a:buClr>
                <a:schemeClr val="bg2"/>
              </a:buClr>
              <a:buSzPct val="75000"/>
              <a:buFont typeface="Wingdings" panose="05000000000000000000" pitchFamily="2" charset="2"/>
            </a:pPr>
            <a:r>
              <a:rPr lang="en-US" altLang="en-US" sz="2400" dirty="0">
                <a:latin typeface="Times New Roman" panose="02020603050405020304" pitchFamily="18" charset="0"/>
              </a:rPr>
              <a:t>	E. Luôn bàn bạc với mọi người khi thực hiện công việc chung.</a:t>
            </a:r>
          </a:p>
        </p:txBody>
      </p:sp>
      <p:sp>
        <p:nvSpPr>
          <p:cNvPr id="20" name="Rectangle 25"/>
          <p:cNvSpPr/>
          <p:nvPr/>
        </p:nvSpPr>
        <p:spPr>
          <a:xfrm>
            <a:off x="671513" y="5410200"/>
            <a:ext cx="8458200" cy="609600"/>
          </a:xfrm>
          <a:prstGeom prst="rect">
            <a:avLst/>
          </a:prstGeom>
          <a:noFill/>
          <a:ln w="9525">
            <a:noFill/>
          </a:ln>
        </p:spPr>
        <p:txBody>
          <a:bodyPr/>
          <a:lstStyle/>
          <a:p>
            <a:pPr marL="342900" indent="-342900" eaLnBrk="1" hangingPunct="1">
              <a:lnSpc>
                <a:spcPct val="80000"/>
              </a:lnSpc>
              <a:spcBef>
                <a:spcPct val="20000"/>
              </a:spcBef>
              <a:buClr>
                <a:schemeClr val="bg2"/>
              </a:buClr>
              <a:buSzPct val="75000"/>
              <a:buFont typeface="Wingdings" panose="05000000000000000000" pitchFamily="2" charset="2"/>
            </a:pPr>
            <a:r>
              <a:rPr lang="en-US" altLang="en-US" sz="2400" dirty="0">
                <a:latin typeface="Times New Roman" panose="02020603050405020304" pitchFamily="18" charset="0"/>
              </a:rPr>
              <a:t>	G. Để người khác làm còn mình đi chơi.</a:t>
            </a:r>
          </a:p>
        </p:txBody>
      </p:sp>
      <p:sp>
        <p:nvSpPr>
          <p:cNvPr id="21" name="Oval 28"/>
          <p:cNvSpPr/>
          <p:nvPr/>
        </p:nvSpPr>
        <p:spPr>
          <a:xfrm>
            <a:off x="1052513" y="3319463"/>
            <a:ext cx="381000" cy="457200"/>
          </a:xfrm>
          <a:prstGeom prst="ellipse">
            <a:avLst/>
          </a:prstGeom>
          <a:noFill/>
          <a:ln w="38100" cap="flat" cmpd="sng">
            <a:solidFill>
              <a:srgbClr val="FF0000"/>
            </a:solidFill>
            <a:prstDash val="solid"/>
            <a:headEnd type="none" w="med" len="med"/>
            <a:tailEnd type="none" w="med" len="med"/>
          </a:ln>
        </p:spPr>
        <p:txBody>
          <a:bodyPr wrap="none" anchor="ctr" anchorCtr="0"/>
          <a:lstStyle/>
          <a:p>
            <a:endParaRPr lang="en-US" altLang="en-US" dirty="0">
              <a:latin typeface="Arial Black" panose="020B0A04020102020204" pitchFamily="34" charset="0"/>
            </a:endParaRPr>
          </a:p>
        </p:txBody>
      </p:sp>
      <p:sp>
        <p:nvSpPr>
          <p:cNvPr id="22" name="Oval 29"/>
          <p:cNvSpPr/>
          <p:nvPr/>
        </p:nvSpPr>
        <p:spPr>
          <a:xfrm>
            <a:off x="1033463" y="4129088"/>
            <a:ext cx="381000" cy="457200"/>
          </a:xfrm>
          <a:prstGeom prst="ellipse">
            <a:avLst/>
          </a:prstGeom>
          <a:noFill/>
          <a:ln w="38100" cap="flat" cmpd="sng">
            <a:solidFill>
              <a:srgbClr val="FF0000"/>
            </a:solidFill>
            <a:prstDash val="solid"/>
            <a:headEnd type="none" w="med" len="med"/>
            <a:tailEnd type="none" w="med" len="med"/>
          </a:ln>
        </p:spPr>
        <p:txBody>
          <a:bodyPr wrap="none" anchor="ctr" anchorCtr="0"/>
          <a:lstStyle/>
          <a:p>
            <a:endParaRPr lang="en-US" altLang="en-US" dirty="0">
              <a:latin typeface="Arial Black" panose="020B0A04020102020204" pitchFamily="34" charset="0"/>
            </a:endParaRPr>
          </a:p>
        </p:txBody>
      </p:sp>
      <p:sp>
        <p:nvSpPr>
          <p:cNvPr id="23" name="Oval 30"/>
          <p:cNvSpPr/>
          <p:nvPr/>
        </p:nvSpPr>
        <p:spPr>
          <a:xfrm>
            <a:off x="1023938" y="4953000"/>
            <a:ext cx="381000" cy="457200"/>
          </a:xfrm>
          <a:prstGeom prst="ellipse">
            <a:avLst/>
          </a:prstGeom>
          <a:noFill/>
          <a:ln w="38100" cap="flat" cmpd="sng">
            <a:solidFill>
              <a:srgbClr val="FF0000"/>
            </a:solidFill>
            <a:prstDash val="solid"/>
            <a:headEnd type="none" w="med" len="med"/>
            <a:tailEnd type="none" w="med" len="med"/>
          </a:ln>
        </p:spPr>
        <p:txBody>
          <a:bodyPr wrap="none" anchor="ctr" anchorCtr="0"/>
          <a:lstStyle/>
          <a:p>
            <a:endParaRPr lang="en-US" altLang="en-US" dirty="0">
              <a:latin typeface="Arial Black" panose="020B0A040201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fade">
                                      <p:cBhvr>
                                        <p:cTn id="14" dur="1000"/>
                                        <p:tgtEl>
                                          <p:spTgt spid="14">
                                            <p:txEl>
                                              <p:pRg st="0" end="0"/>
                                            </p:txEl>
                                          </p:spTgt>
                                        </p:tgtEl>
                                      </p:cBhvr>
                                    </p:animEffect>
                                    <p:anim calcmode="lin" valueType="num">
                                      <p:cBhvr>
                                        <p:cTn id="15"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box(in)">
                                      <p:cBhvr>
                                        <p:cTn id="21" dur="500"/>
                                        <p:tgtEl>
                                          <p:spTgt spid="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box(in)">
                                      <p:cBhvr>
                                        <p:cTn id="26" dur="500"/>
                                        <p:tgtEl>
                                          <p:spTgt spid="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nodePh="1">
                                  <p:stCondLst>
                                    <p:cond delay="0"/>
                                  </p:stCondLst>
                                  <p:endCondLst>
                                    <p:cond evt="begin" delay="0">
                                      <p:tn val="29"/>
                                    </p:cond>
                                  </p:end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box(in)">
                                      <p:cBhvr>
                                        <p:cTn id="31" dur="500"/>
                                        <p:tgtEl>
                                          <p:spTgt spid="1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box(in)">
                                      <p:cBhvr>
                                        <p:cTn id="36" dur="500"/>
                                        <p:tgtEl>
                                          <p:spTgt spid="12">
                                            <p:txEl>
                                              <p:pRg st="0" end="0"/>
                                            </p:txEl>
                                          </p:spTgt>
                                        </p:tgtEl>
                                      </p:cBhvr>
                                    </p:animEffect>
                                  </p:childTnLst>
                                </p:cTn>
                              </p:par>
                              <p:par>
                                <p:cTn id="37" presetID="4" presetClass="entr" presetSubtype="16" fill="hold" grpId="0" nodeType="withEffect">
                                  <p:stCondLst>
                                    <p:cond delay="1000"/>
                                  </p:stCondLst>
                                  <p:childTnLst>
                                    <p:set>
                                      <p:cBhvr>
                                        <p:cTn id="38" dur="1" fill="hold">
                                          <p:stCondLst>
                                            <p:cond delay="0"/>
                                          </p:stCondLst>
                                        </p:cTn>
                                        <p:tgtEl>
                                          <p:spTgt spid="13">
                                            <p:txEl>
                                              <p:pRg st="0" end="0"/>
                                            </p:txEl>
                                          </p:spTgt>
                                        </p:tgtEl>
                                        <p:attrNameLst>
                                          <p:attrName>style.visibility</p:attrName>
                                        </p:attrNameLst>
                                      </p:cBhvr>
                                      <p:to>
                                        <p:strVal val="visible"/>
                                      </p:to>
                                    </p:set>
                                    <p:animEffect transition="in" filter="box(in)">
                                      <p:cBhvr>
                                        <p:cTn id="39" dur="1000"/>
                                        <p:tgtEl>
                                          <p:spTgt spid="13">
                                            <p:txEl>
                                              <p:pRg st="0" end="0"/>
                                            </p:txEl>
                                          </p:spTgt>
                                        </p:tgtEl>
                                      </p:cBhvr>
                                    </p:animEffect>
                                  </p:childTnLst>
                                </p:cTn>
                              </p:par>
                              <p:par>
                                <p:cTn id="40" presetID="4" presetClass="entr" presetSubtype="16" fill="hold" grpId="0" nodeType="withEffect">
                                  <p:stCondLst>
                                    <p:cond delay="2000"/>
                                  </p:stCondLst>
                                  <p:childTnLst>
                                    <p:set>
                                      <p:cBhvr>
                                        <p:cTn id="41" dur="1" fill="hold">
                                          <p:stCondLst>
                                            <p:cond delay="0"/>
                                          </p:stCondLst>
                                        </p:cTn>
                                        <p:tgtEl>
                                          <p:spTgt spid="17">
                                            <p:txEl>
                                              <p:pRg st="0" end="0"/>
                                            </p:txEl>
                                          </p:spTgt>
                                        </p:tgtEl>
                                        <p:attrNameLst>
                                          <p:attrName>style.visibility</p:attrName>
                                        </p:attrNameLst>
                                      </p:cBhvr>
                                      <p:to>
                                        <p:strVal val="visible"/>
                                      </p:to>
                                    </p:set>
                                    <p:animEffect transition="in" filter="box(in)">
                                      <p:cBhvr>
                                        <p:cTn id="42" dur="1000"/>
                                        <p:tgtEl>
                                          <p:spTgt spid="17">
                                            <p:txEl>
                                              <p:pRg st="0" end="0"/>
                                            </p:txEl>
                                          </p:spTgt>
                                        </p:tgtEl>
                                      </p:cBhvr>
                                    </p:animEffect>
                                  </p:childTnLst>
                                </p:cTn>
                              </p:par>
                              <p:par>
                                <p:cTn id="43" presetID="4" presetClass="entr" presetSubtype="16" fill="hold" grpId="0" nodeType="withEffect">
                                  <p:stCondLst>
                                    <p:cond delay="3000"/>
                                  </p:stCondLst>
                                  <p:childTnLst>
                                    <p:set>
                                      <p:cBhvr>
                                        <p:cTn id="44" dur="1" fill="hold">
                                          <p:stCondLst>
                                            <p:cond delay="0"/>
                                          </p:stCondLst>
                                        </p:cTn>
                                        <p:tgtEl>
                                          <p:spTgt spid="18">
                                            <p:txEl>
                                              <p:pRg st="0" end="0"/>
                                            </p:txEl>
                                          </p:spTgt>
                                        </p:tgtEl>
                                        <p:attrNameLst>
                                          <p:attrName>style.visibility</p:attrName>
                                        </p:attrNameLst>
                                      </p:cBhvr>
                                      <p:to>
                                        <p:strVal val="visible"/>
                                      </p:to>
                                    </p:set>
                                    <p:animEffect transition="in" filter="box(in)">
                                      <p:cBhvr>
                                        <p:cTn id="45" dur="1000"/>
                                        <p:tgtEl>
                                          <p:spTgt spid="18">
                                            <p:txEl>
                                              <p:pRg st="0" end="0"/>
                                            </p:txEl>
                                          </p:spTgt>
                                        </p:tgtEl>
                                      </p:cBhvr>
                                    </p:animEffect>
                                  </p:childTnLst>
                                </p:cTn>
                              </p:par>
                              <p:par>
                                <p:cTn id="46" presetID="4" presetClass="entr" presetSubtype="16" fill="hold" grpId="0" nodeType="withEffect">
                                  <p:stCondLst>
                                    <p:cond delay="4000"/>
                                  </p:stCondLst>
                                  <p:childTnLst>
                                    <p:set>
                                      <p:cBhvr>
                                        <p:cTn id="47" dur="1" fill="hold">
                                          <p:stCondLst>
                                            <p:cond delay="0"/>
                                          </p:stCondLst>
                                        </p:cTn>
                                        <p:tgtEl>
                                          <p:spTgt spid="19">
                                            <p:txEl>
                                              <p:pRg st="0" end="0"/>
                                            </p:txEl>
                                          </p:spTgt>
                                        </p:tgtEl>
                                        <p:attrNameLst>
                                          <p:attrName>style.visibility</p:attrName>
                                        </p:attrNameLst>
                                      </p:cBhvr>
                                      <p:to>
                                        <p:strVal val="visible"/>
                                      </p:to>
                                    </p:set>
                                    <p:animEffect transition="in" filter="box(in)">
                                      <p:cBhvr>
                                        <p:cTn id="48" dur="1000"/>
                                        <p:tgtEl>
                                          <p:spTgt spid="19">
                                            <p:txEl>
                                              <p:pRg st="0" end="0"/>
                                            </p:txEl>
                                          </p:spTgt>
                                        </p:tgtEl>
                                      </p:cBhvr>
                                    </p:animEffect>
                                  </p:childTnLst>
                                </p:cTn>
                              </p:par>
                              <p:par>
                                <p:cTn id="49" presetID="4" presetClass="entr" presetSubtype="16" fill="hold" grpId="0" nodeType="withEffect">
                                  <p:stCondLst>
                                    <p:cond delay="500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box(in)">
                                      <p:cBhvr>
                                        <p:cTn id="51" dur="1000"/>
                                        <p:tgtEl>
                                          <p:spTgt spid="20">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1" grpId="0" build="p"/>
      <p:bldP spid="12" grpId="0" build="p"/>
      <p:bldP spid="13" grpId="0" build="p"/>
      <p:bldP spid="17" grpId="0" build="p"/>
      <p:bldP spid="18" grpId="0" build="p"/>
      <p:bldP spid="19" grpId="0" build="p"/>
      <p:bldP spid="20" grpId="0" build="p"/>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p:cNvPicPr>
          <p:nvPr/>
        </p:nvPicPr>
        <p:blipFill>
          <a:blip r:embed="rId2"/>
          <a:stretch>
            <a:fillRect/>
          </a:stretch>
        </p:blipFill>
        <p:spPr>
          <a:xfrm>
            <a:off x="-285750" y="0"/>
            <a:ext cx="9715500" cy="6858000"/>
          </a:xfrm>
          <a:prstGeom prst="rect">
            <a:avLst/>
          </a:prstGeom>
          <a:noFill/>
          <a:ln w="9525">
            <a:noFill/>
          </a:ln>
        </p:spPr>
      </p:pic>
      <p:sp>
        <p:nvSpPr>
          <p:cNvPr id="2" name="Text Box 1"/>
          <p:cNvSpPr txBox="1"/>
          <p:nvPr/>
        </p:nvSpPr>
        <p:spPr>
          <a:xfrm>
            <a:off x="2743200" y="2895600"/>
            <a:ext cx="3918585" cy="706755"/>
          </a:xfrm>
          <a:prstGeom prst="rect">
            <a:avLst/>
          </a:prstGeom>
          <a:noFill/>
        </p:spPr>
        <p:txBody>
          <a:bodyPr wrap="square" rtlCol="0">
            <a:spAutoFit/>
          </a:bodyPr>
          <a:lstStyle/>
          <a:p>
            <a:r>
              <a:rPr lang="en-US" sz="4000">
                <a:solidFill>
                  <a:schemeClr val="bg1"/>
                </a:solidFill>
              </a:rPr>
              <a:t>KHÁM PHÁ</a:t>
            </a:r>
          </a:p>
        </p:txBody>
      </p:sp>
    </p:spTree>
  </p:cSld>
  <p:clrMapOvr>
    <a:masterClrMapping/>
  </p:clrMapOvr>
  <p:transition spd="slow" advClick="0" advTm="3713">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stretch>
            <a:fillRect/>
          </a:stretch>
        </p:blipFill>
        <p:spPr>
          <a:xfrm>
            <a:off x="788988" y="1035050"/>
            <a:ext cx="7531100" cy="4140200"/>
          </a:xfrm>
          <a:prstGeom prst="rect">
            <a:avLst/>
          </a:prstGeom>
          <a:noFill/>
          <a:ln w="9525">
            <a:noFill/>
          </a:ln>
        </p:spPr>
      </p:pic>
      <p:pic>
        <p:nvPicPr>
          <p:cNvPr id="15" name="图片 14"/>
          <p:cNvPicPr>
            <a:picLocks noChangeAspect="1"/>
          </p:cNvPicPr>
          <p:nvPr/>
        </p:nvPicPr>
        <p:blipFill>
          <a:blip r:embed="rId4"/>
          <a:stretch>
            <a:fillRect/>
          </a:stretch>
        </p:blipFill>
        <p:spPr>
          <a:xfrm>
            <a:off x="0" y="0"/>
            <a:ext cx="9156700" cy="1231900"/>
          </a:xfrm>
          <a:prstGeom prst="rect">
            <a:avLst/>
          </a:prstGeom>
          <a:noFill/>
          <a:ln w="9525">
            <a:noFill/>
          </a:ln>
        </p:spPr>
      </p:pic>
      <p:pic>
        <p:nvPicPr>
          <p:cNvPr id="7" name="图片 6"/>
          <p:cNvPicPr>
            <a:picLocks noChangeAspect="1"/>
          </p:cNvPicPr>
          <p:nvPr/>
        </p:nvPicPr>
        <p:blipFill>
          <a:blip r:embed="rId5"/>
          <a:stretch>
            <a:fillRect/>
          </a:stretch>
        </p:blipFill>
        <p:spPr>
          <a:xfrm>
            <a:off x="2001838" y="5065713"/>
            <a:ext cx="1603375" cy="719137"/>
          </a:xfrm>
          <a:prstGeom prst="rect">
            <a:avLst/>
          </a:prstGeom>
          <a:noFill/>
          <a:ln w="9525">
            <a:noFill/>
          </a:ln>
        </p:spPr>
      </p:pic>
      <p:pic>
        <p:nvPicPr>
          <p:cNvPr id="16" name="图片 15"/>
          <p:cNvPicPr>
            <a:picLocks noChangeAspect="1"/>
          </p:cNvPicPr>
          <p:nvPr/>
        </p:nvPicPr>
        <p:blipFill>
          <a:blip r:embed="rId6"/>
          <a:stretch>
            <a:fillRect/>
          </a:stretch>
        </p:blipFill>
        <p:spPr>
          <a:xfrm>
            <a:off x="7764463" y="4064000"/>
            <a:ext cx="1260475" cy="2103438"/>
          </a:xfrm>
          <a:prstGeom prst="rect">
            <a:avLst/>
          </a:prstGeom>
          <a:noFill/>
          <a:ln w="9525">
            <a:noFill/>
          </a:ln>
        </p:spPr>
      </p:pic>
      <p:pic>
        <p:nvPicPr>
          <p:cNvPr id="8" name="图片 7"/>
          <p:cNvPicPr>
            <a:picLocks noChangeAspect="1"/>
          </p:cNvPicPr>
          <p:nvPr/>
        </p:nvPicPr>
        <p:blipFill>
          <a:blip r:embed="rId7"/>
          <a:srcRect t="-2" b="552"/>
          <a:stretch>
            <a:fillRect/>
          </a:stretch>
        </p:blipFill>
        <p:spPr>
          <a:xfrm>
            <a:off x="-34925" y="4252913"/>
            <a:ext cx="9178925" cy="2551112"/>
          </a:xfrm>
          <a:prstGeom prst="rect">
            <a:avLst/>
          </a:prstGeom>
          <a:noFill/>
          <a:ln w="9525">
            <a:noFill/>
          </a:ln>
        </p:spPr>
      </p:pic>
      <p:pic>
        <p:nvPicPr>
          <p:cNvPr id="6" name="图片 5"/>
          <p:cNvPicPr>
            <a:picLocks noChangeAspect="1"/>
          </p:cNvPicPr>
          <p:nvPr/>
        </p:nvPicPr>
        <p:blipFill>
          <a:blip r:embed="rId8"/>
          <a:stretch>
            <a:fillRect/>
          </a:stretch>
        </p:blipFill>
        <p:spPr>
          <a:xfrm>
            <a:off x="7308850" y="4484688"/>
            <a:ext cx="531813" cy="501650"/>
          </a:xfrm>
          <a:prstGeom prst="rect">
            <a:avLst/>
          </a:prstGeom>
          <a:noFill/>
          <a:ln w="9525">
            <a:noFill/>
          </a:ln>
        </p:spPr>
      </p:pic>
      <p:sp>
        <p:nvSpPr>
          <p:cNvPr id="14" name="TextBox 2"/>
          <p:cNvSpPr txBox="1"/>
          <p:nvPr/>
        </p:nvSpPr>
        <p:spPr>
          <a:xfrm>
            <a:off x="1303338" y="2720975"/>
            <a:ext cx="7016750" cy="1938338"/>
          </a:xfrm>
          <a:prstGeom prst="rect">
            <a:avLst/>
          </a:prstGeom>
          <a:noFill/>
          <a:ln w="9525">
            <a:noFill/>
          </a:ln>
        </p:spPr>
        <p:txBody>
          <a:bodyPr>
            <a:spAutoFit/>
          </a:bodyPr>
          <a:lstStyle/>
          <a:p>
            <a:pPr algn="ctr" eaLnBrk="1" hangingPunct="1">
              <a:buNone/>
            </a:pPr>
            <a:r>
              <a:rPr lang="en-US" altLang="zh-CN" sz="4000" b="1" dirty="0">
                <a:solidFill>
                  <a:srgbClr val="FF0000"/>
                </a:solidFill>
                <a:latin typeface="Times New Roman" panose="02020603050405020304" pitchFamily="18" charset="0"/>
                <a:ea typeface="华康海报体W12"/>
              </a:rPr>
              <a:t>Bài 8: Hợp tác với </a:t>
            </a:r>
          </a:p>
          <a:p>
            <a:pPr algn="ctr" eaLnBrk="1" hangingPunct="1">
              <a:buNone/>
            </a:pPr>
            <a:r>
              <a:rPr lang="en-US" altLang="zh-CN" sz="4000" b="1" dirty="0">
                <a:solidFill>
                  <a:srgbClr val="FF0000"/>
                </a:solidFill>
                <a:latin typeface="Times New Roman" panose="02020603050405020304" pitchFamily="18" charset="0"/>
                <a:ea typeface="华康海报体W12"/>
              </a:rPr>
              <a:t>những người xung quanh</a:t>
            </a:r>
          </a:p>
          <a:p>
            <a:pPr algn="ctr" eaLnBrk="1" hangingPunct="1">
              <a:buNone/>
            </a:pPr>
            <a:r>
              <a:rPr lang="en-US" altLang="zh-CN" sz="4000" b="1" dirty="0">
                <a:solidFill>
                  <a:srgbClr val="FF0000"/>
                </a:solidFill>
                <a:latin typeface="Times New Roman" panose="02020603050405020304" pitchFamily="18" charset="0"/>
                <a:ea typeface="华康海报体W12"/>
              </a:rPr>
              <a:t>(Tiết 2)</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500"/>
                                        <p:tgtEl>
                                          <p:spTgt spid="16"/>
                                        </p:tgtEl>
                                      </p:cBhvr>
                                    </p:animEffect>
                                    <p:anim calcmode="lin" valueType="num">
                                      <p:cBhvr>
                                        <p:cTn id="19" dur="1500" fill="hold"/>
                                        <p:tgtEl>
                                          <p:spTgt spid="16"/>
                                        </p:tgtEl>
                                        <p:attrNameLst>
                                          <p:attrName>ppt_x</p:attrName>
                                        </p:attrNameLst>
                                      </p:cBhvr>
                                      <p:tavLst>
                                        <p:tav tm="0">
                                          <p:val>
                                            <p:strVal val="#ppt_x"/>
                                          </p:val>
                                        </p:tav>
                                        <p:tav tm="100000">
                                          <p:val>
                                            <p:strVal val="#ppt_x"/>
                                          </p:val>
                                        </p:tav>
                                      </p:tavLst>
                                    </p:anim>
                                    <p:anim calcmode="lin" valueType="num">
                                      <p:cBhvr>
                                        <p:cTn id="20" dur="15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anim calcmode="lin" valueType="num">
                                      <p:cBhvr>
                                        <p:cTn id="24" dur="2000" fill="hold"/>
                                        <p:tgtEl>
                                          <p:spTgt spid="7"/>
                                        </p:tgtEl>
                                        <p:attrNameLst>
                                          <p:attrName>ppt_x</p:attrName>
                                        </p:attrNameLst>
                                      </p:cBhvr>
                                      <p:tavLst>
                                        <p:tav tm="0">
                                          <p:val>
                                            <p:strVal val="#ppt_x"/>
                                          </p:val>
                                        </p:tav>
                                        <p:tav tm="100000">
                                          <p:val>
                                            <p:strVal val="#ppt_x"/>
                                          </p:val>
                                        </p:tav>
                                      </p:tavLst>
                                    </p:anim>
                                    <p:anim calcmode="lin" valueType="num">
                                      <p:cBhvr>
                                        <p:cTn id="25" dur="2000" fill="hold"/>
                                        <p:tgtEl>
                                          <p:spTgt spid="7"/>
                                        </p:tgtEl>
                                        <p:attrNameLst>
                                          <p:attrName>ppt_y</p:attrName>
                                        </p:attrNameLst>
                                      </p:cBhvr>
                                      <p:tavLst>
                                        <p:tav tm="0">
                                          <p:val>
                                            <p:strVal val="#ppt_y+.1"/>
                                          </p:val>
                                        </p:tav>
                                        <p:tav tm="100000">
                                          <p:val>
                                            <p:strVal val="#ppt_y"/>
                                          </p:val>
                                        </p:tav>
                                      </p:tavLst>
                                    </p:anim>
                                  </p:childTnLst>
                                </p:cTn>
                              </p:par>
                              <p:par>
                                <p:cTn id="26" presetID="2" presetClass="entr" presetSubtype="4" fill="hold" nodeType="withEffect">
                                  <p:stCondLst>
                                    <p:cond delay="10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ppt_x"/>
                                          </p:val>
                                        </p:tav>
                                        <p:tav tm="100000">
                                          <p:val>
                                            <p:strVal val="#ppt_x"/>
                                          </p:val>
                                        </p:tav>
                                      </p:tavLst>
                                    </p:anim>
                                    <p:anim calcmode="lin" valueType="num">
                                      <p:cBhvr additive="base">
                                        <p:cTn id="29" dur="10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 presetClass="entr" presetSubtype="9"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990600" y="1371600"/>
            <a:ext cx="7315200" cy="4525963"/>
          </a:xfrm>
          <a:ln/>
        </p:spPr>
        <p:txBody>
          <a:bodyPr vert="horz" wrap="square" lIns="91440" tIns="45720" rIns="91440" bIns="45720" anchor="t" anchorCtr="0"/>
          <a:lstStyle/>
          <a:p>
            <a:pPr eaLnBrk="1" hangingPunct="1"/>
            <a:r>
              <a:rPr lang="nl-NL" altLang="en-US" sz="2400" b="1" dirty="0">
                <a:solidFill>
                  <a:schemeClr val="tx1"/>
                </a:solidFill>
                <a:latin typeface="Times New Roman" panose="02020603050405020304" pitchFamily="18" charset="0"/>
                <a:cs typeface="Times New Roman" panose="02020603050405020304" pitchFamily="18" charset="0"/>
              </a:rPr>
              <a:t>Nêu được một số biểu hiện về hợp tác với bạn bè trong học tập, l</a:t>
            </a:r>
            <a:r>
              <a:rPr lang="nl-NL" altLang="en-US" sz="2400" b="1" dirty="0">
                <a:solidFill>
                  <a:schemeClr val="tx1"/>
                </a:solidFill>
                <a:latin typeface="Times New Roman" panose="02020603050405020304" pitchFamily="18" charset="0"/>
                <a:ea typeface="Times New Roman" panose="02020603050405020304" pitchFamily="18" charset="0"/>
              </a:rPr>
              <a:t>à</a:t>
            </a:r>
            <a:r>
              <a:rPr lang="nl-NL" altLang="en-US" sz="2400" b="1" dirty="0">
                <a:solidFill>
                  <a:schemeClr val="tx1"/>
                </a:solidFill>
                <a:latin typeface="Times New Roman" panose="02020603050405020304" pitchFamily="18" charset="0"/>
                <a:cs typeface="Times New Roman" panose="02020603050405020304" pitchFamily="18" charset="0"/>
              </a:rPr>
              <a:t>m việc v</a:t>
            </a:r>
            <a:r>
              <a:rPr lang="nl-NL" altLang="en-US" sz="2400" b="1" dirty="0">
                <a:solidFill>
                  <a:schemeClr val="tx1"/>
                </a:solidFill>
                <a:latin typeface="Times New Roman" panose="02020603050405020304" pitchFamily="18" charset="0"/>
                <a:ea typeface="Times New Roman" panose="02020603050405020304" pitchFamily="18" charset="0"/>
              </a:rPr>
              <a:t>à</a:t>
            </a:r>
            <a:r>
              <a:rPr lang="nl-NL" altLang="en-US" sz="2400" b="1" dirty="0">
                <a:solidFill>
                  <a:schemeClr val="tx1"/>
                </a:solidFill>
                <a:latin typeface="Times New Roman" panose="02020603050405020304" pitchFamily="18" charset="0"/>
                <a:cs typeface="Times New Roman" panose="02020603050405020304" pitchFamily="18" charset="0"/>
              </a:rPr>
              <a:t> vui chơi.</a:t>
            </a:r>
            <a:endParaRPr lang="en-US" altLang="en-US" sz="2400" b="1" dirty="0">
              <a:solidFill>
                <a:schemeClr val="tx1"/>
              </a:solidFill>
              <a:latin typeface=".VnTime" pitchFamily="34" charset="0"/>
              <a:cs typeface="Times New Roman" panose="02020603050405020304" pitchFamily="18" charset="0"/>
            </a:endParaRPr>
          </a:p>
          <a:p>
            <a:pPr eaLnBrk="1" hangingPunct="1"/>
            <a:r>
              <a:rPr lang="nl-NL" altLang="en-US" sz="2400" b="1" dirty="0">
                <a:solidFill>
                  <a:schemeClr val="tx1"/>
                </a:solidFill>
                <a:latin typeface="Times New Roman" panose="02020603050405020304" pitchFamily="18" charset="0"/>
                <a:cs typeface="Times New Roman" panose="02020603050405020304" pitchFamily="18" charset="0"/>
              </a:rPr>
              <a:t>Biết được hợp tác với mọi người trong công viẹc chung sẽ nâng cao được hiệu quả công việc, tăng niềm vui v</a:t>
            </a:r>
            <a:r>
              <a:rPr lang="nl-NL" altLang="en-US" sz="2400" b="1" dirty="0">
                <a:solidFill>
                  <a:schemeClr val="tx1"/>
                </a:solidFill>
                <a:latin typeface="Times New Roman" panose="02020603050405020304" pitchFamily="18" charset="0"/>
                <a:ea typeface="Times New Roman" panose="02020603050405020304" pitchFamily="18" charset="0"/>
              </a:rPr>
              <a:t>à</a:t>
            </a:r>
            <a:r>
              <a:rPr lang="nl-NL" altLang="en-US" sz="2400" b="1" dirty="0">
                <a:solidFill>
                  <a:schemeClr val="tx1"/>
                </a:solidFill>
                <a:latin typeface="Times New Roman" panose="02020603050405020304" pitchFamily="18" charset="0"/>
                <a:cs typeface="Times New Roman" panose="02020603050405020304" pitchFamily="18" charset="0"/>
              </a:rPr>
              <a:t> tình cảm gắn bó giữa người với người.</a:t>
            </a:r>
            <a:endParaRPr lang="en-US" altLang="en-US" sz="2400" b="1" dirty="0">
              <a:solidFill>
                <a:schemeClr val="tx1"/>
              </a:solidFill>
              <a:latin typeface=".VnTime" pitchFamily="34" charset="0"/>
              <a:cs typeface="Times New Roman" panose="02020603050405020304" pitchFamily="18" charset="0"/>
            </a:endParaRPr>
          </a:p>
          <a:p>
            <a:pPr algn="just" eaLnBrk="1" hangingPunct="1"/>
            <a:r>
              <a:rPr lang="nl-NL" altLang="en-US" sz="2400" b="1" dirty="0">
                <a:solidFill>
                  <a:schemeClr val="tx1"/>
                </a:solidFill>
                <a:latin typeface="Times New Roman" panose="02020603050405020304" pitchFamily="18" charset="0"/>
                <a:cs typeface="Times New Roman" panose="02020603050405020304" pitchFamily="18" charset="0"/>
              </a:rPr>
              <a:t>- Có kĩ năng hợp tác với bạn bè trong các hoạt động của lớp, của trường.</a:t>
            </a:r>
            <a:endParaRPr lang="en-US" altLang="en-US" sz="2400" b="1" dirty="0">
              <a:solidFill>
                <a:schemeClr val="tx1"/>
              </a:solidFill>
              <a:latin typeface=".VnTime" pitchFamily="34" charset="0"/>
              <a:cs typeface="Times New Roman" panose="02020603050405020304" pitchFamily="18" charset="0"/>
            </a:endParaRPr>
          </a:p>
          <a:p>
            <a:pPr algn="just" eaLnBrk="1" hangingPunct="1"/>
            <a:r>
              <a:rPr lang="nl-NL" altLang="en-US" sz="2400" b="1" dirty="0">
                <a:solidFill>
                  <a:schemeClr val="tx1"/>
                </a:solidFill>
                <a:latin typeface="Times New Roman" panose="02020603050405020304" pitchFamily="18" charset="0"/>
                <a:cs typeface="Times New Roman" panose="02020603050405020304" pitchFamily="18" charset="0"/>
              </a:rPr>
              <a:t>- Có thái độ mong muốn, sẵn s</a:t>
            </a:r>
            <a:r>
              <a:rPr lang="nl-NL" altLang="en-US" sz="2400" b="1" dirty="0">
                <a:solidFill>
                  <a:schemeClr val="tx1"/>
                </a:solidFill>
                <a:latin typeface="Times New Roman" panose="02020603050405020304" pitchFamily="18" charset="0"/>
                <a:ea typeface="Times New Roman" panose="02020603050405020304" pitchFamily="18" charset="0"/>
              </a:rPr>
              <a:t>à</a:t>
            </a:r>
            <a:r>
              <a:rPr lang="nl-NL" altLang="en-US" sz="2400" b="1" dirty="0">
                <a:solidFill>
                  <a:schemeClr val="tx1"/>
                </a:solidFill>
                <a:latin typeface="Times New Roman" panose="02020603050405020304" pitchFamily="18" charset="0"/>
                <a:cs typeface="Times New Roman" panose="02020603050405020304" pitchFamily="18" charset="0"/>
              </a:rPr>
              <a:t>ng hợp tác với bạn bè, thầy cô giáo v</a:t>
            </a:r>
            <a:r>
              <a:rPr lang="nl-NL" altLang="en-US" sz="2400" b="1" dirty="0">
                <a:solidFill>
                  <a:schemeClr val="tx1"/>
                </a:solidFill>
                <a:latin typeface="Times New Roman" panose="02020603050405020304" pitchFamily="18" charset="0"/>
                <a:ea typeface="Times New Roman" panose="02020603050405020304" pitchFamily="18" charset="0"/>
              </a:rPr>
              <a:t>à</a:t>
            </a:r>
            <a:r>
              <a:rPr lang="nl-NL" altLang="en-US" sz="2400" b="1" dirty="0">
                <a:solidFill>
                  <a:schemeClr val="tx1"/>
                </a:solidFill>
                <a:latin typeface="Times New Roman" panose="02020603050405020304" pitchFamily="18" charset="0"/>
                <a:cs typeface="Times New Roman" panose="02020603050405020304" pitchFamily="18" charset="0"/>
              </a:rPr>
              <a:t> mọi người trong công việc của lớp, của trường,của gia đình v</a:t>
            </a:r>
            <a:r>
              <a:rPr lang="nl-NL" altLang="en-US" sz="2400" b="1" dirty="0">
                <a:solidFill>
                  <a:schemeClr val="tx1"/>
                </a:solidFill>
                <a:latin typeface="Times New Roman" panose="02020603050405020304" pitchFamily="18" charset="0"/>
                <a:ea typeface="Times New Roman" panose="02020603050405020304" pitchFamily="18" charset="0"/>
              </a:rPr>
              <a:t>à</a:t>
            </a:r>
            <a:r>
              <a:rPr lang="nl-NL" altLang="en-US" sz="2400" b="1" dirty="0">
                <a:solidFill>
                  <a:schemeClr val="tx1"/>
                </a:solidFill>
                <a:latin typeface="Times New Roman" panose="02020603050405020304" pitchFamily="18" charset="0"/>
                <a:cs typeface="Times New Roman" panose="02020603050405020304" pitchFamily="18" charset="0"/>
              </a:rPr>
              <a:t> của cộng đồng.</a:t>
            </a:r>
            <a:endParaRPr lang="en-US" altLang="en-US" sz="2400" b="1" dirty="0">
              <a:solidFill>
                <a:schemeClr val="tx1"/>
              </a:solidFill>
              <a:latin typeface=".VnTime" pitchFamily="34" charset="0"/>
              <a:cs typeface="Times New Roman" panose="02020603050405020304" pitchFamily="18" charset="0"/>
            </a:endParaRPr>
          </a:p>
          <a:p>
            <a:pPr eaLnBrk="1" hangingPunct="1">
              <a:buNone/>
            </a:pPr>
            <a:endParaRPr lang="en-US" altLang="en-US" sz="2400" b="1" dirty="0">
              <a:solidFill>
                <a:schemeClr val="tx1"/>
              </a:solidFill>
              <a:latin typeface=".VnTime" pitchFamily="34" charset="0"/>
              <a:cs typeface="Times New Roman" panose="02020603050405020304" pitchFamily="18" charset="0"/>
            </a:endParaRPr>
          </a:p>
        </p:txBody>
      </p:sp>
      <p:sp>
        <p:nvSpPr>
          <p:cNvPr id="4" name="Rectangle 3"/>
          <p:cNvSpPr/>
          <p:nvPr/>
        </p:nvSpPr>
        <p:spPr>
          <a:xfrm>
            <a:off x="609600" y="60158"/>
            <a:ext cx="4495140" cy="769441"/>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1" i="0" u="none" strike="noStrike" kern="1200" cap="none" spc="0" normalizeH="0" baseline="0" noProof="0" dirty="0">
                <a:ln w="0"/>
                <a:solidFill>
                  <a:srgbClr val="00B050"/>
                </a:solidFill>
                <a:effectLst>
                  <a:reflection blurRad="6350" stA="53000" endA="300" endPos="35500" dir="5400000" sy="-90000" algn="bl" rotWithShape="0"/>
                </a:effectLst>
                <a:uLnTx/>
                <a:uFillTx/>
                <a:latin typeface="Calibri" panose="020F0502020204030204"/>
                <a:ea typeface="+mn-ea"/>
                <a:cs typeface="+mn-cs"/>
              </a:rPr>
              <a:t>YÊU CẦU CẦN ĐẠT</a:t>
            </a:r>
            <a:endParaRPr kumimoji="0" lang="vi-VN" sz="4400" b="1" i="0" u="none" strike="noStrike" kern="1200" cap="none" spc="0" normalizeH="0" baseline="0" noProof="0" dirty="0">
              <a:ln w="0"/>
              <a:solidFill>
                <a:srgbClr val="00B050"/>
              </a:solidFill>
              <a:effectLst>
                <a:reflection blurRad="6350" stA="53000" endA="300" endPos="35500" dir="5400000" sy="-90000" algn="bl" rotWithShape="0"/>
              </a:effectLst>
              <a:uLnTx/>
              <a:uFillTx/>
              <a:latin typeface="Arial" panose="020B0604020202020204" pitchFamily="34" charset="0"/>
              <a:ea typeface="+mn-ea"/>
              <a:cs typeface="+mn-cs"/>
            </a:endParaRPr>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19"/>
          <p:cNvSpPr txBox="1"/>
          <p:nvPr/>
        </p:nvSpPr>
        <p:spPr>
          <a:xfrm>
            <a:off x="4495800" y="2768600"/>
            <a:ext cx="1524000" cy="3968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eaLnBrk="1" hangingPunct="1">
              <a:spcBef>
                <a:spcPct val="50000"/>
              </a:spcBef>
              <a:buClrTx/>
              <a:buSzTx/>
              <a:buFontTx/>
              <a:buNone/>
            </a:pPr>
            <a:endParaRPr lang="vi-VN" altLang="vi-VN" sz="2000" dirty="0">
              <a:latin typeface="Times New Roman" panose="02020603050405020304" pitchFamily="18" charset="0"/>
            </a:endParaRPr>
          </a:p>
        </p:txBody>
      </p:sp>
      <p:sp>
        <p:nvSpPr>
          <p:cNvPr id="13" name="Rectangle 27"/>
          <p:cNvSpPr>
            <a:spLocks noChangeArrowheads="1"/>
          </p:cNvSpPr>
          <p:nvPr/>
        </p:nvSpPr>
        <p:spPr bwMode="auto">
          <a:xfrm>
            <a:off x="152400" y="822325"/>
            <a:ext cx="8991600" cy="1200150"/>
          </a:xfrm>
          <a:prstGeom prst="rect">
            <a:avLst/>
          </a:prstGeom>
          <a:noFill/>
          <a:ln>
            <a:noFill/>
          </a:ln>
          <a:effectLst/>
        </p:spPr>
        <p:txBody>
          <a:bodyPr>
            <a:spAutoFit/>
          </a:bodyPr>
          <a:lstStyle/>
          <a:p>
            <a:pPr eaLnBrk="1" hangingPunct="1">
              <a:spcBef>
                <a:spcPct val="20000"/>
              </a:spcBef>
              <a:buClr>
                <a:schemeClr val="hlink"/>
              </a:buClr>
              <a:buSzPct val="60000"/>
              <a:buFont typeface="Wingdings" panose="05000000000000000000" pitchFamily="2" charset="2"/>
              <a:buNone/>
            </a:pPr>
            <a:r>
              <a:rPr lang="en-US" altLang="vi-VN" sz="2400" dirty="0">
                <a:solidFill>
                  <a:srgbClr val="0B19C8"/>
                </a:solidFill>
                <a:effectLst>
                  <a:outerShdw blurRad="38100" dist="38100" dir="2700000">
                    <a:srgbClr val="C0C0C0"/>
                  </a:outerShdw>
                </a:effectLst>
                <a:latin typeface="Times New Roman" panose="02020603050405020304" pitchFamily="18" charset="0"/>
              </a:rPr>
              <a:t>a) Đ</a:t>
            </a:r>
            <a:r>
              <a:rPr lang="vi-VN" altLang="vi-VN" sz="2400" dirty="0">
                <a:solidFill>
                  <a:srgbClr val="0B19C8"/>
                </a:solidFill>
                <a:effectLst>
                  <a:outerShdw blurRad="38100" dist="38100" dir="2700000">
                    <a:srgbClr val="C0C0C0"/>
                  </a:outerShdw>
                </a:effectLst>
                <a:latin typeface="Times New Roman" panose="02020603050405020304" pitchFamily="18" charset="0"/>
              </a:rPr>
              <a:t>ư</a:t>
            </a:r>
            <a:r>
              <a:rPr lang="en-US" altLang="vi-VN" sz="2400" dirty="0">
                <a:solidFill>
                  <a:srgbClr val="0B19C8"/>
                </a:solidFill>
                <a:effectLst>
                  <a:outerShdw blurRad="38100" dist="38100" dir="2700000">
                    <a:srgbClr val="C0C0C0"/>
                  </a:outerShdw>
                </a:effectLst>
                <a:latin typeface="Times New Roman" panose="02020603050405020304" pitchFamily="18" charset="0"/>
              </a:rPr>
              <a:t>ợc lớp giao nhiệm vụ trang trí báo t</a:t>
            </a:r>
            <a:r>
              <a:rPr lang="vi-VN" altLang="vi-VN" sz="2400" dirty="0">
                <a:solidFill>
                  <a:srgbClr val="0B19C8"/>
                </a:solidFill>
                <a:effectLst>
                  <a:outerShdw blurRad="38100" dist="38100" dir="2700000">
                    <a:srgbClr val="C0C0C0"/>
                  </a:outerShdw>
                </a:effectLst>
                <a:latin typeface="Times New Roman" panose="02020603050405020304" pitchFamily="18" charset="0"/>
              </a:rPr>
              <a:t>ư</a:t>
            </a:r>
            <a:r>
              <a:rPr lang="en-US" altLang="vi-VN" sz="2400" dirty="0">
                <a:solidFill>
                  <a:srgbClr val="0B19C8"/>
                </a:solidFill>
                <a:effectLst>
                  <a:outerShdw blurRad="38100" dist="38100" dir="2700000">
                    <a:srgbClr val="C0C0C0"/>
                  </a:outerShdw>
                </a:effectLst>
                <a:latin typeface="Times New Roman" panose="02020603050405020304" pitchFamily="18" charset="0"/>
              </a:rPr>
              <a:t>ờng, ba bạn Tâm, Nga, Hoan phân công nhau: Tâm viết tên báo, Nga vẽ </a:t>
            </a:r>
            <a:r>
              <a:rPr lang="vi-VN" altLang="vi-VN" sz="2400" dirty="0">
                <a:solidFill>
                  <a:srgbClr val="0B19C8"/>
                </a:solidFill>
                <a:effectLst>
                  <a:outerShdw blurRad="38100" dist="38100" dir="2700000">
                    <a:srgbClr val="C0C0C0"/>
                  </a:outerShdw>
                </a:effectLst>
                <a:latin typeface="Times New Roman" panose="02020603050405020304" pitchFamily="18" charset="0"/>
              </a:rPr>
              <a:t>đư</a:t>
            </a:r>
            <a:r>
              <a:rPr lang="en-US" altLang="vi-VN" sz="2400" dirty="0">
                <a:solidFill>
                  <a:srgbClr val="0B19C8"/>
                </a:solidFill>
                <a:effectLst>
                  <a:outerShdw blurRad="38100" dist="38100" dir="2700000">
                    <a:srgbClr val="C0C0C0"/>
                  </a:outerShdw>
                </a:effectLst>
                <a:latin typeface="Times New Roman" panose="02020603050405020304" pitchFamily="18" charset="0"/>
              </a:rPr>
              <a:t>ờng diềm, Còn Hoan thì sắp xếp các bài báo.</a:t>
            </a:r>
          </a:p>
        </p:txBody>
      </p:sp>
      <p:sp>
        <p:nvSpPr>
          <p:cNvPr id="14" name="Text Box 28"/>
          <p:cNvSpPr txBox="1"/>
          <p:nvPr/>
        </p:nvSpPr>
        <p:spPr>
          <a:xfrm>
            <a:off x="2716213" y="1571625"/>
            <a:ext cx="3151187" cy="461963"/>
          </a:xfrm>
          <a:prstGeom prst="rect">
            <a:avLst/>
          </a:prstGeom>
          <a:noFill/>
          <a:ln w="19050" cap="flat" cmpd="sng">
            <a:solidFill>
              <a:srgbClr val="0000FF"/>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lgn="ctr" eaLnBrk="1" hangingPunct="1">
              <a:spcBef>
                <a:spcPct val="50000"/>
              </a:spcBef>
              <a:buClrTx/>
              <a:buSzTx/>
              <a:buFontTx/>
              <a:buNone/>
            </a:pPr>
            <a:r>
              <a:rPr lang="en-US" altLang="vi-VN" sz="2400" b="1" dirty="0">
                <a:solidFill>
                  <a:srgbClr val="FF0000"/>
                </a:solidFill>
                <a:latin typeface="Times New Roman" panose="02020603050405020304" pitchFamily="18" charset="0"/>
              </a:rPr>
              <a:t>Đ.Thể hiện sự hợp tác</a:t>
            </a:r>
          </a:p>
        </p:txBody>
      </p:sp>
      <p:sp>
        <p:nvSpPr>
          <p:cNvPr id="15" name="Rectangle 29"/>
          <p:cNvSpPr>
            <a:spLocks noChangeArrowheads="1"/>
          </p:cNvSpPr>
          <p:nvPr/>
        </p:nvSpPr>
        <p:spPr bwMode="auto">
          <a:xfrm>
            <a:off x="201613" y="2008188"/>
            <a:ext cx="8915400" cy="1200150"/>
          </a:xfrm>
          <a:prstGeom prst="rect">
            <a:avLst/>
          </a:prstGeom>
          <a:noFill/>
          <a:ln>
            <a:noFill/>
          </a:ln>
          <a:effectLst/>
        </p:spPr>
        <p:txBody>
          <a:bodyPr>
            <a:spAutoFit/>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None/>
              <a:defRPr/>
            </a:pPr>
            <a:r>
              <a:rPr kumimoji="0" lang="en-US"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b) Hàng tuần các hộ gia </a:t>
            </a:r>
            <a:r>
              <a:rPr kumimoji="0" lang="vi-VN"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đ</a:t>
            </a:r>
            <a:r>
              <a:rPr kumimoji="0" lang="en-US"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ình n</a:t>
            </a:r>
            <a:r>
              <a:rPr kumimoji="0" lang="vi-VN"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ơ</a:t>
            </a:r>
            <a:r>
              <a:rPr kumimoji="0" lang="en-US"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i Long ở cùng nhau làm vệ sinh khu tập thể. Long th</a:t>
            </a:r>
            <a:r>
              <a:rPr kumimoji="0" lang="vi-VN"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ư</a:t>
            </a:r>
            <a:r>
              <a:rPr kumimoji="0" lang="en-US"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ờng tự chọn công việc nhẹ nhàng nhất, làm cho nhanh </a:t>
            </a:r>
            <a:r>
              <a:rPr kumimoji="0" lang="vi-VN"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đ</a:t>
            </a:r>
            <a:r>
              <a:rPr kumimoji="0" lang="en-US"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ể về xem ti</a:t>
            </a:r>
            <a:r>
              <a:rPr kumimoji="0" lang="en-US" altLang="vi-VN" sz="2400" b="0" i="0" u="none" strike="noStrike" kern="1200" cap="none" spc="0" normalizeH="0" baseline="0" noProof="0">
                <a:ln>
                  <a:noFill/>
                </a:ln>
                <a:solidFill>
                  <a:srgbClr val="0B19C8"/>
                </a:solidFill>
                <a:effectLst>
                  <a:outerShdw blurRad="38100" dist="38100" dir="2700000" algn="tl">
                    <a:srgbClr val="000000"/>
                  </a:outerShdw>
                </a:effectLst>
                <a:uLnTx/>
                <a:uFillTx/>
                <a:latin typeface="Times New Roman" panose="02020603050405020304"/>
                <a:ea typeface="+mn-ea"/>
                <a:cs typeface="+mn-cs"/>
              </a:rPr>
              <a:t> </a:t>
            </a:r>
            <a:r>
              <a:rPr kumimoji="0" lang="en-US" altLang="vi-VN" sz="2400" b="0" i="0" u="none" strike="noStrike" kern="1200" cap="none" spc="0" normalizeH="0" baseline="0" noProof="0">
                <a:ln>
                  <a:noFill/>
                </a:ln>
                <a:solidFill>
                  <a:srgbClr val="0B19C8"/>
                </a:solidFill>
                <a:effectLst>
                  <a:outerShdw blurRad="38100" dist="38100" dir="2700000" algn="tl">
                    <a:srgbClr val="FFFFFF"/>
                  </a:outerShdw>
                </a:effectLst>
                <a:uLnTx/>
                <a:uFillTx/>
                <a:latin typeface="Times New Roman" panose="02020603050405020304"/>
                <a:ea typeface="+mn-ea"/>
                <a:cs typeface="+mn-cs"/>
              </a:rPr>
              <a:t>vi.</a:t>
            </a:r>
          </a:p>
        </p:txBody>
      </p:sp>
      <p:sp>
        <p:nvSpPr>
          <p:cNvPr id="16" name="Text Box 30"/>
          <p:cNvSpPr txBox="1"/>
          <p:nvPr/>
        </p:nvSpPr>
        <p:spPr>
          <a:xfrm>
            <a:off x="2265363" y="2776538"/>
            <a:ext cx="3602037" cy="461962"/>
          </a:xfrm>
          <a:prstGeom prst="rect">
            <a:avLst/>
          </a:prstGeom>
          <a:noFill/>
          <a:ln w="19050" cap="flat" cmpd="sng">
            <a:solidFill>
              <a:srgbClr val="0000FF"/>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lgn="ctr" eaLnBrk="1" hangingPunct="1">
              <a:spcBef>
                <a:spcPct val="50000"/>
              </a:spcBef>
              <a:buClrTx/>
              <a:buSzTx/>
              <a:buFontTx/>
              <a:buNone/>
            </a:pPr>
            <a:r>
              <a:rPr lang="en-US" altLang="vi-VN" sz="2400" b="1" dirty="0">
                <a:solidFill>
                  <a:srgbClr val="FF0000"/>
                </a:solidFill>
                <a:latin typeface="Times New Roman" panose="02020603050405020304" pitchFamily="18" charset="0"/>
              </a:rPr>
              <a:t>S.Thể hiện không hợp tác</a:t>
            </a:r>
          </a:p>
        </p:txBody>
      </p:sp>
      <p:sp>
        <p:nvSpPr>
          <p:cNvPr id="17" name="Text Box 36"/>
          <p:cNvSpPr txBox="1"/>
          <p:nvPr/>
        </p:nvSpPr>
        <p:spPr>
          <a:xfrm>
            <a:off x="152400" y="3178175"/>
            <a:ext cx="89916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eaLnBrk="1" hangingPunct="1">
              <a:spcBef>
                <a:spcPct val="50000"/>
              </a:spcBef>
              <a:buClrTx/>
              <a:buSzTx/>
              <a:buFontTx/>
              <a:buNone/>
            </a:pPr>
            <a:r>
              <a:rPr lang="en-US" altLang="vi-VN" sz="2400" dirty="0">
                <a:solidFill>
                  <a:srgbClr val="0B19C8"/>
                </a:solidFill>
                <a:latin typeface="Times New Roman" panose="02020603050405020304" pitchFamily="18" charset="0"/>
              </a:rPr>
              <a:t>c) An, Bình và Hoa được giao nhiệm vụ sưu tầm tranh chủ đề Việt Nam. Nhưng trong khi đó hoa bị ốm phải nghỉ. Khi Hoa hỏi lại An việc phải làm. An trả lời qua loa rồi bỏ đi.</a:t>
            </a:r>
          </a:p>
        </p:txBody>
      </p:sp>
      <p:sp>
        <p:nvSpPr>
          <p:cNvPr id="18" name="Text Box 37"/>
          <p:cNvSpPr txBox="1"/>
          <p:nvPr/>
        </p:nvSpPr>
        <p:spPr>
          <a:xfrm>
            <a:off x="152400" y="4387850"/>
            <a:ext cx="89916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eaLnBrk="1" hangingPunct="1">
              <a:spcBef>
                <a:spcPct val="50000"/>
              </a:spcBef>
              <a:buClrTx/>
              <a:buSzTx/>
              <a:buFontTx/>
              <a:buNone/>
            </a:pPr>
            <a:r>
              <a:rPr lang="en-US" altLang="vi-VN" sz="2400" dirty="0">
                <a:solidFill>
                  <a:srgbClr val="0B19C8"/>
                </a:solidFill>
                <a:latin typeface="Times New Roman" panose="02020603050405020304" pitchFamily="18" charset="0"/>
              </a:rPr>
              <a:t>d) Tổ 1, hôm nay phải làm việc nhóm để chuẩn bị trang phục cho buổi biểu diễn văn nghệ. Khi đó cả tổ đang làm thì Minh có vẻ không thích làm, cũng không cho ý kiến gì với các bạn.</a:t>
            </a:r>
          </a:p>
        </p:txBody>
      </p:sp>
      <p:sp>
        <p:nvSpPr>
          <p:cNvPr id="19" name="Text Box 38"/>
          <p:cNvSpPr txBox="1"/>
          <p:nvPr/>
        </p:nvSpPr>
        <p:spPr>
          <a:xfrm>
            <a:off x="152400" y="5589588"/>
            <a:ext cx="89916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eaLnBrk="1" hangingPunct="1">
              <a:spcBef>
                <a:spcPct val="50000"/>
              </a:spcBef>
              <a:buClrTx/>
              <a:buSzTx/>
              <a:buFontTx/>
              <a:buNone/>
            </a:pPr>
            <a:r>
              <a:rPr lang="en-US" altLang="vi-VN" sz="2400" dirty="0">
                <a:solidFill>
                  <a:srgbClr val="0B19C8"/>
                </a:solidFill>
                <a:latin typeface="Times New Roman" panose="02020603050405020304" pitchFamily="18" charset="0"/>
              </a:rPr>
              <a:t>e) Mai được cả tổ cử sang tổ 2 để giúp đỡ các bạn giải bài toán khó. Mai vui vẻ trả lời câu hỏi của các bạn và lắng nghe ý kiến của các bạn rồi góp ý.</a:t>
            </a:r>
          </a:p>
        </p:txBody>
      </p:sp>
      <p:sp>
        <p:nvSpPr>
          <p:cNvPr id="20" name="Text Box 39"/>
          <p:cNvSpPr txBox="1"/>
          <p:nvPr/>
        </p:nvSpPr>
        <p:spPr>
          <a:xfrm>
            <a:off x="4800600" y="3954463"/>
            <a:ext cx="3587750" cy="461962"/>
          </a:xfrm>
          <a:prstGeom prst="rect">
            <a:avLst/>
          </a:prstGeom>
          <a:noFill/>
          <a:ln w="19050" cap="flat" cmpd="sng">
            <a:solidFill>
              <a:srgbClr val="0000FF"/>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lgn="ctr" eaLnBrk="1" hangingPunct="1">
              <a:spcBef>
                <a:spcPct val="50000"/>
              </a:spcBef>
              <a:buClrTx/>
              <a:buSzTx/>
              <a:buFontTx/>
              <a:buNone/>
            </a:pPr>
            <a:r>
              <a:rPr lang="en-US" altLang="vi-VN" sz="2400" b="1" dirty="0">
                <a:solidFill>
                  <a:srgbClr val="FF0000"/>
                </a:solidFill>
                <a:latin typeface="Times New Roman" panose="02020603050405020304" pitchFamily="18" charset="0"/>
              </a:rPr>
              <a:t>S.Thể hiện không hợp tác</a:t>
            </a:r>
          </a:p>
        </p:txBody>
      </p:sp>
      <p:sp>
        <p:nvSpPr>
          <p:cNvPr id="21" name="Text Box 40"/>
          <p:cNvSpPr txBox="1"/>
          <p:nvPr/>
        </p:nvSpPr>
        <p:spPr>
          <a:xfrm>
            <a:off x="5472113" y="5180013"/>
            <a:ext cx="3581400" cy="461962"/>
          </a:xfrm>
          <a:prstGeom prst="rect">
            <a:avLst/>
          </a:prstGeom>
          <a:noFill/>
          <a:ln w="19050" cap="flat" cmpd="sng">
            <a:solidFill>
              <a:srgbClr val="0000FF"/>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lgn="ctr" eaLnBrk="1" hangingPunct="1">
              <a:spcBef>
                <a:spcPct val="50000"/>
              </a:spcBef>
              <a:buClrTx/>
              <a:buSzTx/>
              <a:buFontTx/>
              <a:buNone/>
            </a:pPr>
            <a:r>
              <a:rPr lang="en-US" altLang="vi-VN" sz="2400" b="1" dirty="0">
                <a:solidFill>
                  <a:srgbClr val="FF0000"/>
                </a:solidFill>
                <a:latin typeface="Times New Roman" panose="02020603050405020304" pitchFamily="18" charset="0"/>
              </a:rPr>
              <a:t>S.Thể hiện không hợp tác</a:t>
            </a:r>
          </a:p>
        </p:txBody>
      </p:sp>
      <p:sp>
        <p:nvSpPr>
          <p:cNvPr id="22" name="Text Box 41"/>
          <p:cNvSpPr txBox="1"/>
          <p:nvPr/>
        </p:nvSpPr>
        <p:spPr>
          <a:xfrm>
            <a:off x="1447800" y="6351588"/>
            <a:ext cx="3124200" cy="460375"/>
          </a:xfrm>
          <a:prstGeom prst="rect">
            <a:avLst/>
          </a:prstGeom>
          <a:noFill/>
          <a:ln w="19050" cap="flat" cmpd="sng">
            <a:solidFill>
              <a:srgbClr val="0000FF"/>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lgn="ctr" eaLnBrk="1" hangingPunct="1">
              <a:spcBef>
                <a:spcPct val="50000"/>
              </a:spcBef>
              <a:buClrTx/>
              <a:buSzTx/>
              <a:buFontTx/>
              <a:buNone/>
            </a:pPr>
            <a:r>
              <a:rPr lang="en-US" altLang="vi-VN" sz="2400" b="1" dirty="0">
                <a:solidFill>
                  <a:srgbClr val="FF0000"/>
                </a:solidFill>
                <a:latin typeface="Times New Roman" panose="02020603050405020304" pitchFamily="18" charset="0"/>
              </a:rPr>
              <a:t>Đ.Thể hiện sự hợp tác</a:t>
            </a:r>
          </a:p>
        </p:txBody>
      </p:sp>
      <p:sp>
        <p:nvSpPr>
          <p:cNvPr id="23" name="Rectangle 42"/>
          <p:cNvSpPr/>
          <p:nvPr/>
        </p:nvSpPr>
        <p:spPr>
          <a:xfrm>
            <a:off x="1066800" y="439738"/>
            <a:ext cx="6705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lgn="ctr">
              <a:spcBef>
                <a:spcPct val="0"/>
              </a:spcBef>
              <a:buClrTx/>
              <a:buSzTx/>
              <a:buFontTx/>
              <a:buNone/>
            </a:pPr>
            <a:r>
              <a:rPr lang="en-US" altLang="vi-VN" sz="2400" b="1" i="1" dirty="0">
                <a:solidFill>
                  <a:srgbClr val="FF0000"/>
                </a:solidFill>
                <a:latin typeface="Times New Roman" panose="02020603050405020304" pitchFamily="18" charset="0"/>
              </a:rPr>
              <a:t>Theo em, việc làm nào dưới đây là đúng?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diamond(in)">
                                      <p:cBhvr>
                                        <p:cTn id="18" dur="2000"/>
                                        <p:tgtEl>
                                          <p:spTgt spid="1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checkerboard(across)">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edge">
                                      <p:cBhvr>
                                        <p:cTn id="40" dur="20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ox(in)">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ox(in)">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6" grpId="0" animBg="1"/>
      <p:bldP spid="17" grpId="0"/>
      <p:bldP spid="18" grpId="0"/>
      <p:bldP spid="19" grpId="0"/>
      <p:bldP spid="20" grpId="0" animBg="1"/>
      <p:bldP spid="21" grpId="0" animBg="1"/>
      <p:bldP spid="22"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5"/>
          <p:cNvSpPr txBox="1"/>
          <p:nvPr/>
        </p:nvSpPr>
        <p:spPr>
          <a:xfrm>
            <a:off x="685800" y="76200"/>
            <a:ext cx="84582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spcBef>
                <a:spcPct val="50000"/>
              </a:spcBef>
              <a:buClrTx/>
              <a:buSzTx/>
              <a:buFontTx/>
              <a:buNone/>
            </a:pPr>
            <a:r>
              <a:rPr lang="en-US" altLang="en-US" sz="2400" b="1" dirty="0">
                <a:solidFill>
                  <a:srgbClr val="0033CC"/>
                </a:solidFill>
                <a:latin typeface="Times New Roman" panose="02020603050405020304" pitchFamily="18" charset="0"/>
              </a:rPr>
              <a:t>HỢP TÁC VỚI NHỮNG NGƯỜI XUNG QUANH (Tiết 2)</a:t>
            </a:r>
          </a:p>
        </p:txBody>
      </p:sp>
      <p:sp>
        <p:nvSpPr>
          <p:cNvPr id="166924" name="Rectangle 12"/>
          <p:cNvSpPr/>
          <p:nvPr/>
        </p:nvSpPr>
        <p:spPr>
          <a:xfrm>
            <a:off x="801688" y="581025"/>
            <a:ext cx="7696200" cy="685800"/>
          </a:xfrm>
          <a:prstGeom prst="rect">
            <a:avLst/>
          </a:prstGeom>
          <a:noFill/>
          <a:ln w="9525">
            <a:noFill/>
          </a:ln>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342900" lvl="0" indent="-342900" algn="ctr" eaLnBrk="1" hangingPunct="1">
              <a:lnSpc>
                <a:spcPct val="80000"/>
              </a:lnSpc>
            </a:pPr>
            <a:r>
              <a:rPr lang="en-US" altLang="en-US" sz="2800" b="1" i="1" dirty="0">
                <a:solidFill>
                  <a:srgbClr val="FF0000"/>
                </a:solidFill>
                <a:latin typeface="Times New Roman" panose="02020603050405020304" pitchFamily="18" charset="0"/>
              </a:rPr>
              <a:t>Xử lí các tình huống sau:</a:t>
            </a:r>
          </a:p>
        </p:txBody>
      </p:sp>
      <p:pic>
        <p:nvPicPr>
          <p:cNvPr id="19460" name="Picture 10" descr="C:\Users\Nguyễn Phú Quốc\Downloads\tải xuống.jpg"/>
          <p:cNvPicPr>
            <a:picLocks noChangeAspect="1"/>
          </p:cNvPicPr>
          <p:nvPr/>
        </p:nvPicPr>
        <p:blipFill>
          <a:blip r:embed="rId2"/>
          <a:stretch>
            <a:fillRect/>
          </a:stretch>
        </p:blipFill>
        <p:spPr>
          <a:xfrm>
            <a:off x="4448175" y="3638550"/>
            <a:ext cx="4624388" cy="3111500"/>
          </a:xfrm>
          <a:prstGeom prst="rect">
            <a:avLst/>
          </a:prstGeom>
          <a:noFill/>
          <a:ln w="9525">
            <a:noFill/>
          </a:ln>
        </p:spPr>
      </p:pic>
      <p:pic>
        <p:nvPicPr>
          <p:cNvPr id="13" name="Picture 36" descr="3"/>
          <p:cNvPicPr>
            <a:picLocks noGrp="1" noChangeAspect="1"/>
          </p:cNvPicPr>
          <p:nvPr>
            <p:ph idx="1"/>
          </p:nvPr>
        </p:nvPicPr>
        <p:blipFill>
          <a:blip r:embed="rId3"/>
          <a:srcRect/>
          <a:stretch>
            <a:fillRect/>
          </a:stretch>
        </p:blipFill>
        <p:spPr>
          <a:xfrm>
            <a:off x="28575" y="3598863"/>
            <a:ext cx="4343400" cy="3200400"/>
          </a:xfrm>
          <a:ln/>
        </p:spPr>
      </p:pic>
      <p:sp>
        <p:nvSpPr>
          <p:cNvPr id="19462" name="Text Box 10"/>
          <p:cNvSpPr txBox="1"/>
          <p:nvPr/>
        </p:nvSpPr>
        <p:spPr>
          <a:xfrm>
            <a:off x="4524375" y="2895600"/>
            <a:ext cx="1524000" cy="3968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eaLnBrk="1" hangingPunct="1">
              <a:spcBef>
                <a:spcPct val="50000"/>
              </a:spcBef>
              <a:buClrTx/>
              <a:buSzTx/>
              <a:buFontTx/>
              <a:buNone/>
            </a:pPr>
            <a:endParaRPr lang="vi-VN" altLang="vi-VN" sz="2000" dirty="0">
              <a:latin typeface="Times New Roman" panose="02020603050405020304" pitchFamily="18" charset="0"/>
            </a:endParaRPr>
          </a:p>
        </p:txBody>
      </p:sp>
      <p:sp>
        <p:nvSpPr>
          <p:cNvPr id="15" name="Rectangle 35"/>
          <p:cNvSpPr>
            <a:spLocks noChangeArrowheads="1"/>
          </p:cNvSpPr>
          <p:nvPr/>
        </p:nvSpPr>
        <p:spPr bwMode="auto">
          <a:xfrm>
            <a:off x="104775" y="949325"/>
            <a:ext cx="3962400" cy="2678113"/>
          </a:xfrm>
          <a:prstGeom prst="rect">
            <a:avLst/>
          </a:prstGeom>
          <a:noFill/>
          <a:ln>
            <a:noFill/>
          </a:ln>
          <a:effectLst/>
        </p:spPr>
        <p:txBody>
          <a:bodyPr>
            <a:spAutoFit/>
          </a:bodyP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v"/>
              <a:defRPr/>
            </a:pPr>
            <a:r>
              <a:rPr kumimoji="0" lang="en-US" altLang="vi-VN" sz="2400" b="1"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Tình huống 1:</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vi-V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vi-VN" sz="2400" b="0" i="0" u="none" strike="noStrike" kern="1200" cap="none" spc="0" normalizeH="0" baseline="0" noProof="0" dirty="0">
                <a:ln>
                  <a:noFill/>
                </a:ln>
                <a:solidFill>
                  <a:srgbClr val="0B19C8"/>
                </a:solidFill>
                <a:effectLst/>
                <a:uLnTx/>
                <a:uFillTx/>
                <a:latin typeface="Times New Roman" panose="02020603050405020304" pitchFamily="18" charset="0"/>
                <a:ea typeface="+mn-ea"/>
                <a:cs typeface="+mn-cs"/>
              </a:rPr>
              <a:t>Tuần tới, lớp 5B tổ chức hái hoa dân chủ và tổ 2 được giao nhiệm vụ  chuẩn bị cho cuộc vui này. Nếu là thành viên tổ 2, các em dự kiến sẽ thực hiện nhiệm vụ trên  nh</a:t>
            </a:r>
            <a:r>
              <a:rPr kumimoji="0" lang="vi-VN" altLang="vi-VN" sz="2400" b="0" i="0" u="none" strike="noStrike" kern="1200" cap="none" spc="0" normalizeH="0" baseline="0" noProof="0" dirty="0">
                <a:ln>
                  <a:noFill/>
                </a:ln>
                <a:solidFill>
                  <a:srgbClr val="0B19C8"/>
                </a:solidFill>
                <a:effectLst/>
                <a:uLnTx/>
                <a:uFillTx/>
                <a:latin typeface="Times New Roman" panose="02020603050405020304" pitchFamily="18" charset="0"/>
                <a:ea typeface="+mn-ea"/>
                <a:cs typeface="+mn-cs"/>
              </a:rPr>
              <a:t>ư</a:t>
            </a:r>
            <a:r>
              <a:rPr kumimoji="0" lang="en-US" altLang="vi-VN" sz="2400" b="0" i="0" u="none" strike="noStrike" kern="1200" cap="none" spc="0" normalizeH="0" baseline="0" noProof="0" dirty="0">
                <a:ln>
                  <a:noFill/>
                </a:ln>
                <a:solidFill>
                  <a:srgbClr val="0B19C8"/>
                </a:solidFill>
                <a:effectLst/>
                <a:uLnTx/>
                <a:uFillTx/>
                <a:latin typeface="Times New Roman" panose="02020603050405020304" pitchFamily="18" charset="0"/>
                <a:ea typeface="+mn-ea"/>
                <a:cs typeface="+mn-cs"/>
              </a:rPr>
              <a:t> thế nào?</a:t>
            </a:r>
          </a:p>
        </p:txBody>
      </p:sp>
      <p:sp>
        <p:nvSpPr>
          <p:cNvPr id="16" name="Oval 37"/>
          <p:cNvSpPr/>
          <p:nvPr/>
        </p:nvSpPr>
        <p:spPr>
          <a:xfrm>
            <a:off x="790575" y="3757613"/>
            <a:ext cx="1752600" cy="685800"/>
          </a:xfrm>
          <a:prstGeom prst="ellipse">
            <a:avLst/>
          </a:prstGeom>
          <a:solidFill>
            <a:srgbClr val="F4CAAA"/>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stStyle>
          <a:p>
            <a:pPr marL="0" lvl="0" indent="0" algn="ctr" eaLnBrk="1" hangingPunct="1">
              <a:spcBef>
                <a:spcPct val="0"/>
              </a:spcBef>
              <a:buClrTx/>
              <a:buSzTx/>
              <a:buFontTx/>
              <a:buNone/>
            </a:pPr>
            <a:r>
              <a:rPr lang="en-US" altLang="vi-VN" sz="1600" dirty="0">
                <a:solidFill>
                  <a:srgbClr val="FF0066"/>
                </a:solidFill>
                <a:latin typeface="Times New Roman" panose="02020603050405020304" pitchFamily="18" charset="0"/>
              </a:rPr>
              <a:t>Tổ 2 sẽ chuẩn bị</a:t>
            </a:r>
          </a:p>
        </p:txBody>
      </p:sp>
      <p:sp>
        <p:nvSpPr>
          <p:cNvPr id="17" name="Rectangle 38"/>
          <p:cNvSpPr>
            <a:spLocks noChangeArrowheads="1"/>
          </p:cNvSpPr>
          <p:nvPr/>
        </p:nvSpPr>
        <p:spPr bwMode="auto">
          <a:xfrm>
            <a:off x="4371975" y="990600"/>
            <a:ext cx="4800600" cy="2743200"/>
          </a:xfrm>
          <a:prstGeom prst="rect">
            <a:avLst/>
          </a:prstGeom>
          <a:noFill/>
          <a:ln>
            <a:noFill/>
          </a:ln>
          <a:effectLst/>
        </p:spPr>
        <p:txBody>
          <a:bodyPr/>
          <a:lstStyle/>
          <a:p>
            <a:pPr marL="342900" indent="-342900" eaLnBrk="1" hangingPunct="1">
              <a:buFont typeface="Wingdings" panose="05000000000000000000" pitchFamily="2" charset="2"/>
              <a:buChar char="v"/>
            </a:pPr>
            <a:r>
              <a:rPr lang="en-US" altLang="vi-VN" sz="2400" b="1" i="1" dirty="0">
                <a:solidFill>
                  <a:srgbClr val="0B19C8"/>
                </a:solidFill>
                <a:latin typeface="Times New Roman" panose="02020603050405020304" pitchFamily="18" charset="0"/>
              </a:rPr>
              <a:t>Tình huống 2:</a:t>
            </a:r>
          </a:p>
          <a:p>
            <a:pPr marL="342900" indent="-342900" eaLnBrk="1" hangingPunct="1">
              <a:buNone/>
            </a:pPr>
            <a:r>
              <a:rPr lang="en-US" altLang="vi-VN" sz="2000" dirty="0">
                <a:latin typeface="Times New Roman" panose="02020603050405020304" pitchFamily="18" charset="0"/>
              </a:rPr>
              <a:t>     </a:t>
            </a:r>
            <a:r>
              <a:rPr lang="en-US" altLang="vi-VN" sz="2400" dirty="0">
                <a:solidFill>
                  <a:srgbClr val="FF0000"/>
                </a:solidFill>
                <a:latin typeface="Times New Roman" panose="02020603050405020304" pitchFamily="18" charset="0"/>
              </a:rPr>
              <a:t>Vào dịp hè, ba  má Hà dự </a:t>
            </a:r>
            <a:r>
              <a:rPr lang="vi-VN" altLang="vi-VN" sz="2400" dirty="0">
                <a:solidFill>
                  <a:srgbClr val="FF0000"/>
                </a:solidFill>
                <a:latin typeface="Times New Roman" panose="02020603050405020304" pitchFamily="18" charset="0"/>
              </a:rPr>
              <a:t>đ</a:t>
            </a:r>
            <a:r>
              <a:rPr lang="en-US" altLang="vi-VN" sz="2400" dirty="0">
                <a:solidFill>
                  <a:srgbClr val="FF0000"/>
                </a:solidFill>
                <a:latin typeface="Times New Roman" panose="02020603050405020304" pitchFamily="18" charset="0"/>
              </a:rPr>
              <a:t>ịnh </a:t>
            </a:r>
            <a:r>
              <a:rPr lang="vi-VN" altLang="vi-VN" sz="2400" dirty="0">
                <a:solidFill>
                  <a:srgbClr val="FF0000"/>
                </a:solidFill>
                <a:latin typeface="Times New Roman" panose="02020603050405020304" pitchFamily="18" charset="0"/>
              </a:rPr>
              <a:t>đư</a:t>
            </a:r>
            <a:r>
              <a:rPr lang="en-US" altLang="vi-VN" sz="2400" dirty="0">
                <a:solidFill>
                  <a:srgbClr val="FF0000"/>
                </a:solidFill>
                <a:latin typeface="Times New Roman" panose="02020603050405020304" pitchFamily="18" charset="0"/>
              </a:rPr>
              <a:t>a cả nhà về thăm quê ngoại.</a:t>
            </a:r>
          </a:p>
          <a:p>
            <a:pPr marL="342900" indent="-342900" eaLnBrk="1" hangingPunct="1">
              <a:buNone/>
            </a:pPr>
            <a:r>
              <a:rPr lang="en-US" altLang="vi-VN" sz="2400" dirty="0">
                <a:solidFill>
                  <a:srgbClr val="FF0000"/>
                </a:solidFill>
                <a:latin typeface="Times New Roman" panose="02020603050405020304" pitchFamily="18" charset="0"/>
              </a:rPr>
              <a:t>    Theo các em ,bạn Hà nên làm gì </a:t>
            </a:r>
            <a:r>
              <a:rPr lang="vi-VN" altLang="vi-VN" sz="2400" dirty="0">
                <a:solidFill>
                  <a:srgbClr val="FF0000"/>
                </a:solidFill>
                <a:latin typeface="Times New Roman" panose="02020603050405020304" pitchFamily="18" charset="0"/>
              </a:rPr>
              <a:t>đ</a:t>
            </a:r>
            <a:r>
              <a:rPr lang="en-US" altLang="vi-VN" sz="2400" dirty="0">
                <a:solidFill>
                  <a:srgbClr val="FF0000"/>
                </a:solidFill>
                <a:latin typeface="Times New Roman" panose="02020603050405020304" pitchFamily="18" charset="0"/>
              </a:rPr>
              <a:t>ể cùng gia </a:t>
            </a:r>
            <a:r>
              <a:rPr lang="vi-VN" altLang="vi-VN" sz="2400" dirty="0">
                <a:solidFill>
                  <a:srgbClr val="FF0000"/>
                </a:solidFill>
                <a:latin typeface="Times New Roman" panose="02020603050405020304" pitchFamily="18" charset="0"/>
              </a:rPr>
              <a:t>đ</a:t>
            </a:r>
            <a:r>
              <a:rPr lang="en-US" altLang="vi-VN" sz="2400" dirty="0">
                <a:solidFill>
                  <a:srgbClr val="FF0000"/>
                </a:solidFill>
                <a:latin typeface="Times New Roman" panose="02020603050405020304" pitchFamily="18" charset="0"/>
              </a:rPr>
              <a:t>ình chuẩn bị cho chuyến </a:t>
            </a:r>
            <a:r>
              <a:rPr lang="vi-VN" altLang="vi-VN" sz="2400" dirty="0">
                <a:solidFill>
                  <a:srgbClr val="FF0000"/>
                </a:solidFill>
                <a:latin typeface="Times New Roman" panose="02020603050405020304" pitchFamily="18" charset="0"/>
              </a:rPr>
              <a:t>đ</a:t>
            </a:r>
            <a:r>
              <a:rPr lang="en-US" altLang="vi-VN" sz="2400" dirty="0">
                <a:solidFill>
                  <a:srgbClr val="FF0000"/>
                </a:solidFill>
                <a:latin typeface="Times New Roman" panose="02020603050405020304" pitchFamily="18" charset="0"/>
              </a:rPr>
              <a:t>i xa </a:t>
            </a:r>
            <a:r>
              <a:rPr lang="vi-VN" altLang="vi-VN" sz="2400" dirty="0">
                <a:solidFill>
                  <a:srgbClr val="FF0000"/>
                </a:solidFill>
                <a:latin typeface="Times New Roman" panose="02020603050405020304" pitchFamily="18" charset="0"/>
              </a:rPr>
              <a:t>đ</a:t>
            </a:r>
            <a:r>
              <a:rPr lang="en-US" altLang="vi-VN" sz="2400" dirty="0">
                <a:solidFill>
                  <a:srgbClr val="FF0000"/>
                </a:solidFill>
                <a:latin typeface="Times New Roman" panose="02020603050405020304" pitchFamily="18" charset="0"/>
              </a:rPr>
              <a:t>ó?</a:t>
            </a:r>
          </a:p>
          <a:p>
            <a:pPr marL="342900" indent="-342900" eaLnBrk="1" hangingPunct="1">
              <a:spcBef>
                <a:spcPct val="20000"/>
              </a:spcBef>
              <a:buChar char="•"/>
            </a:pPr>
            <a:endParaRPr lang="en-US" altLang="vi-VN" sz="2400" dirty="0">
              <a:latin typeface="Times New Roman" panose="02020603050405020304" pitchFamily="18" charset="0"/>
            </a:endParaRPr>
          </a:p>
        </p:txBody>
      </p:sp>
      <p:pic>
        <p:nvPicPr>
          <p:cNvPr id="18" name="Picture 43" descr="4"/>
          <p:cNvPicPr>
            <a:picLocks noChangeAspect="1"/>
          </p:cNvPicPr>
          <p:nvPr/>
        </p:nvPicPr>
        <p:blipFill>
          <a:blip r:embed="rId4"/>
          <a:stretch>
            <a:fillRect/>
          </a:stretch>
        </p:blipFill>
        <p:spPr>
          <a:xfrm>
            <a:off x="7877175" y="5281613"/>
            <a:ext cx="1219200" cy="1447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6924"/>
                                        </p:tgtEl>
                                        <p:attrNameLst>
                                          <p:attrName>style.visibility</p:attrName>
                                        </p:attrNameLst>
                                      </p:cBhvr>
                                      <p:to>
                                        <p:strVal val="visible"/>
                                      </p:to>
                                    </p:set>
                                    <p:anim calcmode="lin" valueType="num">
                                      <p:cBhvr>
                                        <p:cTn id="7" dur="500" fill="hold"/>
                                        <p:tgtEl>
                                          <p:spTgt spid="166924"/>
                                        </p:tgtEl>
                                        <p:attrNameLst>
                                          <p:attrName>ppt_w</p:attrName>
                                        </p:attrNameLst>
                                      </p:cBhvr>
                                      <p:tavLst>
                                        <p:tav tm="0">
                                          <p:val>
                                            <p:fltVal val="0"/>
                                          </p:val>
                                        </p:tav>
                                        <p:tav tm="100000">
                                          <p:val>
                                            <p:strVal val="#ppt_w"/>
                                          </p:val>
                                        </p:tav>
                                      </p:tavLst>
                                    </p:anim>
                                    <p:anim calcmode="lin" valueType="num">
                                      <p:cBhvr>
                                        <p:cTn id="8" dur="500" fill="hold"/>
                                        <p:tgtEl>
                                          <p:spTgt spid="166924"/>
                                        </p:tgtEl>
                                        <p:attrNameLst>
                                          <p:attrName>ppt_h</p:attrName>
                                        </p:attrNameLst>
                                      </p:cBhvr>
                                      <p:tavLst>
                                        <p:tav tm="0">
                                          <p:val>
                                            <p:fltVal val="0"/>
                                          </p:val>
                                        </p:tav>
                                        <p:tav tm="100000">
                                          <p:val>
                                            <p:strVal val="#ppt_h"/>
                                          </p:val>
                                        </p:tav>
                                      </p:tavLst>
                                    </p:anim>
                                    <p:animEffect transition="in" filter="fade">
                                      <p:cBhvr>
                                        <p:cTn id="9" dur="500"/>
                                        <p:tgtEl>
                                          <p:spTgt spid="166924"/>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diamond(in)">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ox(in)">
                                      <p:cBhvr>
                                        <p:cTn id="19" dur="500"/>
                                        <p:tgtEl>
                                          <p:spTgt spid="1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heckerboard(across)">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par>
                                <p:cTn id="28" presetID="5" presetClass="entr" presetSubtype="1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checkerboard(across)">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24" grpId="0"/>
      <p:bldP spid="15" grpId="0"/>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Date Placeholder 3"/>
          <p:cNvSpPr txBox="1">
            <a:spLocks noGrp="1"/>
          </p:cNvSpPr>
          <p:nvPr>
            <p:ph type="dt" sz="half" idx="10"/>
          </p:nvPr>
        </p:nvSpPr>
        <p:spPr>
          <a:noFill/>
          <a:ln>
            <a:noFill/>
          </a:ln>
        </p:spPr>
        <p:txBody>
          <a:bodyPr anchor="ctr" anchorCtr="0"/>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buNone/>
            </a:pPr>
            <a:r>
              <a:rPr lang="en-US" altLang="vi-VN" sz="1200" dirty="0">
                <a:solidFill>
                  <a:srgbClr val="898989"/>
                </a:solidFill>
                <a:latin typeface="Arial" panose="020B0604020202020204" pitchFamily="34" charset="0"/>
              </a:rPr>
              <a:t>Nguyễn Thị Hồng</a:t>
            </a:r>
          </a:p>
        </p:txBody>
      </p:sp>
      <p:sp>
        <p:nvSpPr>
          <p:cNvPr id="5" name="Rectangle 27"/>
          <p:cNvSpPr>
            <a:spLocks noChangeArrowheads="1"/>
          </p:cNvSpPr>
          <p:nvPr/>
        </p:nvSpPr>
        <p:spPr bwMode="auto">
          <a:xfrm>
            <a:off x="215900" y="77788"/>
            <a:ext cx="8334375" cy="1643063"/>
          </a:xfrm>
          <a:prstGeom prst="rect">
            <a:avLst/>
          </a:prstGeom>
          <a:noFill/>
          <a:ln w="9525">
            <a:noFill/>
            <a:miter lim="800000"/>
          </a:ln>
          <a:effectLst/>
        </p:spPr>
        <p:txBody>
          <a:bodyPr>
            <a:spAutoFit/>
          </a:bodyPr>
          <a:lstStyle/>
          <a:p>
            <a:pPr>
              <a:spcBef>
                <a:spcPct val="20000"/>
              </a:spcBef>
              <a:buNone/>
            </a:pPr>
            <a:r>
              <a:rPr sz="2400" b="1" u="sng" dirty="0">
                <a:solidFill>
                  <a:srgbClr val="FF3300"/>
                </a:solidFill>
                <a:effectLst>
                  <a:outerShdw blurRad="38100" dist="38100" dir="2700000">
                    <a:srgbClr val="C0C0C0"/>
                  </a:outerShdw>
                </a:effectLst>
                <a:latin typeface="Times New Roman" panose="02020603050405020304" pitchFamily="18" charset="0"/>
                <a:cs typeface="Times New Roman" panose="02020603050405020304" pitchFamily="18" charset="0"/>
              </a:rPr>
              <a:t>Tình huống 1:</a:t>
            </a:r>
            <a:r>
              <a:rPr sz="2400" b="1" dirty="0">
                <a:solidFill>
                  <a:srgbClr val="000000"/>
                </a:solidFill>
                <a:latin typeface="Times New Roman" panose="02020603050405020304" pitchFamily="18" charset="0"/>
                <a:cs typeface="Times New Roman" panose="02020603050405020304" pitchFamily="18" charset="0"/>
              </a:rPr>
              <a:t> Tuần tới, lớp 5B tổ chức </a:t>
            </a:r>
            <a:r>
              <a:rPr sz="2400" b="1" i="1" u="sng" dirty="0">
                <a:solidFill>
                  <a:srgbClr val="FF0000"/>
                </a:solidFill>
                <a:latin typeface="Times New Roman" panose="02020603050405020304" pitchFamily="18" charset="0"/>
                <a:cs typeface="Times New Roman" panose="02020603050405020304" pitchFamily="18" charset="0"/>
              </a:rPr>
              <a:t>hái hoa dân chủ</a:t>
            </a:r>
            <a:r>
              <a:rPr sz="2400" b="1" dirty="0">
                <a:solidFill>
                  <a:srgbClr val="000000"/>
                </a:solidFill>
                <a:latin typeface="Times New Roman" panose="02020603050405020304" pitchFamily="18" charset="0"/>
                <a:cs typeface="Times New Roman" panose="02020603050405020304" pitchFamily="18" charset="0"/>
              </a:rPr>
              <a:t> v</a:t>
            </a:r>
            <a:r>
              <a:rPr sz="2400" b="1" dirty="0">
                <a:solidFill>
                  <a:srgbClr val="000000"/>
                </a:solidFill>
                <a:latin typeface="Times New Roman" panose="02020603050405020304" pitchFamily="18" charset="0"/>
                <a:ea typeface="Times New Roman" panose="02020603050405020304" pitchFamily="18" charset="0"/>
              </a:rPr>
              <a:t>à</a:t>
            </a:r>
            <a:r>
              <a:rPr sz="2400" b="1" dirty="0">
                <a:solidFill>
                  <a:srgbClr val="000000"/>
                </a:solidFill>
                <a:latin typeface="Times New Roman" panose="02020603050405020304" pitchFamily="18" charset="0"/>
                <a:cs typeface="Times New Roman" panose="02020603050405020304" pitchFamily="18" charset="0"/>
              </a:rPr>
              <a:t> tổ 2 được giao nhiệm vụ chuẩn bị cho cuộc vui n</a:t>
            </a:r>
            <a:r>
              <a:rPr sz="2400" b="1" dirty="0">
                <a:solidFill>
                  <a:srgbClr val="000000"/>
                </a:solidFill>
                <a:latin typeface="Times New Roman" panose="02020603050405020304" pitchFamily="18" charset="0"/>
                <a:ea typeface="Times New Roman" panose="02020603050405020304" pitchFamily="18" charset="0"/>
              </a:rPr>
              <a:t>à</a:t>
            </a:r>
            <a:r>
              <a:rPr sz="2400" b="1" dirty="0">
                <a:solidFill>
                  <a:srgbClr val="000000"/>
                </a:solidFill>
                <a:latin typeface="Times New Roman" panose="02020603050405020304" pitchFamily="18" charset="0"/>
                <a:cs typeface="Times New Roman" panose="02020603050405020304" pitchFamily="18" charset="0"/>
              </a:rPr>
              <a:t>y.</a:t>
            </a:r>
          </a:p>
          <a:p>
            <a:pPr>
              <a:spcBef>
                <a:spcPct val="20000"/>
              </a:spcBef>
              <a:buNone/>
            </a:pPr>
            <a:r>
              <a:rPr sz="2400" b="1" dirty="0">
                <a:solidFill>
                  <a:srgbClr val="000000"/>
                </a:solidFill>
                <a:latin typeface="Times New Roman" panose="02020603050405020304" pitchFamily="18" charset="0"/>
                <a:cs typeface="Times New Roman" panose="02020603050405020304" pitchFamily="18" charset="0"/>
              </a:rPr>
              <a:t>Nếu l</a:t>
            </a:r>
            <a:r>
              <a:rPr sz="2400" b="1" dirty="0">
                <a:solidFill>
                  <a:srgbClr val="000000"/>
                </a:solidFill>
                <a:latin typeface="Times New Roman" panose="02020603050405020304" pitchFamily="18" charset="0"/>
                <a:ea typeface="Times New Roman" panose="02020603050405020304" pitchFamily="18" charset="0"/>
              </a:rPr>
              <a:t>à</a:t>
            </a:r>
            <a:r>
              <a:rPr sz="2400" b="1" dirty="0">
                <a:solidFill>
                  <a:srgbClr val="000000"/>
                </a:solidFill>
                <a:latin typeface="Times New Roman" panose="02020603050405020304" pitchFamily="18" charset="0"/>
                <a:cs typeface="Times New Roman" panose="02020603050405020304" pitchFamily="18" charset="0"/>
              </a:rPr>
              <a:t> th</a:t>
            </a:r>
            <a:r>
              <a:rPr sz="2400" b="1" dirty="0">
                <a:solidFill>
                  <a:srgbClr val="000000"/>
                </a:solidFill>
                <a:latin typeface="Times New Roman" panose="02020603050405020304" pitchFamily="18" charset="0"/>
                <a:ea typeface="Times New Roman" panose="02020603050405020304" pitchFamily="18" charset="0"/>
              </a:rPr>
              <a:t>à</a:t>
            </a:r>
            <a:r>
              <a:rPr sz="2400" b="1" dirty="0">
                <a:solidFill>
                  <a:srgbClr val="000000"/>
                </a:solidFill>
                <a:latin typeface="Times New Roman" panose="02020603050405020304" pitchFamily="18" charset="0"/>
                <a:cs typeface="Times New Roman" panose="02020603050405020304" pitchFamily="18" charset="0"/>
              </a:rPr>
              <a:t>nh viên tổ 2, các em dự kiến sẽ thực hiện nhiệm vụ trên như thế n</a:t>
            </a:r>
            <a:r>
              <a:rPr sz="2400" b="1" dirty="0">
                <a:solidFill>
                  <a:srgbClr val="000000"/>
                </a:solidFill>
                <a:latin typeface="Times New Roman" panose="02020603050405020304" pitchFamily="18" charset="0"/>
                <a:ea typeface="Times New Roman" panose="02020603050405020304" pitchFamily="18" charset="0"/>
              </a:rPr>
              <a:t>à</a:t>
            </a:r>
            <a:r>
              <a:rPr sz="2400" b="1" dirty="0">
                <a:solidFill>
                  <a:srgbClr val="000000"/>
                </a:solidFill>
                <a:latin typeface="Times New Roman" panose="02020603050405020304" pitchFamily="18" charset="0"/>
                <a:cs typeface="Times New Roman" panose="02020603050405020304" pitchFamily="18" charset="0"/>
              </a:rPr>
              <a:t>o?</a:t>
            </a:r>
            <a:endParaRPr sz="2400" b="1" dirty="0">
              <a:solidFill>
                <a:srgbClr val="000000"/>
              </a:solidFill>
              <a:latin typeface="Times New Roman" panose="02020603050405020304" pitchFamily="18" charset="0"/>
              <a:ea typeface="Times New Roman" panose="02020603050405020304" pitchFamily="18" charset="0"/>
            </a:endParaRPr>
          </a:p>
        </p:txBody>
      </p:sp>
      <p:sp>
        <p:nvSpPr>
          <p:cNvPr id="6" name="AutoShape 37"/>
          <p:cNvSpPr/>
          <p:nvPr/>
        </p:nvSpPr>
        <p:spPr>
          <a:xfrm>
            <a:off x="762000" y="1720850"/>
            <a:ext cx="7467600" cy="641350"/>
          </a:xfrm>
          <a:prstGeom prst="wedgeRoundRectCallout">
            <a:avLst>
              <a:gd name="adj1" fmla="val 24343"/>
              <a:gd name="adj2" fmla="val -48204"/>
              <a:gd name="adj3" fmla="val 16667"/>
            </a:avLst>
          </a:prstGeom>
          <a:solidFill>
            <a:srgbClr val="FFFF00"/>
          </a:solid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400" dirty="0">
                <a:solidFill>
                  <a:srgbClr val="FF0000"/>
                </a:solidFill>
                <a:latin typeface="Times New Roman" panose="02020603050405020304" pitchFamily="18" charset="0"/>
                <a:cs typeface="Times New Roman" panose="02020603050405020304" pitchFamily="18" charset="0"/>
              </a:rPr>
              <a:t>Theo em hiểu, </a:t>
            </a:r>
            <a:r>
              <a:rPr lang="en-US" altLang="en-US" sz="2400" b="1" dirty="0">
                <a:solidFill>
                  <a:srgbClr val="0000CC"/>
                </a:solidFill>
                <a:latin typeface="Times New Roman" panose="02020603050405020304" pitchFamily="18" charset="0"/>
                <a:cs typeface="Times New Roman" panose="02020603050405020304" pitchFamily="18" charset="0"/>
              </a:rPr>
              <a:t>“</a:t>
            </a:r>
            <a:r>
              <a:rPr lang="en-US" altLang="en-US" sz="2400" b="1" u="sng" dirty="0">
                <a:solidFill>
                  <a:srgbClr val="0000CC"/>
                </a:solidFill>
                <a:latin typeface="Times New Roman" panose="02020603050405020304" pitchFamily="18" charset="0"/>
                <a:cs typeface="Times New Roman" panose="02020603050405020304" pitchFamily="18" charset="0"/>
              </a:rPr>
              <a:t>hái hoa dân chủ”</a:t>
            </a:r>
            <a:r>
              <a:rPr lang="en-US" altLang="en-US" sz="2400" dirty="0">
                <a:solidFill>
                  <a:srgbClr val="FF0000"/>
                </a:solidFill>
                <a:latin typeface="Times New Roman" panose="02020603050405020304" pitchFamily="18" charset="0"/>
                <a:cs typeface="Times New Roman" panose="02020603050405020304" pitchFamily="18" charset="0"/>
              </a:rPr>
              <a:t> có nghĩa l</a:t>
            </a:r>
            <a:r>
              <a:rPr lang="en-US" altLang="en-US" sz="2400" dirty="0">
                <a:solidFill>
                  <a:srgbClr val="FF0000"/>
                </a:solidFill>
                <a:latin typeface="Times New Roman" panose="02020603050405020304" pitchFamily="18" charset="0"/>
                <a:ea typeface="Times New Roman" panose="02020603050405020304" pitchFamily="18" charset="0"/>
              </a:rPr>
              <a:t>à</a:t>
            </a:r>
            <a:r>
              <a:rPr lang="en-US" altLang="en-US" sz="2400" dirty="0">
                <a:solidFill>
                  <a:srgbClr val="FF0000"/>
                </a:solidFill>
                <a:latin typeface="Times New Roman" panose="02020603050405020304" pitchFamily="18" charset="0"/>
                <a:cs typeface="Times New Roman" panose="02020603050405020304" pitchFamily="18" charset="0"/>
              </a:rPr>
              <a:t> gì?</a:t>
            </a:r>
            <a:endParaRPr lang="en-US" altLang="en-US" sz="2400" dirty="0">
              <a:solidFill>
                <a:srgbClr val="FF0000"/>
              </a:solidFill>
              <a:latin typeface="Times New Roman" panose="02020603050405020304" pitchFamily="18" charset="0"/>
              <a:ea typeface="Times New Roman" panose="02020603050405020304" pitchFamily="18" charset="0"/>
            </a:endParaRPr>
          </a:p>
        </p:txBody>
      </p:sp>
      <p:sp>
        <p:nvSpPr>
          <p:cNvPr id="7" name="TextBox 6"/>
          <p:cNvSpPr txBox="1"/>
          <p:nvPr/>
        </p:nvSpPr>
        <p:spPr>
          <a:xfrm>
            <a:off x="-20637" y="2492375"/>
            <a:ext cx="9144000" cy="2308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en-US" sz="2400" dirty="0">
                <a:solidFill>
                  <a:srgbClr val="0000CC"/>
                </a:solidFill>
                <a:latin typeface="Times New Roman" panose="02020603050405020304" pitchFamily="18" charset="0"/>
                <a:cs typeface="Times New Roman" panose="02020603050405020304" pitchFamily="18" charset="0"/>
              </a:rPr>
              <a:t>Khi tổ chức 1 nội dung theo 1 chủ đề, ví dụ như tìm hiểu về Lịch sử Đo</a:t>
            </a:r>
            <a:r>
              <a:rPr lang="en-US" altLang="en-US" sz="2400" dirty="0">
                <a:solidFill>
                  <a:srgbClr val="0000CC"/>
                </a:solidFill>
                <a:latin typeface="Times New Roman" panose="02020603050405020304" pitchFamily="18" charset="0"/>
                <a:ea typeface="Times New Roman" panose="02020603050405020304" pitchFamily="18" charset="0"/>
              </a:rPr>
              <a:t>à</a:t>
            </a:r>
            <a:r>
              <a:rPr lang="en-US" altLang="en-US" sz="2400" dirty="0">
                <a:solidFill>
                  <a:srgbClr val="0000CC"/>
                </a:solidFill>
                <a:latin typeface="Times New Roman" panose="02020603050405020304" pitchFamily="18" charset="0"/>
                <a:cs typeface="Times New Roman" panose="02020603050405020304" pitchFamily="18" charset="0"/>
              </a:rPr>
              <a:t>n, Đội,kỉ niệm ng</a:t>
            </a:r>
            <a:r>
              <a:rPr lang="en-US" altLang="en-US" sz="2400" dirty="0">
                <a:solidFill>
                  <a:srgbClr val="0000CC"/>
                </a:solidFill>
                <a:latin typeface="Times New Roman" panose="02020603050405020304" pitchFamily="18" charset="0"/>
                <a:ea typeface="Times New Roman" panose="02020603050405020304" pitchFamily="18" charset="0"/>
              </a:rPr>
              <a:t>à</a:t>
            </a:r>
            <a:r>
              <a:rPr lang="en-US" altLang="en-US" sz="2400" dirty="0">
                <a:solidFill>
                  <a:srgbClr val="0000CC"/>
                </a:solidFill>
                <a:latin typeface="Times New Roman" panose="02020603050405020304" pitchFamily="18" charset="0"/>
                <a:cs typeface="Times New Roman" panose="02020603050405020304" pitchFamily="18" charset="0"/>
              </a:rPr>
              <a:t>y 8/3; 20/10 ..., buổi lễ đó người ta trang trí 1 cây hoa có gắn nội dung câu hỏi trong từng bông hoa. V</a:t>
            </a:r>
            <a:r>
              <a:rPr lang="en-US" altLang="en-US" sz="2400" dirty="0">
                <a:solidFill>
                  <a:srgbClr val="0000CC"/>
                </a:solidFill>
                <a:latin typeface="Times New Roman" panose="02020603050405020304" pitchFamily="18" charset="0"/>
                <a:ea typeface="Times New Roman" panose="02020603050405020304" pitchFamily="18" charset="0"/>
              </a:rPr>
              <a:t>à</a:t>
            </a:r>
            <a:r>
              <a:rPr lang="en-US" altLang="en-US" sz="2400" dirty="0">
                <a:solidFill>
                  <a:srgbClr val="0000CC"/>
                </a:solidFill>
                <a:latin typeface="Times New Roman" panose="02020603050405020304" pitchFamily="18" charset="0"/>
                <a:cs typeface="Times New Roman" panose="02020603050405020304" pitchFamily="18" charset="0"/>
              </a:rPr>
              <a:t> tổ chức hái hoa dân chủ, nghĩa l</a:t>
            </a:r>
            <a:r>
              <a:rPr lang="en-US" altLang="en-US" sz="2400" dirty="0">
                <a:solidFill>
                  <a:srgbClr val="0000CC"/>
                </a:solidFill>
                <a:latin typeface="Times New Roman" panose="02020603050405020304" pitchFamily="18" charset="0"/>
                <a:ea typeface="Times New Roman" panose="02020603050405020304" pitchFamily="18" charset="0"/>
              </a:rPr>
              <a:t>à</a:t>
            </a:r>
            <a:r>
              <a:rPr lang="en-US" altLang="en-US" sz="2400" dirty="0">
                <a:solidFill>
                  <a:srgbClr val="0000CC"/>
                </a:solidFill>
                <a:latin typeface="Times New Roman" panose="02020603050405020304" pitchFamily="18" charset="0"/>
                <a:cs typeface="Times New Roman" panose="02020603050405020304" pitchFamily="18" charset="0"/>
              </a:rPr>
              <a:t> </a:t>
            </a:r>
          </a:p>
          <a:p>
            <a:pPr marL="0" lvl="0" indent="0" algn="ctr" eaLnBrk="1" hangingPunct="1">
              <a:spcBef>
                <a:spcPct val="0"/>
              </a:spcBef>
              <a:buFontTx/>
              <a:buNone/>
            </a:pPr>
            <a:r>
              <a:rPr lang="en-US" altLang="en-US" sz="2400" dirty="0">
                <a:solidFill>
                  <a:srgbClr val="0000CC"/>
                </a:solidFill>
                <a:latin typeface="Times New Roman" panose="02020603050405020304" pitchFamily="18" charset="0"/>
                <a:cs typeface="Times New Roman" panose="02020603050405020304" pitchFamily="18" charset="0"/>
              </a:rPr>
              <a:t>mọi người đều có quyền bình đẳng hái 1 hay nhiều bông hoa v</a:t>
            </a:r>
            <a:r>
              <a:rPr lang="en-US" altLang="en-US" sz="2400" dirty="0">
                <a:solidFill>
                  <a:srgbClr val="0000CC"/>
                </a:solidFill>
                <a:latin typeface="Times New Roman" panose="02020603050405020304" pitchFamily="18" charset="0"/>
                <a:ea typeface="Times New Roman" panose="02020603050405020304" pitchFamily="18" charset="0"/>
              </a:rPr>
              <a:t>à</a:t>
            </a:r>
            <a:r>
              <a:rPr lang="en-US" altLang="en-US" sz="2400" dirty="0">
                <a:solidFill>
                  <a:srgbClr val="0000CC"/>
                </a:solidFill>
                <a:latin typeface="Times New Roman" panose="02020603050405020304" pitchFamily="18" charset="0"/>
                <a:cs typeface="Times New Roman" panose="02020603050405020304" pitchFamily="18" charset="0"/>
              </a:rPr>
              <a:t> trả lời câu hỏi.</a:t>
            </a:r>
            <a:endParaRPr lang="en-US" altLang="en-US" sz="2400" dirty="0">
              <a:solidFill>
                <a:srgbClr val="0000CC"/>
              </a:solidFill>
              <a:latin typeface="Times New Roman" panose="02020603050405020304" pitchFamily="18" charset="0"/>
              <a:ea typeface="Times New Roman" panose="02020603050405020304" pitchFamily="18" charset="0"/>
            </a:endParaRPr>
          </a:p>
        </p:txBody>
      </p:sp>
      <p:sp>
        <p:nvSpPr>
          <p:cNvPr id="8" name="TextBox 7"/>
          <p:cNvSpPr txBox="1"/>
          <p:nvPr/>
        </p:nvSpPr>
        <p:spPr>
          <a:xfrm>
            <a:off x="360363" y="4800600"/>
            <a:ext cx="8534400" cy="1938338"/>
          </a:xfrm>
          <a:prstGeom prst="rect">
            <a:avLst/>
          </a:prstGeom>
          <a:noFill/>
        </p:spPr>
        <p:txBody>
          <a:bodyPr>
            <a:spAutoFit/>
          </a:bodyPr>
          <a:lstStyle/>
          <a:p>
            <a:pPr>
              <a:buNone/>
            </a:pPr>
            <a:r>
              <a:rPr sz="2400" b="1"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Trong khi thực hiện công việc chung, cần phải biết phân công nhiệm vụ cho từng người hợp lý, phối hợp, giúp đỡ lẫn nhau để ho</a:t>
            </a:r>
            <a:r>
              <a:rPr sz="2400" b="1" dirty="0">
                <a:solidFill>
                  <a:srgbClr val="FF0000"/>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400" b="1"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n th</a:t>
            </a:r>
            <a:r>
              <a:rPr sz="2400" b="1" dirty="0">
                <a:solidFill>
                  <a:srgbClr val="FF0000"/>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400" b="1"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nh công việc. Cụ thể: phân công các bạn cắt hoa, viết câu hỏi v</a:t>
            </a:r>
            <a:r>
              <a:rPr sz="2400" b="1" dirty="0">
                <a:solidFill>
                  <a:srgbClr val="FF0000"/>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400" b="1"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đáp án theo chủ đề định tổ chức, trang trí cây hoa, cử bạn dẫn chương trình, tập văn nghệ ... </a:t>
            </a:r>
            <a:endParaRPr sz="2400" b="1" dirty="0">
              <a:solidFill>
                <a:srgbClr val="FF0000"/>
              </a:solidFill>
              <a:effectLst>
                <a:outerShdw blurRad="38100" dist="38100" dir="2700000">
                  <a:srgbClr val="C0C0C0"/>
                </a:outerShdw>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par>
                                <p:cTn id="27" presetID="4" presetClass="entr" presetSubtype="16" fill="hold" grpId="1"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ox(in)">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strVal val="#ppt_w*0.70"/>
                                          </p:val>
                                        </p:tav>
                                        <p:tav tm="100000">
                                          <p:val>
                                            <p:strVal val="#ppt_w"/>
                                          </p:val>
                                        </p:tav>
                                      </p:tavLst>
                                    </p:anim>
                                    <p:anim calcmode="lin" valueType="num">
                                      <p:cBhvr>
                                        <p:cTn id="35" dur="1000" fill="hold"/>
                                        <p:tgtEl>
                                          <p:spTgt spid="7"/>
                                        </p:tgtEl>
                                        <p:attrNameLst>
                                          <p:attrName>ppt_h</p:attrName>
                                        </p:attrNameLst>
                                      </p:cBhvr>
                                      <p:tavLst>
                                        <p:tav tm="0">
                                          <p:val>
                                            <p:strVal val="#ppt_h"/>
                                          </p:val>
                                        </p:tav>
                                        <p:tav tm="100000">
                                          <p:val>
                                            <p:strVal val="#ppt_h"/>
                                          </p:val>
                                        </p:tav>
                                      </p:tavLst>
                                    </p:anim>
                                    <p:animEffect transition="in" filter="fade">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7"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0" fill="hold"/>
                                        <p:tgtEl>
                                          <p:spTgt spid="8"/>
                                        </p:tgtEl>
                                        <p:attrNameLst>
                                          <p:attrName>ppt_x</p:attrName>
                                        </p:attrNameLst>
                                      </p:cBhvr>
                                      <p:tavLst>
                                        <p:tav tm="0">
                                          <p:val>
                                            <p:strVal val="#ppt_x"/>
                                          </p:val>
                                        </p:tav>
                                        <p:tav tm="100000">
                                          <p:val>
                                            <p:strVal val="#ppt_x"/>
                                          </p:val>
                                        </p:tav>
                                      </p:tavLst>
                                    </p:anim>
                                    <p:anim calcmode="lin" valueType="num">
                                      <p:cBhvr additive="base">
                                        <p:cTn id="42"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8"/>
          <p:cNvSpPr>
            <a:spLocks noChangeArrowheads="1"/>
          </p:cNvSpPr>
          <p:nvPr/>
        </p:nvSpPr>
        <p:spPr bwMode="auto">
          <a:xfrm>
            <a:off x="304800" y="609600"/>
            <a:ext cx="7954963" cy="1963738"/>
          </a:xfrm>
          <a:prstGeom prst="rect">
            <a:avLst/>
          </a:prstGeom>
          <a:noFill/>
          <a:ln w="9525">
            <a:noFill/>
            <a:miter lim="800000"/>
          </a:ln>
          <a:effectLst/>
        </p:spPr>
        <p:txBody>
          <a:bodyPr>
            <a:spAutoFit/>
          </a:bodyPr>
          <a:lstStyle/>
          <a:p>
            <a:pPr>
              <a:spcBef>
                <a:spcPct val="20000"/>
              </a:spcBef>
              <a:buNone/>
            </a:pPr>
            <a:r>
              <a:rPr sz="3200" b="1" u="sng" dirty="0">
                <a:solidFill>
                  <a:srgbClr val="FF3300"/>
                </a:solidFill>
                <a:effectLst>
                  <a:outerShdw blurRad="38100" dist="38100" dir="2700000">
                    <a:srgbClr val="C0C0C0"/>
                  </a:outerShdw>
                </a:effectLst>
                <a:latin typeface="Times New Roman" panose="02020603050405020304" pitchFamily="18" charset="0"/>
                <a:cs typeface="Times New Roman" panose="02020603050405020304" pitchFamily="18" charset="0"/>
              </a:rPr>
              <a:t>Tình huống 2:</a:t>
            </a:r>
            <a:r>
              <a:rPr sz="3200" b="1" dirty="0">
                <a:solidFill>
                  <a:srgbClr val="000000"/>
                </a:solidFill>
                <a:latin typeface="Times New Roman" panose="02020603050405020304" pitchFamily="18" charset="0"/>
                <a:cs typeface="Times New Roman" panose="02020603050405020304" pitchFamily="18" charset="0"/>
              </a:rPr>
              <a:t> V</a:t>
            </a:r>
            <a:r>
              <a:rPr sz="2800" b="1" dirty="0">
                <a:solidFill>
                  <a:srgbClr val="000000"/>
                </a:solidFill>
                <a:latin typeface="Times New Roman" panose="02020603050405020304" pitchFamily="18" charset="0"/>
                <a:ea typeface="Times New Roman" panose="02020603050405020304" pitchFamily="18" charset="0"/>
              </a:rPr>
              <a:t>à</a:t>
            </a:r>
            <a:r>
              <a:rPr sz="2800" b="1" dirty="0">
                <a:solidFill>
                  <a:srgbClr val="000000"/>
                </a:solidFill>
                <a:latin typeface="Times New Roman" panose="02020603050405020304" pitchFamily="18" charset="0"/>
                <a:cs typeface="Times New Roman" panose="02020603050405020304" pitchFamily="18" charset="0"/>
              </a:rPr>
              <a:t>o dịp hè, ba má H</a:t>
            </a:r>
            <a:r>
              <a:rPr sz="2800" b="1" dirty="0">
                <a:solidFill>
                  <a:srgbClr val="000000"/>
                </a:solidFill>
                <a:latin typeface="Times New Roman" panose="02020603050405020304" pitchFamily="18" charset="0"/>
                <a:ea typeface="Times New Roman" panose="02020603050405020304" pitchFamily="18" charset="0"/>
              </a:rPr>
              <a:t>à</a:t>
            </a:r>
            <a:r>
              <a:rPr sz="2800" b="1" dirty="0">
                <a:solidFill>
                  <a:srgbClr val="000000"/>
                </a:solidFill>
                <a:latin typeface="Times New Roman" panose="02020603050405020304" pitchFamily="18" charset="0"/>
                <a:cs typeface="Times New Roman" panose="02020603050405020304" pitchFamily="18" charset="0"/>
              </a:rPr>
              <a:t> dự định đưa cả nh</a:t>
            </a:r>
            <a:r>
              <a:rPr sz="2800" b="1" dirty="0">
                <a:solidFill>
                  <a:srgbClr val="000000"/>
                </a:solidFill>
                <a:latin typeface="Times New Roman" panose="02020603050405020304" pitchFamily="18" charset="0"/>
                <a:ea typeface="Times New Roman" panose="02020603050405020304" pitchFamily="18" charset="0"/>
              </a:rPr>
              <a:t>à</a:t>
            </a:r>
            <a:r>
              <a:rPr sz="2800" b="1" dirty="0">
                <a:solidFill>
                  <a:srgbClr val="000000"/>
                </a:solidFill>
                <a:latin typeface="Times New Roman" panose="02020603050405020304" pitchFamily="18" charset="0"/>
                <a:cs typeface="Times New Roman" panose="02020603050405020304" pitchFamily="18" charset="0"/>
              </a:rPr>
              <a:t> về thăm quê ngoại.</a:t>
            </a:r>
          </a:p>
          <a:p>
            <a:pPr>
              <a:spcBef>
                <a:spcPct val="20000"/>
              </a:spcBef>
              <a:buNone/>
            </a:pPr>
            <a:r>
              <a:rPr sz="2800" b="1" dirty="0">
                <a:solidFill>
                  <a:srgbClr val="000000"/>
                </a:solidFill>
                <a:latin typeface="Times New Roman" panose="02020603050405020304" pitchFamily="18" charset="0"/>
                <a:cs typeface="Times New Roman" panose="02020603050405020304" pitchFamily="18" charset="0"/>
              </a:rPr>
              <a:t>Theo các em, bạn H</a:t>
            </a:r>
            <a:r>
              <a:rPr sz="2800" b="1" dirty="0">
                <a:solidFill>
                  <a:srgbClr val="000000"/>
                </a:solidFill>
                <a:latin typeface="Times New Roman" panose="02020603050405020304" pitchFamily="18" charset="0"/>
                <a:ea typeface="Times New Roman" panose="02020603050405020304" pitchFamily="18" charset="0"/>
              </a:rPr>
              <a:t>à</a:t>
            </a:r>
            <a:r>
              <a:rPr sz="2800" b="1" dirty="0">
                <a:solidFill>
                  <a:srgbClr val="000000"/>
                </a:solidFill>
                <a:latin typeface="Times New Roman" panose="02020603050405020304" pitchFamily="18" charset="0"/>
                <a:cs typeface="Times New Roman" panose="02020603050405020304" pitchFamily="18" charset="0"/>
              </a:rPr>
              <a:t> nên l</a:t>
            </a:r>
            <a:r>
              <a:rPr sz="2800" b="1" dirty="0">
                <a:solidFill>
                  <a:srgbClr val="000000"/>
                </a:solidFill>
                <a:latin typeface="Times New Roman" panose="02020603050405020304" pitchFamily="18" charset="0"/>
                <a:ea typeface="Times New Roman" panose="02020603050405020304" pitchFamily="18" charset="0"/>
              </a:rPr>
              <a:t>à</a:t>
            </a:r>
            <a:r>
              <a:rPr sz="2800" b="1" dirty="0">
                <a:solidFill>
                  <a:srgbClr val="000000"/>
                </a:solidFill>
                <a:latin typeface="Times New Roman" panose="02020603050405020304" pitchFamily="18" charset="0"/>
                <a:cs typeface="Times New Roman" panose="02020603050405020304" pitchFamily="18" charset="0"/>
              </a:rPr>
              <a:t>m gì để cùng gia đình chuẩn bị cho chuyến đi xa đó?</a:t>
            </a:r>
            <a:endParaRPr sz="2800" b="1" dirty="0">
              <a:solidFill>
                <a:srgbClr val="000000"/>
              </a:solidFill>
              <a:latin typeface="Times New Roman" panose="02020603050405020304" pitchFamily="18" charset="0"/>
              <a:ea typeface="Times New Roman" panose="02020603050405020304" pitchFamily="18" charset="0"/>
            </a:endParaRPr>
          </a:p>
        </p:txBody>
      </p:sp>
      <p:sp>
        <p:nvSpPr>
          <p:cNvPr id="6" name="TextBox 5"/>
          <p:cNvSpPr txBox="1"/>
          <p:nvPr/>
        </p:nvSpPr>
        <p:spPr>
          <a:xfrm>
            <a:off x="304800" y="3117850"/>
            <a:ext cx="8610600" cy="2738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Black" panose="020B0A040201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Black" panose="020B0A04020102020204" pitchFamily="34" charset="0"/>
                <a:ea typeface="+mn-ea"/>
                <a:cs typeface="+mn-cs"/>
              </a:defRPr>
            </a:lvl5pPr>
          </a:lstStyle>
          <a:p>
            <a:pPr lvl="0">
              <a:buNone/>
            </a:pPr>
            <a:r>
              <a:rPr sz="2800" b="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2/ Bạn H</a:t>
            </a:r>
            <a:r>
              <a:rPr sz="2800" b="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 có thể b</a:t>
            </a:r>
            <a:r>
              <a:rPr sz="2800" b="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n với ba, mẹ mình về việc cần mang theo những đồ dùng cá nhân gì, v</a:t>
            </a:r>
            <a:r>
              <a:rPr sz="2800" b="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 cùng ba, mẹ chuẩn bị đầy đủ h</a:t>
            </a:r>
            <a:r>
              <a:rPr sz="2800" b="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nh trang cần thiết cho chuyến đi.</a:t>
            </a:r>
          </a:p>
          <a:p>
            <a:pPr lvl="0">
              <a:buNone/>
            </a:pPr>
            <a:r>
              <a:rPr sz="2800" b="1" i="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Ví dụ: Quần áo, đồ dùng cá nhân, qu</a:t>
            </a:r>
            <a:r>
              <a:rPr sz="2800" b="1" i="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i="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 biếu ông b</a:t>
            </a:r>
            <a:r>
              <a:rPr sz="2800" b="1" i="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i="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 ngoại v</a:t>
            </a:r>
            <a:r>
              <a:rPr sz="2800" b="1" i="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i="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 họ h</a:t>
            </a:r>
            <a:r>
              <a:rPr sz="2800" b="1" i="1" dirty="0">
                <a:solidFill>
                  <a:srgbClr val="FFFFFF"/>
                </a:solidFill>
                <a:effectLst>
                  <a:outerShdw blurRad="38100" dist="38100" dir="2700000">
                    <a:srgbClr val="C0C0C0"/>
                  </a:outerShdw>
                </a:effectLst>
                <a:latin typeface="Times New Roman" panose="02020603050405020304" pitchFamily="18" charset="0"/>
                <a:ea typeface="Times New Roman" panose="02020603050405020304" pitchFamily="18" charset="0"/>
              </a:rPr>
              <a:t>à</a:t>
            </a:r>
            <a:r>
              <a:rPr sz="2800" b="1" i="1" dirty="0">
                <a:solidFill>
                  <a:srgbClr val="FFFFFF"/>
                </a:solidFill>
                <a:effectLst>
                  <a:outerShdw blurRad="38100" dist="38100" dir="2700000">
                    <a:srgbClr val="C0C0C0"/>
                  </a:outerShdw>
                </a:effectLst>
                <a:latin typeface="Times New Roman" panose="02020603050405020304" pitchFamily="18" charset="0"/>
                <a:cs typeface="Times New Roman" panose="02020603050405020304" pitchFamily="18" charset="0"/>
              </a:rPr>
              <a:t>ng.... </a:t>
            </a:r>
          </a:p>
          <a:p>
            <a:pPr lvl="0">
              <a:buNone/>
            </a:pPr>
            <a:endParaRPr sz="3200" dirty="0">
              <a:solidFill>
                <a:srgbClr val="FFFFFF"/>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0" fill="hold"/>
                                        <p:tgtEl>
                                          <p:spTgt spid="6"/>
                                        </p:tgtEl>
                                        <p:attrNameLst>
                                          <p:attrName>ppt_x</p:attrName>
                                        </p:attrNameLst>
                                      </p:cBhvr>
                                      <p:tavLst>
                                        <p:tav tm="0">
                                          <p:val>
                                            <p:strVal val="#ppt_x"/>
                                          </p:val>
                                        </p:tav>
                                        <p:tav tm="100000">
                                          <p:val>
                                            <p:strVal val="#ppt_x"/>
                                          </p:val>
                                        </p:tav>
                                      </p:tavLst>
                                    </p:anim>
                                    <p:anim calcmode="lin" valueType="num">
                                      <p:cBhvr additive="base">
                                        <p:cTn id="16"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theme/theme1.xml><?xml version="1.0" encoding="utf-8"?>
<a:theme xmlns:a="http://schemas.openxmlformats.org/drawingml/2006/main" name="Pixel">
  <a:themeElements>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3300">
            <a:alpha val="99000"/>
          </a:srgbClr>
        </a:solidFill>
        <a:ln w="9525">
          <a:solidFill>
            <a:srgbClr val="FFFF00"/>
          </a:solidFill>
          <a:round/>
        </a:ln>
      </a:spPr>
      <a:bodyPr wrap="none" anchor="ctr"/>
      <a:lstStyle>
        <a:defPPr algn="ctr" eaLnBrk="1" hangingPunct="1">
          <a:defRPr sz="3200" b="1" dirty="0">
            <a:solidFill>
              <a:srgbClr val="FFFF00"/>
            </a:solidFill>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Black" panose="020B0A04020102020204" pitchFamily="34"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hủ đề của Office">
  <a:themeElements>
    <a:clrScheme name="Văn phòng">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ăn phòng">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1481</Words>
  <Application>Microsoft Office PowerPoint</Application>
  <PresentationFormat>On-screen Show (4:3)</PresentationFormat>
  <Paragraphs>121</Paragraphs>
  <Slides>17</Slides>
  <Notes>2</Notes>
  <HiddenSlides>0</HiddenSlides>
  <MMClips>2</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17</vt:i4>
      </vt:variant>
    </vt:vector>
  </HeadingPairs>
  <TitlesOfParts>
    <vt:vector size="32" baseType="lpstr">
      <vt:lpstr>Malgun Gothic</vt:lpstr>
      <vt:lpstr>.VnTime</vt:lpstr>
      <vt:lpstr>Arial</vt:lpstr>
      <vt:lpstr>Arial Black</vt:lpstr>
      <vt:lpstr>Calibri</vt:lpstr>
      <vt:lpstr>Calibri Light</vt:lpstr>
      <vt:lpstr>Quicksand Medium</vt:lpstr>
      <vt:lpstr>Times New Roman</vt:lpstr>
      <vt:lpstr>Verdana</vt:lpstr>
      <vt:lpstr>Wingdings</vt:lpstr>
      <vt:lpstr>Pixel</vt:lpstr>
      <vt:lpstr>Office Theme</vt:lpstr>
      <vt:lpstr>1_Office Theme</vt:lpstr>
      <vt:lpstr>Chủ đề của Office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0919506681</dc:creator>
  <cp:lastModifiedBy>Thanhbon Thanhbon2200</cp:lastModifiedBy>
  <cp:revision>1040</cp:revision>
  <dcterms:created xsi:type="dcterms:W3CDTF">2013-02-28T09:26:43Z</dcterms:created>
  <dcterms:modified xsi:type="dcterms:W3CDTF">2023-06-10T08:28:15Z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57E4734DB9EE440BBD82194D09597B1B</vt:lpwstr>
  </property>
  <property fmtid="{D5CDD505-2E9C-101B-9397-08002B2CF9AE}" pid="3" name="KSOProductBuildVer">
    <vt:lpwstr>1033-11.2.0.11440</vt:lpwstr>
  </property>
</Properties>
</file>