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2"/>
    <p:sldMasterId id="2147483715" r:id="rId3"/>
    <p:sldMasterId id="2147483728" r:id="rId4"/>
  </p:sldMasterIdLst>
  <p:notesMasterIdLst>
    <p:notesMasterId r:id="rId34"/>
  </p:notesMasterIdLst>
  <p:sldIdLst>
    <p:sldId id="318" r:id="rId5"/>
    <p:sldId id="289" r:id="rId6"/>
    <p:sldId id="336" r:id="rId7"/>
    <p:sldId id="266" r:id="rId8"/>
    <p:sldId id="376" r:id="rId9"/>
    <p:sldId id="375" r:id="rId10"/>
    <p:sldId id="350" r:id="rId11"/>
    <p:sldId id="319" r:id="rId12"/>
    <p:sldId id="321" r:id="rId13"/>
    <p:sldId id="324" r:id="rId14"/>
    <p:sldId id="325" r:id="rId15"/>
    <p:sldId id="327" r:id="rId16"/>
    <p:sldId id="326" r:id="rId17"/>
    <p:sldId id="320" r:id="rId18"/>
    <p:sldId id="271" r:id="rId19"/>
    <p:sldId id="288" r:id="rId20"/>
    <p:sldId id="328" r:id="rId21"/>
    <p:sldId id="329" r:id="rId22"/>
    <p:sldId id="330" r:id="rId23"/>
    <p:sldId id="333" r:id="rId24"/>
    <p:sldId id="334" r:id="rId25"/>
    <p:sldId id="287" r:id="rId26"/>
    <p:sldId id="298" r:id="rId27"/>
    <p:sldId id="332" r:id="rId28"/>
    <p:sldId id="338" r:id="rId29"/>
    <p:sldId id="294" r:id="rId30"/>
    <p:sldId id="305" r:id="rId31"/>
    <p:sldId id="348" r:id="rId32"/>
    <p:sldId id="349" r:id="rId33"/>
  </p:sldIdLst>
  <p:sldSz cx="12192000" cy="6858000"/>
  <p:notesSz cx="6858000" cy="9144000"/>
  <p:embeddedFontLst>
    <p:embeddedFont>
      <p:font typeface="Baloo Da" panose="020B0604020202020204" charset="0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Montserrat" panose="00000500000000000000" pitchFamily="2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</p:embeddedFont>
    <p:embeddedFont>
      <p:font typeface="Segoe UI Black" panose="020B0A02040204020203" pitchFamily="34" charset="0"/>
      <p:bold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ông Nguyễn" initials="T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722C"/>
    <a:srgbClr val="7264F6"/>
    <a:srgbClr val="D1CCFC"/>
    <a:srgbClr val="B0A8FA"/>
    <a:srgbClr val="4472C4"/>
    <a:srgbClr val="A399FA"/>
    <a:srgbClr val="2E75B6"/>
    <a:srgbClr val="3FB1FF"/>
    <a:srgbClr val="FF1919"/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5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9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5.fntdata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0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6.xml"/><Relationship Id="rId41" Type="http://schemas.openxmlformats.org/officeDocument/2006/relationships/font" Target="fonts/font7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anhbon Thanhbon2200" userId="d290da7938549e09" providerId="LiveId" clId="{8E7728E9-4D8A-4D90-B68B-B19C1B2D5564}"/>
    <pc:docChg chg="undo custSel modSld">
      <pc:chgData name="Thanhbon Thanhbon2200" userId="d290da7938549e09" providerId="LiveId" clId="{8E7728E9-4D8A-4D90-B68B-B19C1B2D5564}" dt="2023-06-10T08:23:01.318" v="2" actId="166"/>
      <pc:docMkLst>
        <pc:docMk/>
      </pc:docMkLst>
      <pc:sldChg chg="modSp mod">
        <pc:chgData name="Thanhbon Thanhbon2200" userId="d290da7938549e09" providerId="LiveId" clId="{8E7728E9-4D8A-4D90-B68B-B19C1B2D5564}" dt="2023-06-10T08:23:01.318" v="2" actId="166"/>
        <pc:sldMkLst>
          <pc:docMk/>
          <pc:sldMk cId="0" sldId="271"/>
        </pc:sldMkLst>
        <pc:picChg chg="mod">
          <ac:chgData name="Thanhbon Thanhbon2200" userId="d290da7938549e09" providerId="LiveId" clId="{8E7728E9-4D8A-4D90-B68B-B19C1B2D5564}" dt="2023-06-10T08:22:31.203" v="0" actId="1076"/>
          <ac:picMkLst>
            <pc:docMk/>
            <pc:sldMk cId="0" sldId="271"/>
            <ac:picMk id="19" creationId="{00000000-0000-0000-0000-000000000000}"/>
          </ac:picMkLst>
        </pc:picChg>
        <pc:picChg chg="ord">
          <ac:chgData name="Thanhbon Thanhbon2200" userId="d290da7938549e09" providerId="LiveId" clId="{8E7728E9-4D8A-4D90-B68B-B19C1B2D5564}" dt="2023-06-10T08:23:01.318" v="2" actId="166"/>
          <ac:picMkLst>
            <pc:docMk/>
            <pc:sldMk cId="0" sldId="271"/>
            <ac:picMk id="23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1B21DD-BEBC-411E-B795-238C9A87FAFA}" type="doc">
      <dgm:prSet loTypeId="urn:microsoft.com/office/officeart/2008/layout/VerticalAccentList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15767F51-202B-4223-BBCA-38DD181599EE}">
      <dgm:prSet phldrT="[Text]"/>
      <dgm:spPr/>
      <dgm:t>
        <a:bodyPr/>
        <a:lstStyle/>
        <a:p>
          <a:r>
            <a:rPr lang="en-US" dirty="0"/>
            <a:t>* </a:t>
          </a:r>
          <a:r>
            <a:rPr lang="en-US" dirty="0" err="1"/>
            <a:t>Phân</a:t>
          </a:r>
          <a:r>
            <a:rPr lang="en-US" dirty="0"/>
            <a:t> </a:t>
          </a:r>
          <a:r>
            <a:rPr lang="en-US" dirty="0" err="1"/>
            <a:t>công</a:t>
          </a:r>
          <a:r>
            <a:rPr lang="en-US" dirty="0"/>
            <a:t> </a:t>
          </a:r>
          <a:r>
            <a:rPr lang="en-US" dirty="0" err="1"/>
            <a:t>nhiệm</a:t>
          </a:r>
          <a:r>
            <a:rPr lang="en-US" dirty="0"/>
            <a:t> </a:t>
          </a:r>
          <a:r>
            <a:rPr lang="en-US" dirty="0" err="1"/>
            <a:t>vụ</a:t>
          </a:r>
          <a:r>
            <a:rPr lang="en-US" dirty="0"/>
            <a:t> </a:t>
          </a:r>
          <a:r>
            <a:rPr lang="en-US" dirty="0" err="1"/>
            <a:t>cho</a:t>
          </a:r>
          <a:r>
            <a:rPr lang="en-US" dirty="0"/>
            <a:t> </a:t>
          </a:r>
          <a:r>
            <a:rPr lang="en-US" dirty="0" err="1"/>
            <a:t>nhau</a:t>
          </a:r>
          <a:r>
            <a:rPr lang="en-US" dirty="0"/>
            <a:t>.</a:t>
          </a:r>
        </a:p>
      </dgm:t>
    </dgm:pt>
    <dgm:pt modelId="{89CBFC46-C417-40B1-915E-8FF49CFAC43D}" type="parTrans" cxnId="{FB544510-4A3A-43AE-9D1A-23A11BD53774}">
      <dgm:prSet/>
      <dgm:spPr/>
      <dgm:t>
        <a:bodyPr/>
        <a:lstStyle/>
        <a:p>
          <a:endParaRPr lang="en-US"/>
        </a:p>
      </dgm:t>
    </dgm:pt>
    <dgm:pt modelId="{84E82E7F-AF3A-4784-9B26-E1A5C3964D0F}" type="sibTrans" cxnId="{FB544510-4A3A-43AE-9D1A-23A11BD53774}">
      <dgm:prSet/>
      <dgm:spPr/>
      <dgm:t>
        <a:bodyPr/>
        <a:lstStyle/>
        <a:p>
          <a:endParaRPr lang="en-US"/>
        </a:p>
      </dgm:t>
    </dgm:pt>
    <dgm:pt modelId="{0B6DC96C-A58C-4137-A4F7-B2D80CF363DA}">
      <dgm:prSet phldrT="[Text]"/>
      <dgm:spPr/>
      <dgm:t>
        <a:bodyPr/>
        <a:lstStyle/>
        <a:p>
          <a:r>
            <a:rPr lang="en-US" dirty="0"/>
            <a:t>  * </a:t>
          </a:r>
          <a:r>
            <a:rPr lang="en-US" dirty="0" err="1"/>
            <a:t>Hỗ</a:t>
          </a:r>
          <a:r>
            <a:rPr lang="en-US" dirty="0"/>
            <a:t> </a:t>
          </a:r>
          <a:r>
            <a:rPr lang="en-US" dirty="0" err="1"/>
            <a:t>trợ</a:t>
          </a:r>
          <a:r>
            <a:rPr lang="en-US" dirty="0"/>
            <a:t> </a:t>
          </a:r>
          <a:r>
            <a:rPr lang="en-US" dirty="0" err="1"/>
            <a:t>lẫn</a:t>
          </a:r>
          <a:r>
            <a:rPr lang="en-US" dirty="0"/>
            <a:t> </a:t>
          </a:r>
          <a:r>
            <a:rPr lang="en-US" dirty="0" err="1"/>
            <a:t>nhau</a:t>
          </a:r>
          <a:r>
            <a:rPr lang="en-US" dirty="0"/>
            <a:t> </a:t>
          </a:r>
          <a:r>
            <a:rPr lang="en-US" dirty="0" err="1"/>
            <a:t>khi</a:t>
          </a:r>
          <a:r>
            <a:rPr lang="en-US" dirty="0"/>
            <a:t> </a:t>
          </a:r>
          <a:r>
            <a:rPr lang="en-US" dirty="0" err="1"/>
            <a:t>cần</a:t>
          </a:r>
          <a:r>
            <a:rPr lang="en-US" dirty="0"/>
            <a:t> </a:t>
          </a:r>
          <a:r>
            <a:rPr lang="en-US" dirty="0" err="1"/>
            <a:t>thiết</a:t>
          </a:r>
          <a:r>
            <a:rPr lang="en-US" dirty="0"/>
            <a:t>.</a:t>
          </a:r>
        </a:p>
      </dgm:t>
    </dgm:pt>
    <dgm:pt modelId="{FDCA6C6C-1A89-4895-935C-2BA60FC5C113}" type="parTrans" cxnId="{7BAE1C9C-9071-4ED9-B2A8-E8C57D3F3FC4}">
      <dgm:prSet/>
      <dgm:spPr/>
      <dgm:t>
        <a:bodyPr/>
        <a:lstStyle/>
        <a:p>
          <a:endParaRPr lang="en-US"/>
        </a:p>
      </dgm:t>
    </dgm:pt>
    <dgm:pt modelId="{9454C4AB-E7F2-46C9-893C-9CFDF001FCB3}" type="sibTrans" cxnId="{7BAE1C9C-9071-4ED9-B2A8-E8C57D3F3FC4}">
      <dgm:prSet/>
      <dgm:spPr/>
      <dgm:t>
        <a:bodyPr/>
        <a:lstStyle/>
        <a:p>
          <a:endParaRPr lang="en-US"/>
        </a:p>
      </dgm:t>
    </dgm:pt>
    <dgm:pt modelId="{8E0E59D1-9338-4220-8471-C0DEFA5D9FB1}">
      <dgm:prSet phldrT="[Text]"/>
      <dgm:spPr/>
      <dgm:t>
        <a:bodyPr/>
        <a:lstStyle/>
        <a:p>
          <a:r>
            <a:rPr lang="en-US" dirty="0"/>
            <a:t>  *</a:t>
          </a:r>
          <a:r>
            <a:rPr lang="en-US" dirty="0" err="1"/>
            <a:t>Lắng</a:t>
          </a:r>
          <a:r>
            <a:rPr lang="en-US" dirty="0"/>
            <a:t> </a:t>
          </a:r>
          <a:r>
            <a:rPr lang="en-US" dirty="0" err="1"/>
            <a:t>nghe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tôn</a:t>
          </a:r>
          <a:r>
            <a:rPr lang="en-US" dirty="0"/>
            <a:t> </a:t>
          </a:r>
          <a:r>
            <a:rPr lang="en-US" dirty="0" err="1"/>
            <a:t>trọng</a:t>
          </a:r>
          <a:r>
            <a:rPr lang="en-US" dirty="0"/>
            <a:t> ý </a:t>
          </a:r>
          <a:r>
            <a:rPr lang="en-US" dirty="0" err="1"/>
            <a:t>kiến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nhau</a:t>
          </a:r>
          <a:r>
            <a:rPr lang="en-US" dirty="0"/>
            <a:t>.</a:t>
          </a:r>
        </a:p>
      </dgm:t>
    </dgm:pt>
    <dgm:pt modelId="{143DEBDC-07E7-406E-A789-E6AAF59151F3}" type="parTrans" cxnId="{85D382C3-EE8C-44E9-83AF-62B76476251A}">
      <dgm:prSet/>
      <dgm:spPr/>
      <dgm:t>
        <a:bodyPr/>
        <a:lstStyle/>
        <a:p>
          <a:endParaRPr lang="en-US"/>
        </a:p>
      </dgm:t>
    </dgm:pt>
    <dgm:pt modelId="{6B78004F-E090-4A25-9656-FDF5A14C4C4A}" type="sibTrans" cxnId="{85D382C3-EE8C-44E9-83AF-62B76476251A}">
      <dgm:prSet/>
      <dgm:spPr/>
      <dgm:t>
        <a:bodyPr/>
        <a:lstStyle/>
        <a:p>
          <a:endParaRPr lang="en-US"/>
        </a:p>
      </dgm:t>
    </dgm:pt>
    <dgm:pt modelId="{CC9EF9CC-A233-418A-B659-34DBB5B91B46}">
      <dgm:prSet phldrT="[Text]"/>
      <dgm:spPr/>
      <dgm:t>
        <a:bodyPr/>
        <a:lstStyle/>
        <a:p>
          <a:r>
            <a:rPr lang="en-US" dirty="0"/>
            <a:t> * </a:t>
          </a:r>
          <a:r>
            <a:rPr lang="en-US" dirty="0" err="1"/>
            <a:t>Bàn</a:t>
          </a:r>
          <a:r>
            <a:rPr lang="en-US" dirty="0"/>
            <a:t> </a:t>
          </a:r>
          <a:r>
            <a:rPr lang="en-US" dirty="0" err="1"/>
            <a:t>bạc</a:t>
          </a:r>
          <a:r>
            <a:rPr lang="en-US" dirty="0"/>
            <a:t> </a:t>
          </a:r>
          <a:r>
            <a:rPr lang="en-US" dirty="0" err="1"/>
            <a:t>kế</a:t>
          </a:r>
          <a:r>
            <a:rPr lang="en-US" dirty="0"/>
            <a:t> </a:t>
          </a:r>
          <a:r>
            <a:rPr lang="en-US" dirty="0" err="1"/>
            <a:t>hoạch</a:t>
          </a:r>
          <a:r>
            <a:rPr lang="en-US" dirty="0"/>
            <a:t> </a:t>
          </a:r>
          <a:r>
            <a:rPr lang="en-US" dirty="0" err="1"/>
            <a:t>cùng</a:t>
          </a:r>
          <a:r>
            <a:rPr lang="en-US" dirty="0"/>
            <a:t> </a:t>
          </a:r>
          <a:r>
            <a:rPr lang="en-US" dirty="0" err="1"/>
            <a:t>nhau</a:t>
          </a:r>
          <a:r>
            <a:rPr lang="en-US" dirty="0"/>
            <a:t>.</a:t>
          </a:r>
        </a:p>
      </dgm:t>
    </dgm:pt>
    <dgm:pt modelId="{6B899028-CB04-4644-9B1E-DC3C597F2793}" type="sibTrans" cxnId="{56392BB0-9655-4695-9A9C-6C86739A58BD}">
      <dgm:prSet/>
      <dgm:spPr/>
      <dgm:t>
        <a:bodyPr/>
        <a:lstStyle/>
        <a:p>
          <a:endParaRPr lang="en-US"/>
        </a:p>
      </dgm:t>
    </dgm:pt>
    <dgm:pt modelId="{464FD4DD-D160-45A4-B6C4-F75CB2FFEA5D}" type="parTrans" cxnId="{56392BB0-9655-4695-9A9C-6C86739A58BD}">
      <dgm:prSet/>
      <dgm:spPr/>
      <dgm:t>
        <a:bodyPr/>
        <a:lstStyle/>
        <a:p>
          <a:endParaRPr lang="en-US"/>
        </a:p>
      </dgm:t>
    </dgm:pt>
    <dgm:pt modelId="{FB2BF629-07C2-4D53-8019-DE914BFEF439}">
      <dgm:prSet phldrT="[Text]"/>
      <dgm:spPr/>
      <dgm:t>
        <a:bodyPr/>
        <a:lstStyle/>
        <a:p>
          <a:r>
            <a:rPr lang="en-US" dirty="0"/>
            <a:t> * </a:t>
          </a:r>
          <a:r>
            <a:rPr lang="en-US" dirty="0" err="1"/>
            <a:t>Giải</a:t>
          </a:r>
          <a:r>
            <a:rPr lang="en-US" dirty="0"/>
            <a:t> </a:t>
          </a:r>
          <a:r>
            <a:rPr lang="en-US" dirty="0" err="1"/>
            <a:t>quyết</a:t>
          </a:r>
          <a:r>
            <a:rPr lang="en-US" dirty="0"/>
            <a:t> </a:t>
          </a:r>
          <a:r>
            <a:rPr lang="en-US" dirty="0" err="1"/>
            <a:t>mâu</a:t>
          </a:r>
          <a:r>
            <a:rPr lang="en-US" dirty="0"/>
            <a:t> </a:t>
          </a:r>
          <a:r>
            <a:rPr lang="en-US" dirty="0" err="1"/>
            <a:t>thuẫn</a:t>
          </a:r>
          <a:r>
            <a:rPr lang="en-US" dirty="0"/>
            <a:t> </a:t>
          </a:r>
          <a:r>
            <a:rPr lang="en-US" dirty="0" err="1"/>
            <a:t>trong</a:t>
          </a:r>
          <a:r>
            <a:rPr lang="en-US" dirty="0"/>
            <a:t> </a:t>
          </a:r>
          <a:r>
            <a:rPr lang="en-US" dirty="0" err="1"/>
            <a:t>hòa</a:t>
          </a:r>
          <a:r>
            <a:rPr lang="en-US" dirty="0"/>
            <a:t> </a:t>
          </a:r>
          <a:r>
            <a:rPr lang="en-US" dirty="0" err="1"/>
            <a:t>bình</a:t>
          </a:r>
          <a:r>
            <a:rPr lang="en-US" dirty="0"/>
            <a:t>.</a:t>
          </a:r>
        </a:p>
      </dgm:t>
    </dgm:pt>
    <dgm:pt modelId="{492E1330-10F7-42FB-B3BD-36906096F995}" type="parTrans" cxnId="{59142C45-C3F7-4186-87AB-925EF36F7D36}">
      <dgm:prSet/>
      <dgm:spPr/>
      <dgm:t>
        <a:bodyPr/>
        <a:lstStyle/>
        <a:p>
          <a:endParaRPr lang="en-US"/>
        </a:p>
      </dgm:t>
    </dgm:pt>
    <dgm:pt modelId="{7A251055-FB00-4557-98A5-A91F1D0D0655}" type="sibTrans" cxnId="{59142C45-C3F7-4186-87AB-925EF36F7D36}">
      <dgm:prSet/>
      <dgm:spPr/>
      <dgm:t>
        <a:bodyPr/>
        <a:lstStyle/>
        <a:p>
          <a:endParaRPr lang="en-US"/>
        </a:p>
      </dgm:t>
    </dgm:pt>
    <dgm:pt modelId="{718693D3-7E82-4E60-A3FC-74E9426297CE}">
      <dgm:prSet phldrT="[Text]"/>
      <dgm:spPr/>
      <dgm:t>
        <a:bodyPr/>
        <a:lstStyle/>
        <a:p>
          <a:r>
            <a:rPr lang="en-US" dirty="0"/>
            <a:t>  * </a:t>
          </a:r>
          <a:r>
            <a:rPr lang="en-US" dirty="0" err="1"/>
            <a:t>Cố</a:t>
          </a:r>
          <a:r>
            <a:rPr lang="en-US" dirty="0"/>
            <a:t> </a:t>
          </a:r>
          <a:r>
            <a:rPr lang="en-US" dirty="0" err="1"/>
            <a:t>gắng</a:t>
          </a:r>
          <a:r>
            <a:rPr lang="en-US" dirty="0"/>
            <a:t> </a:t>
          </a:r>
          <a:r>
            <a:rPr lang="en-US" dirty="0" err="1"/>
            <a:t>hoàn</a:t>
          </a:r>
          <a:r>
            <a:rPr lang="en-US" dirty="0"/>
            <a:t> </a:t>
          </a:r>
          <a:r>
            <a:rPr lang="en-US" dirty="0" err="1"/>
            <a:t>thành</a:t>
          </a:r>
          <a:r>
            <a:rPr lang="en-US" dirty="0"/>
            <a:t> </a:t>
          </a:r>
          <a:r>
            <a:rPr lang="en-US" dirty="0" err="1"/>
            <a:t>công</a:t>
          </a:r>
          <a:r>
            <a:rPr lang="en-US" dirty="0"/>
            <a:t> </a:t>
          </a:r>
          <a:r>
            <a:rPr lang="en-US" dirty="0" err="1"/>
            <a:t>việc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bản</a:t>
          </a:r>
          <a:r>
            <a:rPr lang="en-US" dirty="0"/>
            <a:t> </a:t>
          </a:r>
          <a:r>
            <a:rPr lang="en-US" dirty="0" err="1"/>
            <a:t>thân</a:t>
          </a:r>
          <a:r>
            <a:rPr lang="en-US" dirty="0"/>
            <a:t>.</a:t>
          </a:r>
        </a:p>
      </dgm:t>
    </dgm:pt>
    <dgm:pt modelId="{AED48E22-672A-4D50-BAA6-C8A3F5FC6B7F}" type="sibTrans" cxnId="{18323275-06CB-4FDE-B65C-BFC3FF8AB1B1}">
      <dgm:prSet/>
      <dgm:spPr/>
      <dgm:t>
        <a:bodyPr/>
        <a:lstStyle/>
        <a:p>
          <a:endParaRPr lang="en-US"/>
        </a:p>
      </dgm:t>
    </dgm:pt>
    <dgm:pt modelId="{8A21C856-584B-4085-A061-935931F644A1}" type="parTrans" cxnId="{18323275-06CB-4FDE-B65C-BFC3FF8AB1B1}">
      <dgm:prSet/>
      <dgm:spPr/>
      <dgm:t>
        <a:bodyPr/>
        <a:lstStyle/>
        <a:p>
          <a:endParaRPr lang="en-US"/>
        </a:p>
      </dgm:t>
    </dgm:pt>
    <dgm:pt modelId="{D290209C-1848-4B4D-A048-11038CD1AB36}" type="pres">
      <dgm:prSet presAssocID="{931B21DD-BEBC-411E-B795-238C9A87FAFA}" presName="Name0" presStyleCnt="0">
        <dgm:presLayoutVars>
          <dgm:chMax/>
          <dgm:chPref/>
          <dgm:dir/>
        </dgm:presLayoutVars>
      </dgm:prSet>
      <dgm:spPr/>
    </dgm:pt>
    <dgm:pt modelId="{C5831A04-25A2-4745-AE5A-2B3CE481CF83}" type="pres">
      <dgm:prSet presAssocID="{15767F51-202B-4223-BBCA-38DD181599EE}" presName="parenttextcomposite" presStyleCnt="0"/>
      <dgm:spPr/>
    </dgm:pt>
    <dgm:pt modelId="{D659A7EB-A5BA-4431-B0B6-F38454142D32}" type="pres">
      <dgm:prSet presAssocID="{15767F51-202B-4223-BBCA-38DD181599EE}" presName="parenttext" presStyleLbl="revTx" presStyleIdx="0" presStyleCnt="6">
        <dgm:presLayoutVars>
          <dgm:chMax/>
          <dgm:chPref val="2"/>
          <dgm:bulletEnabled val="1"/>
        </dgm:presLayoutVars>
      </dgm:prSet>
      <dgm:spPr/>
    </dgm:pt>
    <dgm:pt modelId="{D89B5D29-666A-45F5-9D70-84FB8AC00B98}" type="pres">
      <dgm:prSet presAssocID="{15767F51-202B-4223-BBCA-38DD181599EE}" presName="parallelogramComposite" presStyleCnt="0"/>
      <dgm:spPr/>
    </dgm:pt>
    <dgm:pt modelId="{0A40C2EC-5EFD-4DAC-9465-78FEE5B2A734}" type="pres">
      <dgm:prSet presAssocID="{15767F51-202B-4223-BBCA-38DD181599EE}" presName="parallelogram1" presStyleLbl="alignNode1" presStyleIdx="0" presStyleCnt="42"/>
      <dgm:spPr/>
    </dgm:pt>
    <dgm:pt modelId="{16E52743-73B0-454D-8B7E-9303F3DBF4CC}" type="pres">
      <dgm:prSet presAssocID="{15767F51-202B-4223-BBCA-38DD181599EE}" presName="parallelogram2" presStyleLbl="alignNode1" presStyleIdx="1" presStyleCnt="42"/>
      <dgm:spPr/>
    </dgm:pt>
    <dgm:pt modelId="{7DE66883-B72F-4050-8978-484595837368}" type="pres">
      <dgm:prSet presAssocID="{15767F51-202B-4223-BBCA-38DD181599EE}" presName="parallelogram3" presStyleLbl="alignNode1" presStyleIdx="2" presStyleCnt="42"/>
      <dgm:spPr/>
    </dgm:pt>
    <dgm:pt modelId="{9F4FB214-C3BF-45E4-95EA-D08E6AF7AF6F}" type="pres">
      <dgm:prSet presAssocID="{15767F51-202B-4223-BBCA-38DD181599EE}" presName="parallelogram4" presStyleLbl="alignNode1" presStyleIdx="3" presStyleCnt="42"/>
      <dgm:spPr/>
    </dgm:pt>
    <dgm:pt modelId="{208BB8A6-85D8-4E7F-93E5-9D6D3346C048}" type="pres">
      <dgm:prSet presAssocID="{15767F51-202B-4223-BBCA-38DD181599EE}" presName="parallelogram5" presStyleLbl="alignNode1" presStyleIdx="4" presStyleCnt="42"/>
      <dgm:spPr/>
    </dgm:pt>
    <dgm:pt modelId="{006463DD-1267-4327-B638-C83895BFE1D5}" type="pres">
      <dgm:prSet presAssocID="{15767F51-202B-4223-BBCA-38DD181599EE}" presName="parallelogram6" presStyleLbl="alignNode1" presStyleIdx="5" presStyleCnt="42"/>
      <dgm:spPr/>
    </dgm:pt>
    <dgm:pt modelId="{7F963013-6C69-44D6-BA75-7F6ACBA07DC8}" type="pres">
      <dgm:prSet presAssocID="{15767F51-202B-4223-BBCA-38DD181599EE}" presName="parallelogram7" presStyleLbl="alignNode1" presStyleIdx="6" presStyleCnt="42"/>
      <dgm:spPr/>
    </dgm:pt>
    <dgm:pt modelId="{938E8EA7-7A81-4A1B-88FA-550FE06117EA}" type="pres">
      <dgm:prSet presAssocID="{84E82E7F-AF3A-4784-9B26-E1A5C3964D0F}" presName="sibTrans" presStyleCnt="0"/>
      <dgm:spPr/>
    </dgm:pt>
    <dgm:pt modelId="{26913F00-3E83-4329-8C28-6FDBD920E7D9}" type="pres">
      <dgm:prSet presAssocID="{CC9EF9CC-A233-418A-B659-34DBB5B91B46}" presName="parenttextcomposite" presStyleCnt="0"/>
      <dgm:spPr/>
    </dgm:pt>
    <dgm:pt modelId="{6835BD80-4D69-4798-923A-20D9812A92ED}" type="pres">
      <dgm:prSet presAssocID="{CC9EF9CC-A233-418A-B659-34DBB5B91B46}" presName="parenttext" presStyleLbl="revTx" presStyleIdx="1" presStyleCnt="6" custScaleX="96238" custScaleY="92340" custLinFactNeighborX="-1116">
        <dgm:presLayoutVars>
          <dgm:chMax/>
          <dgm:chPref val="2"/>
          <dgm:bulletEnabled val="1"/>
        </dgm:presLayoutVars>
      </dgm:prSet>
      <dgm:spPr/>
    </dgm:pt>
    <dgm:pt modelId="{EB45F9D6-CD74-4449-8DA4-BC67DAD7FB45}" type="pres">
      <dgm:prSet presAssocID="{CC9EF9CC-A233-418A-B659-34DBB5B91B46}" presName="parallelogramComposite" presStyleCnt="0"/>
      <dgm:spPr/>
    </dgm:pt>
    <dgm:pt modelId="{9DDE9FE7-2D48-4213-AB85-23AE3BECF56C}" type="pres">
      <dgm:prSet presAssocID="{CC9EF9CC-A233-418A-B659-34DBB5B91B46}" presName="parallelogram1" presStyleLbl="alignNode1" presStyleIdx="7" presStyleCnt="42"/>
      <dgm:spPr/>
    </dgm:pt>
    <dgm:pt modelId="{CAA7F94C-4A98-4F80-85DA-AD3724F17279}" type="pres">
      <dgm:prSet presAssocID="{CC9EF9CC-A233-418A-B659-34DBB5B91B46}" presName="parallelogram2" presStyleLbl="alignNode1" presStyleIdx="8" presStyleCnt="42"/>
      <dgm:spPr/>
    </dgm:pt>
    <dgm:pt modelId="{6272F899-8FBC-4344-8CCE-CD89208E472E}" type="pres">
      <dgm:prSet presAssocID="{CC9EF9CC-A233-418A-B659-34DBB5B91B46}" presName="parallelogram3" presStyleLbl="alignNode1" presStyleIdx="9" presStyleCnt="42"/>
      <dgm:spPr/>
    </dgm:pt>
    <dgm:pt modelId="{98872271-48A7-4E6B-B592-FAF7B17A8947}" type="pres">
      <dgm:prSet presAssocID="{CC9EF9CC-A233-418A-B659-34DBB5B91B46}" presName="parallelogram4" presStyleLbl="alignNode1" presStyleIdx="10" presStyleCnt="42"/>
      <dgm:spPr/>
    </dgm:pt>
    <dgm:pt modelId="{3F22AA63-BFCC-4347-A7D2-8C15B95B8193}" type="pres">
      <dgm:prSet presAssocID="{CC9EF9CC-A233-418A-B659-34DBB5B91B46}" presName="parallelogram5" presStyleLbl="alignNode1" presStyleIdx="11" presStyleCnt="42"/>
      <dgm:spPr/>
    </dgm:pt>
    <dgm:pt modelId="{752605AD-3D62-4FC3-8E69-94A24AB760F1}" type="pres">
      <dgm:prSet presAssocID="{CC9EF9CC-A233-418A-B659-34DBB5B91B46}" presName="parallelogram6" presStyleLbl="alignNode1" presStyleIdx="12" presStyleCnt="42"/>
      <dgm:spPr/>
    </dgm:pt>
    <dgm:pt modelId="{4B987D56-59A0-4A4F-8DFD-6B4314105801}" type="pres">
      <dgm:prSet presAssocID="{CC9EF9CC-A233-418A-B659-34DBB5B91B46}" presName="parallelogram7" presStyleLbl="alignNode1" presStyleIdx="13" presStyleCnt="42"/>
      <dgm:spPr/>
    </dgm:pt>
    <dgm:pt modelId="{295F5BE1-4792-4439-A15D-ABDE597BFBAF}" type="pres">
      <dgm:prSet presAssocID="{6B899028-CB04-4644-9B1E-DC3C597F2793}" presName="sibTrans" presStyleCnt="0"/>
      <dgm:spPr/>
    </dgm:pt>
    <dgm:pt modelId="{BD84B18D-CCCF-4211-8125-F227E478892A}" type="pres">
      <dgm:prSet presAssocID="{0B6DC96C-A58C-4137-A4F7-B2D80CF363DA}" presName="parenttextcomposite" presStyleCnt="0"/>
      <dgm:spPr/>
    </dgm:pt>
    <dgm:pt modelId="{203E5E92-3858-4BB4-949C-D8B0F6050594}" type="pres">
      <dgm:prSet presAssocID="{0B6DC96C-A58C-4137-A4F7-B2D80CF363DA}" presName="parenttext" presStyleLbl="revTx" presStyleIdx="2" presStyleCnt="6" custLinFactNeighborX="-2205">
        <dgm:presLayoutVars>
          <dgm:chMax/>
          <dgm:chPref val="2"/>
          <dgm:bulletEnabled val="1"/>
        </dgm:presLayoutVars>
      </dgm:prSet>
      <dgm:spPr/>
    </dgm:pt>
    <dgm:pt modelId="{F410E1DA-23C0-49EB-B120-2165A115A24C}" type="pres">
      <dgm:prSet presAssocID="{0B6DC96C-A58C-4137-A4F7-B2D80CF363DA}" presName="parallelogramComposite" presStyleCnt="0"/>
      <dgm:spPr/>
    </dgm:pt>
    <dgm:pt modelId="{CC477A60-CE10-40AD-8ADD-0825C138ED12}" type="pres">
      <dgm:prSet presAssocID="{0B6DC96C-A58C-4137-A4F7-B2D80CF363DA}" presName="parallelogram1" presStyleLbl="alignNode1" presStyleIdx="14" presStyleCnt="42"/>
      <dgm:spPr/>
    </dgm:pt>
    <dgm:pt modelId="{F03825EE-610C-498E-A785-3D522B8601DB}" type="pres">
      <dgm:prSet presAssocID="{0B6DC96C-A58C-4137-A4F7-B2D80CF363DA}" presName="parallelogram2" presStyleLbl="alignNode1" presStyleIdx="15" presStyleCnt="42"/>
      <dgm:spPr/>
    </dgm:pt>
    <dgm:pt modelId="{97E9962D-3F6F-47F4-9E4B-D294DF11DFEF}" type="pres">
      <dgm:prSet presAssocID="{0B6DC96C-A58C-4137-A4F7-B2D80CF363DA}" presName="parallelogram3" presStyleLbl="alignNode1" presStyleIdx="16" presStyleCnt="42"/>
      <dgm:spPr/>
    </dgm:pt>
    <dgm:pt modelId="{794F1023-24B7-4EFE-9546-BA9CD31330E8}" type="pres">
      <dgm:prSet presAssocID="{0B6DC96C-A58C-4137-A4F7-B2D80CF363DA}" presName="parallelogram4" presStyleLbl="alignNode1" presStyleIdx="17" presStyleCnt="42"/>
      <dgm:spPr/>
    </dgm:pt>
    <dgm:pt modelId="{8D0617F3-6F07-48D6-B578-A5FAA11E7001}" type="pres">
      <dgm:prSet presAssocID="{0B6DC96C-A58C-4137-A4F7-B2D80CF363DA}" presName="parallelogram5" presStyleLbl="alignNode1" presStyleIdx="18" presStyleCnt="42"/>
      <dgm:spPr/>
    </dgm:pt>
    <dgm:pt modelId="{1D5C290D-0603-41EC-993D-AC410A8433CD}" type="pres">
      <dgm:prSet presAssocID="{0B6DC96C-A58C-4137-A4F7-B2D80CF363DA}" presName="parallelogram6" presStyleLbl="alignNode1" presStyleIdx="19" presStyleCnt="42"/>
      <dgm:spPr/>
    </dgm:pt>
    <dgm:pt modelId="{9FD934A5-57B4-4D42-8645-33485AE2EAB4}" type="pres">
      <dgm:prSet presAssocID="{0B6DC96C-A58C-4137-A4F7-B2D80CF363DA}" presName="parallelogram7" presStyleLbl="alignNode1" presStyleIdx="20" presStyleCnt="42"/>
      <dgm:spPr/>
    </dgm:pt>
    <dgm:pt modelId="{FB3F1516-8479-4FE2-9867-5E2FB7D9BE25}" type="pres">
      <dgm:prSet presAssocID="{9454C4AB-E7F2-46C9-893C-9CFDF001FCB3}" presName="sibTrans" presStyleCnt="0"/>
      <dgm:spPr/>
    </dgm:pt>
    <dgm:pt modelId="{DA6F5A7B-A40B-4866-B237-5CAD78BB97FD}" type="pres">
      <dgm:prSet presAssocID="{8E0E59D1-9338-4220-8471-C0DEFA5D9FB1}" presName="parenttextcomposite" presStyleCnt="0"/>
      <dgm:spPr/>
    </dgm:pt>
    <dgm:pt modelId="{E89BBD6F-CCC1-4E43-906D-722598F37C54}" type="pres">
      <dgm:prSet presAssocID="{8E0E59D1-9338-4220-8471-C0DEFA5D9FB1}" presName="parenttext" presStyleLbl="revTx" presStyleIdx="3" presStyleCnt="6" custLinFactNeighborX="-2204" custLinFactNeighborY="-3645">
        <dgm:presLayoutVars>
          <dgm:chMax/>
          <dgm:chPref val="2"/>
          <dgm:bulletEnabled val="1"/>
        </dgm:presLayoutVars>
      </dgm:prSet>
      <dgm:spPr/>
    </dgm:pt>
    <dgm:pt modelId="{C306713E-1F4A-4B90-B5D4-D2E51198AE43}" type="pres">
      <dgm:prSet presAssocID="{8E0E59D1-9338-4220-8471-C0DEFA5D9FB1}" presName="parallelogramComposite" presStyleCnt="0"/>
      <dgm:spPr/>
    </dgm:pt>
    <dgm:pt modelId="{A3CE3147-E8EF-4B75-ACD4-1FEE74F09D72}" type="pres">
      <dgm:prSet presAssocID="{8E0E59D1-9338-4220-8471-C0DEFA5D9FB1}" presName="parallelogram1" presStyleLbl="alignNode1" presStyleIdx="21" presStyleCnt="42"/>
      <dgm:spPr/>
    </dgm:pt>
    <dgm:pt modelId="{192916EF-2817-4E9D-85C7-F4B4237B02BF}" type="pres">
      <dgm:prSet presAssocID="{8E0E59D1-9338-4220-8471-C0DEFA5D9FB1}" presName="parallelogram2" presStyleLbl="alignNode1" presStyleIdx="22" presStyleCnt="42"/>
      <dgm:spPr/>
    </dgm:pt>
    <dgm:pt modelId="{F894851C-D540-4732-8C75-BE2CB06456EE}" type="pres">
      <dgm:prSet presAssocID="{8E0E59D1-9338-4220-8471-C0DEFA5D9FB1}" presName="parallelogram3" presStyleLbl="alignNode1" presStyleIdx="23" presStyleCnt="42"/>
      <dgm:spPr/>
    </dgm:pt>
    <dgm:pt modelId="{B3F6000D-30B1-4DE1-9335-DE4CD2005830}" type="pres">
      <dgm:prSet presAssocID="{8E0E59D1-9338-4220-8471-C0DEFA5D9FB1}" presName="parallelogram4" presStyleLbl="alignNode1" presStyleIdx="24" presStyleCnt="42"/>
      <dgm:spPr/>
    </dgm:pt>
    <dgm:pt modelId="{F01977ED-F096-4386-AE8D-428448B38846}" type="pres">
      <dgm:prSet presAssocID="{8E0E59D1-9338-4220-8471-C0DEFA5D9FB1}" presName="parallelogram5" presStyleLbl="alignNode1" presStyleIdx="25" presStyleCnt="42"/>
      <dgm:spPr/>
    </dgm:pt>
    <dgm:pt modelId="{A7DC77A2-5F87-4153-8DA1-F2BCA0BAEA46}" type="pres">
      <dgm:prSet presAssocID="{8E0E59D1-9338-4220-8471-C0DEFA5D9FB1}" presName="parallelogram6" presStyleLbl="alignNode1" presStyleIdx="26" presStyleCnt="42"/>
      <dgm:spPr/>
    </dgm:pt>
    <dgm:pt modelId="{4F0B48B2-BB19-4CA8-9EFB-57CFBD104F6A}" type="pres">
      <dgm:prSet presAssocID="{8E0E59D1-9338-4220-8471-C0DEFA5D9FB1}" presName="parallelogram7" presStyleLbl="alignNode1" presStyleIdx="27" presStyleCnt="42"/>
      <dgm:spPr/>
    </dgm:pt>
    <dgm:pt modelId="{3F34F6F9-7008-4089-AA86-EE26D5A39CF6}" type="pres">
      <dgm:prSet presAssocID="{6B78004F-E090-4A25-9656-FDF5A14C4C4A}" presName="sibTrans" presStyleCnt="0"/>
      <dgm:spPr/>
    </dgm:pt>
    <dgm:pt modelId="{FCA4B2D1-56A5-4005-8F25-B64CF750956D}" type="pres">
      <dgm:prSet presAssocID="{718693D3-7E82-4E60-A3FC-74E9426297CE}" presName="parenttextcomposite" presStyleCnt="0"/>
      <dgm:spPr/>
    </dgm:pt>
    <dgm:pt modelId="{6C420F18-27D8-44B3-B1EE-D48CECF1693D}" type="pres">
      <dgm:prSet presAssocID="{718693D3-7E82-4E60-A3FC-74E9426297CE}" presName="parenttext" presStyleLbl="revTx" presStyleIdx="4" presStyleCnt="6" custLinFactNeighborX="-2212" custLinFactNeighborY="-3645">
        <dgm:presLayoutVars>
          <dgm:chMax/>
          <dgm:chPref val="2"/>
          <dgm:bulletEnabled val="1"/>
        </dgm:presLayoutVars>
      </dgm:prSet>
      <dgm:spPr/>
    </dgm:pt>
    <dgm:pt modelId="{389987FB-8C19-4E1F-9FE8-38FD204F90E5}" type="pres">
      <dgm:prSet presAssocID="{718693D3-7E82-4E60-A3FC-74E9426297CE}" presName="parallelogramComposite" presStyleCnt="0"/>
      <dgm:spPr/>
    </dgm:pt>
    <dgm:pt modelId="{5AC5620B-8E38-4AF4-9459-4D39EBF5132A}" type="pres">
      <dgm:prSet presAssocID="{718693D3-7E82-4E60-A3FC-74E9426297CE}" presName="parallelogram1" presStyleLbl="alignNode1" presStyleIdx="28" presStyleCnt="42"/>
      <dgm:spPr/>
    </dgm:pt>
    <dgm:pt modelId="{E3EEA788-676F-400F-8324-CFA93B4DF81C}" type="pres">
      <dgm:prSet presAssocID="{718693D3-7E82-4E60-A3FC-74E9426297CE}" presName="parallelogram2" presStyleLbl="alignNode1" presStyleIdx="29" presStyleCnt="42"/>
      <dgm:spPr/>
    </dgm:pt>
    <dgm:pt modelId="{A15DBD5A-ABD1-486D-B220-1C50FA3677BF}" type="pres">
      <dgm:prSet presAssocID="{718693D3-7E82-4E60-A3FC-74E9426297CE}" presName="parallelogram3" presStyleLbl="alignNode1" presStyleIdx="30" presStyleCnt="42"/>
      <dgm:spPr/>
    </dgm:pt>
    <dgm:pt modelId="{0A45D90C-46D7-4E45-B71E-6BE0EDBB4AE4}" type="pres">
      <dgm:prSet presAssocID="{718693D3-7E82-4E60-A3FC-74E9426297CE}" presName="parallelogram4" presStyleLbl="alignNode1" presStyleIdx="31" presStyleCnt="42"/>
      <dgm:spPr/>
    </dgm:pt>
    <dgm:pt modelId="{2AD3E765-7B65-4BD0-A83B-85BE51BAD92C}" type="pres">
      <dgm:prSet presAssocID="{718693D3-7E82-4E60-A3FC-74E9426297CE}" presName="parallelogram5" presStyleLbl="alignNode1" presStyleIdx="32" presStyleCnt="42"/>
      <dgm:spPr/>
    </dgm:pt>
    <dgm:pt modelId="{D8CA72FF-4CC0-41C1-BD5D-931E8C458F98}" type="pres">
      <dgm:prSet presAssocID="{718693D3-7E82-4E60-A3FC-74E9426297CE}" presName="parallelogram6" presStyleLbl="alignNode1" presStyleIdx="33" presStyleCnt="42"/>
      <dgm:spPr/>
    </dgm:pt>
    <dgm:pt modelId="{F21909A2-472F-4A30-A2FE-4488E016214C}" type="pres">
      <dgm:prSet presAssocID="{718693D3-7E82-4E60-A3FC-74E9426297CE}" presName="parallelogram7" presStyleLbl="alignNode1" presStyleIdx="34" presStyleCnt="42"/>
      <dgm:spPr/>
    </dgm:pt>
    <dgm:pt modelId="{D8D74733-AE93-476E-868D-B197CBC3D0CE}" type="pres">
      <dgm:prSet presAssocID="{AED48E22-672A-4D50-BAA6-C8A3F5FC6B7F}" presName="sibTrans" presStyleCnt="0"/>
      <dgm:spPr/>
    </dgm:pt>
    <dgm:pt modelId="{F11D3B69-9F21-42DF-961E-CE6A24CBCEF8}" type="pres">
      <dgm:prSet presAssocID="{FB2BF629-07C2-4D53-8019-DE914BFEF439}" presName="parenttextcomposite" presStyleCnt="0"/>
      <dgm:spPr/>
    </dgm:pt>
    <dgm:pt modelId="{1CBD27DD-88DC-497C-BF8A-1E2156EEAE01}" type="pres">
      <dgm:prSet presAssocID="{FB2BF629-07C2-4D53-8019-DE914BFEF439}" presName="parenttext" presStyleLbl="revTx" presStyleIdx="5" presStyleCnt="6" custLinFactNeighborX="-1216" custLinFactNeighborY="1981">
        <dgm:presLayoutVars>
          <dgm:chMax/>
          <dgm:chPref val="2"/>
          <dgm:bulletEnabled val="1"/>
        </dgm:presLayoutVars>
      </dgm:prSet>
      <dgm:spPr/>
    </dgm:pt>
    <dgm:pt modelId="{D31A37D8-428E-4AB7-B4CD-D9B43BF91647}" type="pres">
      <dgm:prSet presAssocID="{FB2BF629-07C2-4D53-8019-DE914BFEF439}" presName="parallelogramComposite" presStyleCnt="0"/>
      <dgm:spPr/>
    </dgm:pt>
    <dgm:pt modelId="{8DD7DADE-873B-40AA-8715-B3BEAA528836}" type="pres">
      <dgm:prSet presAssocID="{FB2BF629-07C2-4D53-8019-DE914BFEF439}" presName="parallelogram1" presStyleLbl="alignNode1" presStyleIdx="35" presStyleCnt="42"/>
      <dgm:spPr/>
    </dgm:pt>
    <dgm:pt modelId="{9CA2B911-00FE-4F0D-9B4E-166E63A7BE21}" type="pres">
      <dgm:prSet presAssocID="{FB2BF629-07C2-4D53-8019-DE914BFEF439}" presName="parallelogram2" presStyleLbl="alignNode1" presStyleIdx="36" presStyleCnt="42"/>
      <dgm:spPr/>
    </dgm:pt>
    <dgm:pt modelId="{3B52EE6E-4B98-4F22-BC21-7F7EF6C7BC40}" type="pres">
      <dgm:prSet presAssocID="{FB2BF629-07C2-4D53-8019-DE914BFEF439}" presName="parallelogram3" presStyleLbl="alignNode1" presStyleIdx="37" presStyleCnt="42"/>
      <dgm:spPr/>
    </dgm:pt>
    <dgm:pt modelId="{9CC11303-9239-450E-87D0-FF9B62C47D3C}" type="pres">
      <dgm:prSet presAssocID="{FB2BF629-07C2-4D53-8019-DE914BFEF439}" presName="parallelogram4" presStyleLbl="alignNode1" presStyleIdx="38" presStyleCnt="42"/>
      <dgm:spPr/>
    </dgm:pt>
    <dgm:pt modelId="{68EC56D1-FE29-438B-9008-11C7971AB935}" type="pres">
      <dgm:prSet presAssocID="{FB2BF629-07C2-4D53-8019-DE914BFEF439}" presName="parallelogram5" presStyleLbl="alignNode1" presStyleIdx="39" presStyleCnt="42"/>
      <dgm:spPr/>
    </dgm:pt>
    <dgm:pt modelId="{DB79F1AC-9BF3-4410-9FB4-EA5B82578B35}" type="pres">
      <dgm:prSet presAssocID="{FB2BF629-07C2-4D53-8019-DE914BFEF439}" presName="parallelogram6" presStyleLbl="alignNode1" presStyleIdx="40" presStyleCnt="42"/>
      <dgm:spPr/>
    </dgm:pt>
    <dgm:pt modelId="{2A45F797-88D2-4290-8D2F-3243673493AB}" type="pres">
      <dgm:prSet presAssocID="{FB2BF629-07C2-4D53-8019-DE914BFEF439}" presName="parallelogram7" presStyleLbl="alignNode1" presStyleIdx="41" presStyleCnt="42"/>
      <dgm:spPr/>
    </dgm:pt>
  </dgm:ptLst>
  <dgm:cxnLst>
    <dgm:cxn modelId="{FB544510-4A3A-43AE-9D1A-23A11BD53774}" srcId="{931B21DD-BEBC-411E-B795-238C9A87FAFA}" destId="{15767F51-202B-4223-BBCA-38DD181599EE}" srcOrd="0" destOrd="0" parTransId="{89CBFC46-C417-40B1-915E-8FF49CFAC43D}" sibTransId="{84E82E7F-AF3A-4784-9B26-E1A5C3964D0F}"/>
    <dgm:cxn modelId="{27D10822-E720-4606-8C72-AE5E8BB64493}" type="presOf" srcId="{0B6DC96C-A58C-4137-A4F7-B2D80CF363DA}" destId="{203E5E92-3858-4BB4-949C-D8B0F6050594}" srcOrd="0" destOrd="0" presId="urn:microsoft.com/office/officeart/2008/layout/VerticalAccentList"/>
    <dgm:cxn modelId="{32422623-DF32-487D-825A-D209ABF1E612}" type="presOf" srcId="{8E0E59D1-9338-4220-8471-C0DEFA5D9FB1}" destId="{E89BBD6F-CCC1-4E43-906D-722598F37C54}" srcOrd="0" destOrd="0" presId="urn:microsoft.com/office/officeart/2008/layout/VerticalAccentList"/>
    <dgm:cxn modelId="{A8257732-4A7A-460A-8331-7C05F5C8E2EE}" type="presOf" srcId="{FB2BF629-07C2-4D53-8019-DE914BFEF439}" destId="{1CBD27DD-88DC-497C-BF8A-1E2156EEAE01}" srcOrd="0" destOrd="0" presId="urn:microsoft.com/office/officeart/2008/layout/VerticalAccentList"/>
    <dgm:cxn modelId="{59142C45-C3F7-4186-87AB-925EF36F7D36}" srcId="{931B21DD-BEBC-411E-B795-238C9A87FAFA}" destId="{FB2BF629-07C2-4D53-8019-DE914BFEF439}" srcOrd="5" destOrd="0" parTransId="{492E1330-10F7-42FB-B3BD-36906096F995}" sibTransId="{7A251055-FB00-4557-98A5-A91F1D0D0655}"/>
    <dgm:cxn modelId="{7EF86347-1BAB-439C-B0BF-774894934E60}" type="presOf" srcId="{15767F51-202B-4223-BBCA-38DD181599EE}" destId="{D659A7EB-A5BA-4431-B0B6-F38454142D32}" srcOrd="0" destOrd="0" presId="urn:microsoft.com/office/officeart/2008/layout/VerticalAccentList"/>
    <dgm:cxn modelId="{18323275-06CB-4FDE-B65C-BFC3FF8AB1B1}" srcId="{931B21DD-BEBC-411E-B795-238C9A87FAFA}" destId="{718693D3-7E82-4E60-A3FC-74E9426297CE}" srcOrd="4" destOrd="0" parTransId="{8A21C856-584B-4085-A061-935931F644A1}" sibTransId="{AED48E22-672A-4D50-BAA6-C8A3F5FC6B7F}"/>
    <dgm:cxn modelId="{08EE1797-215F-4726-8FAD-82C220ABBCFE}" type="presOf" srcId="{CC9EF9CC-A233-418A-B659-34DBB5B91B46}" destId="{6835BD80-4D69-4798-923A-20D9812A92ED}" srcOrd="0" destOrd="0" presId="urn:microsoft.com/office/officeart/2008/layout/VerticalAccentList"/>
    <dgm:cxn modelId="{7BAE1C9C-9071-4ED9-B2A8-E8C57D3F3FC4}" srcId="{931B21DD-BEBC-411E-B795-238C9A87FAFA}" destId="{0B6DC96C-A58C-4137-A4F7-B2D80CF363DA}" srcOrd="2" destOrd="0" parTransId="{FDCA6C6C-1A89-4895-935C-2BA60FC5C113}" sibTransId="{9454C4AB-E7F2-46C9-893C-9CFDF001FCB3}"/>
    <dgm:cxn modelId="{56392BB0-9655-4695-9A9C-6C86739A58BD}" srcId="{931B21DD-BEBC-411E-B795-238C9A87FAFA}" destId="{CC9EF9CC-A233-418A-B659-34DBB5B91B46}" srcOrd="1" destOrd="0" parTransId="{464FD4DD-D160-45A4-B6C4-F75CB2FFEA5D}" sibTransId="{6B899028-CB04-4644-9B1E-DC3C597F2793}"/>
    <dgm:cxn modelId="{85D382C3-EE8C-44E9-83AF-62B76476251A}" srcId="{931B21DD-BEBC-411E-B795-238C9A87FAFA}" destId="{8E0E59D1-9338-4220-8471-C0DEFA5D9FB1}" srcOrd="3" destOrd="0" parTransId="{143DEBDC-07E7-406E-A789-E6AAF59151F3}" sibTransId="{6B78004F-E090-4A25-9656-FDF5A14C4C4A}"/>
    <dgm:cxn modelId="{3AEF1BEB-6C5F-46CD-ACBF-55300CBEADB8}" type="presOf" srcId="{931B21DD-BEBC-411E-B795-238C9A87FAFA}" destId="{D290209C-1848-4B4D-A048-11038CD1AB36}" srcOrd="0" destOrd="0" presId="urn:microsoft.com/office/officeart/2008/layout/VerticalAccentList"/>
    <dgm:cxn modelId="{86CA6BF7-1BAD-419C-8A68-9E4644849029}" type="presOf" srcId="{718693D3-7E82-4E60-A3FC-74E9426297CE}" destId="{6C420F18-27D8-44B3-B1EE-D48CECF1693D}" srcOrd="0" destOrd="0" presId="urn:microsoft.com/office/officeart/2008/layout/VerticalAccentList"/>
    <dgm:cxn modelId="{0E26BDE4-1A54-4D2E-8D05-052E0C7E43F8}" type="presParOf" srcId="{D290209C-1848-4B4D-A048-11038CD1AB36}" destId="{C5831A04-25A2-4745-AE5A-2B3CE481CF83}" srcOrd="0" destOrd="0" presId="urn:microsoft.com/office/officeart/2008/layout/VerticalAccentList"/>
    <dgm:cxn modelId="{1CEA2BA6-47DC-4A47-A202-16882E5AF60D}" type="presParOf" srcId="{C5831A04-25A2-4745-AE5A-2B3CE481CF83}" destId="{D659A7EB-A5BA-4431-B0B6-F38454142D32}" srcOrd="0" destOrd="0" presId="urn:microsoft.com/office/officeart/2008/layout/VerticalAccentList"/>
    <dgm:cxn modelId="{5E47CA13-4918-4F2C-9EEA-4CA2EC0B3F02}" type="presParOf" srcId="{D290209C-1848-4B4D-A048-11038CD1AB36}" destId="{D89B5D29-666A-45F5-9D70-84FB8AC00B98}" srcOrd="1" destOrd="0" presId="urn:microsoft.com/office/officeart/2008/layout/VerticalAccentList"/>
    <dgm:cxn modelId="{10474AB6-BAE9-46AF-BFCE-CD72CF5E4929}" type="presParOf" srcId="{D89B5D29-666A-45F5-9D70-84FB8AC00B98}" destId="{0A40C2EC-5EFD-4DAC-9465-78FEE5B2A734}" srcOrd="0" destOrd="0" presId="urn:microsoft.com/office/officeart/2008/layout/VerticalAccentList"/>
    <dgm:cxn modelId="{158C55A4-53C5-4723-9454-E524C3AA621F}" type="presParOf" srcId="{D89B5D29-666A-45F5-9D70-84FB8AC00B98}" destId="{16E52743-73B0-454D-8B7E-9303F3DBF4CC}" srcOrd="1" destOrd="0" presId="urn:microsoft.com/office/officeart/2008/layout/VerticalAccentList"/>
    <dgm:cxn modelId="{C76F2611-3621-492F-8122-9231BC4ABFB7}" type="presParOf" srcId="{D89B5D29-666A-45F5-9D70-84FB8AC00B98}" destId="{7DE66883-B72F-4050-8978-484595837368}" srcOrd="2" destOrd="0" presId="urn:microsoft.com/office/officeart/2008/layout/VerticalAccentList"/>
    <dgm:cxn modelId="{8250C737-271F-4ABB-8B6E-2814AA702DC3}" type="presParOf" srcId="{D89B5D29-666A-45F5-9D70-84FB8AC00B98}" destId="{9F4FB214-C3BF-45E4-95EA-D08E6AF7AF6F}" srcOrd="3" destOrd="0" presId="urn:microsoft.com/office/officeart/2008/layout/VerticalAccentList"/>
    <dgm:cxn modelId="{D00A3489-F770-4F8A-8994-82B511377EE6}" type="presParOf" srcId="{D89B5D29-666A-45F5-9D70-84FB8AC00B98}" destId="{208BB8A6-85D8-4E7F-93E5-9D6D3346C048}" srcOrd="4" destOrd="0" presId="urn:microsoft.com/office/officeart/2008/layout/VerticalAccentList"/>
    <dgm:cxn modelId="{436D58A3-D539-48D3-AED2-2C35BB1F64D0}" type="presParOf" srcId="{D89B5D29-666A-45F5-9D70-84FB8AC00B98}" destId="{006463DD-1267-4327-B638-C83895BFE1D5}" srcOrd="5" destOrd="0" presId="urn:microsoft.com/office/officeart/2008/layout/VerticalAccentList"/>
    <dgm:cxn modelId="{58A6136E-DD64-470F-B142-00424597092D}" type="presParOf" srcId="{D89B5D29-666A-45F5-9D70-84FB8AC00B98}" destId="{7F963013-6C69-44D6-BA75-7F6ACBA07DC8}" srcOrd="6" destOrd="0" presId="urn:microsoft.com/office/officeart/2008/layout/VerticalAccentList"/>
    <dgm:cxn modelId="{297BF719-F652-4F7F-BC84-5BAB6DCC94BF}" type="presParOf" srcId="{D290209C-1848-4B4D-A048-11038CD1AB36}" destId="{938E8EA7-7A81-4A1B-88FA-550FE06117EA}" srcOrd="2" destOrd="0" presId="urn:microsoft.com/office/officeart/2008/layout/VerticalAccentList"/>
    <dgm:cxn modelId="{10C1857C-7B6C-4413-A290-38E2D8646DD3}" type="presParOf" srcId="{D290209C-1848-4B4D-A048-11038CD1AB36}" destId="{26913F00-3E83-4329-8C28-6FDBD920E7D9}" srcOrd="3" destOrd="0" presId="urn:microsoft.com/office/officeart/2008/layout/VerticalAccentList"/>
    <dgm:cxn modelId="{F4823AD2-E951-40FE-9A80-15FD040AC073}" type="presParOf" srcId="{26913F00-3E83-4329-8C28-6FDBD920E7D9}" destId="{6835BD80-4D69-4798-923A-20D9812A92ED}" srcOrd="0" destOrd="0" presId="urn:microsoft.com/office/officeart/2008/layout/VerticalAccentList"/>
    <dgm:cxn modelId="{742433A3-8D12-4152-9B0B-3DD518E0F3F7}" type="presParOf" srcId="{D290209C-1848-4B4D-A048-11038CD1AB36}" destId="{EB45F9D6-CD74-4449-8DA4-BC67DAD7FB45}" srcOrd="4" destOrd="0" presId="urn:microsoft.com/office/officeart/2008/layout/VerticalAccentList"/>
    <dgm:cxn modelId="{F2DFBA98-A4CA-4C1C-A319-AAFACF23287E}" type="presParOf" srcId="{EB45F9D6-CD74-4449-8DA4-BC67DAD7FB45}" destId="{9DDE9FE7-2D48-4213-AB85-23AE3BECF56C}" srcOrd="0" destOrd="0" presId="urn:microsoft.com/office/officeart/2008/layout/VerticalAccentList"/>
    <dgm:cxn modelId="{1945F6C3-2719-419A-8B14-C7AD471B16FF}" type="presParOf" srcId="{EB45F9D6-CD74-4449-8DA4-BC67DAD7FB45}" destId="{CAA7F94C-4A98-4F80-85DA-AD3724F17279}" srcOrd="1" destOrd="0" presId="urn:microsoft.com/office/officeart/2008/layout/VerticalAccentList"/>
    <dgm:cxn modelId="{BA0B8846-7249-499A-823C-B7168387D9DE}" type="presParOf" srcId="{EB45F9D6-CD74-4449-8DA4-BC67DAD7FB45}" destId="{6272F899-8FBC-4344-8CCE-CD89208E472E}" srcOrd="2" destOrd="0" presId="urn:microsoft.com/office/officeart/2008/layout/VerticalAccentList"/>
    <dgm:cxn modelId="{4B8F9673-7F0D-46D6-910E-9053587432BC}" type="presParOf" srcId="{EB45F9D6-CD74-4449-8DA4-BC67DAD7FB45}" destId="{98872271-48A7-4E6B-B592-FAF7B17A8947}" srcOrd="3" destOrd="0" presId="urn:microsoft.com/office/officeart/2008/layout/VerticalAccentList"/>
    <dgm:cxn modelId="{377AECAA-7A96-489B-8238-B6DC8B53D028}" type="presParOf" srcId="{EB45F9D6-CD74-4449-8DA4-BC67DAD7FB45}" destId="{3F22AA63-BFCC-4347-A7D2-8C15B95B8193}" srcOrd="4" destOrd="0" presId="urn:microsoft.com/office/officeart/2008/layout/VerticalAccentList"/>
    <dgm:cxn modelId="{DDCDB101-F9E8-4017-AB74-937BA143BB01}" type="presParOf" srcId="{EB45F9D6-CD74-4449-8DA4-BC67DAD7FB45}" destId="{752605AD-3D62-4FC3-8E69-94A24AB760F1}" srcOrd="5" destOrd="0" presId="urn:microsoft.com/office/officeart/2008/layout/VerticalAccentList"/>
    <dgm:cxn modelId="{A52F0338-B370-4072-9623-830CD174B913}" type="presParOf" srcId="{EB45F9D6-CD74-4449-8DA4-BC67DAD7FB45}" destId="{4B987D56-59A0-4A4F-8DFD-6B4314105801}" srcOrd="6" destOrd="0" presId="urn:microsoft.com/office/officeart/2008/layout/VerticalAccentList"/>
    <dgm:cxn modelId="{1FCD32FF-A3DC-407C-92C6-400C7A1C1AA5}" type="presParOf" srcId="{D290209C-1848-4B4D-A048-11038CD1AB36}" destId="{295F5BE1-4792-4439-A15D-ABDE597BFBAF}" srcOrd="5" destOrd="0" presId="urn:microsoft.com/office/officeart/2008/layout/VerticalAccentList"/>
    <dgm:cxn modelId="{6823BB31-C4ED-48E7-B0E7-7F4239C3AED1}" type="presParOf" srcId="{D290209C-1848-4B4D-A048-11038CD1AB36}" destId="{BD84B18D-CCCF-4211-8125-F227E478892A}" srcOrd="6" destOrd="0" presId="urn:microsoft.com/office/officeart/2008/layout/VerticalAccentList"/>
    <dgm:cxn modelId="{2B813C74-4082-423B-BE60-6892E1FB3AFE}" type="presParOf" srcId="{BD84B18D-CCCF-4211-8125-F227E478892A}" destId="{203E5E92-3858-4BB4-949C-D8B0F6050594}" srcOrd="0" destOrd="0" presId="urn:microsoft.com/office/officeart/2008/layout/VerticalAccentList"/>
    <dgm:cxn modelId="{B2C08070-18AB-4728-A02F-27A7B66D6DCE}" type="presParOf" srcId="{D290209C-1848-4B4D-A048-11038CD1AB36}" destId="{F410E1DA-23C0-49EB-B120-2165A115A24C}" srcOrd="7" destOrd="0" presId="urn:microsoft.com/office/officeart/2008/layout/VerticalAccentList"/>
    <dgm:cxn modelId="{E3F0FF46-B562-46BB-B11D-76049FF0905C}" type="presParOf" srcId="{F410E1DA-23C0-49EB-B120-2165A115A24C}" destId="{CC477A60-CE10-40AD-8ADD-0825C138ED12}" srcOrd="0" destOrd="0" presId="urn:microsoft.com/office/officeart/2008/layout/VerticalAccentList"/>
    <dgm:cxn modelId="{547BB264-F8BF-480F-A157-66708B8B383B}" type="presParOf" srcId="{F410E1DA-23C0-49EB-B120-2165A115A24C}" destId="{F03825EE-610C-498E-A785-3D522B8601DB}" srcOrd="1" destOrd="0" presId="urn:microsoft.com/office/officeart/2008/layout/VerticalAccentList"/>
    <dgm:cxn modelId="{762F51DC-E675-4C66-8E90-44370B735D9D}" type="presParOf" srcId="{F410E1DA-23C0-49EB-B120-2165A115A24C}" destId="{97E9962D-3F6F-47F4-9E4B-D294DF11DFEF}" srcOrd="2" destOrd="0" presId="urn:microsoft.com/office/officeart/2008/layout/VerticalAccentList"/>
    <dgm:cxn modelId="{C1F9869C-A58F-4624-99E7-2B46B0F136B9}" type="presParOf" srcId="{F410E1DA-23C0-49EB-B120-2165A115A24C}" destId="{794F1023-24B7-4EFE-9546-BA9CD31330E8}" srcOrd="3" destOrd="0" presId="urn:microsoft.com/office/officeart/2008/layout/VerticalAccentList"/>
    <dgm:cxn modelId="{63DB6577-85D3-41B0-88C1-1D028C0AAD6E}" type="presParOf" srcId="{F410E1DA-23C0-49EB-B120-2165A115A24C}" destId="{8D0617F3-6F07-48D6-B578-A5FAA11E7001}" srcOrd="4" destOrd="0" presId="urn:microsoft.com/office/officeart/2008/layout/VerticalAccentList"/>
    <dgm:cxn modelId="{0082EAF3-8FF3-4610-B82F-F20207A81BA9}" type="presParOf" srcId="{F410E1DA-23C0-49EB-B120-2165A115A24C}" destId="{1D5C290D-0603-41EC-993D-AC410A8433CD}" srcOrd="5" destOrd="0" presId="urn:microsoft.com/office/officeart/2008/layout/VerticalAccentList"/>
    <dgm:cxn modelId="{D36E4FC2-6459-452A-9DB0-DC3BC081B7E0}" type="presParOf" srcId="{F410E1DA-23C0-49EB-B120-2165A115A24C}" destId="{9FD934A5-57B4-4D42-8645-33485AE2EAB4}" srcOrd="6" destOrd="0" presId="urn:microsoft.com/office/officeart/2008/layout/VerticalAccentList"/>
    <dgm:cxn modelId="{21657845-BE52-4091-8874-E79018E6CEDE}" type="presParOf" srcId="{D290209C-1848-4B4D-A048-11038CD1AB36}" destId="{FB3F1516-8479-4FE2-9867-5E2FB7D9BE25}" srcOrd="8" destOrd="0" presId="urn:microsoft.com/office/officeart/2008/layout/VerticalAccentList"/>
    <dgm:cxn modelId="{B07FD3C1-76B1-43DF-A1ED-2E1EADD4B6F3}" type="presParOf" srcId="{D290209C-1848-4B4D-A048-11038CD1AB36}" destId="{DA6F5A7B-A40B-4866-B237-5CAD78BB97FD}" srcOrd="9" destOrd="0" presId="urn:microsoft.com/office/officeart/2008/layout/VerticalAccentList"/>
    <dgm:cxn modelId="{B387B2B1-16DF-45AC-A85E-7104FA9EA815}" type="presParOf" srcId="{DA6F5A7B-A40B-4866-B237-5CAD78BB97FD}" destId="{E89BBD6F-CCC1-4E43-906D-722598F37C54}" srcOrd="0" destOrd="0" presId="urn:microsoft.com/office/officeart/2008/layout/VerticalAccentList"/>
    <dgm:cxn modelId="{B63FBB1A-1655-4852-B638-66701BCB3639}" type="presParOf" srcId="{D290209C-1848-4B4D-A048-11038CD1AB36}" destId="{C306713E-1F4A-4B90-B5D4-D2E51198AE43}" srcOrd="10" destOrd="0" presId="urn:microsoft.com/office/officeart/2008/layout/VerticalAccentList"/>
    <dgm:cxn modelId="{18885EB1-0017-4497-A468-E5F91C62DCDF}" type="presParOf" srcId="{C306713E-1F4A-4B90-B5D4-D2E51198AE43}" destId="{A3CE3147-E8EF-4B75-ACD4-1FEE74F09D72}" srcOrd="0" destOrd="0" presId="urn:microsoft.com/office/officeart/2008/layout/VerticalAccentList"/>
    <dgm:cxn modelId="{67273E35-7E31-4BA7-BDA4-BF9B6132D953}" type="presParOf" srcId="{C306713E-1F4A-4B90-B5D4-D2E51198AE43}" destId="{192916EF-2817-4E9D-85C7-F4B4237B02BF}" srcOrd="1" destOrd="0" presId="urn:microsoft.com/office/officeart/2008/layout/VerticalAccentList"/>
    <dgm:cxn modelId="{0BF12CD8-F83E-44A9-92A2-24DEC831E600}" type="presParOf" srcId="{C306713E-1F4A-4B90-B5D4-D2E51198AE43}" destId="{F894851C-D540-4732-8C75-BE2CB06456EE}" srcOrd="2" destOrd="0" presId="urn:microsoft.com/office/officeart/2008/layout/VerticalAccentList"/>
    <dgm:cxn modelId="{ADC69703-B3D5-4FC8-9ABC-48DBCC0A6C29}" type="presParOf" srcId="{C306713E-1F4A-4B90-B5D4-D2E51198AE43}" destId="{B3F6000D-30B1-4DE1-9335-DE4CD2005830}" srcOrd="3" destOrd="0" presId="urn:microsoft.com/office/officeart/2008/layout/VerticalAccentList"/>
    <dgm:cxn modelId="{003B9215-EEAE-4007-B56C-8CE2942A536D}" type="presParOf" srcId="{C306713E-1F4A-4B90-B5D4-D2E51198AE43}" destId="{F01977ED-F096-4386-AE8D-428448B38846}" srcOrd="4" destOrd="0" presId="urn:microsoft.com/office/officeart/2008/layout/VerticalAccentList"/>
    <dgm:cxn modelId="{ECC85429-0CD9-420A-B3C2-62CD92AE14C2}" type="presParOf" srcId="{C306713E-1F4A-4B90-B5D4-D2E51198AE43}" destId="{A7DC77A2-5F87-4153-8DA1-F2BCA0BAEA46}" srcOrd="5" destOrd="0" presId="urn:microsoft.com/office/officeart/2008/layout/VerticalAccentList"/>
    <dgm:cxn modelId="{25AF7035-99DB-492E-9281-74EB1B0C0287}" type="presParOf" srcId="{C306713E-1F4A-4B90-B5D4-D2E51198AE43}" destId="{4F0B48B2-BB19-4CA8-9EFB-57CFBD104F6A}" srcOrd="6" destOrd="0" presId="urn:microsoft.com/office/officeart/2008/layout/VerticalAccentList"/>
    <dgm:cxn modelId="{CED8EBB8-528B-49AF-B193-4809173083EA}" type="presParOf" srcId="{D290209C-1848-4B4D-A048-11038CD1AB36}" destId="{3F34F6F9-7008-4089-AA86-EE26D5A39CF6}" srcOrd="11" destOrd="0" presId="urn:microsoft.com/office/officeart/2008/layout/VerticalAccentList"/>
    <dgm:cxn modelId="{34027E2D-B75D-4934-8E3E-B1E537427E95}" type="presParOf" srcId="{D290209C-1848-4B4D-A048-11038CD1AB36}" destId="{FCA4B2D1-56A5-4005-8F25-B64CF750956D}" srcOrd="12" destOrd="0" presId="urn:microsoft.com/office/officeart/2008/layout/VerticalAccentList"/>
    <dgm:cxn modelId="{7ACB6403-F0DF-4DC0-8C29-948302052A17}" type="presParOf" srcId="{FCA4B2D1-56A5-4005-8F25-B64CF750956D}" destId="{6C420F18-27D8-44B3-B1EE-D48CECF1693D}" srcOrd="0" destOrd="0" presId="urn:microsoft.com/office/officeart/2008/layout/VerticalAccentList"/>
    <dgm:cxn modelId="{6D8C552D-F612-433B-B01A-FA0890E13CF8}" type="presParOf" srcId="{D290209C-1848-4B4D-A048-11038CD1AB36}" destId="{389987FB-8C19-4E1F-9FE8-38FD204F90E5}" srcOrd="13" destOrd="0" presId="urn:microsoft.com/office/officeart/2008/layout/VerticalAccentList"/>
    <dgm:cxn modelId="{EDFD1C1D-DA2B-4A8E-915E-66AD357817B6}" type="presParOf" srcId="{389987FB-8C19-4E1F-9FE8-38FD204F90E5}" destId="{5AC5620B-8E38-4AF4-9459-4D39EBF5132A}" srcOrd="0" destOrd="0" presId="urn:microsoft.com/office/officeart/2008/layout/VerticalAccentList"/>
    <dgm:cxn modelId="{E9B21A72-5249-46F6-A4BD-AC7A8333DF12}" type="presParOf" srcId="{389987FB-8C19-4E1F-9FE8-38FD204F90E5}" destId="{E3EEA788-676F-400F-8324-CFA93B4DF81C}" srcOrd="1" destOrd="0" presId="urn:microsoft.com/office/officeart/2008/layout/VerticalAccentList"/>
    <dgm:cxn modelId="{366069CA-8F18-487F-B29F-43C07E98196A}" type="presParOf" srcId="{389987FB-8C19-4E1F-9FE8-38FD204F90E5}" destId="{A15DBD5A-ABD1-486D-B220-1C50FA3677BF}" srcOrd="2" destOrd="0" presId="urn:microsoft.com/office/officeart/2008/layout/VerticalAccentList"/>
    <dgm:cxn modelId="{BCD0F376-242C-49F6-B4C6-4DE175A00109}" type="presParOf" srcId="{389987FB-8C19-4E1F-9FE8-38FD204F90E5}" destId="{0A45D90C-46D7-4E45-B71E-6BE0EDBB4AE4}" srcOrd="3" destOrd="0" presId="urn:microsoft.com/office/officeart/2008/layout/VerticalAccentList"/>
    <dgm:cxn modelId="{915B97C6-13A2-472B-AD50-04EEE1C0C717}" type="presParOf" srcId="{389987FB-8C19-4E1F-9FE8-38FD204F90E5}" destId="{2AD3E765-7B65-4BD0-A83B-85BE51BAD92C}" srcOrd="4" destOrd="0" presId="urn:microsoft.com/office/officeart/2008/layout/VerticalAccentList"/>
    <dgm:cxn modelId="{8CE319F6-4412-4D17-A466-19E5DF246C86}" type="presParOf" srcId="{389987FB-8C19-4E1F-9FE8-38FD204F90E5}" destId="{D8CA72FF-4CC0-41C1-BD5D-931E8C458F98}" srcOrd="5" destOrd="0" presId="urn:microsoft.com/office/officeart/2008/layout/VerticalAccentList"/>
    <dgm:cxn modelId="{A6CDB0B9-7E15-4DA2-B007-852BEE2FA593}" type="presParOf" srcId="{389987FB-8C19-4E1F-9FE8-38FD204F90E5}" destId="{F21909A2-472F-4A30-A2FE-4488E016214C}" srcOrd="6" destOrd="0" presId="urn:microsoft.com/office/officeart/2008/layout/VerticalAccentList"/>
    <dgm:cxn modelId="{4DEB23C1-0C42-499F-A2CA-B96B6F7EE3B7}" type="presParOf" srcId="{D290209C-1848-4B4D-A048-11038CD1AB36}" destId="{D8D74733-AE93-476E-868D-B197CBC3D0CE}" srcOrd="14" destOrd="0" presId="urn:microsoft.com/office/officeart/2008/layout/VerticalAccentList"/>
    <dgm:cxn modelId="{EDFA64A6-8DC0-49FA-AD81-0F524C8470EE}" type="presParOf" srcId="{D290209C-1848-4B4D-A048-11038CD1AB36}" destId="{F11D3B69-9F21-42DF-961E-CE6A24CBCEF8}" srcOrd="15" destOrd="0" presId="urn:microsoft.com/office/officeart/2008/layout/VerticalAccentList"/>
    <dgm:cxn modelId="{867D8611-D6E5-4425-A2D5-C852BD4921DE}" type="presParOf" srcId="{F11D3B69-9F21-42DF-961E-CE6A24CBCEF8}" destId="{1CBD27DD-88DC-497C-BF8A-1E2156EEAE01}" srcOrd="0" destOrd="0" presId="urn:microsoft.com/office/officeart/2008/layout/VerticalAccentList"/>
    <dgm:cxn modelId="{5EB9AFF4-466C-487F-A720-3AFC399BC20E}" type="presParOf" srcId="{D290209C-1848-4B4D-A048-11038CD1AB36}" destId="{D31A37D8-428E-4AB7-B4CD-D9B43BF91647}" srcOrd="16" destOrd="0" presId="urn:microsoft.com/office/officeart/2008/layout/VerticalAccentList"/>
    <dgm:cxn modelId="{FC1FDD56-8941-41D7-B488-387D2CD662A1}" type="presParOf" srcId="{D31A37D8-428E-4AB7-B4CD-D9B43BF91647}" destId="{8DD7DADE-873B-40AA-8715-B3BEAA528836}" srcOrd="0" destOrd="0" presId="urn:microsoft.com/office/officeart/2008/layout/VerticalAccentList"/>
    <dgm:cxn modelId="{8D5C748A-5769-4B90-AD13-4A33B95D3091}" type="presParOf" srcId="{D31A37D8-428E-4AB7-B4CD-D9B43BF91647}" destId="{9CA2B911-00FE-4F0D-9B4E-166E63A7BE21}" srcOrd="1" destOrd="0" presId="urn:microsoft.com/office/officeart/2008/layout/VerticalAccentList"/>
    <dgm:cxn modelId="{D3F5B2B1-B779-4C10-B64A-BC996A82E898}" type="presParOf" srcId="{D31A37D8-428E-4AB7-B4CD-D9B43BF91647}" destId="{3B52EE6E-4B98-4F22-BC21-7F7EF6C7BC40}" srcOrd="2" destOrd="0" presId="urn:microsoft.com/office/officeart/2008/layout/VerticalAccentList"/>
    <dgm:cxn modelId="{41F088CA-3303-4CAB-9EC2-2F8AB10CACF2}" type="presParOf" srcId="{D31A37D8-428E-4AB7-B4CD-D9B43BF91647}" destId="{9CC11303-9239-450E-87D0-FF9B62C47D3C}" srcOrd="3" destOrd="0" presId="urn:microsoft.com/office/officeart/2008/layout/VerticalAccentList"/>
    <dgm:cxn modelId="{80E30099-219F-44C5-B2C6-9CE9C0560577}" type="presParOf" srcId="{D31A37D8-428E-4AB7-B4CD-D9B43BF91647}" destId="{68EC56D1-FE29-438B-9008-11C7971AB935}" srcOrd="4" destOrd="0" presId="urn:microsoft.com/office/officeart/2008/layout/VerticalAccentList"/>
    <dgm:cxn modelId="{A89BE29F-A446-46E3-8B97-04A4B5E33678}" type="presParOf" srcId="{D31A37D8-428E-4AB7-B4CD-D9B43BF91647}" destId="{DB79F1AC-9BF3-4410-9FB4-EA5B82578B35}" srcOrd="5" destOrd="0" presId="urn:microsoft.com/office/officeart/2008/layout/VerticalAccentList"/>
    <dgm:cxn modelId="{7A34FBDC-442A-49A9-9BBB-9E33395706CC}" type="presParOf" srcId="{D31A37D8-428E-4AB7-B4CD-D9B43BF91647}" destId="{2A45F797-88D2-4290-8D2F-3243673493AB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9A7EB-A5BA-4431-B0B6-F38454142D32}">
      <dsp:nvSpPr>
        <dsp:cNvPr id="0" name=""/>
        <dsp:cNvSpPr/>
      </dsp:nvSpPr>
      <dsp:spPr bwMode="white">
        <a:xfrm>
          <a:off x="411963" y="0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* </a:t>
          </a:r>
          <a:r>
            <a:rPr lang="en-US" sz="3600" kern="1200" dirty="0" err="1">
              <a:solidFill>
                <a:schemeClr val="tx1"/>
              </a:solidFill>
            </a:rPr>
            <a:t>Phân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công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nhiệm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vụ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cho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nhau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411963" y="0"/>
        <a:ext cx="8728142" cy="793467"/>
      </dsp:txXfrm>
    </dsp:sp>
    <dsp:sp modelId="{0A40C2EC-5EFD-4DAC-9465-78FEE5B2A734}">
      <dsp:nvSpPr>
        <dsp:cNvPr id="0" name=""/>
        <dsp:cNvSpPr/>
      </dsp:nvSpPr>
      <dsp:spPr bwMode="white">
        <a:xfrm>
          <a:off x="984141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16E52743-73B0-454D-8B7E-9303F3DBF4CC}">
      <dsp:nvSpPr>
        <dsp:cNvPr id="0" name=""/>
        <dsp:cNvSpPr/>
      </dsp:nvSpPr>
      <dsp:spPr bwMode="white">
        <a:xfrm>
          <a:off x="2215779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7DE66883-B72F-4050-8978-484595837368}">
      <dsp:nvSpPr>
        <dsp:cNvPr id="0" name=""/>
        <dsp:cNvSpPr/>
      </dsp:nvSpPr>
      <dsp:spPr bwMode="white">
        <a:xfrm>
          <a:off x="3447417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9F4FB214-C3BF-45E4-95EA-D08E6AF7AF6F}">
      <dsp:nvSpPr>
        <dsp:cNvPr id="0" name=""/>
        <dsp:cNvSpPr/>
      </dsp:nvSpPr>
      <dsp:spPr bwMode="white">
        <a:xfrm>
          <a:off x="4679055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208BB8A6-85D8-4E7F-93E5-9D6D3346C048}">
      <dsp:nvSpPr>
        <dsp:cNvPr id="0" name=""/>
        <dsp:cNvSpPr/>
      </dsp:nvSpPr>
      <dsp:spPr bwMode="white">
        <a:xfrm>
          <a:off x="5910693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006463DD-1267-4327-B638-C83895BFE1D5}">
      <dsp:nvSpPr>
        <dsp:cNvPr id="0" name=""/>
        <dsp:cNvSpPr/>
      </dsp:nvSpPr>
      <dsp:spPr bwMode="white">
        <a:xfrm>
          <a:off x="7142331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7F963013-6C69-44D6-BA75-7F6ACBA07DC8}">
      <dsp:nvSpPr>
        <dsp:cNvPr id="0" name=""/>
        <dsp:cNvSpPr/>
      </dsp:nvSpPr>
      <dsp:spPr bwMode="white">
        <a:xfrm>
          <a:off x="8373968" y="793467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6835BD80-4D69-4798-923A-20D9812A92ED}">
      <dsp:nvSpPr>
        <dsp:cNvPr id="0" name=""/>
        <dsp:cNvSpPr/>
      </dsp:nvSpPr>
      <dsp:spPr bwMode="white">
        <a:xfrm>
          <a:off x="310749" y="1107727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 * </a:t>
          </a:r>
          <a:r>
            <a:rPr lang="en-US" sz="3600" kern="1200" dirty="0" err="1">
              <a:solidFill>
                <a:schemeClr val="tx1"/>
              </a:solidFill>
            </a:rPr>
            <a:t>Bàn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bạc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kế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hoạch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cùng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nhau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310749" y="1107727"/>
        <a:ext cx="8728142" cy="793467"/>
      </dsp:txXfrm>
    </dsp:sp>
    <dsp:sp modelId="{9DDE9FE7-2D48-4213-AB85-23AE3BECF56C}">
      <dsp:nvSpPr>
        <dsp:cNvPr id="0" name=""/>
        <dsp:cNvSpPr/>
      </dsp:nvSpPr>
      <dsp:spPr bwMode="white">
        <a:xfrm>
          <a:off x="984141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CAA7F94C-4A98-4F80-85DA-AD3724F17279}">
      <dsp:nvSpPr>
        <dsp:cNvPr id="0" name=""/>
        <dsp:cNvSpPr/>
      </dsp:nvSpPr>
      <dsp:spPr bwMode="white">
        <a:xfrm>
          <a:off x="2215779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6272F899-8FBC-4344-8CCE-CD89208E472E}">
      <dsp:nvSpPr>
        <dsp:cNvPr id="0" name=""/>
        <dsp:cNvSpPr/>
      </dsp:nvSpPr>
      <dsp:spPr bwMode="white">
        <a:xfrm>
          <a:off x="3447417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98872271-48A7-4E6B-B592-FAF7B17A8947}">
      <dsp:nvSpPr>
        <dsp:cNvPr id="0" name=""/>
        <dsp:cNvSpPr/>
      </dsp:nvSpPr>
      <dsp:spPr bwMode="white">
        <a:xfrm>
          <a:off x="4679055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3F22AA63-BFCC-4347-A7D2-8C15B95B8193}">
      <dsp:nvSpPr>
        <dsp:cNvPr id="0" name=""/>
        <dsp:cNvSpPr/>
      </dsp:nvSpPr>
      <dsp:spPr bwMode="white">
        <a:xfrm>
          <a:off x="5910693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752605AD-3D62-4FC3-8E69-94A24AB760F1}">
      <dsp:nvSpPr>
        <dsp:cNvPr id="0" name=""/>
        <dsp:cNvSpPr/>
      </dsp:nvSpPr>
      <dsp:spPr bwMode="white">
        <a:xfrm>
          <a:off x="7142331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4B987D56-59A0-4A4F-8DFD-6B4314105801}">
      <dsp:nvSpPr>
        <dsp:cNvPr id="0" name=""/>
        <dsp:cNvSpPr/>
      </dsp:nvSpPr>
      <dsp:spPr bwMode="white">
        <a:xfrm>
          <a:off x="8373968" y="1901194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203E5E92-3858-4BB4-949C-D8B0F6050594}">
      <dsp:nvSpPr>
        <dsp:cNvPr id="0" name=""/>
        <dsp:cNvSpPr/>
      </dsp:nvSpPr>
      <dsp:spPr bwMode="white">
        <a:xfrm>
          <a:off x="219508" y="2215454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  * </a:t>
          </a:r>
          <a:r>
            <a:rPr lang="en-US" sz="3600" kern="1200" dirty="0" err="1">
              <a:solidFill>
                <a:schemeClr val="tx1"/>
              </a:solidFill>
            </a:rPr>
            <a:t>Hỗ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trợ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lẫn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nhau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khi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cần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thiết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219508" y="2215454"/>
        <a:ext cx="8728142" cy="793467"/>
      </dsp:txXfrm>
    </dsp:sp>
    <dsp:sp modelId="{CC477A60-CE10-40AD-8ADD-0825C138ED12}">
      <dsp:nvSpPr>
        <dsp:cNvPr id="0" name=""/>
        <dsp:cNvSpPr/>
      </dsp:nvSpPr>
      <dsp:spPr bwMode="white">
        <a:xfrm>
          <a:off x="984141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F03825EE-610C-498E-A785-3D522B8601DB}">
      <dsp:nvSpPr>
        <dsp:cNvPr id="0" name=""/>
        <dsp:cNvSpPr/>
      </dsp:nvSpPr>
      <dsp:spPr bwMode="white">
        <a:xfrm>
          <a:off x="2215779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97E9962D-3F6F-47F4-9E4B-D294DF11DFEF}">
      <dsp:nvSpPr>
        <dsp:cNvPr id="0" name=""/>
        <dsp:cNvSpPr/>
      </dsp:nvSpPr>
      <dsp:spPr bwMode="white">
        <a:xfrm>
          <a:off x="3447417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794F1023-24B7-4EFE-9546-BA9CD31330E8}">
      <dsp:nvSpPr>
        <dsp:cNvPr id="0" name=""/>
        <dsp:cNvSpPr/>
      </dsp:nvSpPr>
      <dsp:spPr bwMode="white">
        <a:xfrm>
          <a:off x="4679055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8D0617F3-6F07-48D6-B578-A5FAA11E7001}">
      <dsp:nvSpPr>
        <dsp:cNvPr id="0" name=""/>
        <dsp:cNvSpPr/>
      </dsp:nvSpPr>
      <dsp:spPr bwMode="white">
        <a:xfrm>
          <a:off x="5910693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1D5C290D-0603-41EC-993D-AC410A8433CD}">
      <dsp:nvSpPr>
        <dsp:cNvPr id="0" name=""/>
        <dsp:cNvSpPr/>
      </dsp:nvSpPr>
      <dsp:spPr bwMode="white">
        <a:xfrm>
          <a:off x="7142331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9FD934A5-57B4-4D42-8645-33485AE2EAB4}">
      <dsp:nvSpPr>
        <dsp:cNvPr id="0" name=""/>
        <dsp:cNvSpPr/>
      </dsp:nvSpPr>
      <dsp:spPr bwMode="white">
        <a:xfrm>
          <a:off x="8373968" y="3008921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E89BBD6F-CCC1-4E43-906D-722598F37C54}">
      <dsp:nvSpPr>
        <dsp:cNvPr id="0" name=""/>
        <dsp:cNvSpPr/>
      </dsp:nvSpPr>
      <dsp:spPr bwMode="white">
        <a:xfrm>
          <a:off x="219595" y="3294258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  *</a:t>
          </a:r>
          <a:r>
            <a:rPr lang="en-US" sz="3600" kern="1200" dirty="0" err="1">
              <a:solidFill>
                <a:schemeClr val="tx1"/>
              </a:solidFill>
            </a:rPr>
            <a:t>Lắng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nghe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và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tôn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trọng</a:t>
          </a:r>
          <a:r>
            <a:rPr lang="en-US" sz="3600" kern="1200" dirty="0">
              <a:solidFill>
                <a:schemeClr val="tx1"/>
              </a:solidFill>
            </a:rPr>
            <a:t> ý </a:t>
          </a:r>
          <a:r>
            <a:rPr lang="en-US" sz="3600" kern="1200" dirty="0" err="1">
              <a:solidFill>
                <a:schemeClr val="tx1"/>
              </a:solidFill>
            </a:rPr>
            <a:t>kiến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của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nhau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219595" y="3294258"/>
        <a:ext cx="8728142" cy="793467"/>
      </dsp:txXfrm>
    </dsp:sp>
    <dsp:sp modelId="{A3CE3147-E8EF-4B75-ACD4-1FEE74F09D72}">
      <dsp:nvSpPr>
        <dsp:cNvPr id="0" name=""/>
        <dsp:cNvSpPr/>
      </dsp:nvSpPr>
      <dsp:spPr bwMode="white">
        <a:xfrm>
          <a:off x="984141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192916EF-2817-4E9D-85C7-F4B4237B02BF}">
      <dsp:nvSpPr>
        <dsp:cNvPr id="0" name=""/>
        <dsp:cNvSpPr/>
      </dsp:nvSpPr>
      <dsp:spPr bwMode="white">
        <a:xfrm>
          <a:off x="2215779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F894851C-D540-4732-8C75-BE2CB06456EE}">
      <dsp:nvSpPr>
        <dsp:cNvPr id="0" name=""/>
        <dsp:cNvSpPr/>
      </dsp:nvSpPr>
      <dsp:spPr bwMode="white">
        <a:xfrm>
          <a:off x="3447417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B3F6000D-30B1-4DE1-9335-DE4CD2005830}">
      <dsp:nvSpPr>
        <dsp:cNvPr id="0" name=""/>
        <dsp:cNvSpPr/>
      </dsp:nvSpPr>
      <dsp:spPr bwMode="white">
        <a:xfrm>
          <a:off x="4679055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F01977ED-F096-4386-AE8D-428448B38846}">
      <dsp:nvSpPr>
        <dsp:cNvPr id="0" name=""/>
        <dsp:cNvSpPr/>
      </dsp:nvSpPr>
      <dsp:spPr bwMode="white">
        <a:xfrm>
          <a:off x="5910693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A7DC77A2-5F87-4153-8DA1-F2BCA0BAEA46}">
      <dsp:nvSpPr>
        <dsp:cNvPr id="0" name=""/>
        <dsp:cNvSpPr/>
      </dsp:nvSpPr>
      <dsp:spPr bwMode="white">
        <a:xfrm>
          <a:off x="7142331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4F0B48B2-BB19-4CA8-9EFB-57CFBD104F6A}">
      <dsp:nvSpPr>
        <dsp:cNvPr id="0" name=""/>
        <dsp:cNvSpPr/>
      </dsp:nvSpPr>
      <dsp:spPr bwMode="white">
        <a:xfrm>
          <a:off x="8373968" y="4116648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6C420F18-27D8-44B3-B1EE-D48CECF1693D}">
      <dsp:nvSpPr>
        <dsp:cNvPr id="0" name=""/>
        <dsp:cNvSpPr/>
      </dsp:nvSpPr>
      <dsp:spPr bwMode="white">
        <a:xfrm>
          <a:off x="218897" y="4401985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  * </a:t>
          </a:r>
          <a:r>
            <a:rPr lang="en-US" sz="3600" kern="1200" dirty="0" err="1">
              <a:solidFill>
                <a:schemeClr val="tx1"/>
              </a:solidFill>
            </a:rPr>
            <a:t>Cố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gắng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hoàn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thành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công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việc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của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bản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thân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218897" y="4401985"/>
        <a:ext cx="8728142" cy="793467"/>
      </dsp:txXfrm>
    </dsp:sp>
    <dsp:sp modelId="{5AC5620B-8E38-4AF4-9459-4D39EBF5132A}">
      <dsp:nvSpPr>
        <dsp:cNvPr id="0" name=""/>
        <dsp:cNvSpPr/>
      </dsp:nvSpPr>
      <dsp:spPr bwMode="white">
        <a:xfrm>
          <a:off x="984141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E3EEA788-676F-400F-8324-CFA93B4DF81C}">
      <dsp:nvSpPr>
        <dsp:cNvPr id="0" name=""/>
        <dsp:cNvSpPr/>
      </dsp:nvSpPr>
      <dsp:spPr bwMode="white">
        <a:xfrm>
          <a:off x="2215779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A15DBD5A-ABD1-486D-B220-1C50FA3677BF}">
      <dsp:nvSpPr>
        <dsp:cNvPr id="0" name=""/>
        <dsp:cNvSpPr/>
      </dsp:nvSpPr>
      <dsp:spPr bwMode="white">
        <a:xfrm>
          <a:off x="3447417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0A45D90C-46D7-4E45-B71E-6BE0EDBB4AE4}">
      <dsp:nvSpPr>
        <dsp:cNvPr id="0" name=""/>
        <dsp:cNvSpPr/>
      </dsp:nvSpPr>
      <dsp:spPr bwMode="white">
        <a:xfrm>
          <a:off x="4679055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2AD3E765-7B65-4BD0-A83B-85BE51BAD92C}">
      <dsp:nvSpPr>
        <dsp:cNvPr id="0" name=""/>
        <dsp:cNvSpPr/>
      </dsp:nvSpPr>
      <dsp:spPr bwMode="white">
        <a:xfrm>
          <a:off x="5910693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D8CA72FF-4CC0-41C1-BD5D-931E8C458F98}">
      <dsp:nvSpPr>
        <dsp:cNvPr id="0" name=""/>
        <dsp:cNvSpPr/>
      </dsp:nvSpPr>
      <dsp:spPr bwMode="white">
        <a:xfrm>
          <a:off x="7142331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F21909A2-472F-4A30-A2FE-4488E016214C}">
      <dsp:nvSpPr>
        <dsp:cNvPr id="0" name=""/>
        <dsp:cNvSpPr/>
      </dsp:nvSpPr>
      <dsp:spPr bwMode="white">
        <a:xfrm>
          <a:off x="8373968" y="5224375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1CBD27DD-88DC-497C-BF8A-1E2156EEAE01}">
      <dsp:nvSpPr>
        <dsp:cNvPr id="0" name=""/>
        <dsp:cNvSpPr/>
      </dsp:nvSpPr>
      <dsp:spPr bwMode="white">
        <a:xfrm>
          <a:off x="305829" y="5554352"/>
          <a:ext cx="8728142" cy="793467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spcFirstLastPara="0" vert="horz" wrap="square" lIns="129539" tIns="129539" rIns="129539" bIns="129539" numCol="1" spcCol="1270" anchor="b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tx1"/>
              </a:solidFill>
            </a:rPr>
            <a:t> * </a:t>
          </a:r>
          <a:r>
            <a:rPr lang="en-US" sz="3600" kern="1200" dirty="0" err="1">
              <a:solidFill>
                <a:schemeClr val="tx1"/>
              </a:solidFill>
            </a:rPr>
            <a:t>Giải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quyết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mâu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thuẫn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trong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hòa</a:t>
          </a:r>
          <a:r>
            <a:rPr lang="en-US" sz="3600" kern="1200" dirty="0">
              <a:solidFill>
                <a:schemeClr val="tx1"/>
              </a:solidFill>
            </a:rPr>
            <a:t> </a:t>
          </a:r>
          <a:r>
            <a:rPr lang="en-US" sz="3600" kern="1200" dirty="0" err="1">
              <a:solidFill>
                <a:schemeClr val="tx1"/>
              </a:solidFill>
            </a:rPr>
            <a:t>bình</a:t>
          </a:r>
          <a:r>
            <a:rPr lang="en-US" sz="3600" kern="1200" dirty="0">
              <a:solidFill>
                <a:schemeClr val="tx1"/>
              </a:solidFill>
            </a:rPr>
            <a:t>.</a:t>
          </a:r>
        </a:p>
      </dsp:txBody>
      <dsp:txXfrm>
        <a:off x="305829" y="5554352"/>
        <a:ext cx="8728142" cy="793467"/>
      </dsp:txXfrm>
    </dsp:sp>
    <dsp:sp modelId="{8DD7DADE-873B-40AA-8715-B3BEAA528836}">
      <dsp:nvSpPr>
        <dsp:cNvPr id="0" name=""/>
        <dsp:cNvSpPr/>
      </dsp:nvSpPr>
      <dsp:spPr bwMode="white">
        <a:xfrm>
          <a:off x="984141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9CA2B911-00FE-4F0D-9B4E-166E63A7BE21}">
      <dsp:nvSpPr>
        <dsp:cNvPr id="0" name=""/>
        <dsp:cNvSpPr/>
      </dsp:nvSpPr>
      <dsp:spPr bwMode="white">
        <a:xfrm>
          <a:off x="2215779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  <dsp:sp modelId="{3B52EE6E-4B98-4F22-BC21-7F7EF6C7BC40}">
      <dsp:nvSpPr>
        <dsp:cNvPr id="0" name=""/>
        <dsp:cNvSpPr/>
      </dsp:nvSpPr>
      <dsp:spPr bwMode="white">
        <a:xfrm>
          <a:off x="3447417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</dsp:sp>
    <dsp:sp modelId="{9CC11303-9239-450E-87D0-FF9B62C47D3C}">
      <dsp:nvSpPr>
        <dsp:cNvPr id="0" name=""/>
        <dsp:cNvSpPr/>
      </dsp:nvSpPr>
      <dsp:spPr bwMode="white">
        <a:xfrm>
          <a:off x="4679055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</dsp:sp>
    <dsp:sp modelId="{68EC56D1-FE29-438B-9008-11C7971AB935}">
      <dsp:nvSpPr>
        <dsp:cNvPr id="0" name=""/>
        <dsp:cNvSpPr/>
      </dsp:nvSpPr>
      <dsp:spPr bwMode="white">
        <a:xfrm>
          <a:off x="5910693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accent6"/>
        </a:fillRef>
        <a:effectRef idx="0">
          <a:scrgbClr r="0" g="0" b="0"/>
        </a:effectRef>
        <a:fontRef idx="minor">
          <a:schemeClr val="lt1"/>
        </a:fontRef>
      </dsp:style>
    </dsp:sp>
    <dsp:sp modelId="{DB79F1AC-9BF3-4410-9FB4-EA5B82578B35}">
      <dsp:nvSpPr>
        <dsp:cNvPr id="0" name=""/>
        <dsp:cNvSpPr/>
      </dsp:nvSpPr>
      <dsp:spPr bwMode="white">
        <a:xfrm>
          <a:off x="7142331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</dsp:sp>
    <dsp:sp modelId="{2A45F797-88D2-4290-8D2F-3243673493AB}">
      <dsp:nvSpPr>
        <dsp:cNvPr id="0" name=""/>
        <dsp:cNvSpPr/>
      </dsp:nvSpPr>
      <dsp:spPr bwMode="white">
        <a:xfrm>
          <a:off x="8373968" y="6332101"/>
          <a:ext cx="1163752" cy="193959"/>
        </a:xfrm>
        <a:prstGeom prst="parallelogram">
          <a:avLst>
            <a:gd name="adj" fmla="val 1408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53E43-092E-45D7-82B1-0825DF048695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42AD6-B672-4D5F-B54C-BD6FBEFF3A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6" name="Google Shape;3046;gdb13e22b57_0_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7" name="Google Shape;3047;gdb13e22b57_0_6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6" name="Google Shape;3046;gdb13e22b57_0_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7" name="Google Shape;3047;gdb13e22b57_0_6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di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slide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endParaRPr lang="vi-VN" dirty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42AD6-B672-4D5F-B54C-BD6FBEFF3A53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4A72E7-86D7-4DA3-87DF-166668443A5F}" type="slidenum">
              <a:rPr lang="en-US" altLang="vi-VN"/>
              <a:t>‹#›</a:t>
            </a:fld>
            <a:endParaRPr lang="en-US" altLang="vi-VN"/>
          </a:p>
        </p:txBody>
      </p:sp>
    </p:spTree>
  </p:cSld>
  <p:clrMapOvr>
    <a:masterClrMapping/>
  </p:clrMapOvr>
  <p:transition advClick="0">
    <p:whee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FFECC6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0" name="Google Shape;10;p2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4" name="Google Shape;14;p2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15;p2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 rot="-250">
            <a:off x="3348200" y="1715167"/>
            <a:ext cx="5495600" cy="3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935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64" name="Google Shape;64;p2"/>
          <p:cNvSpPr txBox="1">
            <a:spLocks noGrp="1"/>
          </p:cNvSpPr>
          <p:nvPr>
            <p:ph type="subTitle" idx="1"/>
          </p:nvPr>
        </p:nvSpPr>
        <p:spPr>
          <a:xfrm rot="331">
            <a:off x="4020400" y="4612067"/>
            <a:ext cx="4151200" cy="8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  <p:grpSp>
        <p:nvGrpSpPr>
          <p:cNvPr id="2" name="Group 0"/>
          <p:cNvGrpSpPr/>
          <p:nvPr userDrawn="1"/>
        </p:nvGrpSpPr>
        <p:grpSpPr>
          <a:xfrm>
            <a:off x="9415781" y="794173"/>
            <a:ext cx="1946487" cy="2844800"/>
            <a:chOff x="11121" y="938"/>
            <a:chExt cx="2299" cy="3360"/>
          </a:xfrm>
        </p:grpSpPr>
        <p:sp>
          <p:nvSpPr>
            <p:cNvPr id="65" name="Google Shape;65;p2"/>
            <p:cNvSpPr/>
            <p:nvPr/>
          </p:nvSpPr>
          <p:spPr>
            <a:xfrm rot="2831864">
              <a:off x="11161" y="909"/>
              <a:ext cx="858" cy="929"/>
            </a:xfrm>
            <a:custGeom>
              <a:avLst/>
              <a:gdLst/>
              <a:ahLst/>
              <a:cxnLst/>
              <a:rect l="l" t="t" r="r" b="b"/>
              <a:pathLst>
                <a:path w="6087" h="6587" extrusionOk="0">
                  <a:moveTo>
                    <a:pt x="3972" y="0"/>
                  </a:moveTo>
                  <a:cubicBezTo>
                    <a:pt x="3972" y="0"/>
                    <a:pt x="3749" y="537"/>
                    <a:pt x="3402" y="537"/>
                  </a:cubicBezTo>
                  <a:cubicBezTo>
                    <a:pt x="3304" y="537"/>
                    <a:pt x="3195" y="494"/>
                    <a:pt x="3079" y="384"/>
                  </a:cubicBezTo>
                  <a:lnTo>
                    <a:pt x="3079" y="384"/>
                  </a:lnTo>
                  <a:cubicBezTo>
                    <a:pt x="3079" y="384"/>
                    <a:pt x="3177" y="1009"/>
                    <a:pt x="2820" y="1294"/>
                  </a:cubicBezTo>
                  <a:cubicBezTo>
                    <a:pt x="2764" y="1339"/>
                    <a:pt x="2701" y="1359"/>
                    <a:pt x="2635" y="1359"/>
                  </a:cubicBezTo>
                  <a:cubicBezTo>
                    <a:pt x="2280" y="1359"/>
                    <a:pt x="1823" y="806"/>
                    <a:pt x="1740" y="679"/>
                  </a:cubicBezTo>
                  <a:cubicBezTo>
                    <a:pt x="1740" y="679"/>
                    <a:pt x="1456" y="1447"/>
                    <a:pt x="334" y="1447"/>
                  </a:cubicBezTo>
                  <a:cubicBezTo>
                    <a:pt x="315" y="1447"/>
                    <a:pt x="296" y="1447"/>
                    <a:pt x="277" y="1446"/>
                  </a:cubicBezTo>
                  <a:lnTo>
                    <a:pt x="277" y="1446"/>
                  </a:lnTo>
                  <a:cubicBezTo>
                    <a:pt x="277" y="1446"/>
                    <a:pt x="1205" y="1901"/>
                    <a:pt x="741" y="2642"/>
                  </a:cubicBezTo>
                  <a:cubicBezTo>
                    <a:pt x="741" y="2642"/>
                    <a:pt x="904" y="2589"/>
                    <a:pt x="1103" y="2589"/>
                  </a:cubicBezTo>
                  <a:cubicBezTo>
                    <a:pt x="1303" y="2589"/>
                    <a:pt x="1540" y="2642"/>
                    <a:pt x="1687" y="2856"/>
                  </a:cubicBezTo>
                  <a:cubicBezTo>
                    <a:pt x="1939" y="3216"/>
                    <a:pt x="1556" y="3595"/>
                    <a:pt x="846" y="3595"/>
                  </a:cubicBezTo>
                  <a:cubicBezTo>
                    <a:pt x="727" y="3595"/>
                    <a:pt x="599" y="3584"/>
                    <a:pt x="464" y="3561"/>
                  </a:cubicBezTo>
                  <a:lnTo>
                    <a:pt x="464" y="3561"/>
                  </a:lnTo>
                  <a:cubicBezTo>
                    <a:pt x="464" y="3561"/>
                    <a:pt x="973" y="4507"/>
                    <a:pt x="0" y="5025"/>
                  </a:cubicBezTo>
                  <a:cubicBezTo>
                    <a:pt x="0" y="5025"/>
                    <a:pt x="265" y="4906"/>
                    <a:pt x="588" y="4906"/>
                  </a:cubicBezTo>
                  <a:cubicBezTo>
                    <a:pt x="920" y="4906"/>
                    <a:pt x="1313" y="5032"/>
                    <a:pt x="1544" y="5543"/>
                  </a:cubicBezTo>
                  <a:cubicBezTo>
                    <a:pt x="1544" y="5543"/>
                    <a:pt x="2035" y="4503"/>
                    <a:pt x="2550" y="4503"/>
                  </a:cubicBezTo>
                  <a:cubicBezTo>
                    <a:pt x="2569" y="4503"/>
                    <a:pt x="2588" y="4505"/>
                    <a:pt x="2606" y="4507"/>
                  </a:cubicBezTo>
                  <a:cubicBezTo>
                    <a:pt x="3142" y="4588"/>
                    <a:pt x="2481" y="5659"/>
                    <a:pt x="2481" y="5659"/>
                  </a:cubicBezTo>
                  <a:cubicBezTo>
                    <a:pt x="2481" y="5659"/>
                    <a:pt x="2496" y="5657"/>
                    <a:pt x="2522" y="5657"/>
                  </a:cubicBezTo>
                  <a:cubicBezTo>
                    <a:pt x="2684" y="5657"/>
                    <a:pt x="3280" y="5717"/>
                    <a:pt x="3365" y="6587"/>
                  </a:cubicBezTo>
                  <a:cubicBezTo>
                    <a:pt x="3365" y="6587"/>
                    <a:pt x="3935" y="5578"/>
                    <a:pt x="4675" y="5578"/>
                  </a:cubicBezTo>
                  <a:cubicBezTo>
                    <a:pt x="4682" y="5578"/>
                    <a:pt x="4688" y="5578"/>
                    <a:pt x="4695" y="5578"/>
                  </a:cubicBezTo>
                  <a:cubicBezTo>
                    <a:pt x="4695" y="5578"/>
                    <a:pt x="4338" y="4677"/>
                    <a:pt x="4579" y="4409"/>
                  </a:cubicBezTo>
                  <a:cubicBezTo>
                    <a:pt x="4648" y="4332"/>
                    <a:pt x="4757" y="4305"/>
                    <a:pt x="4877" y="4305"/>
                  </a:cubicBezTo>
                  <a:cubicBezTo>
                    <a:pt x="5172" y="4305"/>
                    <a:pt x="5534" y="4472"/>
                    <a:pt x="5534" y="4472"/>
                  </a:cubicBezTo>
                  <a:cubicBezTo>
                    <a:pt x="5534" y="4472"/>
                    <a:pt x="5498" y="3829"/>
                    <a:pt x="6087" y="3802"/>
                  </a:cubicBezTo>
                  <a:cubicBezTo>
                    <a:pt x="6087" y="3802"/>
                    <a:pt x="5418" y="3053"/>
                    <a:pt x="5882" y="2660"/>
                  </a:cubicBezTo>
                  <a:lnTo>
                    <a:pt x="5882" y="2660"/>
                  </a:lnTo>
                  <a:cubicBezTo>
                    <a:pt x="5882" y="2660"/>
                    <a:pt x="5637" y="2722"/>
                    <a:pt x="5309" y="2722"/>
                  </a:cubicBezTo>
                  <a:cubicBezTo>
                    <a:pt x="5013" y="2722"/>
                    <a:pt x="4650" y="2672"/>
                    <a:pt x="4338" y="2481"/>
                  </a:cubicBezTo>
                  <a:cubicBezTo>
                    <a:pt x="4338" y="2481"/>
                    <a:pt x="4213" y="1518"/>
                    <a:pt x="4748" y="857"/>
                  </a:cubicBezTo>
                  <a:cubicBezTo>
                    <a:pt x="4748" y="857"/>
                    <a:pt x="3990" y="750"/>
                    <a:pt x="39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 rot="2831864">
              <a:off x="11223" y="915"/>
              <a:ext cx="510" cy="651"/>
            </a:xfrm>
            <a:custGeom>
              <a:avLst/>
              <a:gdLst/>
              <a:ahLst/>
              <a:cxnLst/>
              <a:rect l="l" t="t" r="r" b="b"/>
              <a:pathLst>
                <a:path w="3615" h="4615" extrusionOk="0">
                  <a:moveTo>
                    <a:pt x="1589" y="0"/>
                  </a:moveTo>
                  <a:cubicBezTo>
                    <a:pt x="1401" y="233"/>
                    <a:pt x="1009" y="536"/>
                    <a:pt x="277" y="518"/>
                  </a:cubicBezTo>
                  <a:cubicBezTo>
                    <a:pt x="277" y="518"/>
                    <a:pt x="1196" y="973"/>
                    <a:pt x="732" y="1705"/>
                  </a:cubicBezTo>
                  <a:cubicBezTo>
                    <a:pt x="732" y="1705"/>
                    <a:pt x="1392" y="1500"/>
                    <a:pt x="1687" y="1928"/>
                  </a:cubicBezTo>
                  <a:cubicBezTo>
                    <a:pt x="1981" y="2348"/>
                    <a:pt x="1410" y="2794"/>
                    <a:pt x="455" y="2633"/>
                  </a:cubicBezTo>
                  <a:cubicBezTo>
                    <a:pt x="455" y="2633"/>
                    <a:pt x="973" y="3579"/>
                    <a:pt x="0" y="4097"/>
                  </a:cubicBezTo>
                  <a:cubicBezTo>
                    <a:pt x="0" y="4097"/>
                    <a:pt x="1080" y="3606"/>
                    <a:pt x="1535" y="4615"/>
                  </a:cubicBezTo>
                  <a:cubicBezTo>
                    <a:pt x="1535" y="4615"/>
                    <a:pt x="2071" y="3499"/>
                    <a:pt x="2606" y="3579"/>
                  </a:cubicBezTo>
                  <a:cubicBezTo>
                    <a:pt x="2687" y="3579"/>
                    <a:pt x="2749" y="3633"/>
                    <a:pt x="2785" y="3704"/>
                  </a:cubicBezTo>
                  <a:cubicBezTo>
                    <a:pt x="3615" y="2357"/>
                    <a:pt x="3044" y="598"/>
                    <a:pt x="1589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 rot="2831864">
              <a:off x="11162" y="897"/>
              <a:ext cx="866" cy="949"/>
            </a:xfrm>
            <a:custGeom>
              <a:avLst/>
              <a:gdLst/>
              <a:ahLst/>
              <a:cxnLst/>
              <a:rect l="l" t="t" r="r" b="b"/>
              <a:pathLst>
                <a:path w="6141" h="6730" extrusionOk="0">
                  <a:moveTo>
                    <a:pt x="1551" y="2823"/>
                  </a:moveTo>
                  <a:cubicBezTo>
                    <a:pt x="1581" y="2844"/>
                    <a:pt x="1609" y="2867"/>
                    <a:pt x="1634" y="2893"/>
                  </a:cubicBezTo>
                  <a:lnTo>
                    <a:pt x="1634" y="2893"/>
                  </a:lnTo>
                  <a:cubicBezTo>
                    <a:pt x="1609" y="2867"/>
                    <a:pt x="1581" y="2843"/>
                    <a:pt x="1551" y="2823"/>
                  </a:cubicBezTo>
                  <a:close/>
                  <a:moveTo>
                    <a:pt x="599" y="5016"/>
                  </a:moveTo>
                  <a:cubicBezTo>
                    <a:pt x="551" y="5016"/>
                    <a:pt x="503" y="5019"/>
                    <a:pt x="455" y="5025"/>
                  </a:cubicBezTo>
                  <a:cubicBezTo>
                    <a:pt x="359" y="5036"/>
                    <a:pt x="266" y="5055"/>
                    <a:pt x="175" y="5083"/>
                  </a:cubicBezTo>
                  <a:lnTo>
                    <a:pt x="175" y="5083"/>
                  </a:lnTo>
                  <a:cubicBezTo>
                    <a:pt x="264" y="5058"/>
                    <a:pt x="355" y="5039"/>
                    <a:pt x="446" y="5034"/>
                  </a:cubicBezTo>
                  <a:cubicBezTo>
                    <a:pt x="497" y="5028"/>
                    <a:pt x="548" y="5025"/>
                    <a:pt x="598" y="5025"/>
                  </a:cubicBezTo>
                  <a:cubicBezTo>
                    <a:pt x="699" y="5025"/>
                    <a:pt x="801" y="5037"/>
                    <a:pt x="902" y="5061"/>
                  </a:cubicBezTo>
                  <a:cubicBezTo>
                    <a:pt x="804" y="5030"/>
                    <a:pt x="702" y="5016"/>
                    <a:pt x="599" y="5016"/>
                  </a:cubicBezTo>
                  <a:close/>
                  <a:moveTo>
                    <a:pt x="1634" y="2893"/>
                  </a:moveTo>
                  <a:lnTo>
                    <a:pt x="1634" y="2893"/>
                  </a:lnTo>
                  <a:cubicBezTo>
                    <a:pt x="1661" y="2919"/>
                    <a:pt x="1684" y="2949"/>
                    <a:pt x="1705" y="2981"/>
                  </a:cubicBezTo>
                  <a:cubicBezTo>
                    <a:pt x="1776" y="3070"/>
                    <a:pt x="1794" y="3195"/>
                    <a:pt x="1750" y="3302"/>
                  </a:cubicBezTo>
                  <a:cubicBezTo>
                    <a:pt x="1696" y="3410"/>
                    <a:pt x="1616" y="3490"/>
                    <a:pt x="1517" y="3543"/>
                  </a:cubicBezTo>
                  <a:cubicBezTo>
                    <a:pt x="1410" y="3597"/>
                    <a:pt x="1303" y="3633"/>
                    <a:pt x="1187" y="3651"/>
                  </a:cubicBezTo>
                  <a:cubicBezTo>
                    <a:pt x="1071" y="3673"/>
                    <a:pt x="955" y="3684"/>
                    <a:pt x="839" y="3684"/>
                  </a:cubicBezTo>
                  <a:cubicBezTo>
                    <a:pt x="723" y="3684"/>
                    <a:pt x="607" y="3673"/>
                    <a:pt x="491" y="3651"/>
                  </a:cubicBezTo>
                  <a:lnTo>
                    <a:pt x="464" y="3651"/>
                  </a:lnTo>
                  <a:lnTo>
                    <a:pt x="473" y="3677"/>
                  </a:lnTo>
                  <a:cubicBezTo>
                    <a:pt x="474" y="3679"/>
                    <a:pt x="475" y="3681"/>
                    <a:pt x="476" y="3683"/>
                  </a:cubicBezTo>
                  <a:lnTo>
                    <a:pt x="476" y="3683"/>
                  </a:lnTo>
                  <a:lnTo>
                    <a:pt x="464" y="3695"/>
                  </a:lnTo>
                  <a:cubicBezTo>
                    <a:pt x="471" y="3696"/>
                    <a:pt x="477" y="3698"/>
                    <a:pt x="484" y="3699"/>
                  </a:cubicBezTo>
                  <a:lnTo>
                    <a:pt x="484" y="3699"/>
                  </a:lnTo>
                  <a:cubicBezTo>
                    <a:pt x="541" y="3818"/>
                    <a:pt x="581" y="3953"/>
                    <a:pt x="598" y="4079"/>
                  </a:cubicBezTo>
                  <a:cubicBezTo>
                    <a:pt x="616" y="4222"/>
                    <a:pt x="607" y="4365"/>
                    <a:pt x="571" y="4507"/>
                  </a:cubicBezTo>
                  <a:cubicBezTo>
                    <a:pt x="527" y="4641"/>
                    <a:pt x="455" y="4766"/>
                    <a:pt x="357" y="4873"/>
                  </a:cubicBezTo>
                  <a:cubicBezTo>
                    <a:pt x="313" y="4927"/>
                    <a:pt x="259" y="4971"/>
                    <a:pt x="197" y="5016"/>
                  </a:cubicBezTo>
                  <a:cubicBezTo>
                    <a:pt x="143" y="5052"/>
                    <a:pt x="81" y="5087"/>
                    <a:pt x="18" y="5123"/>
                  </a:cubicBezTo>
                  <a:lnTo>
                    <a:pt x="18" y="5134"/>
                  </a:lnTo>
                  <a:lnTo>
                    <a:pt x="18" y="5134"/>
                  </a:lnTo>
                  <a:cubicBezTo>
                    <a:pt x="12" y="5137"/>
                    <a:pt x="6" y="5139"/>
                    <a:pt x="0" y="5141"/>
                  </a:cubicBezTo>
                  <a:lnTo>
                    <a:pt x="9" y="5150"/>
                  </a:lnTo>
                  <a:cubicBezTo>
                    <a:pt x="23" y="5142"/>
                    <a:pt x="37" y="5135"/>
                    <a:pt x="50" y="5127"/>
                  </a:cubicBezTo>
                  <a:lnTo>
                    <a:pt x="50" y="5127"/>
                  </a:lnTo>
                  <a:cubicBezTo>
                    <a:pt x="92" y="5110"/>
                    <a:pt x="133" y="5096"/>
                    <a:pt x="175" y="5083"/>
                  </a:cubicBezTo>
                  <a:lnTo>
                    <a:pt x="175" y="5083"/>
                  </a:lnTo>
                  <a:cubicBezTo>
                    <a:pt x="141" y="5092"/>
                    <a:pt x="108" y="5103"/>
                    <a:pt x="75" y="5114"/>
                  </a:cubicBezTo>
                  <a:lnTo>
                    <a:pt x="75" y="5114"/>
                  </a:lnTo>
                  <a:cubicBezTo>
                    <a:pt x="115" y="5093"/>
                    <a:pt x="153" y="5072"/>
                    <a:pt x="188" y="5043"/>
                  </a:cubicBezTo>
                  <a:cubicBezTo>
                    <a:pt x="250" y="4998"/>
                    <a:pt x="304" y="4954"/>
                    <a:pt x="357" y="4900"/>
                  </a:cubicBezTo>
                  <a:cubicBezTo>
                    <a:pt x="455" y="4793"/>
                    <a:pt x="527" y="4668"/>
                    <a:pt x="571" y="4525"/>
                  </a:cubicBezTo>
                  <a:cubicBezTo>
                    <a:pt x="616" y="4382"/>
                    <a:pt x="625" y="4240"/>
                    <a:pt x="607" y="4097"/>
                  </a:cubicBezTo>
                  <a:cubicBezTo>
                    <a:pt x="582" y="3962"/>
                    <a:pt x="549" y="3828"/>
                    <a:pt x="493" y="3700"/>
                  </a:cubicBezTo>
                  <a:lnTo>
                    <a:pt x="493" y="3700"/>
                  </a:lnTo>
                  <a:cubicBezTo>
                    <a:pt x="611" y="3722"/>
                    <a:pt x="732" y="3733"/>
                    <a:pt x="852" y="3733"/>
                  </a:cubicBezTo>
                  <a:cubicBezTo>
                    <a:pt x="959" y="3733"/>
                    <a:pt x="1065" y="3724"/>
                    <a:pt x="1169" y="3704"/>
                  </a:cubicBezTo>
                  <a:cubicBezTo>
                    <a:pt x="1285" y="3686"/>
                    <a:pt x="1401" y="3651"/>
                    <a:pt x="1509" y="3588"/>
                  </a:cubicBezTo>
                  <a:cubicBezTo>
                    <a:pt x="1616" y="3543"/>
                    <a:pt x="1705" y="3454"/>
                    <a:pt x="1758" y="3338"/>
                  </a:cubicBezTo>
                  <a:cubicBezTo>
                    <a:pt x="1803" y="3222"/>
                    <a:pt x="1785" y="3088"/>
                    <a:pt x="1714" y="2990"/>
                  </a:cubicBezTo>
                  <a:cubicBezTo>
                    <a:pt x="1692" y="2955"/>
                    <a:pt x="1665" y="2923"/>
                    <a:pt x="1634" y="2893"/>
                  </a:cubicBezTo>
                  <a:close/>
                  <a:moveTo>
                    <a:pt x="902" y="5061"/>
                  </a:moveTo>
                  <a:cubicBezTo>
                    <a:pt x="937" y="5079"/>
                    <a:pt x="973" y="5087"/>
                    <a:pt x="1018" y="5105"/>
                  </a:cubicBezTo>
                  <a:lnTo>
                    <a:pt x="1116" y="5150"/>
                  </a:lnTo>
                  <a:cubicBezTo>
                    <a:pt x="1178" y="5195"/>
                    <a:pt x="1241" y="5239"/>
                    <a:pt x="1294" y="5293"/>
                  </a:cubicBezTo>
                  <a:cubicBezTo>
                    <a:pt x="1348" y="5346"/>
                    <a:pt x="1401" y="5400"/>
                    <a:pt x="1446" y="5462"/>
                  </a:cubicBezTo>
                  <a:cubicBezTo>
                    <a:pt x="1491" y="5516"/>
                    <a:pt x="1517" y="5587"/>
                    <a:pt x="1562" y="5650"/>
                  </a:cubicBezTo>
                  <a:cubicBezTo>
                    <a:pt x="1500" y="5507"/>
                    <a:pt x="1410" y="5382"/>
                    <a:pt x="1294" y="5275"/>
                  </a:cubicBezTo>
                  <a:cubicBezTo>
                    <a:pt x="1241" y="5221"/>
                    <a:pt x="1187" y="5177"/>
                    <a:pt x="1116" y="5141"/>
                  </a:cubicBezTo>
                  <a:lnTo>
                    <a:pt x="1018" y="5096"/>
                  </a:lnTo>
                  <a:cubicBezTo>
                    <a:pt x="982" y="5079"/>
                    <a:pt x="946" y="5070"/>
                    <a:pt x="902" y="5061"/>
                  </a:cubicBezTo>
                  <a:close/>
                  <a:moveTo>
                    <a:pt x="4008" y="0"/>
                  </a:moveTo>
                  <a:lnTo>
                    <a:pt x="3963" y="98"/>
                  </a:lnTo>
                  <a:cubicBezTo>
                    <a:pt x="3927" y="179"/>
                    <a:pt x="3883" y="268"/>
                    <a:pt x="3820" y="348"/>
                  </a:cubicBezTo>
                  <a:cubicBezTo>
                    <a:pt x="3767" y="429"/>
                    <a:pt x="3695" y="491"/>
                    <a:pt x="3624" y="554"/>
                  </a:cubicBezTo>
                  <a:cubicBezTo>
                    <a:pt x="3564" y="594"/>
                    <a:pt x="3493" y="614"/>
                    <a:pt x="3424" y="614"/>
                  </a:cubicBezTo>
                  <a:cubicBezTo>
                    <a:pt x="3401" y="614"/>
                    <a:pt x="3378" y="612"/>
                    <a:pt x="3356" y="607"/>
                  </a:cubicBezTo>
                  <a:cubicBezTo>
                    <a:pt x="3267" y="580"/>
                    <a:pt x="3178" y="536"/>
                    <a:pt x="3115" y="473"/>
                  </a:cubicBezTo>
                  <a:lnTo>
                    <a:pt x="3062" y="429"/>
                  </a:lnTo>
                  <a:lnTo>
                    <a:pt x="3070" y="491"/>
                  </a:lnTo>
                  <a:cubicBezTo>
                    <a:pt x="3072" y="500"/>
                    <a:pt x="3073" y="508"/>
                    <a:pt x="3074" y="516"/>
                  </a:cubicBezTo>
                  <a:lnTo>
                    <a:pt x="3074" y="516"/>
                  </a:lnTo>
                  <a:lnTo>
                    <a:pt x="3070" y="518"/>
                  </a:lnTo>
                  <a:cubicBezTo>
                    <a:pt x="3072" y="519"/>
                    <a:pt x="3073" y="520"/>
                    <a:pt x="3074" y="521"/>
                  </a:cubicBezTo>
                  <a:lnTo>
                    <a:pt x="3074" y="521"/>
                  </a:lnTo>
                  <a:cubicBezTo>
                    <a:pt x="3095" y="700"/>
                    <a:pt x="3077" y="885"/>
                    <a:pt x="3035" y="1062"/>
                  </a:cubicBezTo>
                  <a:cubicBezTo>
                    <a:pt x="2999" y="1152"/>
                    <a:pt x="2954" y="1232"/>
                    <a:pt x="2901" y="1303"/>
                  </a:cubicBezTo>
                  <a:cubicBezTo>
                    <a:pt x="2838" y="1384"/>
                    <a:pt x="2758" y="1428"/>
                    <a:pt x="2669" y="1437"/>
                  </a:cubicBezTo>
                  <a:cubicBezTo>
                    <a:pt x="2571" y="1437"/>
                    <a:pt x="2481" y="1419"/>
                    <a:pt x="2401" y="1366"/>
                  </a:cubicBezTo>
                  <a:cubicBezTo>
                    <a:pt x="2321" y="1321"/>
                    <a:pt x="2240" y="1268"/>
                    <a:pt x="2169" y="1196"/>
                  </a:cubicBezTo>
                  <a:cubicBezTo>
                    <a:pt x="2017" y="1071"/>
                    <a:pt x="1892" y="928"/>
                    <a:pt x="1776" y="777"/>
                  </a:cubicBezTo>
                  <a:lnTo>
                    <a:pt x="1758" y="741"/>
                  </a:lnTo>
                  <a:lnTo>
                    <a:pt x="1741" y="777"/>
                  </a:lnTo>
                  <a:cubicBezTo>
                    <a:pt x="1678" y="911"/>
                    <a:pt x="1598" y="1027"/>
                    <a:pt x="1500" y="1125"/>
                  </a:cubicBezTo>
                  <a:cubicBezTo>
                    <a:pt x="1393" y="1223"/>
                    <a:pt x="1277" y="1303"/>
                    <a:pt x="1143" y="1375"/>
                  </a:cubicBezTo>
                  <a:cubicBezTo>
                    <a:pt x="1009" y="1428"/>
                    <a:pt x="875" y="1473"/>
                    <a:pt x="732" y="1500"/>
                  </a:cubicBezTo>
                  <a:cubicBezTo>
                    <a:pt x="661" y="1517"/>
                    <a:pt x="589" y="1526"/>
                    <a:pt x="518" y="1526"/>
                  </a:cubicBezTo>
                  <a:lnTo>
                    <a:pt x="232" y="1526"/>
                  </a:lnTo>
                  <a:lnTo>
                    <a:pt x="293" y="1561"/>
                  </a:lnTo>
                  <a:lnTo>
                    <a:pt x="293" y="1561"/>
                  </a:lnTo>
                  <a:lnTo>
                    <a:pt x="286" y="1589"/>
                  </a:lnTo>
                  <a:cubicBezTo>
                    <a:pt x="306" y="1589"/>
                    <a:pt x="325" y="1589"/>
                    <a:pt x="344" y="1590"/>
                  </a:cubicBezTo>
                  <a:lnTo>
                    <a:pt x="344" y="1590"/>
                  </a:lnTo>
                  <a:cubicBezTo>
                    <a:pt x="425" y="1640"/>
                    <a:pt x="506" y="1700"/>
                    <a:pt x="580" y="1767"/>
                  </a:cubicBezTo>
                  <a:cubicBezTo>
                    <a:pt x="679" y="1848"/>
                    <a:pt x="750" y="1946"/>
                    <a:pt x="803" y="2053"/>
                  </a:cubicBezTo>
                  <a:cubicBezTo>
                    <a:pt x="857" y="2160"/>
                    <a:pt x="884" y="2276"/>
                    <a:pt x="866" y="2392"/>
                  </a:cubicBezTo>
                  <a:cubicBezTo>
                    <a:pt x="848" y="2517"/>
                    <a:pt x="812" y="2624"/>
                    <a:pt x="750" y="2731"/>
                  </a:cubicBezTo>
                  <a:lnTo>
                    <a:pt x="743" y="2746"/>
                  </a:lnTo>
                  <a:lnTo>
                    <a:pt x="743" y="2746"/>
                  </a:lnTo>
                  <a:cubicBezTo>
                    <a:pt x="739" y="2747"/>
                    <a:pt x="736" y="2748"/>
                    <a:pt x="732" y="2749"/>
                  </a:cubicBezTo>
                  <a:lnTo>
                    <a:pt x="738" y="2755"/>
                  </a:lnTo>
                  <a:lnTo>
                    <a:pt x="738" y="2755"/>
                  </a:lnTo>
                  <a:lnTo>
                    <a:pt x="732" y="2767"/>
                  </a:lnTo>
                  <a:lnTo>
                    <a:pt x="746" y="2763"/>
                  </a:lnTo>
                  <a:lnTo>
                    <a:pt x="746" y="2763"/>
                  </a:lnTo>
                  <a:lnTo>
                    <a:pt x="759" y="2776"/>
                  </a:lnTo>
                  <a:cubicBezTo>
                    <a:pt x="762" y="2770"/>
                    <a:pt x="766" y="2764"/>
                    <a:pt x="769" y="2758"/>
                  </a:cubicBezTo>
                  <a:lnTo>
                    <a:pt x="769" y="2758"/>
                  </a:lnTo>
                  <a:cubicBezTo>
                    <a:pt x="877" y="2723"/>
                    <a:pt x="987" y="2706"/>
                    <a:pt x="1097" y="2706"/>
                  </a:cubicBezTo>
                  <a:cubicBezTo>
                    <a:pt x="1214" y="2706"/>
                    <a:pt x="1331" y="2726"/>
                    <a:pt x="1446" y="2767"/>
                  </a:cubicBezTo>
                  <a:cubicBezTo>
                    <a:pt x="1483" y="2782"/>
                    <a:pt x="1518" y="2801"/>
                    <a:pt x="1551" y="2823"/>
                  </a:cubicBezTo>
                  <a:lnTo>
                    <a:pt x="1551" y="2823"/>
                  </a:lnTo>
                  <a:cubicBezTo>
                    <a:pt x="1516" y="2798"/>
                    <a:pt x="1477" y="2777"/>
                    <a:pt x="1437" y="2758"/>
                  </a:cubicBezTo>
                  <a:cubicBezTo>
                    <a:pt x="1330" y="2713"/>
                    <a:pt x="1205" y="2696"/>
                    <a:pt x="1089" y="2696"/>
                  </a:cubicBezTo>
                  <a:cubicBezTo>
                    <a:pt x="989" y="2696"/>
                    <a:pt x="883" y="2709"/>
                    <a:pt x="782" y="2735"/>
                  </a:cubicBezTo>
                  <a:lnTo>
                    <a:pt x="782" y="2735"/>
                  </a:lnTo>
                  <a:cubicBezTo>
                    <a:pt x="832" y="2639"/>
                    <a:pt x="868" y="2537"/>
                    <a:pt x="884" y="2428"/>
                  </a:cubicBezTo>
                  <a:cubicBezTo>
                    <a:pt x="893" y="2303"/>
                    <a:pt x="875" y="2178"/>
                    <a:pt x="821" y="2062"/>
                  </a:cubicBezTo>
                  <a:cubicBezTo>
                    <a:pt x="759" y="1955"/>
                    <a:pt x="687" y="1857"/>
                    <a:pt x="598" y="1767"/>
                  </a:cubicBezTo>
                  <a:cubicBezTo>
                    <a:pt x="526" y="1703"/>
                    <a:pt x="443" y="1644"/>
                    <a:pt x="357" y="1591"/>
                  </a:cubicBezTo>
                  <a:lnTo>
                    <a:pt x="357" y="1591"/>
                  </a:lnTo>
                  <a:cubicBezTo>
                    <a:pt x="383" y="1592"/>
                    <a:pt x="408" y="1593"/>
                    <a:pt x="433" y="1593"/>
                  </a:cubicBezTo>
                  <a:cubicBezTo>
                    <a:pt x="457" y="1593"/>
                    <a:pt x="482" y="1592"/>
                    <a:pt x="509" y="1589"/>
                  </a:cubicBezTo>
                  <a:cubicBezTo>
                    <a:pt x="589" y="1580"/>
                    <a:pt x="661" y="1571"/>
                    <a:pt x="732" y="1562"/>
                  </a:cubicBezTo>
                  <a:cubicBezTo>
                    <a:pt x="875" y="1535"/>
                    <a:pt x="1018" y="1491"/>
                    <a:pt x="1152" y="1428"/>
                  </a:cubicBezTo>
                  <a:cubicBezTo>
                    <a:pt x="1418" y="1308"/>
                    <a:pt x="1626" y="1097"/>
                    <a:pt x="1761" y="842"/>
                  </a:cubicBezTo>
                  <a:lnTo>
                    <a:pt x="1761" y="842"/>
                  </a:lnTo>
                  <a:cubicBezTo>
                    <a:pt x="1864" y="991"/>
                    <a:pt x="1991" y="1124"/>
                    <a:pt x="2133" y="1250"/>
                  </a:cubicBezTo>
                  <a:cubicBezTo>
                    <a:pt x="2205" y="1312"/>
                    <a:pt x="2285" y="1375"/>
                    <a:pt x="2374" y="1419"/>
                  </a:cubicBezTo>
                  <a:cubicBezTo>
                    <a:pt x="2464" y="1473"/>
                    <a:pt x="2562" y="1500"/>
                    <a:pt x="2669" y="1500"/>
                  </a:cubicBezTo>
                  <a:cubicBezTo>
                    <a:pt x="2767" y="1491"/>
                    <a:pt x="2865" y="1437"/>
                    <a:pt x="2928" y="1348"/>
                  </a:cubicBezTo>
                  <a:cubicBezTo>
                    <a:pt x="2990" y="1276"/>
                    <a:pt x="3035" y="1187"/>
                    <a:pt x="3070" y="1089"/>
                  </a:cubicBezTo>
                  <a:cubicBezTo>
                    <a:pt x="3119" y="921"/>
                    <a:pt x="3138" y="738"/>
                    <a:pt x="3122" y="560"/>
                  </a:cubicBezTo>
                  <a:lnTo>
                    <a:pt x="3122" y="560"/>
                  </a:lnTo>
                  <a:cubicBezTo>
                    <a:pt x="3188" y="610"/>
                    <a:pt x="3260" y="648"/>
                    <a:pt x="3338" y="670"/>
                  </a:cubicBezTo>
                  <a:cubicBezTo>
                    <a:pt x="3364" y="674"/>
                    <a:pt x="3390" y="676"/>
                    <a:pt x="3416" y="676"/>
                  </a:cubicBezTo>
                  <a:cubicBezTo>
                    <a:pt x="3496" y="676"/>
                    <a:pt x="3574" y="654"/>
                    <a:pt x="3642" y="607"/>
                  </a:cubicBezTo>
                  <a:cubicBezTo>
                    <a:pt x="3722" y="554"/>
                    <a:pt x="3802" y="473"/>
                    <a:pt x="3856" y="393"/>
                  </a:cubicBezTo>
                  <a:cubicBezTo>
                    <a:pt x="3900" y="336"/>
                    <a:pt x="3935" y="276"/>
                    <a:pt x="3967" y="214"/>
                  </a:cubicBezTo>
                  <a:lnTo>
                    <a:pt x="3967" y="214"/>
                  </a:lnTo>
                  <a:cubicBezTo>
                    <a:pt x="3975" y="291"/>
                    <a:pt x="3993" y="366"/>
                    <a:pt x="4025" y="438"/>
                  </a:cubicBezTo>
                  <a:cubicBezTo>
                    <a:pt x="4061" y="545"/>
                    <a:pt x="4115" y="634"/>
                    <a:pt x="4195" y="714"/>
                  </a:cubicBezTo>
                  <a:cubicBezTo>
                    <a:pt x="4266" y="786"/>
                    <a:pt x="4356" y="857"/>
                    <a:pt x="4454" y="902"/>
                  </a:cubicBezTo>
                  <a:cubicBezTo>
                    <a:pt x="4538" y="948"/>
                    <a:pt x="4629" y="981"/>
                    <a:pt x="4721" y="1000"/>
                  </a:cubicBezTo>
                  <a:lnTo>
                    <a:pt x="4721" y="1000"/>
                  </a:lnTo>
                  <a:cubicBezTo>
                    <a:pt x="4644" y="1106"/>
                    <a:pt x="4581" y="1219"/>
                    <a:pt x="4525" y="1339"/>
                  </a:cubicBezTo>
                  <a:cubicBezTo>
                    <a:pt x="4463" y="1464"/>
                    <a:pt x="4418" y="1607"/>
                    <a:pt x="4382" y="1749"/>
                  </a:cubicBezTo>
                  <a:cubicBezTo>
                    <a:pt x="4356" y="1883"/>
                    <a:pt x="4338" y="2026"/>
                    <a:pt x="4329" y="2178"/>
                  </a:cubicBezTo>
                  <a:cubicBezTo>
                    <a:pt x="4320" y="2321"/>
                    <a:pt x="4320" y="2463"/>
                    <a:pt x="4338" y="2606"/>
                  </a:cubicBezTo>
                  <a:lnTo>
                    <a:pt x="4338" y="2624"/>
                  </a:lnTo>
                  <a:lnTo>
                    <a:pt x="4347" y="2624"/>
                  </a:lnTo>
                  <a:cubicBezTo>
                    <a:pt x="4463" y="2687"/>
                    <a:pt x="4588" y="2740"/>
                    <a:pt x="4713" y="2785"/>
                  </a:cubicBezTo>
                  <a:cubicBezTo>
                    <a:pt x="4846" y="2820"/>
                    <a:pt x="4971" y="2838"/>
                    <a:pt x="5105" y="2856"/>
                  </a:cubicBezTo>
                  <a:cubicBezTo>
                    <a:pt x="5170" y="2861"/>
                    <a:pt x="5235" y="2863"/>
                    <a:pt x="5300" y="2863"/>
                  </a:cubicBezTo>
                  <a:cubicBezTo>
                    <a:pt x="5478" y="2863"/>
                    <a:pt x="5655" y="2846"/>
                    <a:pt x="5832" y="2810"/>
                  </a:cubicBezTo>
                  <a:lnTo>
                    <a:pt x="5832" y="2810"/>
                  </a:lnTo>
                  <a:cubicBezTo>
                    <a:pt x="5779" y="2877"/>
                    <a:pt x="5742" y="2960"/>
                    <a:pt x="5721" y="3044"/>
                  </a:cubicBezTo>
                  <a:cubicBezTo>
                    <a:pt x="5712" y="3160"/>
                    <a:pt x="5721" y="3267"/>
                    <a:pt x="5757" y="3374"/>
                  </a:cubicBezTo>
                  <a:cubicBezTo>
                    <a:pt x="5832" y="3565"/>
                    <a:pt x="5930" y="3742"/>
                    <a:pt x="6059" y="3902"/>
                  </a:cubicBezTo>
                  <a:lnTo>
                    <a:pt x="6059" y="3902"/>
                  </a:lnTo>
                  <a:cubicBezTo>
                    <a:pt x="5988" y="3907"/>
                    <a:pt x="5921" y="3924"/>
                    <a:pt x="5855" y="3954"/>
                  </a:cubicBezTo>
                  <a:cubicBezTo>
                    <a:pt x="5784" y="3990"/>
                    <a:pt x="5712" y="4043"/>
                    <a:pt x="5668" y="4115"/>
                  </a:cubicBezTo>
                  <a:cubicBezTo>
                    <a:pt x="5623" y="4177"/>
                    <a:pt x="5587" y="4257"/>
                    <a:pt x="5560" y="4338"/>
                  </a:cubicBezTo>
                  <a:cubicBezTo>
                    <a:pt x="5545" y="4408"/>
                    <a:pt x="5536" y="4479"/>
                    <a:pt x="5534" y="4550"/>
                  </a:cubicBezTo>
                  <a:lnTo>
                    <a:pt x="5534" y="4550"/>
                  </a:lnTo>
                  <a:cubicBezTo>
                    <a:pt x="5372" y="4484"/>
                    <a:pt x="5203" y="4435"/>
                    <a:pt x="5025" y="4409"/>
                  </a:cubicBezTo>
                  <a:cubicBezTo>
                    <a:pt x="4987" y="4402"/>
                    <a:pt x="4950" y="4399"/>
                    <a:pt x="4913" y="4399"/>
                  </a:cubicBezTo>
                  <a:cubicBezTo>
                    <a:pt x="4853" y="4399"/>
                    <a:pt x="4795" y="4407"/>
                    <a:pt x="4739" y="4418"/>
                  </a:cubicBezTo>
                  <a:cubicBezTo>
                    <a:pt x="4641" y="4445"/>
                    <a:pt x="4570" y="4516"/>
                    <a:pt x="4534" y="4605"/>
                  </a:cubicBezTo>
                  <a:cubicBezTo>
                    <a:pt x="4498" y="4695"/>
                    <a:pt x="4489" y="4793"/>
                    <a:pt x="4498" y="4891"/>
                  </a:cubicBezTo>
                  <a:cubicBezTo>
                    <a:pt x="4507" y="4980"/>
                    <a:pt x="4516" y="5070"/>
                    <a:pt x="4534" y="5168"/>
                  </a:cubicBezTo>
                  <a:cubicBezTo>
                    <a:pt x="4568" y="5337"/>
                    <a:pt x="4618" y="5507"/>
                    <a:pt x="4684" y="5677"/>
                  </a:cubicBezTo>
                  <a:lnTo>
                    <a:pt x="4684" y="5677"/>
                  </a:lnTo>
                  <a:cubicBezTo>
                    <a:pt x="4548" y="5680"/>
                    <a:pt x="4412" y="5715"/>
                    <a:pt x="4284" y="5775"/>
                  </a:cubicBezTo>
                  <a:cubicBezTo>
                    <a:pt x="4150" y="5837"/>
                    <a:pt x="4025" y="5917"/>
                    <a:pt x="3918" y="6016"/>
                  </a:cubicBezTo>
                  <a:cubicBezTo>
                    <a:pt x="3811" y="6114"/>
                    <a:pt x="3713" y="6221"/>
                    <a:pt x="3624" y="6337"/>
                  </a:cubicBezTo>
                  <a:cubicBezTo>
                    <a:pt x="3532" y="6437"/>
                    <a:pt x="3456" y="6553"/>
                    <a:pt x="3388" y="6669"/>
                  </a:cubicBezTo>
                  <a:lnTo>
                    <a:pt x="3388" y="6669"/>
                  </a:lnTo>
                  <a:lnTo>
                    <a:pt x="3365" y="6515"/>
                  </a:lnTo>
                  <a:cubicBezTo>
                    <a:pt x="3356" y="6453"/>
                    <a:pt x="3338" y="6399"/>
                    <a:pt x="3320" y="6337"/>
                  </a:cubicBezTo>
                  <a:cubicBezTo>
                    <a:pt x="3285" y="6221"/>
                    <a:pt x="3222" y="6114"/>
                    <a:pt x="3142" y="6025"/>
                  </a:cubicBezTo>
                  <a:cubicBezTo>
                    <a:pt x="2994" y="5852"/>
                    <a:pt x="2785" y="5755"/>
                    <a:pt x="2557" y="5755"/>
                  </a:cubicBezTo>
                  <a:cubicBezTo>
                    <a:pt x="2543" y="5755"/>
                    <a:pt x="2529" y="5755"/>
                    <a:pt x="2515" y="5756"/>
                  </a:cubicBezTo>
                  <a:lnTo>
                    <a:pt x="2515" y="5756"/>
                  </a:lnTo>
                  <a:cubicBezTo>
                    <a:pt x="2645" y="5553"/>
                    <a:pt x="2741" y="5334"/>
                    <a:pt x="2812" y="5105"/>
                  </a:cubicBezTo>
                  <a:cubicBezTo>
                    <a:pt x="2847" y="4989"/>
                    <a:pt x="2856" y="4864"/>
                    <a:pt x="2821" y="4748"/>
                  </a:cubicBezTo>
                  <a:cubicBezTo>
                    <a:pt x="2794" y="4686"/>
                    <a:pt x="2749" y="4641"/>
                    <a:pt x="2687" y="4623"/>
                  </a:cubicBezTo>
                  <a:cubicBezTo>
                    <a:pt x="2647" y="4610"/>
                    <a:pt x="2603" y="4602"/>
                    <a:pt x="2558" y="4602"/>
                  </a:cubicBezTo>
                  <a:cubicBezTo>
                    <a:pt x="2542" y="4602"/>
                    <a:pt x="2525" y="4603"/>
                    <a:pt x="2508" y="4605"/>
                  </a:cubicBezTo>
                  <a:cubicBezTo>
                    <a:pt x="2392" y="4632"/>
                    <a:pt x="2276" y="4686"/>
                    <a:pt x="2187" y="4775"/>
                  </a:cubicBezTo>
                  <a:cubicBezTo>
                    <a:pt x="2098" y="4846"/>
                    <a:pt x="2008" y="4936"/>
                    <a:pt x="1937" y="5034"/>
                  </a:cubicBezTo>
                  <a:cubicBezTo>
                    <a:pt x="1794" y="5221"/>
                    <a:pt x="1660" y="5436"/>
                    <a:pt x="1562" y="5650"/>
                  </a:cubicBezTo>
                  <a:cubicBezTo>
                    <a:pt x="1669" y="5436"/>
                    <a:pt x="1794" y="5221"/>
                    <a:pt x="1946" y="5034"/>
                  </a:cubicBezTo>
                  <a:cubicBezTo>
                    <a:pt x="2017" y="4936"/>
                    <a:pt x="2098" y="4855"/>
                    <a:pt x="2196" y="4775"/>
                  </a:cubicBezTo>
                  <a:cubicBezTo>
                    <a:pt x="2285" y="4695"/>
                    <a:pt x="2392" y="4641"/>
                    <a:pt x="2508" y="4614"/>
                  </a:cubicBezTo>
                  <a:cubicBezTo>
                    <a:pt x="2525" y="4612"/>
                    <a:pt x="2542" y="4611"/>
                    <a:pt x="2558" y="4611"/>
                  </a:cubicBezTo>
                  <a:cubicBezTo>
                    <a:pt x="2603" y="4611"/>
                    <a:pt x="2647" y="4619"/>
                    <a:pt x="2687" y="4632"/>
                  </a:cubicBezTo>
                  <a:cubicBezTo>
                    <a:pt x="2740" y="4650"/>
                    <a:pt x="2785" y="4695"/>
                    <a:pt x="2812" y="4748"/>
                  </a:cubicBezTo>
                  <a:cubicBezTo>
                    <a:pt x="2838" y="4864"/>
                    <a:pt x="2838" y="4989"/>
                    <a:pt x="2794" y="5105"/>
                  </a:cubicBezTo>
                  <a:cubicBezTo>
                    <a:pt x="2722" y="5328"/>
                    <a:pt x="2624" y="5552"/>
                    <a:pt x="2499" y="5757"/>
                  </a:cubicBezTo>
                  <a:lnTo>
                    <a:pt x="2490" y="5775"/>
                  </a:lnTo>
                  <a:lnTo>
                    <a:pt x="2508" y="5775"/>
                  </a:lnTo>
                  <a:cubicBezTo>
                    <a:pt x="2518" y="5774"/>
                    <a:pt x="2528" y="5774"/>
                    <a:pt x="2537" y="5774"/>
                  </a:cubicBezTo>
                  <a:cubicBezTo>
                    <a:pt x="2760" y="5774"/>
                    <a:pt x="2979" y="5871"/>
                    <a:pt x="3133" y="6042"/>
                  </a:cubicBezTo>
                  <a:cubicBezTo>
                    <a:pt x="3204" y="6132"/>
                    <a:pt x="3258" y="6239"/>
                    <a:pt x="3294" y="6346"/>
                  </a:cubicBezTo>
                  <a:cubicBezTo>
                    <a:pt x="3320" y="6408"/>
                    <a:pt x="3329" y="6462"/>
                    <a:pt x="3347" y="6515"/>
                  </a:cubicBezTo>
                  <a:lnTo>
                    <a:pt x="3374" y="6694"/>
                  </a:lnTo>
                  <a:lnTo>
                    <a:pt x="3374" y="6730"/>
                  </a:lnTo>
                  <a:lnTo>
                    <a:pt x="3401" y="6694"/>
                  </a:lnTo>
                  <a:cubicBezTo>
                    <a:pt x="3472" y="6578"/>
                    <a:pt x="3552" y="6453"/>
                    <a:pt x="3642" y="6346"/>
                  </a:cubicBezTo>
                  <a:cubicBezTo>
                    <a:pt x="3731" y="6230"/>
                    <a:pt x="3838" y="6132"/>
                    <a:pt x="3945" y="6033"/>
                  </a:cubicBezTo>
                  <a:cubicBezTo>
                    <a:pt x="4052" y="5935"/>
                    <a:pt x="4168" y="5855"/>
                    <a:pt x="4302" y="5793"/>
                  </a:cubicBezTo>
                  <a:cubicBezTo>
                    <a:pt x="4427" y="5730"/>
                    <a:pt x="4570" y="5703"/>
                    <a:pt x="4713" y="5703"/>
                  </a:cubicBezTo>
                  <a:lnTo>
                    <a:pt x="4730" y="5703"/>
                  </a:lnTo>
                  <a:lnTo>
                    <a:pt x="4722" y="5676"/>
                  </a:lnTo>
                  <a:cubicBezTo>
                    <a:pt x="4659" y="5507"/>
                    <a:pt x="4606" y="5328"/>
                    <a:pt x="4570" y="5150"/>
                  </a:cubicBezTo>
                  <a:cubicBezTo>
                    <a:pt x="4552" y="5061"/>
                    <a:pt x="4543" y="4971"/>
                    <a:pt x="4534" y="4882"/>
                  </a:cubicBezTo>
                  <a:cubicBezTo>
                    <a:pt x="4525" y="4793"/>
                    <a:pt x="4534" y="4695"/>
                    <a:pt x="4570" y="4614"/>
                  </a:cubicBezTo>
                  <a:cubicBezTo>
                    <a:pt x="4597" y="4525"/>
                    <a:pt x="4668" y="4472"/>
                    <a:pt x="4757" y="4445"/>
                  </a:cubicBezTo>
                  <a:cubicBezTo>
                    <a:pt x="4807" y="4434"/>
                    <a:pt x="4863" y="4426"/>
                    <a:pt x="4920" y="4426"/>
                  </a:cubicBezTo>
                  <a:cubicBezTo>
                    <a:pt x="4956" y="4426"/>
                    <a:pt x="4991" y="4429"/>
                    <a:pt x="5025" y="4436"/>
                  </a:cubicBezTo>
                  <a:cubicBezTo>
                    <a:pt x="5203" y="4463"/>
                    <a:pt x="5382" y="4516"/>
                    <a:pt x="5552" y="4588"/>
                  </a:cubicBezTo>
                  <a:lnTo>
                    <a:pt x="5578" y="4605"/>
                  </a:lnTo>
                  <a:lnTo>
                    <a:pt x="5578" y="4570"/>
                  </a:lnTo>
                  <a:cubicBezTo>
                    <a:pt x="5569" y="4409"/>
                    <a:pt x="5614" y="4257"/>
                    <a:pt x="5703" y="4124"/>
                  </a:cubicBezTo>
                  <a:cubicBezTo>
                    <a:pt x="5748" y="4061"/>
                    <a:pt x="5810" y="4008"/>
                    <a:pt x="5882" y="3981"/>
                  </a:cubicBezTo>
                  <a:cubicBezTo>
                    <a:pt x="5946" y="3949"/>
                    <a:pt x="6010" y="3931"/>
                    <a:pt x="6080" y="3928"/>
                  </a:cubicBezTo>
                  <a:lnTo>
                    <a:pt x="6080" y="3928"/>
                  </a:lnTo>
                  <a:cubicBezTo>
                    <a:pt x="6082" y="3931"/>
                    <a:pt x="6085" y="3933"/>
                    <a:pt x="6087" y="3936"/>
                  </a:cubicBezTo>
                  <a:lnTo>
                    <a:pt x="6091" y="3927"/>
                  </a:lnTo>
                  <a:lnTo>
                    <a:pt x="6091" y="3927"/>
                  </a:lnTo>
                  <a:cubicBezTo>
                    <a:pt x="6096" y="3927"/>
                    <a:pt x="6100" y="3927"/>
                    <a:pt x="6105" y="3927"/>
                  </a:cubicBezTo>
                  <a:lnTo>
                    <a:pt x="6141" y="3927"/>
                  </a:lnTo>
                  <a:lnTo>
                    <a:pt x="6114" y="3900"/>
                  </a:lnTo>
                  <a:cubicBezTo>
                    <a:pt x="5980" y="3740"/>
                    <a:pt x="5864" y="3552"/>
                    <a:pt x="5801" y="3347"/>
                  </a:cubicBezTo>
                  <a:cubicBezTo>
                    <a:pt x="5766" y="3249"/>
                    <a:pt x="5748" y="3142"/>
                    <a:pt x="5766" y="3044"/>
                  </a:cubicBezTo>
                  <a:cubicBezTo>
                    <a:pt x="5782" y="2948"/>
                    <a:pt x="5826" y="2866"/>
                    <a:pt x="5887" y="2799"/>
                  </a:cubicBezTo>
                  <a:lnTo>
                    <a:pt x="5887" y="2799"/>
                  </a:lnTo>
                  <a:cubicBezTo>
                    <a:pt x="5894" y="2797"/>
                    <a:pt x="5901" y="2795"/>
                    <a:pt x="5909" y="2794"/>
                  </a:cubicBezTo>
                  <a:lnTo>
                    <a:pt x="5901" y="2784"/>
                  </a:lnTo>
                  <a:lnTo>
                    <a:pt x="5901" y="2784"/>
                  </a:lnTo>
                  <a:cubicBezTo>
                    <a:pt x="5903" y="2781"/>
                    <a:pt x="5906" y="2778"/>
                    <a:pt x="5909" y="2776"/>
                  </a:cubicBezTo>
                  <a:lnTo>
                    <a:pt x="5971" y="2722"/>
                  </a:lnTo>
                  <a:lnTo>
                    <a:pt x="5891" y="2740"/>
                  </a:lnTo>
                  <a:cubicBezTo>
                    <a:pt x="5708" y="2779"/>
                    <a:pt x="5515" y="2804"/>
                    <a:pt x="5324" y="2804"/>
                  </a:cubicBezTo>
                  <a:cubicBezTo>
                    <a:pt x="5254" y="2804"/>
                    <a:pt x="5184" y="2801"/>
                    <a:pt x="5114" y="2794"/>
                  </a:cubicBezTo>
                  <a:cubicBezTo>
                    <a:pt x="4980" y="2785"/>
                    <a:pt x="4855" y="2758"/>
                    <a:pt x="4730" y="2722"/>
                  </a:cubicBezTo>
                  <a:cubicBezTo>
                    <a:pt x="4609" y="2687"/>
                    <a:pt x="4487" y="2636"/>
                    <a:pt x="4381" y="2575"/>
                  </a:cubicBezTo>
                  <a:lnTo>
                    <a:pt x="4381" y="2575"/>
                  </a:lnTo>
                  <a:cubicBezTo>
                    <a:pt x="4356" y="2294"/>
                    <a:pt x="4374" y="2013"/>
                    <a:pt x="4436" y="1741"/>
                  </a:cubicBezTo>
                  <a:cubicBezTo>
                    <a:pt x="4463" y="1607"/>
                    <a:pt x="4507" y="1464"/>
                    <a:pt x="4570" y="1339"/>
                  </a:cubicBezTo>
                  <a:cubicBezTo>
                    <a:pt x="4632" y="1214"/>
                    <a:pt x="4704" y="1089"/>
                    <a:pt x="4793" y="982"/>
                  </a:cubicBezTo>
                  <a:lnTo>
                    <a:pt x="4820" y="946"/>
                  </a:lnTo>
                  <a:lnTo>
                    <a:pt x="4775" y="937"/>
                  </a:lnTo>
                  <a:cubicBezTo>
                    <a:pt x="4677" y="919"/>
                    <a:pt x="4579" y="884"/>
                    <a:pt x="4489" y="839"/>
                  </a:cubicBezTo>
                  <a:cubicBezTo>
                    <a:pt x="4391" y="795"/>
                    <a:pt x="4311" y="732"/>
                    <a:pt x="4240" y="661"/>
                  </a:cubicBezTo>
                  <a:cubicBezTo>
                    <a:pt x="4168" y="589"/>
                    <a:pt x="4106" y="500"/>
                    <a:pt x="4070" y="402"/>
                  </a:cubicBezTo>
                  <a:cubicBezTo>
                    <a:pt x="4034" y="304"/>
                    <a:pt x="4016" y="205"/>
                    <a:pt x="4016" y="98"/>
                  </a:cubicBezTo>
                  <a:lnTo>
                    <a:pt x="4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 rot="2831864">
              <a:off x="11330" y="1068"/>
              <a:ext cx="632" cy="638"/>
            </a:xfrm>
            <a:custGeom>
              <a:avLst/>
              <a:gdLst/>
              <a:ahLst/>
              <a:cxnLst/>
              <a:rect l="l" t="t" r="r" b="b"/>
              <a:pathLst>
                <a:path w="4482" h="4529" extrusionOk="0">
                  <a:moveTo>
                    <a:pt x="2804" y="1"/>
                  </a:moveTo>
                  <a:cubicBezTo>
                    <a:pt x="2804" y="1"/>
                    <a:pt x="2804" y="1"/>
                    <a:pt x="2804" y="2"/>
                  </a:cubicBezTo>
                  <a:cubicBezTo>
                    <a:pt x="2805" y="7"/>
                    <a:pt x="2807" y="12"/>
                    <a:pt x="2808" y="17"/>
                  </a:cubicBezTo>
                  <a:lnTo>
                    <a:pt x="2808" y="17"/>
                  </a:lnTo>
                  <a:cubicBezTo>
                    <a:pt x="2806" y="7"/>
                    <a:pt x="2804" y="1"/>
                    <a:pt x="2804" y="1"/>
                  </a:cubicBezTo>
                  <a:close/>
                  <a:moveTo>
                    <a:pt x="26" y="3498"/>
                  </a:moveTo>
                  <a:cubicBezTo>
                    <a:pt x="15" y="3504"/>
                    <a:pt x="7" y="3508"/>
                    <a:pt x="3" y="3509"/>
                  </a:cubicBezTo>
                  <a:lnTo>
                    <a:pt x="10" y="3509"/>
                  </a:lnTo>
                  <a:cubicBezTo>
                    <a:pt x="16" y="3506"/>
                    <a:pt x="21" y="3502"/>
                    <a:pt x="26" y="3498"/>
                  </a:cubicBezTo>
                  <a:close/>
                  <a:moveTo>
                    <a:pt x="1" y="3509"/>
                  </a:moveTo>
                  <a:cubicBezTo>
                    <a:pt x="1" y="3510"/>
                    <a:pt x="1" y="3510"/>
                    <a:pt x="1" y="3510"/>
                  </a:cubicBezTo>
                  <a:cubicBezTo>
                    <a:pt x="1" y="3510"/>
                    <a:pt x="2" y="3510"/>
                    <a:pt x="3" y="3509"/>
                  </a:cubicBezTo>
                  <a:close/>
                  <a:moveTo>
                    <a:pt x="2808" y="17"/>
                  </a:moveTo>
                  <a:cubicBezTo>
                    <a:pt x="2833" y="141"/>
                    <a:pt x="2973" y="939"/>
                    <a:pt x="3054" y="1376"/>
                  </a:cubicBezTo>
                  <a:cubicBezTo>
                    <a:pt x="3072" y="1456"/>
                    <a:pt x="3081" y="1554"/>
                    <a:pt x="3098" y="1626"/>
                  </a:cubicBezTo>
                  <a:lnTo>
                    <a:pt x="2117" y="1403"/>
                  </a:lnTo>
                  <a:cubicBezTo>
                    <a:pt x="1582" y="1280"/>
                    <a:pt x="151" y="1037"/>
                    <a:pt x="135" y="1037"/>
                  </a:cubicBezTo>
                  <a:cubicBezTo>
                    <a:pt x="135" y="1037"/>
                    <a:pt x="135" y="1037"/>
                    <a:pt x="135" y="1037"/>
                  </a:cubicBezTo>
                  <a:lnTo>
                    <a:pt x="1171" y="1269"/>
                  </a:lnTo>
                  <a:lnTo>
                    <a:pt x="2804" y="1644"/>
                  </a:lnTo>
                  <a:lnTo>
                    <a:pt x="3027" y="1697"/>
                  </a:lnTo>
                  <a:lnTo>
                    <a:pt x="2697" y="1903"/>
                  </a:lnTo>
                  <a:lnTo>
                    <a:pt x="1983" y="2331"/>
                  </a:lnTo>
                  <a:lnTo>
                    <a:pt x="680" y="3107"/>
                  </a:lnTo>
                  <a:cubicBezTo>
                    <a:pt x="528" y="3197"/>
                    <a:pt x="376" y="3286"/>
                    <a:pt x="234" y="3375"/>
                  </a:cubicBezTo>
                  <a:lnTo>
                    <a:pt x="82" y="3464"/>
                  </a:lnTo>
                  <a:cubicBezTo>
                    <a:pt x="68" y="3472"/>
                    <a:pt x="47" y="3484"/>
                    <a:pt x="26" y="3498"/>
                  </a:cubicBezTo>
                  <a:lnTo>
                    <a:pt x="26" y="3498"/>
                  </a:lnTo>
                  <a:cubicBezTo>
                    <a:pt x="225" y="3404"/>
                    <a:pt x="1529" y="2737"/>
                    <a:pt x="1911" y="2509"/>
                  </a:cubicBezTo>
                  <a:cubicBezTo>
                    <a:pt x="2295" y="2277"/>
                    <a:pt x="2697" y="2036"/>
                    <a:pt x="3081" y="1795"/>
                  </a:cubicBezTo>
                  <a:lnTo>
                    <a:pt x="3081" y="1795"/>
                  </a:lnTo>
                  <a:cubicBezTo>
                    <a:pt x="3000" y="2072"/>
                    <a:pt x="2911" y="2358"/>
                    <a:pt x="2831" y="2625"/>
                  </a:cubicBezTo>
                  <a:cubicBezTo>
                    <a:pt x="2679" y="3143"/>
                    <a:pt x="2536" y="3652"/>
                    <a:pt x="2384" y="4170"/>
                  </a:cubicBezTo>
                  <a:lnTo>
                    <a:pt x="2286" y="4527"/>
                  </a:lnTo>
                  <a:cubicBezTo>
                    <a:pt x="2286" y="4528"/>
                    <a:pt x="2285" y="4529"/>
                    <a:pt x="2285" y="4529"/>
                  </a:cubicBezTo>
                  <a:cubicBezTo>
                    <a:pt x="2285" y="4529"/>
                    <a:pt x="2514" y="3960"/>
                    <a:pt x="2643" y="3598"/>
                  </a:cubicBezTo>
                  <a:cubicBezTo>
                    <a:pt x="2813" y="3107"/>
                    <a:pt x="2956" y="2590"/>
                    <a:pt x="3107" y="2072"/>
                  </a:cubicBezTo>
                  <a:cubicBezTo>
                    <a:pt x="3134" y="1974"/>
                    <a:pt x="3170" y="1867"/>
                    <a:pt x="3197" y="1760"/>
                  </a:cubicBezTo>
                  <a:lnTo>
                    <a:pt x="3786" y="2286"/>
                  </a:lnTo>
                  <a:cubicBezTo>
                    <a:pt x="3955" y="2447"/>
                    <a:pt x="4384" y="2777"/>
                    <a:pt x="4384" y="2777"/>
                  </a:cubicBezTo>
                  <a:cubicBezTo>
                    <a:pt x="4384" y="2777"/>
                    <a:pt x="3679" y="2090"/>
                    <a:pt x="3330" y="1787"/>
                  </a:cubicBezTo>
                  <a:lnTo>
                    <a:pt x="3241" y="1706"/>
                  </a:lnTo>
                  <a:lnTo>
                    <a:pt x="3313" y="1662"/>
                  </a:lnTo>
                  <a:cubicBezTo>
                    <a:pt x="3705" y="1421"/>
                    <a:pt x="4116" y="1126"/>
                    <a:pt x="4348" y="716"/>
                  </a:cubicBezTo>
                  <a:cubicBezTo>
                    <a:pt x="4437" y="591"/>
                    <a:pt x="4482" y="430"/>
                    <a:pt x="4473" y="269"/>
                  </a:cubicBezTo>
                  <a:lnTo>
                    <a:pt x="4473" y="260"/>
                  </a:lnTo>
                  <a:cubicBezTo>
                    <a:pt x="4473" y="234"/>
                    <a:pt x="4455" y="207"/>
                    <a:pt x="4419" y="198"/>
                  </a:cubicBezTo>
                  <a:cubicBezTo>
                    <a:pt x="4415" y="193"/>
                    <a:pt x="4404" y="189"/>
                    <a:pt x="4394" y="189"/>
                  </a:cubicBezTo>
                  <a:cubicBezTo>
                    <a:pt x="4384" y="189"/>
                    <a:pt x="4375" y="193"/>
                    <a:pt x="4375" y="207"/>
                  </a:cubicBezTo>
                  <a:cubicBezTo>
                    <a:pt x="4384" y="332"/>
                    <a:pt x="4357" y="457"/>
                    <a:pt x="4294" y="564"/>
                  </a:cubicBezTo>
                  <a:cubicBezTo>
                    <a:pt x="4107" y="948"/>
                    <a:pt x="3741" y="1233"/>
                    <a:pt x="3393" y="1465"/>
                  </a:cubicBezTo>
                  <a:cubicBezTo>
                    <a:pt x="3322" y="1510"/>
                    <a:pt x="3259" y="1554"/>
                    <a:pt x="3188" y="1599"/>
                  </a:cubicBezTo>
                  <a:cubicBezTo>
                    <a:pt x="3072" y="1135"/>
                    <a:pt x="2965" y="671"/>
                    <a:pt x="2857" y="216"/>
                  </a:cubicBezTo>
                  <a:cubicBezTo>
                    <a:pt x="2841" y="150"/>
                    <a:pt x="2824" y="83"/>
                    <a:pt x="2808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 rot="2438462">
              <a:off x="11924" y="1325"/>
              <a:ext cx="558" cy="407"/>
            </a:xfrm>
            <a:custGeom>
              <a:avLst/>
              <a:gdLst/>
              <a:ahLst/>
              <a:cxnLst/>
              <a:rect l="l" t="t" r="r" b="b"/>
              <a:pathLst>
                <a:path w="3955" h="2887" extrusionOk="0">
                  <a:moveTo>
                    <a:pt x="2568" y="0"/>
                  </a:moveTo>
                  <a:cubicBezTo>
                    <a:pt x="1801" y="0"/>
                    <a:pt x="993" y="157"/>
                    <a:pt x="626" y="545"/>
                  </a:cubicBezTo>
                  <a:cubicBezTo>
                    <a:pt x="1" y="1206"/>
                    <a:pt x="527" y="2179"/>
                    <a:pt x="527" y="2179"/>
                  </a:cubicBezTo>
                  <a:cubicBezTo>
                    <a:pt x="668" y="2439"/>
                    <a:pt x="969" y="2887"/>
                    <a:pt x="1609" y="2887"/>
                  </a:cubicBezTo>
                  <a:cubicBezTo>
                    <a:pt x="1782" y="2887"/>
                    <a:pt x="1980" y="2854"/>
                    <a:pt x="2205" y="2777"/>
                  </a:cubicBezTo>
                  <a:cubicBezTo>
                    <a:pt x="3267" y="2411"/>
                    <a:pt x="3955" y="206"/>
                    <a:pt x="3955" y="206"/>
                  </a:cubicBezTo>
                  <a:cubicBezTo>
                    <a:pt x="3623" y="77"/>
                    <a:pt x="3106" y="0"/>
                    <a:pt x="2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 rot="2438462">
              <a:off x="11891" y="1356"/>
              <a:ext cx="561" cy="300"/>
            </a:xfrm>
            <a:custGeom>
              <a:avLst/>
              <a:gdLst/>
              <a:ahLst/>
              <a:cxnLst/>
              <a:rect l="l" t="t" r="r" b="b"/>
              <a:pathLst>
                <a:path w="3978" h="2128" extrusionOk="0">
                  <a:moveTo>
                    <a:pt x="3977" y="1"/>
                  </a:moveTo>
                  <a:cubicBezTo>
                    <a:pt x="3967" y="1"/>
                    <a:pt x="3296" y="292"/>
                    <a:pt x="2856" y="503"/>
                  </a:cubicBezTo>
                  <a:lnTo>
                    <a:pt x="2910" y="164"/>
                  </a:lnTo>
                  <a:lnTo>
                    <a:pt x="2928" y="111"/>
                  </a:lnTo>
                  <a:lnTo>
                    <a:pt x="2928" y="111"/>
                  </a:lnTo>
                  <a:cubicBezTo>
                    <a:pt x="2865" y="236"/>
                    <a:pt x="2829" y="378"/>
                    <a:pt x="2794" y="521"/>
                  </a:cubicBezTo>
                  <a:lnTo>
                    <a:pt x="2794" y="530"/>
                  </a:lnTo>
                  <a:cubicBezTo>
                    <a:pt x="2526" y="664"/>
                    <a:pt x="2321" y="780"/>
                    <a:pt x="2062" y="932"/>
                  </a:cubicBezTo>
                  <a:cubicBezTo>
                    <a:pt x="1955" y="994"/>
                    <a:pt x="1857" y="1066"/>
                    <a:pt x="1750" y="1128"/>
                  </a:cubicBezTo>
                  <a:lnTo>
                    <a:pt x="1830" y="396"/>
                  </a:lnTo>
                  <a:lnTo>
                    <a:pt x="1839" y="280"/>
                  </a:lnTo>
                  <a:cubicBezTo>
                    <a:pt x="1839" y="279"/>
                    <a:pt x="1839" y="279"/>
                    <a:pt x="1839" y="279"/>
                  </a:cubicBezTo>
                  <a:cubicBezTo>
                    <a:pt x="1832" y="279"/>
                    <a:pt x="1731" y="824"/>
                    <a:pt x="1696" y="1083"/>
                  </a:cubicBezTo>
                  <a:cubicBezTo>
                    <a:pt x="1696" y="1119"/>
                    <a:pt x="1696" y="1146"/>
                    <a:pt x="1687" y="1173"/>
                  </a:cubicBezTo>
                  <a:cubicBezTo>
                    <a:pt x="1535" y="1271"/>
                    <a:pt x="1384" y="1369"/>
                    <a:pt x="1232" y="1467"/>
                  </a:cubicBezTo>
                  <a:lnTo>
                    <a:pt x="1143" y="1521"/>
                  </a:lnTo>
                  <a:lnTo>
                    <a:pt x="1125" y="798"/>
                  </a:lnTo>
                  <a:lnTo>
                    <a:pt x="1125" y="682"/>
                  </a:lnTo>
                  <a:cubicBezTo>
                    <a:pt x="1125" y="681"/>
                    <a:pt x="1125" y="680"/>
                    <a:pt x="1125" y="680"/>
                  </a:cubicBezTo>
                  <a:cubicBezTo>
                    <a:pt x="1122" y="680"/>
                    <a:pt x="1080" y="1216"/>
                    <a:pt x="1089" y="1467"/>
                  </a:cubicBezTo>
                  <a:lnTo>
                    <a:pt x="1089" y="1548"/>
                  </a:lnTo>
                  <a:cubicBezTo>
                    <a:pt x="928" y="1646"/>
                    <a:pt x="759" y="1735"/>
                    <a:pt x="589" y="1815"/>
                  </a:cubicBezTo>
                  <a:cubicBezTo>
                    <a:pt x="420" y="1905"/>
                    <a:pt x="241" y="1967"/>
                    <a:pt x="54" y="2012"/>
                  </a:cubicBezTo>
                  <a:cubicBezTo>
                    <a:pt x="0" y="2038"/>
                    <a:pt x="18" y="2128"/>
                    <a:pt x="81" y="2128"/>
                  </a:cubicBezTo>
                  <a:cubicBezTo>
                    <a:pt x="241" y="2092"/>
                    <a:pt x="393" y="2038"/>
                    <a:pt x="545" y="1967"/>
                  </a:cubicBezTo>
                  <a:cubicBezTo>
                    <a:pt x="741" y="1878"/>
                    <a:pt x="928" y="1780"/>
                    <a:pt x="1107" y="1673"/>
                  </a:cubicBezTo>
                  <a:cubicBezTo>
                    <a:pt x="1205" y="1610"/>
                    <a:pt x="1294" y="1557"/>
                    <a:pt x="1393" y="1494"/>
                  </a:cubicBezTo>
                  <a:lnTo>
                    <a:pt x="2160" y="1699"/>
                  </a:lnTo>
                  <a:lnTo>
                    <a:pt x="2276" y="1735"/>
                  </a:lnTo>
                  <a:cubicBezTo>
                    <a:pt x="2277" y="1735"/>
                    <a:pt x="2277" y="1735"/>
                    <a:pt x="2278" y="1735"/>
                  </a:cubicBezTo>
                  <a:cubicBezTo>
                    <a:pt x="2288" y="1735"/>
                    <a:pt x="1753" y="1537"/>
                    <a:pt x="1491" y="1467"/>
                  </a:cubicBezTo>
                  <a:lnTo>
                    <a:pt x="1455" y="1458"/>
                  </a:lnTo>
                  <a:cubicBezTo>
                    <a:pt x="1642" y="1333"/>
                    <a:pt x="1830" y="1208"/>
                    <a:pt x="2017" y="1092"/>
                  </a:cubicBezTo>
                  <a:cubicBezTo>
                    <a:pt x="2160" y="1003"/>
                    <a:pt x="2312" y="914"/>
                    <a:pt x="2464" y="834"/>
                  </a:cubicBezTo>
                  <a:lnTo>
                    <a:pt x="3079" y="905"/>
                  </a:lnTo>
                  <a:lnTo>
                    <a:pt x="3186" y="914"/>
                  </a:lnTo>
                  <a:cubicBezTo>
                    <a:pt x="2972" y="860"/>
                    <a:pt x="2758" y="816"/>
                    <a:pt x="2544" y="780"/>
                  </a:cubicBezTo>
                  <a:cubicBezTo>
                    <a:pt x="2883" y="593"/>
                    <a:pt x="3222" y="405"/>
                    <a:pt x="3570" y="227"/>
                  </a:cubicBezTo>
                  <a:lnTo>
                    <a:pt x="3972" y="4"/>
                  </a:lnTo>
                  <a:cubicBezTo>
                    <a:pt x="3976" y="2"/>
                    <a:pt x="3977" y="1"/>
                    <a:pt x="3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 rot="2438462">
              <a:off x="12056" y="1325"/>
              <a:ext cx="423" cy="451"/>
            </a:xfrm>
            <a:custGeom>
              <a:avLst/>
              <a:gdLst/>
              <a:ahLst/>
              <a:cxnLst/>
              <a:rect l="l" t="t" r="r" b="b"/>
              <a:pathLst>
                <a:path w="2999" h="3196" extrusionOk="0">
                  <a:moveTo>
                    <a:pt x="964" y="3196"/>
                  </a:moveTo>
                  <a:cubicBezTo>
                    <a:pt x="1071" y="3178"/>
                    <a:pt x="1178" y="3151"/>
                    <a:pt x="1276" y="3116"/>
                  </a:cubicBezTo>
                  <a:cubicBezTo>
                    <a:pt x="2222" y="2794"/>
                    <a:pt x="2874" y="1018"/>
                    <a:pt x="2999" y="626"/>
                  </a:cubicBezTo>
                  <a:cubicBezTo>
                    <a:pt x="1428" y="1"/>
                    <a:pt x="0" y="1804"/>
                    <a:pt x="964" y="319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 rot="2438462">
              <a:off x="11960" y="1338"/>
              <a:ext cx="521" cy="411"/>
            </a:xfrm>
            <a:custGeom>
              <a:avLst/>
              <a:gdLst/>
              <a:ahLst/>
              <a:cxnLst/>
              <a:rect l="l" t="t" r="r" b="b"/>
              <a:pathLst>
                <a:path w="3696" h="2915" extrusionOk="0">
                  <a:moveTo>
                    <a:pt x="233" y="2198"/>
                  </a:moveTo>
                  <a:cubicBezTo>
                    <a:pt x="331" y="2385"/>
                    <a:pt x="465" y="2555"/>
                    <a:pt x="643" y="2689"/>
                  </a:cubicBezTo>
                  <a:cubicBezTo>
                    <a:pt x="474" y="2555"/>
                    <a:pt x="331" y="2385"/>
                    <a:pt x="233" y="2198"/>
                  </a:cubicBezTo>
                  <a:close/>
                  <a:moveTo>
                    <a:pt x="2275" y="1"/>
                  </a:moveTo>
                  <a:cubicBezTo>
                    <a:pt x="1874" y="1"/>
                    <a:pt x="1473" y="47"/>
                    <a:pt x="1080" y="154"/>
                  </a:cubicBezTo>
                  <a:cubicBezTo>
                    <a:pt x="875" y="207"/>
                    <a:pt x="670" y="297"/>
                    <a:pt x="491" y="422"/>
                  </a:cubicBezTo>
                  <a:cubicBezTo>
                    <a:pt x="304" y="547"/>
                    <a:pt x="170" y="725"/>
                    <a:pt x="90" y="930"/>
                  </a:cubicBezTo>
                  <a:cubicBezTo>
                    <a:pt x="18" y="1136"/>
                    <a:pt x="0" y="1359"/>
                    <a:pt x="36" y="1573"/>
                  </a:cubicBezTo>
                  <a:cubicBezTo>
                    <a:pt x="63" y="1796"/>
                    <a:pt x="134" y="2001"/>
                    <a:pt x="232" y="2198"/>
                  </a:cubicBezTo>
                  <a:cubicBezTo>
                    <a:pt x="134" y="2001"/>
                    <a:pt x="72" y="1787"/>
                    <a:pt x="45" y="1573"/>
                  </a:cubicBezTo>
                  <a:cubicBezTo>
                    <a:pt x="9" y="1359"/>
                    <a:pt x="27" y="1144"/>
                    <a:pt x="107" y="939"/>
                  </a:cubicBezTo>
                  <a:cubicBezTo>
                    <a:pt x="188" y="734"/>
                    <a:pt x="322" y="555"/>
                    <a:pt x="500" y="430"/>
                  </a:cubicBezTo>
                  <a:cubicBezTo>
                    <a:pt x="679" y="314"/>
                    <a:pt x="884" y="225"/>
                    <a:pt x="1089" y="181"/>
                  </a:cubicBezTo>
                  <a:cubicBezTo>
                    <a:pt x="1474" y="82"/>
                    <a:pt x="1874" y="37"/>
                    <a:pt x="2275" y="37"/>
                  </a:cubicBezTo>
                  <a:cubicBezTo>
                    <a:pt x="2311" y="37"/>
                    <a:pt x="2347" y="37"/>
                    <a:pt x="2383" y="38"/>
                  </a:cubicBezTo>
                  <a:cubicBezTo>
                    <a:pt x="2598" y="47"/>
                    <a:pt x="2812" y="65"/>
                    <a:pt x="3026" y="100"/>
                  </a:cubicBezTo>
                  <a:cubicBezTo>
                    <a:pt x="3231" y="126"/>
                    <a:pt x="3428" y="176"/>
                    <a:pt x="3624" y="251"/>
                  </a:cubicBezTo>
                  <a:lnTo>
                    <a:pt x="3624" y="251"/>
                  </a:lnTo>
                  <a:cubicBezTo>
                    <a:pt x="3492" y="652"/>
                    <a:pt x="3334" y="1036"/>
                    <a:pt x="3142" y="1412"/>
                  </a:cubicBezTo>
                  <a:cubicBezTo>
                    <a:pt x="2955" y="1796"/>
                    <a:pt x="2714" y="2153"/>
                    <a:pt x="2410" y="2465"/>
                  </a:cubicBezTo>
                  <a:cubicBezTo>
                    <a:pt x="2120" y="2739"/>
                    <a:pt x="1731" y="2897"/>
                    <a:pt x="1334" y="2897"/>
                  </a:cubicBezTo>
                  <a:cubicBezTo>
                    <a:pt x="1303" y="2897"/>
                    <a:pt x="1272" y="2896"/>
                    <a:pt x="1241" y="2894"/>
                  </a:cubicBezTo>
                  <a:cubicBezTo>
                    <a:pt x="1027" y="2885"/>
                    <a:pt x="821" y="2813"/>
                    <a:pt x="643" y="2689"/>
                  </a:cubicBezTo>
                  <a:lnTo>
                    <a:pt x="643" y="2689"/>
                  </a:lnTo>
                  <a:cubicBezTo>
                    <a:pt x="813" y="2822"/>
                    <a:pt x="1027" y="2894"/>
                    <a:pt x="1241" y="2912"/>
                  </a:cubicBezTo>
                  <a:cubicBezTo>
                    <a:pt x="1273" y="2914"/>
                    <a:pt x="1304" y="2915"/>
                    <a:pt x="1335" y="2915"/>
                  </a:cubicBezTo>
                  <a:cubicBezTo>
                    <a:pt x="1740" y="2915"/>
                    <a:pt x="2130" y="2757"/>
                    <a:pt x="2428" y="2483"/>
                  </a:cubicBezTo>
                  <a:cubicBezTo>
                    <a:pt x="2731" y="2171"/>
                    <a:pt x="2990" y="1823"/>
                    <a:pt x="3178" y="1430"/>
                  </a:cubicBezTo>
                  <a:cubicBezTo>
                    <a:pt x="3374" y="1046"/>
                    <a:pt x="3544" y="654"/>
                    <a:pt x="3686" y="243"/>
                  </a:cubicBezTo>
                  <a:lnTo>
                    <a:pt x="3695" y="216"/>
                  </a:lnTo>
                  <a:lnTo>
                    <a:pt x="3669" y="207"/>
                  </a:lnTo>
                  <a:cubicBezTo>
                    <a:pt x="3463" y="136"/>
                    <a:pt x="3249" y="82"/>
                    <a:pt x="3035" y="56"/>
                  </a:cubicBezTo>
                  <a:cubicBezTo>
                    <a:pt x="2812" y="20"/>
                    <a:pt x="2598" y="11"/>
                    <a:pt x="2383" y="2"/>
                  </a:cubicBezTo>
                  <a:cubicBezTo>
                    <a:pt x="2347" y="1"/>
                    <a:pt x="2311" y="1"/>
                    <a:pt x="2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 rot="2831864">
              <a:off x="12320" y="1025"/>
              <a:ext cx="875" cy="885"/>
            </a:xfrm>
            <a:custGeom>
              <a:avLst/>
              <a:gdLst/>
              <a:ahLst/>
              <a:cxnLst/>
              <a:rect l="l" t="t" r="r" b="b"/>
              <a:pathLst>
                <a:path w="6208" h="6280" extrusionOk="0">
                  <a:moveTo>
                    <a:pt x="1551" y="0"/>
                  </a:moveTo>
                  <a:cubicBezTo>
                    <a:pt x="1515" y="18"/>
                    <a:pt x="1480" y="45"/>
                    <a:pt x="1462" y="81"/>
                  </a:cubicBezTo>
                  <a:lnTo>
                    <a:pt x="1533" y="170"/>
                  </a:lnTo>
                  <a:cubicBezTo>
                    <a:pt x="1016" y="750"/>
                    <a:pt x="632" y="1419"/>
                    <a:pt x="391" y="2151"/>
                  </a:cubicBezTo>
                  <a:cubicBezTo>
                    <a:pt x="311" y="2365"/>
                    <a:pt x="257" y="2589"/>
                    <a:pt x="212" y="2812"/>
                  </a:cubicBezTo>
                  <a:cubicBezTo>
                    <a:pt x="202" y="2849"/>
                    <a:pt x="236" y="2874"/>
                    <a:pt x="267" y="2874"/>
                  </a:cubicBezTo>
                  <a:cubicBezTo>
                    <a:pt x="288" y="2874"/>
                    <a:pt x="307" y="2863"/>
                    <a:pt x="311" y="2838"/>
                  </a:cubicBezTo>
                  <a:cubicBezTo>
                    <a:pt x="462" y="2080"/>
                    <a:pt x="775" y="1357"/>
                    <a:pt x="1221" y="723"/>
                  </a:cubicBezTo>
                  <a:cubicBezTo>
                    <a:pt x="1328" y="580"/>
                    <a:pt x="1435" y="438"/>
                    <a:pt x="1551" y="295"/>
                  </a:cubicBezTo>
                  <a:cubicBezTo>
                    <a:pt x="1587" y="795"/>
                    <a:pt x="1649" y="1294"/>
                    <a:pt x="1756" y="1785"/>
                  </a:cubicBezTo>
                  <a:cubicBezTo>
                    <a:pt x="1640" y="2196"/>
                    <a:pt x="1551" y="2615"/>
                    <a:pt x="1471" y="3035"/>
                  </a:cubicBezTo>
                  <a:cubicBezTo>
                    <a:pt x="909" y="3222"/>
                    <a:pt x="400" y="3579"/>
                    <a:pt x="34" y="4052"/>
                  </a:cubicBezTo>
                  <a:cubicBezTo>
                    <a:pt x="0" y="4092"/>
                    <a:pt x="32" y="4143"/>
                    <a:pt x="69" y="4143"/>
                  </a:cubicBezTo>
                  <a:cubicBezTo>
                    <a:pt x="81" y="4143"/>
                    <a:pt x="94" y="4137"/>
                    <a:pt x="105" y="4124"/>
                  </a:cubicBezTo>
                  <a:cubicBezTo>
                    <a:pt x="453" y="3677"/>
                    <a:pt x="926" y="3338"/>
                    <a:pt x="1462" y="3151"/>
                  </a:cubicBezTo>
                  <a:lnTo>
                    <a:pt x="1462" y="3151"/>
                  </a:lnTo>
                  <a:cubicBezTo>
                    <a:pt x="1399" y="3526"/>
                    <a:pt x="1355" y="3892"/>
                    <a:pt x="1346" y="4266"/>
                  </a:cubicBezTo>
                  <a:cubicBezTo>
                    <a:pt x="1346" y="4309"/>
                    <a:pt x="1378" y="4331"/>
                    <a:pt x="1409" y="4331"/>
                  </a:cubicBezTo>
                  <a:cubicBezTo>
                    <a:pt x="1436" y="4331"/>
                    <a:pt x="1462" y="4313"/>
                    <a:pt x="1462" y="4275"/>
                  </a:cubicBezTo>
                  <a:cubicBezTo>
                    <a:pt x="1498" y="3517"/>
                    <a:pt x="1614" y="2758"/>
                    <a:pt x="1810" y="2017"/>
                  </a:cubicBezTo>
                  <a:cubicBezTo>
                    <a:pt x="1971" y="2713"/>
                    <a:pt x="2176" y="3401"/>
                    <a:pt x="2435" y="4079"/>
                  </a:cubicBezTo>
                  <a:cubicBezTo>
                    <a:pt x="2444" y="4100"/>
                    <a:pt x="2461" y="4109"/>
                    <a:pt x="2478" y="4109"/>
                  </a:cubicBezTo>
                  <a:cubicBezTo>
                    <a:pt x="2513" y="4109"/>
                    <a:pt x="2551" y="4073"/>
                    <a:pt x="2533" y="4025"/>
                  </a:cubicBezTo>
                  <a:cubicBezTo>
                    <a:pt x="2113" y="2838"/>
                    <a:pt x="1828" y="1607"/>
                    <a:pt x="1676" y="357"/>
                  </a:cubicBezTo>
                  <a:lnTo>
                    <a:pt x="1676" y="357"/>
                  </a:lnTo>
                  <a:lnTo>
                    <a:pt x="2069" y="884"/>
                  </a:lnTo>
                  <a:lnTo>
                    <a:pt x="3773" y="3133"/>
                  </a:lnTo>
                  <a:cubicBezTo>
                    <a:pt x="3773" y="3142"/>
                    <a:pt x="3765" y="3142"/>
                    <a:pt x="3765" y="3151"/>
                  </a:cubicBezTo>
                  <a:cubicBezTo>
                    <a:pt x="3657" y="3704"/>
                    <a:pt x="3657" y="4266"/>
                    <a:pt x="3765" y="4820"/>
                  </a:cubicBezTo>
                  <a:cubicBezTo>
                    <a:pt x="3772" y="4854"/>
                    <a:pt x="3795" y="4869"/>
                    <a:pt x="3820" y="4869"/>
                  </a:cubicBezTo>
                  <a:cubicBezTo>
                    <a:pt x="3859" y="4869"/>
                    <a:pt x="3904" y="4833"/>
                    <a:pt x="3898" y="4784"/>
                  </a:cubicBezTo>
                  <a:cubicBezTo>
                    <a:pt x="3800" y="4284"/>
                    <a:pt x="3791" y="3776"/>
                    <a:pt x="3881" y="3276"/>
                  </a:cubicBezTo>
                  <a:lnTo>
                    <a:pt x="3881" y="3276"/>
                  </a:lnTo>
                  <a:lnTo>
                    <a:pt x="4345" y="3883"/>
                  </a:lnTo>
                  <a:cubicBezTo>
                    <a:pt x="4604" y="4641"/>
                    <a:pt x="4648" y="5445"/>
                    <a:pt x="4470" y="6221"/>
                  </a:cubicBezTo>
                  <a:cubicBezTo>
                    <a:pt x="4460" y="6259"/>
                    <a:pt x="4486" y="6279"/>
                    <a:pt x="4515" y="6279"/>
                  </a:cubicBezTo>
                  <a:cubicBezTo>
                    <a:pt x="4540" y="6279"/>
                    <a:pt x="4568" y="6263"/>
                    <a:pt x="4577" y="6230"/>
                  </a:cubicBezTo>
                  <a:cubicBezTo>
                    <a:pt x="4737" y="5543"/>
                    <a:pt x="4728" y="4829"/>
                    <a:pt x="4541" y="4141"/>
                  </a:cubicBezTo>
                  <a:lnTo>
                    <a:pt x="4541" y="4141"/>
                  </a:lnTo>
                  <a:lnTo>
                    <a:pt x="5799" y="5819"/>
                  </a:lnTo>
                  <a:cubicBezTo>
                    <a:pt x="5810" y="5833"/>
                    <a:pt x="5824" y="5838"/>
                    <a:pt x="5838" y="5838"/>
                  </a:cubicBezTo>
                  <a:cubicBezTo>
                    <a:pt x="5880" y="5838"/>
                    <a:pt x="5922" y="5786"/>
                    <a:pt x="5889" y="5739"/>
                  </a:cubicBezTo>
                  <a:cubicBezTo>
                    <a:pt x="5532" y="5266"/>
                    <a:pt x="5166" y="4784"/>
                    <a:pt x="4809" y="4311"/>
                  </a:cubicBezTo>
                  <a:lnTo>
                    <a:pt x="4809" y="4311"/>
                  </a:lnTo>
                  <a:cubicBezTo>
                    <a:pt x="5118" y="4515"/>
                    <a:pt x="5478" y="4619"/>
                    <a:pt x="5843" y="4619"/>
                  </a:cubicBezTo>
                  <a:cubicBezTo>
                    <a:pt x="5942" y="4619"/>
                    <a:pt x="6040" y="4612"/>
                    <a:pt x="6139" y="4597"/>
                  </a:cubicBezTo>
                  <a:cubicBezTo>
                    <a:pt x="6207" y="4588"/>
                    <a:pt x="6193" y="4489"/>
                    <a:pt x="6129" y="4489"/>
                  </a:cubicBezTo>
                  <a:cubicBezTo>
                    <a:pt x="6126" y="4489"/>
                    <a:pt x="6124" y="4489"/>
                    <a:pt x="6121" y="4490"/>
                  </a:cubicBezTo>
                  <a:cubicBezTo>
                    <a:pt x="6036" y="4501"/>
                    <a:pt x="5951" y="4507"/>
                    <a:pt x="5866" y="4507"/>
                  </a:cubicBezTo>
                  <a:cubicBezTo>
                    <a:pt x="5319" y="4507"/>
                    <a:pt x="4791" y="4262"/>
                    <a:pt x="4443" y="3829"/>
                  </a:cubicBezTo>
                  <a:lnTo>
                    <a:pt x="2595" y="1393"/>
                  </a:lnTo>
                  <a:lnTo>
                    <a:pt x="2595" y="1393"/>
                  </a:lnTo>
                  <a:cubicBezTo>
                    <a:pt x="3042" y="1785"/>
                    <a:pt x="3524" y="2115"/>
                    <a:pt x="4050" y="2401"/>
                  </a:cubicBezTo>
                  <a:cubicBezTo>
                    <a:pt x="4318" y="2535"/>
                    <a:pt x="4595" y="2660"/>
                    <a:pt x="4871" y="2758"/>
                  </a:cubicBezTo>
                  <a:cubicBezTo>
                    <a:pt x="4987" y="2803"/>
                    <a:pt x="5157" y="2821"/>
                    <a:pt x="5255" y="2901"/>
                  </a:cubicBezTo>
                  <a:cubicBezTo>
                    <a:pt x="5263" y="2909"/>
                    <a:pt x="5272" y="2912"/>
                    <a:pt x="5281" y="2912"/>
                  </a:cubicBezTo>
                  <a:cubicBezTo>
                    <a:pt x="5321" y="2912"/>
                    <a:pt x="5362" y="2839"/>
                    <a:pt x="5318" y="2803"/>
                  </a:cubicBezTo>
                  <a:cubicBezTo>
                    <a:pt x="5103" y="2624"/>
                    <a:pt x="4684" y="2571"/>
                    <a:pt x="4425" y="2455"/>
                  </a:cubicBezTo>
                  <a:cubicBezTo>
                    <a:pt x="3622" y="2080"/>
                    <a:pt x="2899" y="1571"/>
                    <a:pt x="2283" y="937"/>
                  </a:cubicBezTo>
                  <a:lnTo>
                    <a:pt x="2283" y="937"/>
                  </a:lnTo>
                  <a:cubicBezTo>
                    <a:pt x="2754" y="1242"/>
                    <a:pt x="3317" y="1443"/>
                    <a:pt x="3889" y="1443"/>
                  </a:cubicBezTo>
                  <a:cubicBezTo>
                    <a:pt x="4207" y="1443"/>
                    <a:pt x="4527" y="1381"/>
                    <a:pt x="4836" y="1241"/>
                  </a:cubicBezTo>
                  <a:cubicBezTo>
                    <a:pt x="4891" y="1209"/>
                    <a:pt x="4869" y="1129"/>
                    <a:pt x="4815" y="1129"/>
                  </a:cubicBezTo>
                  <a:cubicBezTo>
                    <a:pt x="4807" y="1129"/>
                    <a:pt x="4799" y="1131"/>
                    <a:pt x="4791" y="1134"/>
                  </a:cubicBezTo>
                  <a:cubicBezTo>
                    <a:pt x="4495" y="1266"/>
                    <a:pt x="4188" y="1325"/>
                    <a:pt x="3885" y="1325"/>
                  </a:cubicBezTo>
                  <a:cubicBezTo>
                    <a:pt x="3165" y="1325"/>
                    <a:pt x="2462" y="994"/>
                    <a:pt x="1953" y="536"/>
                  </a:cubicBezTo>
                  <a:lnTo>
                    <a:pt x="1658" y="152"/>
                  </a:lnTo>
                  <a:cubicBezTo>
                    <a:pt x="1658" y="143"/>
                    <a:pt x="1649" y="134"/>
                    <a:pt x="1649" y="134"/>
                  </a:cubicBezTo>
                  <a:lnTo>
                    <a:pt x="15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 rot="2831864">
              <a:off x="12311" y="1199"/>
              <a:ext cx="109" cy="86"/>
            </a:xfrm>
            <a:custGeom>
              <a:avLst/>
              <a:gdLst/>
              <a:ahLst/>
              <a:cxnLst/>
              <a:rect l="l" t="t" r="r" b="b"/>
              <a:pathLst>
                <a:path w="771" h="612" extrusionOk="0">
                  <a:moveTo>
                    <a:pt x="387" y="0"/>
                  </a:moveTo>
                  <a:cubicBezTo>
                    <a:pt x="360" y="0"/>
                    <a:pt x="332" y="4"/>
                    <a:pt x="304" y="11"/>
                  </a:cubicBezTo>
                  <a:cubicBezTo>
                    <a:pt x="36" y="83"/>
                    <a:pt x="0" y="449"/>
                    <a:pt x="250" y="574"/>
                  </a:cubicBezTo>
                  <a:cubicBezTo>
                    <a:pt x="295" y="599"/>
                    <a:pt x="343" y="611"/>
                    <a:pt x="390" y="611"/>
                  </a:cubicBezTo>
                  <a:cubicBezTo>
                    <a:pt x="491" y="611"/>
                    <a:pt x="588" y="555"/>
                    <a:pt x="643" y="458"/>
                  </a:cubicBezTo>
                  <a:cubicBezTo>
                    <a:pt x="770" y="250"/>
                    <a:pt x="613" y="0"/>
                    <a:pt x="3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 rot="2831864">
              <a:off x="12453" y="1083"/>
              <a:ext cx="141" cy="112"/>
            </a:xfrm>
            <a:custGeom>
              <a:avLst/>
              <a:gdLst/>
              <a:ahLst/>
              <a:cxnLst/>
              <a:rect l="l" t="t" r="r" b="b"/>
              <a:pathLst>
                <a:path w="999" h="795" extrusionOk="0">
                  <a:moveTo>
                    <a:pt x="497" y="1"/>
                  </a:moveTo>
                  <a:cubicBezTo>
                    <a:pt x="463" y="1"/>
                    <a:pt x="428" y="5"/>
                    <a:pt x="393" y="14"/>
                  </a:cubicBezTo>
                  <a:cubicBezTo>
                    <a:pt x="45" y="112"/>
                    <a:pt x="0" y="576"/>
                    <a:pt x="313" y="746"/>
                  </a:cubicBezTo>
                  <a:cubicBezTo>
                    <a:pt x="371" y="778"/>
                    <a:pt x="436" y="794"/>
                    <a:pt x="500" y="794"/>
                  </a:cubicBezTo>
                  <a:cubicBezTo>
                    <a:pt x="631" y="794"/>
                    <a:pt x="758" y="729"/>
                    <a:pt x="830" y="603"/>
                  </a:cubicBezTo>
                  <a:cubicBezTo>
                    <a:pt x="998" y="331"/>
                    <a:pt x="793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 rot="2831864">
              <a:off x="12976" y="1371"/>
              <a:ext cx="203" cy="157"/>
            </a:xfrm>
            <a:custGeom>
              <a:avLst/>
              <a:gdLst/>
              <a:ahLst/>
              <a:cxnLst/>
              <a:rect l="l" t="t" r="r" b="b"/>
              <a:pathLst>
                <a:path w="1439" h="1117" extrusionOk="0">
                  <a:moveTo>
                    <a:pt x="726" y="0"/>
                  </a:moveTo>
                  <a:cubicBezTo>
                    <a:pt x="682" y="0"/>
                    <a:pt x="636" y="5"/>
                    <a:pt x="590" y="16"/>
                  </a:cubicBezTo>
                  <a:cubicBezTo>
                    <a:pt x="108" y="132"/>
                    <a:pt x="1" y="784"/>
                    <a:pt x="438" y="1034"/>
                  </a:cubicBezTo>
                  <a:cubicBezTo>
                    <a:pt x="529" y="1090"/>
                    <a:pt x="628" y="1116"/>
                    <a:pt x="725" y="1116"/>
                  </a:cubicBezTo>
                  <a:cubicBezTo>
                    <a:pt x="907" y="1116"/>
                    <a:pt x="1083" y="1024"/>
                    <a:pt x="1188" y="855"/>
                  </a:cubicBezTo>
                  <a:cubicBezTo>
                    <a:pt x="1439" y="475"/>
                    <a:pt x="1147" y="0"/>
                    <a:pt x="7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 rot="2831864">
              <a:off x="12928" y="1615"/>
              <a:ext cx="172" cy="136"/>
            </a:xfrm>
            <a:custGeom>
              <a:avLst/>
              <a:gdLst/>
              <a:ahLst/>
              <a:cxnLst/>
              <a:rect l="l" t="t" r="r" b="b"/>
              <a:pathLst>
                <a:path w="1217" h="963" extrusionOk="0">
                  <a:moveTo>
                    <a:pt x="613" y="0"/>
                  </a:moveTo>
                  <a:cubicBezTo>
                    <a:pt x="571" y="0"/>
                    <a:pt x="527" y="6"/>
                    <a:pt x="482" y="18"/>
                  </a:cubicBezTo>
                  <a:cubicBezTo>
                    <a:pt x="63" y="134"/>
                    <a:pt x="0" y="705"/>
                    <a:pt x="384" y="902"/>
                  </a:cubicBezTo>
                  <a:cubicBezTo>
                    <a:pt x="458" y="943"/>
                    <a:pt x="538" y="963"/>
                    <a:pt x="616" y="963"/>
                  </a:cubicBezTo>
                  <a:cubicBezTo>
                    <a:pt x="774" y="963"/>
                    <a:pt x="925" y="882"/>
                    <a:pt x="1009" y="732"/>
                  </a:cubicBezTo>
                  <a:cubicBezTo>
                    <a:pt x="1216" y="405"/>
                    <a:pt x="968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 rot="2831864">
              <a:off x="12528" y="1372"/>
              <a:ext cx="189" cy="150"/>
            </a:xfrm>
            <a:custGeom>
              <a:avLst/>
              <a:gdLst/>
              <a:ahLst/>
              <a:cxnLst/>
              <a:rect l="l" t="t" r="r" b="b"/>
              <a:pathLst>
                <a:path w="1339" h="1062" extrusionOk="0">
                  <a:moveTo>
                    <a:pt x="669" y="1"/>
                  </a:moveTo>
                  <a:cubicBezTo>
                    <a:pt x="623" y="1"/>
                    <a:pt x="575" y="7"/>
                    <a:pt x="527" y="20"/>
                  </a:cubicBezTo>
                  <a:cubicBezTo>
                    <a:pt x="63" y="145"/>
                    <a:pt x="0" y="779"/>
                    <a:pt x="420" y="993"/>
                  </a:cubicBezTo>
                  <a:cubicBezTo>
                    <a:pt x="499" y="1040"/>
                    <a:pt x="586" y="1062"/>
                    <a:pt x="671" y="1062"/>
                  </a:cubicBezTo>
                  <a:cubicBezTo>
                    <a:pt x="847" y="1062"/>
                    <a:pt x="1017" y="970"/>
                    <a:pt x="1107" y="814"/>
                  </a:cubicBezTo>
                  <a:cubicBezTo>
                    <a:pt x="1338" y="447"/>
                    <a:pt x="1062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 rot="2831864">
              <a:off x="12557" y="1648"/>
              <a:ext cx="153" cy="121"/>
            </a:xfrm>
            <a:custGeom>
              <a:avLst/>
              <a:gdLst/>
              <a:ahLst/>
              <a:cxnLst/>
              <a:rect l="l" t="t" r="r" b="b"/>
              <a:pathLst>
                <a:path w="1085" h="860" extrusionOk="0">
                  <a:moveTo>
                    <a:pt x="550" y="1"/>
                  </a:moveTo>
                  <a:cubicBezTo>
                    <a:pt x="511" y="1"/>
                    <a:pt x="470" y="6"/>
                    <a:pt x="429" y="18"/>
                  </a:cubicBezTo>
                  <a:cubicBezTo>
                    <a:pt x="54" y="116"/>
                    <a:pt x="0" y="625"/>
                    <a:pt x="348" y="804"/>
                  </a:cubicBezTo>
                  <a:cubicBezTo>
                    <a:pt x="410" y="842"/>
                    <a:pt x="478" y="859"/>
                    <a:pt x="545" y="859"/>
                  </a:cubicBezTo>
                  <a:cubicBezTo>
                    <a:pt x="685" y="859"/>
                    <a:pt x="824" y="784"/>
                    <a:pt x="902" y="652"/>
                  </a:cubicBezTo>
                  <a:cubicBezTo>
                    <a:pt x="1084" y="358"/>
                    <a:pt x="864" y="1"/>
                    <a:pt x="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" name="Google Shape;80;p2"/>
            <p:cNvSpPr/>
            <p:nvPr/>
          </p:nvSpPr>
          <p:spPr>
            <a:xfrm rot="2831864">
              <a:off x="12407" y="1352"/>
              <a:ext cx="121" cy="96"/>
            </a:xfrm>
            <a:custGeom>
              <a:avLst/>
              <a:gdLst/>
              <a:ahLst/>
              <a:cxnLst/>
              <a:rect l="l" t="t" r="r" b="b"/>
              <a:pathLst>
                <a:path w="858" h="681" extrusionOk="0">
                  <a:moveTo>
                    <a:pt x="431" y="0"/>
                  </a:moveTo>
                  <a:cubicBezTo>
                    <a:pt x="402" y="0"/>
                    <a:pt x="371" y="4"/>
                    <a:pt x="340" y="13"/>
                  </a:cubicBezTo>
                  <a:cubicBezTo>
                    <a:pt x="45" y="93"/>
                    <a:pt x="0" y="495"/>
                    <a:pt x="277" y="637"/>
                  </a:cubicBezTo>
                  <a:cubicBezTo>
                    <a:pt x="327" y="666"/>
                    <a:pt x="381" y="680"/>
                    <a:pt x="434" y="680"/>
                  </a:cubicBezTo>
                  <a:cubicBezTo>
                    <a:pt x="545" y="680"/>
                    <a:pt x="654" y="621"/>
                    <a:pt x="714" y="512"/>
                  </a:cubicBezTo>
                  <a:cubicBezTo>
                    <a:pt x="858" y="281"/>
                    <a:pt x="681" y="0"/>
                    <a:pt x="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2"/>
            <p:cNvSpPr/>
            <p:nvPr/>
          </p:nvSpPr>
          <p:spPr>
            <a:xfrm rot="2831864">
              <a:off x="12861" y="1867"/>
              <a:ext cx="134" cy="107"/>
            </a:xfrm>
            <a:custGeom>
              <a:avLst/>
              <a:gdLst/>
              <a:ahLst/>
              <a:cxnLst/>
              <a:rect l="l" t="t" r="r" b="b"/>
              <a:pathLst>
                <a:path w="954" h="757" extrusionOk="0">
                  <a:moveTo>
                    <a:pt x="476" y="0"/>
                  </a:moveTo>
                  <a:cubicBezTo>
                    <a:pt x="444" y="0"/>
                    <a:pt x="410" y="5"/>
                    <a:pt x="375" y="14"/>
                  </a:cubicBezTo>
                  <a:cubicBezTo>
                    <a:pt x="45" y="103"/>
                    <a:pt x="0" y="550"/>
                    <a:pt x="304" y="710"/>
                  </a:cubicBezTo>
                  <a:cubicBezTo>
                    <a:pt x="359" y="742"/>
                    <a:pt x="418" y="757"/>
                    <a:pt x="477" y="757"/>
                  </a:cubicBezTo>
                  <a:cubicBezTo>
                    <a:pt x="600" y="757"/>
                    <a:pt x="719" y="691"/>
                    <a:pt x="786" y="576"/>
                  </a:cubicBezTo>
                  <a:cubicBezTo>
                    <a:pt x="954" y="321"/>
                    <a:pt x="756" y="0"/>
                    <a:pt x="4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 rot="2831864">
              <a:off x="12648" y="1957"/>
              <a:ext cx="186" cy="147"/>
            </a:xfrm>
            <a:custGeom>
              <a:avLst/>
              <a:gdLst/>
              <a:ahLst/>
              <a:cxnLst/>
              <a:rect l="l" t="t" r="r" b="b"/>
              <a:pathLst>
                <a:path w="1322" h="1040" extrusionOk="0">
                  <a:moveTo>
                    <a:pt x="669" y="0"/>
                  </a:moveTo>
                  <a:cubicBezTo>
                    <a:pt x="623" y="0"/>
                    <a:pt x="576" y="6"/>
                    <a:pt x="527" y="20"/>
                  </a:cubicBezTo>
                  <a:cubicBezTo>
                    <a:pt x="72" y="136"/>
                    <a:pt x="1" y="760"/>
                    <a:pt x="429" y="975"/>
                  </a:cubicBezTo>
                  <a:cubicBezTo>
                    <a:pt x="505" y="1019"/>
                    <a:pt x="588" y="1039"/>
                    <a:pt x="670" y="1039"/>
                  </a:cubicBezTo>
                  <a:cubicBezTo>
                    <a:pt x="838" y="1039"/>
                    <a:pt x="1003" y="952"/>
                    <a:pt x="1098" y="796"/>
                  </a:cubicBezTo>
                  <a:cubicBezTo>
                    <a:pt x="1322" y="437"/>
                    <a:pt x="1053" y="0"/>
                    <a:pt x="6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 rot="2831864">
              <a:off x="12491" y="1849"/>
              <a:ext cx="156" cy="123"/>
            </a:xfrm>
            <a:custGeom>
              <a:avLst/>
              <a:gdLst/>
              <a:ahLst/>
              <a:cxnLst/>
              <a:rect l="l" t="t" r="r" b="b"/>
              <a:pathLst>
                <a:path w="1105" h="875" extrusionOk="0">
                  <a:moveTo>
                    <a:pt x="551" y="1"/>
                  </a:moveTo>
                  <a:cubicBezTo>
                    <a:pt x="515" y="1"/>
                    <a:pt x="477" y="5"/>
                    <a:pt x="438" y="15"/>
                  </a:cubicBezTo>
                  <a:cubicBezTo>
                    <a:pt x="55" y="122"/>
                    <a:pt x="1" y="640"/>
                    <a:pt x="349" y="818"/>
                  </a:cubicBezTo>
                  <a:cubicBezTo>
                    <a:pt x="413" y="856"/>
                    <a:pt x="484" y="874"/>
                    <a:pt x="555" y="874"/>
                  </a:cubicBezTo>
                  <a:cubicBezTo>
                    <a:pt x="700" y="874"/>
                    <a:pt x="842" y="799"/>
                    <a:pt x="920" y="667"/>
                  </a:cubicBezTo>
                  <a:cubicBezTo>
                    <a:pt x="1105" y="370"/>
                    <a:pt x="878" y="1"/>
                    <a:pt x="5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 rot="2831864">
              <a:off x="12540" y="1898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7" h="460" extrusionOk="0">
                  <a:moveTo>
                    <a:pt x="234" y="0"/>
                  </a:moveTo>
                  <a:cubicBezTo>
                    <a:pt x="195" y="0"/>
                    <a:pt x="155" y="9"/>
                    <a:pt x="116" y="22"/>
                  </a:cubicBezTo>
                  <a:cubicBezTo>
                    <a:pt x="89" y="40"/>
                    <a:pt x="72" y="57"/>
                    <a:pt x="54" y="75"/>
                  </a:cubicBezTo>
                  <a:cubicBezTo>
                    <a:pt x="36" y="102"/>
                    <a:pt x="27" y="120"/>
                    <a:pt x="18" y="147"/>
                  </a:cubicBezTo>
                  <a:lnTo>
                    <a:pt x="9" y="173"/>
                  </a:lnTo>
                  <a:lnTo>
                    <a:pt x="9" y="182"/>
                  </a:lnTo>
                  <a:cubicBezTo>
                    <a:pt x="9" y="200"/>
                    <a:pt x="9" y="218"/>
                    <a:pt x="0" y="245"/>
                  </a:cubicBezTo>
                  <a:cubicBezTo>
                    <a:pt x="0" y="263"/>
                    <a:pt x="9" y="281"/>
                    <a:pt x="9" y="307"/>
                  </a:cubicBezTo>
                  <a:cubicBezTo>
                    <a:pt x="27" y="370"/>
                    <a:pt x="89" y="432"/>
                    <a:pt x="161" y="450"/>
                  </a:cubicBezTo>
                  <a:cubicBezTo>
                    <a:pt x="179" y="450"/>
                    <a:pt x="197" y="459"/>
                    <a:pt x="214" y="459"/>
                  </a:cubicBezTo>
                  <a:cubicBezTo>
                    <a:pt x="232" y="459"/>
                    <a:pt x="259" y="450"/>
                    <a:pt x="277" y="450"/>
                  </a:cubicBezTo>
                  <a:cubicBezTo>
                    <a:pt x="295" y="441"/>
                    <a:pt x="313" y="432"/>
                    <a:pt x="330" y="423"/>
                  </a:cubicBezTo>
                  <a:cubicBezTo>
                    <a:pt x="366" y="406"/>
                    <a:pt x="393" y="379"/>
                    <a:pt x="411" y="343"/>
                  </a:cubicBezTo>
                  <a:cubicBezTo>
                    <a:pt x="420" y="325"/>
                    <a:pt x="429" y="307"/>
                    <a:pt x="438" y="289"/>
                  </a:cubicBezTo>
                  <a:cubicBezTo>
                    <a:pt x="446" y="254"/>
                    <a:pt x="446" y="209"/>
                    <a:pt x="438" y="173"/>
                  </a:cubicBezTo>
                  <a:lnTo>
                    <a:pt x="438" y="165"/>
                  </a:lnTo>
                  <a:cubicBezTo>
                    <a:pt x="429" y="147"/>
                    <a:pt x="429" y="129"/>
                    <a:pt x="411" y="111"/>
                  </a:cubicBezTo>
                  <a:lnTo>
                    <a:pt x="384" y="66"/>
                  </a:lnTo>
                  <a:cubicBezTo>
                    <a:pt x="366" y="49"/>
                    <a:pt x="357" y="40"/>
                    <a:pt x="339" y="31"/>
                  </a:cubicBezTo>
                  <a:cubicBezTo>
                    <a:pt x="322" y="22"/>
                    <a:pt x="304" y="13"/>
                    <a:pt x="277" y="4"/>
                  </a:cubicBezTo>
                  <a:cubicBezTo>
                    <a:pt x="263" y="1"/>
                    <a:pt x="248" y="0"/>
                    <a:pt x="234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 rot="2831864">
              <a:off x="12709" y="2028"/>
              <a:ext cx="53" cy="58"/>
            </a:xfrm>
            <a:custGeom>
              <a:avLst/>
              <a:gdLst/>
              <a:ahLst/>
              <a:cxnLst/>
              <a:rect l="l" t="t" r="r" b="b"/>
              <a:pathLst>
                <a:path w="376" h="412" extrusionOk="0">
                  <a:moveTo>
                    <a:pt x="135" y="1"/>
                  </a:moveTo>
                  <a:lnTo>
                    <a:pt x="108" y="10"/>
                  </a:lnTo>
                  <a:lnTo>
                    <a:pt x="90" y="19"/>
                  </a:lnTo>
                  <a:cubicBezTo>
                    <a:pt x="72" y="28"/>
                    <a:pt x="63" y="36"/>
                    <a:pt x="54" y="54"/>
                  </a:cubicBezTo>
                  <a:cubicBezTo>
                    <a:pt x="45" y="54"/>
                    <a:pt x="45" y="63"/>
                    <a:pt x="36" y="72"/>
                  </a:cubicBezTo>
                  <a:lnTo>
                    <a:pt x="28" y="81"/>
                  </a:lnTo>
                  <a:cubicBezTo>
                    <a:pt x="19" y="99"/>
                    <a:pt x="10" y="117"/>
                    <a:pt x="1" y="135"/>
                  </a:cubicBezTo>
                  <a:lnTo>
                    <a:pt x="1" y="144"/>
                  </a:lnTo>
                  <a:cubicBezTo>
                    <a:pt x="1" y="152"/>
                    <a:pt x="1" y="152"/>
                    <a:pt x="1" y="152"/>
                  </a:cubicBezTo>
                  <a:lnTo>
                    <a:pt x="1" y="161"/>
                  </a:lnTo>
                  <a:lnTo>
                    <a:pt x="1" y="215"/>
                  </a:lnTo>
                  <a:cubicBezTo>
                    <a:pt x="1" y="215"/>
                    <a:pt x="1" y="224"/>
                    <a:pt x="1" y="224"/>
                  </a:cubicBezTo>
                  <a:cubicBezTo>
                    <a:pt x="1" y="224"/>
                    <a:pt x="1" y="233"/>
                    <a:pt x="1" y="233"/>
                  </a:cubicBezTo>
                  <a:lnTo>
                    <a:pt x="1" y="277"/>
                  </a:lnTo>
                  <a:lnTo>
                    <a:pt x="1" y="286"/>
                  </a:lnTo>
                  <a:lnTo>
                    <a:pt x="19" y="322"/>
                  </a:lnTo>
                  <a:lnTo>
                    <a:pt x="45" y="358"/>
                  </a:lnTo>
                  <a:cubicBezTo>
                    <a:pt x="54" y="367"/>
                    <a:pt x="63" y="376"/>
                    <a:pt x="81" y="385"/>
                  </a:cubicBezTo>
                  <a:cubicBezTo>
                    <a:pt x="108" y="402"/>
                    <a:pt x="135" y="411"/>
                    <a:pt x="170" y="411"/>
                  </a:cubicBezTo>
                  <a:lnTo>
                    <a:pt x="242" y="411"/>
                  </a:lnTo>
                  <a:cubicBezTo>
                    <a:pt x="260" y="402"/>
                    <a:pt x="277" y="393"/>
                    <a:pt x="295" y="385"/>
                  </a:cubicBezTo>
                  <a:cubicBezTo>
                    <a:pt x="304" y="376"/>
                    <a:pt x="313" y="376"/>
                    <a:pt x="322" y="367"/>
                  </a:cubicBezTo>
                  <a:cubicBezTo>
                    <a:pt x="331" y="349"/>
                    <a:pt x="349" y="340"/>
                    <a:pt x="349" y="331"/>
                  </a:cubicBezTo>
                  <a:cubicBezTo>
                    <a:pt x="349" y="331"/>
                    <a:pt x="349" y="322"/>
                    <a:pt x="349" y="322"/>
                  </a:cubicBezTo>
                  <a:cubicBezTo>
                    <a:pt x="358" y="304"/>
                    <a:pt x="367" y="286"/>
                    <a:pt x="376" y="269"/>
                  </a:cubicBezTo>
                  <a:cubicBezTo>
                    <a:pt x="376" y="251"/>
                    <a:pt x="376" y="233"/>
                    <a:pt x="376" y="215"/>
                  </a:cubicBezTo>
                  <a:lnTo>
                    <a:pt x="376" y="197"/>
                  </a:lnTo>
                  <a:cubicBezTo>
                    <a:pt x="376" y="161"/>
                    <a:pt x="367" y="126"/>
                    <a:pt x="349" y="99"/>
                  </a:cubicBezTo>
                  <a:cubicBezTo>
                    <a:pt x="349" y="81"/>
                    <a:pt x="349" y="72"/>
                    <a:pt x="340" y="54"/>
                  </a:cubicBezTo>
                  <a:lnTo>
                    <a:pt x="322" y="45"/>
                  </a:lnTo>
                  <a:cubicBezTo>
                    <a:pt x="322" y="36"/>
                    <a:pt x="313" y="28"/>
                    <a:pt x="304" y="28"/>
                  </a:cubicBezTo>
                  <a:cubicBezTo>
                    <a:pt x="304" y="28"/>
                    <a:pt x="295" y="19"/>
                    <a:pt x="295" y="19"/>
                  </a:cubicBezTo>
                  <a:cubicBezTo>
                    <a:pt x="277" y="19"/>
                    <a:pt x="260" y="10"/>
                    <a:pt x="25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 rot="2831864">
              <a:off x="12910" y="1911"/>
              <a:ext cx="46" cy="48"/>
            </a:xfrm>
            <a:custGeom>
              <a:avLst/>
              <a:gdLst/>
              <a:ahLst/>
              <a:cxnLst/>
              <a:rect l="l" t="t" r="r" b="b"/>
              <a:pathLst>
                <a:path w="323" h="337" extrusionOk="0">
                  <a:moveTo>
                    <a:pt x="153" y="0"/>
                  </a:moveTo>
                  <a:cubicBezTo>
                    <a:pt x="135" y="0"/>
                    <a:pt x="126" y="9"/>
                    <a:pt x="108" y="18"/>
                  </a:cubicBezTo>
                  <a:cubicBezTo>
                    <a:pt x="90" y="18"/>
                    <a:pt x="72" y="27"/>
                    <a:pt x="63" y="45"/>
                  </a:cubicBezTo>
                  <a:lnTo>
                    <a:pt x="54" y="54"/>
                  </a:lnTo>
                  <a:lnTo>
                    <a:pt x="28" y="89"/>
                  </a:lnTo>
                  <a:lnTo>
                    <a:pt x="28" y="98"/>
                  </a:lnTo>
                  <a:lnTo>
                    <a:pt x="10" y="134"/>
                  </a:lnTo>
                  <a:cubicBezTo>
                    <a:pt x="1" y="170"/>
                    <a:pt x="1" y="196"/>
                    <a:pt x="10" y="223"/>
                  </a:cubicBezTo>
                  <a:cubicBezTo>
                    <a:pt x="19" y="250"/>
                    <a:pt x="28" y="268"/>
                    <a:pt x="54" y="286"/>
                  </a:cubicBezTo>
                  <a:cubicBezTo>
                    <a:pt x="72" y="312"/>
                    <a:pt x="90" y="321"/>
                    <a:pt x="117" y="330"/>
                  </a:cubicBezTo>
                  <a:cubicBezTo>
                    <a:pt x="130" y="335"/>
                    <a:pt x="146" y="337"/>
                    <a:pt x="162" y="337"/>
                  </a:cubicBezTo>
                  <a:cubicBezTo>
                    <a:pt x="177" y="337"/>
                    <a:pt x="193" y="335"/>
                    <a:pt x="206" y="330"/>
                  </a:cubicBezTo>
                  <a:lnTo>
                    <a:pt x="242" y="312"/>
                  </a:lnTo>
                  <a:lnTo>
                    <a:pt x="278" y="286"/>
                  </a:lnTo>
                  <a:lnTo>
                    <a:pt x="304" y="259"/>
                  </a:lnTo>
                  <a:cubicBezTo>
                    <a:pt x="304" y="241"/>
                    <a:pt x="313" y="232"/>
                    <a:pt x="313" y="214"/>
                  </a:cubicBezTo>
                  <a:cubicBezTo>
                    <a:pt x="322" y="205"/>
                    <a:pt x="322" y="187"/>
                    <a:pt x="322" y="170"/>
                  </a:cubicBezTo>
                  <a:lnTo>
                    <a:pt x="322" y="161"/>
                  </a:lnTo>
                  <a:lnTo>
                    <a:pt x="322" y="116"/>
                  </a:lnTo>
                  <a:lnTo>
                    <a:pt x="304" y="80"/>
                  </a:lnTo>
                  <a:lnTo>
                    <a:pt x="278" y="45"/>
                  </a:lnTo>
                  <a:cubicBezTo>
                    <a:pt x="269" y="27"/>
                    <a:pt x="251" y="18"/>
                    <a:pt x="233" y="18"/>
                  </a:cubicBezTo>
                  <a:cubicBezTo>
                    <a:pt x="224" y="9"/>
                    <a:pt x="206" y="0"/>
                    <a:pt x="18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 rot="2831864">
              <a:off x="12985" y="1677"/>
              <a:ext cx="50" cy="52"/>
            </a:xfrm>
            <a:custGeom>
              <a:avLst/>
              <a:gdLst/>
              <a:ahLst/>
              <a:cxnLst/>
              <a:rect l="l" t="t" r="r" b="b"/>
              <a:pathLst>
                <a:path w="358" h="367" extrusionOk="0">
                  <a:moveTo>
                    <a:pt x="152" y="1"/>
                  </a:moveTo>
                  <a:lnTo>
                    <a:pt x="125" y="10"/>
                  </a:lnTo>
                  <a:lnTo>
                    <a:pt x="107" y="19"/>
                  </a:lnTo>
                  <a:lnTo>
                    <a:pt x="98" y="28"/>
                  </a:lnTo>
                  <a:lnTo>
                    <a:pt x="89" y="28"/>
                  </a:lnTo>
                  <a:cubicBezTo>
                    <a:pt x="71" y="37"/>
                    <a:pt x="63" y="46"/>
                    <a:pt x="54" y="54"/>
                  </a:cubicBezTo>
                  <a:lnTo>
                    <a:pt x="45" y="63"/>
                  </a:lnTo>
                  <a:cubicBezTo>
                    <a:pt x="36" y="72"/>
                    <a:pt x="27" y="81"/>
                    <a:pt x="18" y="99"/>
                  </a:cubicBezTo>
                  <a:lnTo>
                    <a:pt x="9" y="117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71"/>
                  </a:lnTo>
                  <a:lnTo>
                    <a:pt x="0" y="188"/>
                  </a:lnTo>
                  <a:lnTo>
                    <a:pt x="0" y="197"/>
                  </a:lnTo>
                  <a:lnTo>
                    <a:pt x="0" y="215"/>
                  </a:lnTo>
                  <a:cubicBezTo>
                    <a:pt x="0" y="215"/>
                    <a:pt x="0" y="224"/>
                    <a:pt x="0" y="224"/>
                  </a:cubicBezTo>
                  <a:cubicBezTo>
                    <a:pt x="0" y="224"/>
                    <a:pt x="0" y="233"/>
                    <a:pt x="0" y="242"/>
                  </a:cubicBezTo>
                  <a:cubicBezTo>
                    <a:pt x="0" y="260"/>
                    <a:pt x="9" y="269"/>
                    <a:pt x="9" y="278"/>
                  </a:cubicBezTo>
                  <a:lnTo>
                    <a:pt x="9" y="287"/>
                  </a:lnTo>
                  <a:cubicBezTo>
                    <a:pt x="18" y="304"/>
                    <a:pt x="27" y="313"/>
                    <a:pt x="45" y="322"/>
                  </a:cubicBezTo>
                  <a:lnTo>
                    <a:pt x="71" y="349"/>
                  </a:lnTo>
                  <a:cubicBezTo>
                    <a:pt x="89" y="358"/>
                    <a:pt x="98" y="358"/>
                    <a:pt x="116" y="367"/>
                  </a:cubicBezTo>
                  <a:lnTo>
                    <a:pt x="214" y="367"/>
                  </a:lnTo>
                  <a:lnTo>
                    <a:pt x="232" y="358"/>
                  </a:lnTo>
                  <a:lnTo>
                    <a:pt x="250" y="349"/>
                  </a:lnTo>
                  <a:cubicBezTo>
                    <a:pt x="259" y="349"/>
                    <a:pt x="268" y="340"/>
                    <a:pt x="277" y="331"/>
                  </a:cubicBezTo>
                  <a:cubicBezTo>
                    <a:pt x="286" y="331"/>
                    <a:pt x="295" y="322"/>
                    <a:pt x="295" y="313"/>
                  </a:cubicBezTo>
                  <a:lnTo>
                    <a:pt x="295" y="304"/>
                  </a:lnTo>
                  <a:lnTo>
                    <a:pt x="330" y="269"/>
                  </a:lnTo>
                  <a:lnTo>
                    <a:pt x="339" y="251"/>
                  </a:lnTo>
                  <a:cubicBezTo>
                    <a:pt x="348" y="233"/>
                    <a:pt x="357" y="224"/>
                    <a:pt x="357" y="206"/>
                  </a:cubicBezTo>
                  <a:lnTo>
                    <a:pt x="357" y="179"/>
                  </a:lnTo>
                  <a:lnTo>
                    <a:pt x="357" y="171"/>
                  </a:lnTo>
                  <a:lnTo>
                    <a:pt x="357" y="126"/>
                  </a:lnTo>
                  <a:cubicBezTo>
                    <a:pt x="357" y="108"/>
                    <a:pt x="348" y="99"/>
                    <a:pt x="339" y="81"/>
                  </a:cubicBezTo>
                  <a:lnTo>
                    <a:pt x="339" y="72"/>
                  </a:lnTo>
                  <a:cubicBezTo>
                    <a:pt x="339" y="72"/>
                    <a:pt x="330" y="63"/>
                    <a:pt x="321" y="63"/>
                  </a:cubicBezTo>
                  <a:cubicBezTo>
                    <a:pt x="321" y="54"/>
                    <a:pt x="312" y="46"/>
                    <a:pt x="304" y="37"/>
                  </a:cubicBezTo>
                  <a:cubicBezTo>
                    <a:pt x="304" y="37"/>
                    <a:pt x="304" y="37"/>
                    <a:pt x="295" y="28"/>
                  </a:cubicBezTo>
                  <a:cubicBezTo>
                    <a:pt x="286" y="19"/>
                    <a:pt x="268" y="10"/>
                    <a:pt x="24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 rot="2831864">
              <a:off x="13032" y="1442"/>
              <a:ext cx="67" cy="67"/>
            </a:xfrm>
            <a:custGeom>
              <a:avLst/>
              <a:gdLst/>
              <a:ahLst/>
              <a:cxnLst/>
              <a:rect l="l" t="t" r="r" b="b"/>
              <a:pathLst>
                <a:path w="474" h="478" extrusionOk="0">
                  <a:moveTo>
                    <a:pt x="250" y="0"/>
                  </a:moveTo>
                  <a:cubicBezTo>
                    <a:pt x="232" y="0"/>
                    <a:pt x="206" y="9"/>
                    <a:pt x="188" y="9"/>
                  </a:cubicBezTo>
                  <a:cubicBezTo>
                    <a:pt x="116" y="27"/>
                    <a:pt x="63" y="80"/>
                    <a:pt x="18" y="134"/>
                  </a:cubicBezTo>
                  <a:cubicBezTo>
                    <a:pt x="9" y="152"/>
                    <a:pt x="0" y="170"/>
                    <a:pt x="0" y="196"/>
                  </a:cubicBezTo>
                  <a:cubicBezTo>
                    <a:pt x="0" y="205"/>
                    <a:pt x="0" y="214"/>
                    <a:pt x="0" y="223"/>
                  </a:cubicBezTo>
                  <a:cubicBezTo>
                    <a:pt x="0" y="232"/>
                    <a:pt x="0" y="241"/>
                    <a:pt x="0" y="250"/>
                  </a:cubicBezTo>
                  <a:lnTo>
                    <a:pt x="0" y="286"/>
                  </a:lnTo>
                  <a:cubicBezTo>
                    <a:pt x="0" y="295"/>
                    <a:pt x="0" y="303"/>
                    <a:pt x="9" y="312"/>
                  </a:cubicBezTo>
                  <a:lnTo>
                    <a:pt x="9" y="330"/>
                  </a:lnTo>
                  <a:lnTo>
                    <a:pt x="9" y="339"/>
                  </a:lnTo>
                  <a:cubicBezTo>
                    <a:pt x="18" y="348"/>
                    <a:pt x="18" y="348"/>
                    <a:pt x="27" y="357"/>
                  </a:cubicBezTo>
                  <a:cubicBezTo>
                    <a:pt x="27" y="366"/>
                    <a:pt x="27" y="375"/>
                    <a:pt x="36" y="384"/>
                  </a:cubicBezTo>
                  <a:cubicBezTo>
                    <a:pt x="73" y="443"/>
                    <a:pt x="141" y="478"/>
                    <a:pt x="213" y="478"/>
                  </a:cubicBezTo>
                  <a:cubicBezTo>
                    <a:pt x="228" y="478"/>
                    <a:pt x="244" y="476"/>
                    <a:pt x="259" y="473"/>
                  </a:cubicBezTo>
                  <a:cubicBezTo>
                    <a:pt x="295" y="455"/>
                    <a:pt x="339" y="437"/>
                    <a:pt x="366" y="402"/>
                  </a:cubicBezTo>
                  <a:cubicBezTo>
                    <a:pt x="384" y="393"/>
                    <a:pt x="393" y="384"/>
                    <a:pt x="411" y="366"/>
                  </a:cubicBezTo>
                  <a:cubicBezTo>
                    <a:pt x="438" y="330"/>
                    <a:pt x="455" y="295"/>
                    <a:pt x="464" y="259"/>
                  </a:cubicBezTo>
                  <a:cubicBezTo>
                    <a:pt x="473" y="241"/>
                    <a:pt x="473" y="223"/>
                    <a:pt x="473" y="205"/>
                  </a:cubicBezTo>
                  <a:cubicBezTo>
                    <a:pt x="473" y="196"/>
                    <a:pt x="473" y="179"/>
                    <a:pt x="473" y="170"/>
                  </a:cubicBezTo>
                  <a:cubicBezTo>
                    <a:pt x="473" y="161"/>
                    <a:pt x="464" y="161"/>
                    <a:pt x="464" y="152"/>
                  </a:cubicBezTo>
                  <a:cubicBezTo>
                    <a:pt x="455" y="107"/>
                    <a:pt x="429" y="71"/>
                    <a:pt x="393" y="45"/>
                  </a:cubicBezTo>
                  <a:cubicBezTo>
                    <a:pt x="375" y="27"/>
                    <a:pt x="348" y="9"/>
                    <a:pt x="322" y="9"/>
                  </a:cubicBezTo>
                  <a:cubicBezTo>
                    <a:pt x="304" y="0"/>
                    <a:pt x="286" y="0"/>
                    <a:pt x="26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 rot="2831864">
              <a:off x="12609" y="1693"/>
              <a:ext cx="47" cy="55"/>
            </a:xfrm>
            <a:custGeom>
              <a:avLst/>
              <a:gdLst/>
              <a:ahLst/>
              <a:cxnLst/>
              <a:rect l="l" t="t" r="r" b="b"/>
              <a:pathLst>
                <a:path w="331" h="388" extrusionOk="0">
                  <a:moveTo>
                    <a:pt x="180" y="1"/>
                  </a:moveTo>
                  <a:cubicBezTo>
                    <a:pt x="168" y="1"/>
                    <a:pt x="155" y="2"/>
                    <a:pt x="143" y="4"/>
                  </a:cubicBezTo>
                  <a:cubicBezTo>
                    <a:pt x="116" y="13"/>
                    <a:pt x="99" y="31"/>
                    <a:pt x="81" y="48"/>
                  </a:cubicBezTo>
                  <a:lnTo>
                    <a:pt x="54" y="75"/>
                  </a:lnTo>
                  <a:lnTo>
                    <a:pt x="45" y="84"/>
                  </a:lnTo>
                  <a:cubicBezTo>
                    <a:pt x="27" y="93"/>
                    <a:pt x="18" y="111"/>
                    <a:pt x="9" y="138"/>
                  </a:cubicBezTo>
                  <a:cubicBezTo>
                    <a:pt x="9" y="147"/>
                    <a:pt x="0" y="155"/>
                    <a:pt x="0" y="164"/>
                  </a:cubicBezTo>
                  <a:lnTo>
                    <a:pt x="0" y="209"/>
                  </a:lnTo>
                  <a:cubicBezTo>
                    <a:pt x="0" y="209"/>
                    <a:pt x="0" y="209"/>
                    <a:pt x="0" y="218"/>
                  </a:cubicBezTo>
                  <a:lnTo>
                    <a:pt x="0" y="263"/>
                  </a:lnTo>
                  <a:lnTo>
                    <a:pt x="0" y="272"/>
                  </a:lnTo>
                  <a:cubicBezTo>
                    <a:pt x="9" y="298"/>
                    <a:pt x="18" y="316"/>
                    <a:pt x="45" y="334"/>
                  </a:cubicBezTo>
                  <a:cubicBezTo>
                    <a:pt x="54" y="352"/>
                    <a:pt x="72" y="361"/>
                    <a:pt x="90" y="370"/>
                  </a:cubicBezTo>
                  <a:cubicBezTo>
                    <a:pt x="108" y="379"/>
                    <a:pt x="134" y="388"/>
                    <a:pt x="152" y="388"/>
                  </a:cubicBezTo>
                  <a:cubicBezTo>
                    <a:pt x="179" y="388"/>
                    <a:pt x="206" y="379"/>
                    <a:pt x="233" y="361"/>
                  </a:cubicBezTo>
                  <a:lnTo>
                    <a:pt x="241" y="352"/>
                  </a:lnTo>
                  <a:lnTo>
                    <a:pt x="250" y="352"/>
                  </a:lnTo>
                  <a:lnTo>
                    <a:pt x="268" y="343"/>
                  </a:lnTo>
                  <a:lnTo>
                    <a:pt x="286" y="334"/>
                  </a:lnTo>
                  <a:cubicBezTo>
                    <a:pt x="295" y="316"/>
                    <a:pt x="304" y="307"/>
                    <a:pt x="313" y="298"/>
                  </a:cubicBezTo>
                  <a:cubicBezTo>
                    <a:pt x="313" y="280"/>
                    <a:pt x="322" y="272"/>
                    <a:pt x="331" y="254"/>
                  </a:cubicBezTo>
                  <a:lnTo>
                    <a:pt x="331" y="245"/>
                  </a:lnTo>
                  <a:cubicBezTo>
                    <a:pt x="331" y="236"/>
                    <a:pt x="331" y="218"/>
                    <a:pt x="331" y="200"/>
                  </a:cubicBezTo>
                  <a:cubicBezTo>
                    <a:pt x="331" y="200"/>
                    <a:pt x="331" y="191"/>
                    <a:pt x="331" y="191"/>
                  </a:cubicBezTo>
                  <a:cubicBezTo>
                    <a:pt x="331" y="182"/>
                    <a:pt x="331" y="182"/>
                    <a:pt x="331" y="173"/>
                  </a:cubicBezTo>
                  <a:cubicBezTo>
                    <a:pt x="331" y="155"/>
                    <a:pt x="331" y="138"/>
                    <a:pt x="331" y="120"/>
                  </a:cubicBezTo>
                  <a:cubicBezTo>
                    <a:pt x="322" y="93"/>
                    <a:pt x="313" y="66"/>
                    <a:pt x="304" y="48"/>
                  </a:cubicBezTo>
                  <a:cubicBezTo>
                    <a:pt x="269" y="14"/>
                    <a:pt x="224" y="1"/>
                    <a:pt x="180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 rot="2831864">
              <a:off x="12584" y="1430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8" h="463" extrusionOk="0">
                  <a:moveTo>
                    <a:pt x="233" y="1"/>
                  </a:moveTo>
                  <a:cubicBezTo>
                    <a:pt x="215" y="1"/>
                    <a:pt x="197" y="1"/>
                    <a:pt x="179" y="10"/>
                  </a:cubicBezTo>
                  <a:cubicBezTo>
                    <a:pt x="170" y="10"/>
                    <a:pt x="162" y="10"/>
                    <a:pt x="153" y="19"/>
                  </a:cubicBezTo>
                  <a:cubicBezTo>
                    <a:pt x="144" y="19"/>
                    <a:pt x="135" y="28"/>
                    <a:pt x="126" y="28"/>
                  </a:cubicBezTo>
                  <a:cubicBezTo>
                    <a:pt x="108" y="37"/>
                    <a:pt x="99" y="54"/>
                    <a:pt x="90" y="63"/>
                  </a:cubicBezTo>
                  <a:cubicBezTo>
                    <a:pt x="72" y="72"/>
                    <a:pt x="54" y="90"/>
                    <a:pt x="46" y="108"/>
                  </a:cubicBezTo>
                  <a:lnTo>
                    <a:pt x="37" y="126"/>
                  </a:lnTo>
                  <a:cubicBezTo>
                    <a:pt x="28" y="144"/>
                    <a:pt x="19" y="161"/>
                    <a:pt x="19" y="188"/>
                  </a:cubicBezTo>
                  <a:cubicBezTo>
                    <a:pt x="1" y="242"/>
                    <a:pt x="10" y="295"/>
                    <a:pt x="37" y="349"/>
                  </a:cubicBezTo>
                  <a:cubicBezTo>
                    <a:pt x="37" y="349"/>
                    <a:pt x="37" y="349"/>
                    <a:pt x="37" y="358"/>
                  </a:cubicBezTo>
                  <a:lnTo>
                    <a:pt x="63" y="385"/>
                  </a:lnTo>
                  <a:cubicBezTo>
                    <a:pt x="63" y="394"/>
                    <a:pt x="72" y="402"/>
                    <a:pt x="81" y="402"/>
                  </a:cubicBezTo>
                  <a:lnTo>
                    <a:pt x="99" y="420"/>
                  </a:lnTo>
                  <a:lnTo>
                    <a:pt x="126" y="429"/>
                  </a:lnTo>
                  <a:cubicBezTo>
                    <a:pt x="144" y="438"/>
                    <a:pt x="162" y="447"/>
                    <a:pt x="179" y="456"/>
                  </a:cubicBezTo>
                  <a:cubicBezTo>
                    <a:pt x="197" y="460"/>
                    <a:pt x="215" y="463"/>
                    <a:pt x="232" y="463"/>
                  </a:cubicBezTo>
                  <a:cubicBezTo>
                    <a:pt x="249" y="463"/>
                    <a:pt x="264" y="460"/>
                    <a:pt x="278" y="456"/>
                  </a:cubicBezTo>
                  <a:cubicBezTo>
                    <a:pt x="313" y="447"/>
                    <a:pt x="340" y="429"/>
                    <a:pt x="367" y="402"/>
                  </a:cubicBezTo>
                  <a:cubicBezTo>
                    <a:pt x="394" y="376"/>
                    <a:pt x="420" y="331"/>
                    <a:pt x="429" y="295"/>
                  </a:cubicBezTo>
                  <a:cubicBezTo>
                    <a:pt x="429" y="286"/>
                    <a:pt x="438" y="277"/>
                    <a:pt x="438" y="269"/>
                  </a:cubicBezTo>
                  <a:cubicBezTo>
                    <a:pt x="438" y="251"/>
                    <a:pt x="447" y="233"/>
                    <a:pt x="447" y="215"/>
                  </a:cubicBezTo>
                  <a:cubicBezTo>
                    <a:pt x="447" y="215"/>
                    <a:pt x="447" y="206"/>
                    <a:pt x="447" y="206"/>
                  </a:cubicBezTo>
                  <a:cubicBezTo>
                    <a:pt x="447" y="188"/>
                    <a:pt x="447" y="179"/>
                    <a:pt x="447" y="161"/>
                  </a:cubicBezTo>
                  <a:cubicBezTo>
                    <a:pt x="438" y="144"/>
                    <a:pt x="438" y="126"/>
                    <a:pt x="429" y="108"/>
                  </a:cubicBezTo>
                  <a:cubicBezTo>
                    <a:pt x="420" y="90"/>
                    <a:pt x="411" y="72"/>
                    <a:pt x="394" y="63"/>
                  </a:cubicBezTo>
                  <a:cubicBezTo>
                    <a:pt x="385" y="45"/>
                    <a:pt x="367" y="37"/>
                    <a:pt x="349" y="28"/>
                  </a:cubicBezTo>
                  <a:cubicBezTo>
                    <a:pt x="331" y="19"/>
                    <a:pt x="322" y="10"/>
                    <a:pt x="304" y="10"/>
                  </a:cubicBezTo>
                  <a:lnTo>
                    <a:pt x="295" y="10"/>
                  </a:lnTo>
                  <a:cubicBezTo>
                    <a:pt x="278" y="1"/>
                    <a:pt x="251" y="1"/>
                    <a:pt x="233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 rot="2831864">
              <a:off x="12438" y="1385"/>
              <a:ext cx="50" cy="47"/>
            </a:xfrm>
            <a:custGeom>
              <a:avLst/>
              <a:gdLst/>
              <a:ahLst/>
              <a:cxnLst/>
              <a:rect l="l" t="t" r="r" b="b"/>
              <a:pathLst>
                <a:path w="358" h="335" extrusionOk="0">
                  <a:moveTo>
                    <a:pt x="177" y="0"/>
                  </a:moveTo>
                  <a:cubicBezTo>
                    <a:pt x="167" y="0"/>
                    <a:pt x="156" y="2"/>
                    <a:pt x="143" y="7"/>
                  </a:cubicBezTo>
                  <a:cubicBezTo>
                    <a:pt x="134" y="7"/>
                    <a:pt x="116" y="16"/>
                    <a:pt x="107" y="25"/>
                  </a:cubicBezTo>
                  <a:lnTo>
                    <a:pt x="89" y="25"/>
                  </a:lnTo>
                  <a:lnTo>
                    <a:pt x="71" y="33"/>
                  </a:lnTo>
                  <a:lnTo>
                    <a:pt x="54" y="51"/>
                  </a:lnTo>
                  <a:cubicBezTo>
                    <a:pt x="45" y="60"/>
                    <a:pt x="36" y="69"/>
                    <a:pt x="27" y="87"/>
                  </a:cubicBezTo>
                  <a:lnTo>
                    <a:pt x="18" y="96"/>
                  </a:lnTo>
                  <a:lnTo>
                    <a:pt x="9" y="141"/>
                  </a:lnTo>
                  <a:cubicBezTo>
                    <a:pt x="0" y="158"/>
                    <a:pt x="0" y="176"/>
                    <a:pt x="9" y="203"/>
                  </a:cubicBezTo>
                  <a:cubicBezTo>
                    <a:pt x="0" y="212"/>
                    <a:pt x="9" y="230"/>
                    <a:pt x="18" y="239"/>
                  </a:cubicBezTo>
                  <a:cubicBezTo>
                    <a:pt x="18" y="257"/>
                    <a:pt x="36" y="274"/>
                    <a:pt x="45" y="292"/>
                  </a:cubicBezTo>
                  <a:lnTo>
                    <a:pt x="80" y="310"/>
                  </a:lnTo>
                  <a:lnTo>
                    <a:pt x="116" y="328"/>
                  </a:lnTo>
                  <a:cubicBezTo>
                    <a:pt x="125" y="332"/>
                    <a:pt x="136" y="335"/>
                    <a:pt x="147" y="335"/>
                  </a:cubicBezTo>
                  <a:cubicBezTo>
                    <a:pt x="159" y="335"/>
                    <a:pt x="170" y="332"/>
                    <a:pt x="179" y="328"/>
                  </a:cubicBezTo>
                  <a:cubicBezTo>
                    <a:pt x="196" y="328"/>
                    <a:pt x="223" y="319"/>
                    <a:pt x="241" y="310"/>
                  </a:cubicBezTo>
                  <a:lnTo>
                    <a:pt x="250" y="310"/>
                  </a:lnTo>
                  <a:lnTo>
                    <a:pt x="259" y="301"/>
                  </a:lnTo>
                  <a:cubicBezTo>
                    <a:pt x="268" y="292"/>
                    <a:pt x="286" y="283"/>
                    <a:pt x="295" y="274"/>
                  </a:cubicBezTo>
                  <a:cubicBezTo>
                    <a:pt x="304" y="266"/>
                    <a:pt x="312" y="248"/>
                    <a:pt x="321" y="239"/>
                  </a:cubicBezTo>
                  <a:lnTo>
                    <a:pt x="330" y="221"/>
                  </a:lnTo>
                  <a:cubicBezTo>
                    <a:pt x="348" y="212"/>
                    <a:pt x="348" y="185"/>
                    <a:pt x="348" y="167"/>
                  </a:cubicBezTo>
                  <a:cubicBezTo>
                    <a:pt x="357" y="150"/>
                    <a:pt x="357" y="141"/>
                    <a:pt x="348" y="123"/>
                  </a:cubicBezTo>
                  <a:cubicBezTo>
                    <a:pt x="348" y="105"/>
                    <a:pt x="348" y="87"/>
                    <a:pt x="330" y="69"/>
                  </a:cubicBezTo>
                  <a:lnTo>
                    <a:pt x="304" y="51"/>
                  </a:lnTo>
                  <a:lnTo>
                    <a:pt x="268" y="25"/>
                  </a:lnTo>
                  <a:cubicBezTo>
                    <a:pt x="250" y="16"/>
                    <a:pt x="232" y="7"/>
                    <a:pt x="205" y="7"/>
                  </a:cubicBezTo>
                  <a:cubicBezTo>
                    <a:pt x="196" y="2"/>
                    <a:pt x="188" y="0"/>
                    <a:pt x="177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 rot="2831864">
              <a:off x="12339" y="1227"/>
              <a:ext cx="49" cy="48"/>
            </a:xfrm>
            <a:custGeom>
              <a:avLst/>
              <a:gdLst/>
              <a:ahLst/>
              <a:cxnLst/>
              <a:rect l="l" t="t" r="r" b="b"/>
              <a:pathLst>
                <a:path w="350" h="338" extrusionOk="0">
                  <a:moveTo>
                    <a:pt x="175" y="0"/>
                  </a:moveTo>
                  <a:cubicBezTo>
                    <a:pt x="162" y="0"/>
                    <a:pt x="148" y="2"/>
                    <a:pt x="135" y="7"/>
                  </a:cubicBezTo>
                  <a:lnTo>
                    <a:pt x="126" y="7"/>
                  </a:lnTo>
                  <a:lnTo>
                    <a:pt x="81" y="25"/>
                  </a:lnTo>
                  <a:lnTo>
                    <a:pt x="55" y="51"/>
                  </a:lnTo>
                  <a:cubicBezTo>
                    <a:pt x="37" y="69"/>
                    <a:pt x="28" y="78"/>
                    <a:pt x="19" y="105"/>
                  </a:cubicBezTo>
                  <a:cubicBezTo>
                    <a:pt x="10" y="123"/>
                    <a:pt x="1" y="141"/>
                    <a:pt x="10" y="159"/>
                  </a:cubicBezTo>
                  <a:lnTo>
                    <a:pt x="10" y="176"/>
                  </a:lnTo>
                  <a:cubicBezTo>
                    <a:pt x="10" y="194"/>
                    <a:pt x="10" y="203"/>
                    <a:pt x="10" y="221"/>
                  </a:cubicBezTo>
                  <a:cubicBezTo>
                    <a:pt x="19" y="239"/>
                    <a:pt x="28" y="257"/>
                    <a:pt x="37" y="275"/>
                  </a:cubicBezTo>
                  <a:cubicBezTo>
                    <a:pt x="46" y="283"/>
                    <a:pt x="55" y="292"/>
                    <a:pt x="72" y="301"/>
                  </a:cubicBezTo>
                  <a:cubicBezTo>
                    <a:pt x="81" y="310"/>
                    <a:pt x="90" y="319"/>
                    <a:pt x="99" y="319"/>
                  </a:cubicBezTo>
                  <a:cubicBezTo>
                    <a:pt x="117" y="328"/>
                    <a:pt x="126" y="337"/>
                    <a:pt x="144" y="337"/>
                  </a:cubicBezTo>
                  <a:lnTo>
                    <a:pt x="206" y="337"/>
                  </a:lnTo>
                  <a:cubicBezTo>
                    <a:pt x="215" y="328"/>
                    <a:pt x="233" y="319"/>
                    <a:pt x="242" y="319"/>
                  </a:cubicBezTo>
                  <a:lnTo>
                    <a:pt x="251" y="310"/>
                  </a:lnTo>
                  <a:cubicBezTo>
                    <a:pt x="269" y="301"/>
                    <a:pt x="287" y="292"/>
                    <a:pt x="295" y="283"/>
                  </a:cubicBezTo>
                  <a:cubicBezTo>
                    <a:pt x="313" y="266"/>
                    <a:pt x="322" y="248"/>
                    <a:pt x="331" y="230"/>
                  </a:cubicBezTo>
                  <a:cubicBezTo>
                    <a:pt x="340" y="212"/>
                    <a:pt x="349" y="185"/>
                    <a:pt x="349" y="167"/>
                  </a:cubicBezTo>
                  <a:lnTo>
                    <a:pt x="349" y="123"/>
                  </a:lnTo>
                  <a:cubicBezTo>
                    <a:pt x="340" y="105"/>
                    <a:pt x="322" y="96"/>
                    <a:pt x="313" y="78"/>
                  </a:cubicBezTo>
                  <a:cubicBezTo>
                    <a:pt x="304" y="69"/>
                    <a:pt x="295" y="60"/>
                    <a:pt x="287" y="51"/>
                  </a:cubicBezTo>
                  <a:cubicBezTo>
                    <a:pt x="269" y="25"/>
                    <a:pt x="242" y="16"/>
                    <a:pt x="215" y="7"/>
                  </a:cubicBezTo>
                  <a:cubicBezTo>
                    <a:pt x="202" y="2"/>
                    <a:pt x="188" y="0"/>
                    <a:pt x="175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2"/>
            <p:cNvSpPr/>
            <p:nvPr/>
          </p:nvSpPr>
          <p:spPr>
            <a:xfrm rot="2831864">
              <a:off x="12502" y="1138"/>
              <a:ext cx="48" cy="47"/>
            </a:xfrm>
            <a:custGeom>
              <a:avLst/>
              <a:gdLst/>
              <a:ahLst/>
              <a:cxnLst/>
              <a:rect l="l" t="t" r="r" b="b"/>
              <a:pathLst>
                <a:path w="340" h="331" extrusionOk="0">
                  <a:moveTo>
                    <a:pt x="179" y="1"/>
                  </a:moveTo>
                  <a:cubicBezTo>
                    <a:pt x="134" y="1"/>
                    <a:pt x="98" y="18"/>
                    <a:pt x="72" y="45"/>
                  </a:cubicBezTo>
                  <a:lnTo>
                    <a:pt x="63" y="54"/>
                  </a:lnTo>
                  <a:lnTo>
                    <a:pt x="36" y="90"/>
                  </a:lnTo>
                  <a:lnTo>
                    <a:pt x="27" y="99"/>
                  </a:lnTo>
                  <a:cubicBezTo>
                    <a:pt x="18" y="108"/>
                    <a:pt x="18" y="125"/>
                    <a:pt x="9" y="143"/>
                  </a:cubicBezTo>
                  <a:cubicBezTo>
                    <a:pt x="9" y="152"/>
                    <a:pt x="9" y="170"/>
                    <a:pt x="0" y="179"/>
                  </a:cubicBezTo>
                  <a:cubicBezTo>
                    <a:pt x="0" y="206"/>
                    <a:pt x="9" y="224"/>
                    <a:pt x="18" y="242"/>
                  </a:cubicBezTo>
                  <a:cubicBezTo>
                    <a:pt x="18" y="250"/>
                    <a:pt x="27" y="268"/>
                    <a:pt x="36" y="277"/>
                  </a:cubicBezTo>
                  <a:cubicBezTo>
                    <a:pt x="45" y="295"/>
                    <a:pt x="63" y="304"/>
                    <a:pt x="81" y="313"/>
                  </a:cubicBezTo>
                  <a:lnTo>
                    <a:pt x="116" y="331"/>
                  </a:lnTo>
                  <a:lnTo>
                    <a:pt x="161" y="331"/>
                  </a:lnTo>
                  <a:cubicBezTo>
                    <a:pt x="179" y="331"/>
                    <a:pt x="206" y="331"/>
                    <a:pt x="223" y="322"/>
                  </a:cubicBezTo>
                  <a:cubicBezTo>
                    <a:pt x="241" y="313"/>
                    <a:pt x="259" y="304"/>
                    <a:pt x="268" y="286"/>
                  </a:cubicBezTo>
                  <a:lnTo>
                    <a:pt x="286" y="268"/>
                  </a:lnTo>
                  <a:lnTo>
                    <a:pt x="295" y="268"/>
                  </a:lnTo>
                  <a:cubicBezTo>
                    <a:pt x="304" y="259"/>
                    <a:pt x="313" y="242"/>
                    <a:pt x="322" y="224"/>
                  </a:cubicBezTo>
                  <a:cubicBezTo>
                    <a:pt x="330" y="215"/>
                    <a:pt x="330" y="206"/>
                    <a:pt x="339" y="188"/>
                  </a:cubicBezTo>
                  <a:lnTo>
                    <a:pt x="339" y="179"/>
                  </a:lnTo>
                  <a:lnTo>
                    <a:pt x="339" y="134"/>
                  </a:lnTo>
                  <a:cubicBezTo>
                    <a:pt x="339" y="117"/>
                    <a:pt x="339" y="99"/>
                    <a:pt x="330" y="81"/>
                  </a:cubicBezTo>
                  <a:cubicBezTo>
                    <a:pt x="322" y="72"/>
                    <a:pt x="313" y="63"/>
                    <a:pt x="304" y="54"/>
                  </a:cubicBezTo>
                  <a:cubicBezTo>
                    <a:pt x="295" y="36"/>
                    <a:pt x="277" y="27"/>
                    <a:pt x="259" y="18"/>
                  </a:cubicBezTo>
                  <a:lnTo>
                    <a:pt x="223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2"/>
            <p:cNvSpPr/>
            <p:nvPr/>
          </p:nvSpPr>
          <p:spPr>
            <a:xfrm rot="2831864">
              <a:off x="12324" y="1201"/>
              <a:ext cx="99" cy="87"/>
            </a:xfrm>
            <a:custGeom>
              <a:avLst/>
              <a:gdLst/>
              <a:ahLst/>
              <a:cxnLst/>
              <a:rect l="l" t="t" r="r" b="b"/>
              <a:pathLst>
                <a:path w="705" h="618" extrusionOk="0">
                  <a:moveTo>
                    <a:pt x="131" y="553"/>
                  </a:moveTo>
                  <a:cubicBezTo>
                    <a:pt x="141" y="562"/>
                    <a:pt x="152" y="571"/>
                    <a:pt x="163" y="580"/>
                  </a:cubicBezTo>
                  <a:cubicBezTo>
                    <a:pt x="151" y="571"/>
                    <a:pt x="141" y="562"/>
                    <a:pt x="131" y="553"/>
                  </a:cubicBezTo>
                  <a:close/>
                  <a:moveTo>
                    <a:pt x="163" y="580"/>
                  </a:moveTo>
                  <a:cubicBezTo>
                    <a:pt x="166" y="581"/>
                    <a:pt x="169" y="583"/>
                    <a:pt x="172" y="585"/>
                  </a:cubicBezTo>
                  <a:lnTo>
                    <a:pt x="172" y="585"/>
                  </a:lnTo>
                  <a:cubicBezTo>
                    <a:pt x="169" y="583"/>
                    <a:pt x="166" y="581"/>
                    <a:pt x="163" y="580"/>
                  </a:cubicBezTo>
                  <a:close/>
                  <a:moveTo>
                    <a:pt x="356" y="0"/>
                  </a:moveTo>
                  <a:cubicBezTo>
                    <a:pt x="325" y="0"/>
                    <a:pt x="293" y="6"/>
                    <a:pt x="261" y="17"/>
                  </a:cubicBezTo>
                  <a:cubicBezTo>
                    <a:pt x="181" y="44"/>
                    <a:pt x="118" y="98"/>
                    <a:pt x="74" y="169"/>
                  </a:cubicBezTo>
                  <a:cubicBezTo>
                    <a:pt x="0" y="291"/>
                    <a:pt x="24" y="451"/>
                    <a:pt x="131" y="553"/>
                  </a:cubicBezTo>
                  <a:lnTo>
                    <a:pt x="131" y="553"/>
                  </a:lnTo>
                  <a:cubicBezTo>
                    <a:pt x="86" y="509"/>
                    <a:pt x="56" y="451"/>
                    <a:pt x="56" y="392"/>
                  </a:cubicBezTo>
                  <a:cubicBezTo>
                    <a:pt x="47" y="321"/>
                    <a:pt x="65" y="240"/>
                    <a:pt x="109" y="178"/>
                  </a:cubicBezTo>
                  <a:cubicBezTo>
                    <a:pt x="164" y="81"/>
                    <a:pt x="245" y="41"/>
                    <a:pt x="328" y="41"/>
                  </a:cubicBezTo>
                  <a:cubicBezTo>
                    <a:pt x="516" y="41"/>
                    <a:pt x="705" y="252"/>
                    <a:pt x="556" y="464"/>
                  </a:cubicBezTo>
                  <a:cubicBezTo>
                    <a:pt x="511" y="526"/>
                    <a:pt x="457" y="580"/>
                    <a:pt x="386" y="606"/>
                  </a:cubicBezTo>
                  <a:cubicBezTo>
                    <a:pt x="362" y="612"/>
                    <a:pt x="337" y="615"/>
                    <a:pt x="310" y="615"/>
                  </a:cubicBezTo>
                  <a:cubicBezTo>
                    <a:pt x="262" y="615"/>
                    <a:pt x="213" y="605"/>
                    <a:pt x="172" y="585"/>
                  </a:cubicBezTo>
                  <a:lnTo>
                    <a:pt x="172" y="585"/>
                  </a:lnTo>
                  <a:cubicBezTo>
                    <a:pt x="216" y="607"/>
                    <a:pt x="262" y="617"/>
                    <a:pt x="307" y="617"/>
                  </a:cubicBezTo>
                  <a:cubicBezTo>
                    <a:pt x="410" y="617"/>
                    <a:pt x="510" y="563"/>
                    <a:pt x="565" y="472"/>
                  </a:cubicBezTo>
                  <a:cubicBezTo>
                    <a:pt x="609" y="410"/>
                    <a:pt x="636" y="330"/>
                    <a:pt x="627" y="249"/>
                  </a:cubicBezTo>
                  <a:cubicBezTo>
                    <a:pt x="613" y="104"/>
                    <a:pt x="492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 rot="2831864">
              <a:off x="12467" y="1089"/>
              <a:ext cx="123" cy="112"/>
            </a:xfrm>
            <a:custGeom>
              <a:avLst/>
              <a:gdLst/>
              <a:ahLst/>
              <a:cxnLst/>
              <a:rect l="l" t="t" r="r" b="b"/>
              <a:pathLst>
                <a:path w="875" h="795" extrusionOk="0">
                  <a:moveTo>
                    <a:pt x="96" y="644"/>
                  </a:moveTo>
                  <a:lnTo>
                    <a:pt x="96" y="644"/>
                  </a:lnTo>
                  <a:cubicBezTo>
                    <a:pt x="120" y="683"/>
                    <a:pt x="152" y="716"/>
                    <a:pt x="191" y="742"/>
                  </a:cubicBezTo>
                  <a:cubicBezTo>
                    <a:pt x="153" y="714"/>
                    <a:pt x="121" y="681"/>
                    <a:pt x="96" y="644"/>
                  </a:cubicBezTo>
                  <a:close/>
                  <a:moveTo>
                    <a:pt x="191" y="742"/>
                  </a:moveTo>
                  <a:lnTo>
                    <a:pt x="191" y="742"/>
                  </a:lnTo>
                  <a:cubicBezTo>
                    <a:pt x="230" y="766"/>
                    <a:pt x="272" y="781"/>
                    <a:pt x="314" y="788"/>
                  </a:cubicBezTo>
                  <a:lnTo>
                    <a:pt x="314" y="788"/>
                  </a:lnTo>
                  <a:cubicBezTo>
                    <a:pt x="272" y="780"/>
                    <a:pt x="230" y="765"/>
                    <a:pt x="191" y="742"/>
                  </a:cubicBezTo>
                  <a:close/>
                  <a:moveTo>
                    <a:pt x="437" y="1"/>
                  </a:moveTo>
                  <a:cubicBezTo>
                    <a:pt x="400" y="1"/>
                    <a:pt x="362" y="6"/>
                    <a:pt x="324" y="19"/>
                  </a:cubicBezTo>
                  <a:cubicBezTo>
                    <a:pt x="226" y="55"/>
                    <a:pt x="137" y="117"/>
                    <a:pt x="83" y="207"/>
                  </a:cubicBezTo>
                  <a:cubicBezTo>
                    <a:pt x="0" y="345"/>
                    <a:pt x="9" y="516"/>
                    <a:pt x="96" y="644"/>
                  </a:cubicBezTo>
                  <a:lnTo>
                    <a:pt x="96" y="644"/>
                  </a:lnTo>
                  <a:cubicBezTo>
                    <a:pt x="69" y="601"/>
                    <a:pt x="52" y="552"/>
                    <a:pt x="48" y="501"/>
                  </a:cubicBezTo>
                  <a:cubicBezTo>
                    <a:pt x="30" y="403"/>
                    <a:pt x="57" y="305"/>
                    <a:pt x="110" y="224"/>
                  </a:cubicBezTo>
                  <a:cubicBezTo>
                    <a:pt x="185" y="107"/>
                    <a:pt x="290" y="58"/>
                    <a:pt x="395" y="58"/>
                  </a:cubicBezTo>
                  <a:cubicBezTo>
                    <a:pt x="638" y="58"/>
                    <a:pt x="874" y="324"/>
                    <a:pt x="699" y="599"/>
                  </a:cubicBezTo>
                  <a:cubicBezTo>
                    <a:pt x="646" y="680"/>
                    <a:pt x="574" y="742"/>
                    <a:pt x="476" y="778"/>
                  </a:cubicBezTo>
                  <a:cubicBezTo>
                    <a:pt x="441" y="787"/>
                    <a:pt x="406" y="792"/>
                    <a:pt x="371" y="792"/>
                  </a:cubicBezTo>
                  <a:cubicBezTo>
                    <a:pt x="352" y="792"/>
                    <a:pt x="333" y="791"/>
                    <a:pt x="314" y="788"/>
                  </a:cubicBezTo>
                  <a:lnTo>
                    <a:pt x="314" y="788"/>
                  </a:lnTo>
                  <a:cubicBezTo>
                    <a:pt x="338" y="792"/>
                    <a:pt x="362" y="795"/>
                    <a:pt x="387" y="795"/>
                  </a:cubicBezTo>
                  <a:cubicBezTo>
                    <a:pt x="519" y="795"/>
                    <a:pt x="646" y="727"/>
                    <a:pt x="717" y="608"/>
                  </a:cubicBezTo>
                  <a:cubicBezTo>
                    <a:pt x="780" y="528"/>
                    <a:pt x="806" y="421"/>
                    <a:pt x="789" y="314"/>
                  </a:cubicBezTo>
                  <a:cubicBezTo>
                    <a:pt x="766" y="130"/>
                    <a:pt x="611" y="1"/>
                    <a:pt x="437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 rot="2831864">
              <a:off x="12991" y="1376"/>
              <a:ext cx="183" cy="159"/>
            </a:xfrm>
            <a:custGeom>
              <a:avLst/>
              <a:gdLst/>
              <a:ahLst/>
              <a:cxnLst/>
              <a:rect l="l" t="t" r="r" b="b"/>
              <a:pathLst>
                <a:path w="1296" h="1127" extrusionOk="0">
                  <a:moveTo>
                    <a:pt x="631" y="1"/>
                  </a:moveTo>
                  <a:cubicBezTo>
                    <a:pt x="582" y="1"/>
                    <a:pt x="532" y="8"/>
                    <a:pt x="483" y="22"/>
                  </a:cubicBezTo>
                  <a:cubicBezTo>
                    <a:pt x="188" y="94"/>
                    <a:pt x="1" y="397"/>
                    <a:pt x="72" y="700"/>
                  </a:cubicBezTo>
                  <a:cubicBezTo>
                    <a:pt x="99" y="843"/>
                    <a:pt x="188" y="968"/>
                    <a:pt x="313" y="1040"/>
                  </a:cubicBezTo>
                  <a:cubicBezTo>
                    <a:pt x="188" y="959"/>
                    <a:pt x="108" y="834"/>
                    <a:pt x="81" y="700"/>
                  </a:cubicBezTo>
                  <a:cubicBezTo>
                    <a:pt x="54" y="558"/>
                    <a:pt x="90" y="415"/>
                    <a:pt x="170" y="290"/>
                  </a:cubicBezTo>
                  <a:cubicBezTo>
                    <a:pt x="284" y="126"/>
                    <a:pt x="437" y="58"/>
                    <a:pt x="588" y="58"/>
                  </a:cubicBezTo>
                  <a:cubicBezTo>
                    <a:pt x="948" y="58"/>
                    <a:pt x="1296" y="446"/>
                    <a:pt x="1063" y="861"/>
                  </a:cubicBezTo>
                  <a:cubicBezTo>
                    <a:pt x="983" y="977"/>
                    <a:pt x="867" y="1066"/>
                    <a:pt x="724" y="1102"/>
                  </a:cubicBezTo>
                  <a:cubicBezTo>
                    <a:pt x="677" y="1114"/>
                    <a:pt x="631" y="1120"/>
                    <a:pt x="585" y="1120"/>
                  </a:cubicBezTo>
                  <a:cubicBezTo>
                    <a:pt x="490" y="1120"/>
                    <a:pt x="398" y="1094"/>
                    <a:pt x="313" y="1040"/>
                  </a:cubicBezTo>
                  <a:lnTo>
                    <a:pt x="313" y="1040"/>
                  </a:lnTo>
                  <a:cubicBezTo>
                    <a:pt x="402" y="1097"/>
                    <a:pt x="499" y="1127"/>
                    <a:pt x="599" y="1127"/>
                  </a:cubicBezTo>
                  <a:cubicBezTo>
                    <a:pt x="641" y="1127"/>
                    <a:pt x="682" y="1121"/>
                    <a:pt x="724" y="1111"/>
                  </a:cubicBezTo>
                  <a:cubicBezTo>
                    <a:pt x="867" y="1075"/>
                    <a:pt x="992" y="995"/>
                    <a:pt x="1081" y="870"/>
                  </a:cubicBezTo>
                  <a:cubicBezTo>
                    <a:pt x="1161" y="745"/>
                    <a:pt x="1188" y="593"/>
                    <a:pt x="1161" y="451"/>
                  </a:cubicBezTo>
                  <a:cubicBezTo>
                    <a:pt x="1134" y="299"/>
                    <a:pt x="1045" y="165"/>
                    <a:pt x="920" y="85"/>
                  </a:cubicBezTo>
                  <a:cubicBezTo>
                    <a:pt x="830" y="30"/>
                    <a:pt x="732" y="1"/>
                    <a:pt x="63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 rot="2831864">
              <a:off x="12946" y="1627"/>
              <a:ext cx="151" cy="134"/>
            </a:xfrm>
            <a:custGeom>
              <a:avLst/>
              <a:gdLst/>
              <a:ahLst/>
              <a:cxnLst/>
              <a:rect l="l" t="t" r="r" b="b"/>
              <a:pathLst>
                <a:path w="1073" h="952" extrusionOk="0">
                  <a:moveTo>
                    <a:pt x="28" y="592"/>
                  </a:moveTo>
                  <a:cubicBezTo>
                    <a:pt x="46" y="716"/>
                    <a:pt x="108" y="823"/>
                    <a:pt x="215" y="886"/>
                  </a:cubicBezTo>
                  <a:cubicBezTo>
                    <a:pt x="117" y="823"/>
                    <a:pt x="46" y="716"/>
                    <a:pt x="28" y="592"/>
                  </a:cubicBezTo>
                  <a:close/>
                  <a:moveTo>
                    <a:pt x="503" y="0"/>
                  </a:moveTo>
                  <a:cubicBezTo>
                    <a:pt x="461" y="0"/>
                    <a:pt x="418" y="6"/>
                    <a:pt x="376" y="20"/>
                  </a:cubicBezTo>
                  <a:cubicBezTo>
                    <a:pt x="251" y="56"/>
                    <a:pt x="153" y="136"/>
                    <a:pt x="90" y="243"/>
                  </a:cubicBezTo>
                  <a:cubicBezTo>
                    <a:pt x="28" y="350"/>
                    <a:pt x="1" y="475"/>
                    <a:pt x="28" y="591"/>
                  </a:cubicBezTo>
                  <a:cubicBezTo>
                    <a:pt x="19" y="475"/>
                    <a:pt x="46" y="359"/>
                    <a:pt x="108" y="261"/>
                  </a:cubicBezTo>
                  <a:cubicBezTo>
                    <a:pt x="198" y="97"/>
                    <a:pt x="334" y="30"/>
                    <a:pt x="468" y="30"/>
                  </a:cubicBezTo>
                  <a:cubicBezTo>
                    <a:pt x="773" y="30"/>
                    <a:pt x="1072" y="373"/>
                    <a:pt x="831" y="707"/>
                  </a:cubicBezTo>
                  <a:cubicBezTo>
                    <a:pt x="769" y="814"/>
                    <a:pt x="670" y="895"/>
                    <a:pt x="563" y="930"/>
                  </a:cubicBezTo>
                  <a:cubicBezTo>
                    <a:pt x="523" y="943"/>
                    <a:pt x="483" y="949"/>
                    <a:pt x="442" y="949"/>
                  </a:cubicBezTo>
                  <a:cubicBezTo>
                    <a:pt x="364" y="949"/>
                    <a:pt x="286" y="927"/>
                    <a:pt x="215" y="886"/>
                  </a:cubicBezTo>
                  <a:lnTo>
                    <a:pt x="215" y="886"/>
                  </a:lnTo>
                  <a:cubicBezTo>
                    <a:pt x="284" y="930"/>
                    <a:pt x="366" y="951"/>
                    <a:pt x="448" y="951"/>
                  </a:cubicBezTo>
                  <a:cubicBezTo>
                    <a:pt x="484" y="951"/>
                    <a:pt x="520" y="947"/>
                    <a:pt x="554" y="939"/>
                  </a:cubicBezTo>
                  <a:cubicBezTo>
                    <a:pt x="679" y="904"/>
                    <a:pt x="777" y="832"/>
                    <a:pt x="849" y="725"/>
                  </a:cubicBezTo>
                  <a:cubicBezTo>
                    <a:pt x="920" y="627"/>
                    <a:pt x="947" y="502"/>
                    <a:pt x="929" y="377"/>
                  </a:cubicBezTo>
                  <a:cubicBezTo>
                    <a:pt x="900" y="155"/>
                    <a:pt x="710" y="0"/>
                    <a:pt x="50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 rot="2831864">
              <a:off x="12549" y="1377"/>
              <a:ext cx="151" cy="147"/>
            </a:xfrm>
            <a:custGeom>
              <a:avLst/>
              <a:gdLst/>
              <a:ahLst/>
              <a:cxnLst/>
              <a:rect l="l" t="t" r="r" b="b"/>
              <a:pathLst>
                <a:path w="1072" h="1045" extrusionOk="0">
                  <a:moveTo>
                    <a:pt x="251" y="973"/>
                  </a:moveTo>
                  <a:lnTo>
                    <a:pt x="251" y="973"/>
                  </a:lnTo>
                  <a:cubicBezTo>
                    <a:pt x="297" y="1002"/>
                    <a:pt x="346" y="1021"/>
                    <a:pt x="397" y="1032"/>
                  </a:cubicBezTo>
                  <a:lnTo>
                    <a:pt x="397" y="1032"/>
                  </a:lnTo>
                  <a:cubicBezTo>
                    <a:pt x="346" y="1021"/>
                    <a:pt x="296" y="1001"/>
                    <a:pt x="251" y="973"/>
                  </a:cubicBezTo>
                  <a:close/>
                  <a:moveTo>
                    <a:pt x="581" y="1"/>
                  </a:moveTo>
                  <a:cubicBezTo>
                    <a:pt x="531" y="1"/>
                    <a:pt x="480" y="9"/>
                    <a:pt x="429" y="27"/>
                  </a:cubicBezTo>
                  <a:cubicBezTo>
                    <a:pt x="161" y="107"/>
                    <a:pt x="1" y="375"/>
                    <a:pt x="45" y="652"/>
                  </a:cubicBezTo>
                  <a:cubicBezTo>
                    <a:pt x="63" y="786"/>
                    <a:pt x="143" y="902"/>
                    <a:pt x="251" y="973"/>
                  </a:cubicBezTo>
                  <a:cubicBezTo>
                    <a:pt x="143" y="902"/>
                    <a:pt x="72" y="786"/>
                    <a:pt x="54" y="661"/>
                  </a:cubicBezTo>
                  <a:cubicBezTo>
                    <a:pt x="36" y="527"/>
                    <a:pt x="63" y="393"/>
                    <a:pt x="135" y="286"/>
                  </a:cubicBezTo>
                  <a:cubicBezTo>
                    <a:pt x="206" y="179"/>
                    <a:pt x="313" y="98"/>
                    <a:pt x="438" y="63"/>
                  </a:cubicBezTo>
                  <a:cubicBezTo>
                    <a:pt x="478" y="51"/>
                    <a:pt x="519" y="46"/>
                    <a:pt x="559" y="46"/>
                  </a:cubicBezTo>
                  <a:cubicBezTo>
                    <a:pt x="768" y="46"/>
                    <a:pt x="963" y="195"/>
                    <a:pt x="1000" y="420"/>
                  </a:cubicBezTo>
                  <a:cubicBezTo>
                    <a:pt x="1036" y="678"/>
                    <a:pt x="884" y="937"/>
                    <a:pt x="634" y="1018"/>
                  </a:cubicBezTo>
                  <a:cubicBezTo>
                    <a:pt x="585" y="1034"/>
                    <a:pt x="536" y="1042"/>
                    <a:pt x="488" y="1042"/>
                  </a:cubicBezTo>
                  <a:cubicBezTo>
                    <a:pt x="457" y="1042"/>
                    <a:pt x="427" y="1039"/>
                    <a:pt x="397" y="1032"/>
                  </a:cubicBezTo>
                  <a:lnTo>
                    <a:pt x="397" y="1032"/>
                  </a:lnTo>
                  <a:cubicBezTo>
                    <a:pt x="433" y="1040"/>
                    <a:pt x="469" y="1044"/>
                    <a:pt x="505" y="1044"/>
                  </a:cubicBezTo>
                  <a:cubicBezTo>
                    <a:pt x="549" y="1044"/>
                    <a:pt x="593" y="1038"/>
                    <a:pt x="634" y="1026"/>
                  </a:cubicBezTo>
                  <a:cubicBezTo>
                    <a:pt x="902" y="946"/>
                    <a:pt x="1072" y="687"/>
                    <a:pt x="1045" y="411"/>
                  </a:cubicBezTo>
                  <a:cubicBezTo>
                    <a:pt x="1008" y="170"/>
                    <a:pt x="805" y="1"/>
                    <a:pt x="58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 rot="2831864">
              <a:off x="12574" y="1656"/>
              <a:ext cx="134" cy="121"/>
            </a:xfrm>
            <a:custGeom>
              <a:avLst/>
              <a:gdLst/>
              <a:ahLst/>
              <a:cxnLst/>
              <a:rect l="l" t="t" r="r" b="b"/>
              <a:pathLst>
                <a:path w="947" h="857" extrusionOk="0">
                  <a:moveTo>
                    <a:pt x="56" y="623"/>
                  </a:moveTo>
                  <a:cubicBezTo>
                    <a:pt x="83" y="696"/>
                    <a:pt x="131" y="759"/>
                    <a:pt x="203" y="799"/>
                  </a:cubicBezTo>
                  <a:cubicBezTo>
                    <a:pt x="136" y="754"/>
                    <a:pt x="87" y="693"/>
                    <a:pt x="56" y="623"/>
                  </a:cubicBezTo>
                  <a:close/>
                  <a:moveTo>
                    <a:pt x="203" y="799"/>
                  </a:moveTo>
                  <a:lnTo>
                    <a:pt x="203" y="799"/>
                  </a:lnTo>
                  <a:cubicBezTo>
                    <a:pt x="256" y="836"/>
                    <a:pt x="316" y="854"/>
                    <a:pt x="378" y="855"/>
                  </a:cubicBezTo>
                  <a:lnTo>
                    <a:pt x="378" y="855"/>
                  </a:lnTo>
                  <a:cubicBezTo>
                    <a:pt x="318" y="850"/>
                    <a:pt x="258" y="831"/>
                    <a:pt x="203" y="799"/>
                  </a:cubicBezTo>
                  <a:close/>
                  <a:moveTo>
                    <a:pt x="473" y="0"/>
                  </a:moveTo>
                  <a:cubicBezTo>
                    <a:pt x="431" y="0"/>
                    <a:pt x="388" y="7"/>
                    <a:pt x="346" y="22"/>
                  </a:cubicBezTo>
                  <a:cubicBezTo>
                    <a:pt x="239" y="58"/>
                    <a:pt x="141" y="129"/>
                    <a:pt x="87" y="227"/>
                  </a:cubicBezTo>
                  <a:cubicBezTo>
                    <a:pt x="7" y="348"/>
                    <a:pt x="0" y="498"/>
                    <a:pt x="56" y="623"/>
                  </a:cubicBezTo>
                  <a:lnTo>
                    <a:pt x="56" y="623"/>
                  </a:lnTo>
                  <a:cubicBezTo>
                    <a:pt x="46" y="597"/>
                    <a:pt x="38" y="568"/>
                    <a:pt x="34" y="540"/>
                  </a:cubicBezTo>
                  <a:cubicBezTo>
                    <a:pt x="25" y="433"/>
                    <a:pt x="43" y="326"/>
                    <a:pt x="105" y="236"/>
                  </a:cubicBezTo>
                  <a:cubicBezTo>
                    <a:pt x="186" y="104"/>
                    <a:pt x="303" y="49"/>
                    <a:pt x="418" y="49"/>
                  </a:cubicBezTo>
                  <a:cubicBezTo>
                    <a:pt x="685" y="49"/>
                    <a:pt x="947" y="342"/>
                    <a:pt x="748" y="647"/>
                  </a:cubicBezTo>
                  <a:cubicBezTo>
                    <a:pt x="694" y="736"/>
                    <a:pt x="605" y="807"/>
                    <a:pt x="507" y="834"/>
                  </a:cubicBezTo>
                  <a:cubicBezTo>
                    <a:pt x="465" y="848"/>
                    <a:pt x="424" y="855"/>
                    <a:pt x="384" y="855"/>
                  </a:cubicBezTo>
                  <a:cubicBezTo>
                    <a:pt x="382" y="855"/>
                    <a:pt x="380" y="855"/>
                    <a:pt x="378" y="855"/>
                  </a:cubicBezTo>
                  <a:lnTo>
                    <a:pt x="378" y="855"/>
                  </a:lnTo>
                  <a:cubicBezTo>
                    <a:pt x="390" y="856"/>
                    <a:pt x="402" y="857"/>
                    <a:pt x="415" y="857"/>
                  </a:cubicBezTo>
                  <a:cubicBezTo>
                    <a:pt x="555" y="857"/>
                    <a:pt x="692" y="785"/>
                    <a:pt x="774" y="656"/>
                  </a:cubicBezTo>
                  <a:cubicBezTo>
                    <a:pt x="837" y="567"/>
                    <a:pt x="864" y="450"/>
                    <a:pt x="846" y="343"/>
                  </a:cubicBezTo>
                  <a:cubicBezTo>
                    <a:pt x="824" y="139"/>
                    <a:pt x="659" y="0"/>
                    <a:pt x="47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 rot="2831864">
              <a:off x="12415" y="1353"/>
              <a:ext cx="109" cy="96"/>
            </a:xfrm>
            <a:custGeom>
              <a:avLst/>
              <a:gdLst/>
              <a:ahLst/>
              <a:cxnLst/>
              <a:rect l="l" t="t" r="r" b="b"/>
              <a:pathLst>
                <a:path w="775" h="680" extrusionOk="0">
                  <a:moveTo>
                    <a:pt x="400" y="0"/>
                  </a:moveTo>
                  <a:cubicBezTo>
                    <a:pt x="365" y="0"/>
                    <a:pt x="330" y="7"/>
                    <a:pt x="295" y="21"/>
                  </a:cubicBezTo>
                  <a:cubicBezTo>
                    <a:pt x="206" y="47"/>
                    <a:pt x="135" y="101"/>
                    <a:pt x="90" y="181"/>
                  </a:cubicBezTo>
                  <a:cubicBezTo>
                    <a:pt x="1" y="333"/>
                    <a:pt x="36" y="529"/>
                    <a:pt x="188" y="636"/>
                  </a:cubicBezTo>
                  <a:cubicBezTo>
                    <a:pt x="117" y="583"/>
                    <a:pt x="72" y="511"/>
                    <a:pt x="54" y="431"/>
                  </a:cubicBezTo>
                  <a:cubicBezTo>
                    <a:pt x="45" y="342"/>
                    <a:pt x="72" y="262"/>
                    <a:pt x="117" y="199"/>
                  </a:cubicBezTo>
                  <a:cubicBezTo>
                    <a:pt x="179" y="90"/>
                    <a:pt x="272" y="45"/>
                    <a:pt x="364" y="45"/>
                  </a:cubicBezTo>
                  <a:cubicBezTo>
                    <a:pt x="572" y="45"/>
                    <a:pt x="775" y="276"/>
                    <a:pt x="608" y="511"/>
                  </a:cubicBezTo>
                  <a:cubicBezTo>
                    <a:pt x="572" y="583"/>
                    <a:pt x="500" y="636"/>
                    <a:pt x="429" y="663"/>
                  </a:cubicBezTo>
                  <a:cubicBezTo>
                    <a:pt x="402" y="672"/>
                    <a:pt x="375" y="676"/>
                    <a:pt x="347" y="676"/>
                  </a:cubicBezTo>
                  <a:cubicBezTo>
                    <a:pt x="291" y="676"/>
                    <a:pt x="236" y="660"/>
                    <a:pt x="188" y="636"/>
                  </a:cubicBezTo>
                  <a:lnTo>
                    <a:pt x="188" y="636"/>
                  </a:lnTo>
                  <a:cubicBezTo>
                    <a:pt x="238" y="666"/>
                    <a:pt x="293" y="680"/>
                    <a:pt x="347" y="680"/>
                  </a:cubicBezTo>
                  <a:cubicBezTo>
                    <a:pt x="459" y="680"/>
                    <a:pt x="569" y="622"/>
                    <a:pt x="634" y="520"/>
                  </a:cubicBezTo>
                  <a:cubicBezTo>
                    <a:pt x="688" y="449"/>
                    <a:pt x="706" y="360"/>
                    <a:pt x="697" y="270"/>
                  </a:cubicBezTo>
                  <a:cubicBezTo>
                    <a:pt x="675" y="112"/>
                    <a:pt x="543" y="0"/>
                    <a:pt x="400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 rot="2831864">
              <a:off x="12873" y="1873"/>
              <a:ext cx="121" cy="107"/>
            </a:xfrm>
            <a:custGeom>
              <a:avLst/>
              <a:gdLst/>
              <a:ahLst/>
              <a:cxnLst/>
              <a:rect l="l" t="t" r="r" b="b"/>
              <a:pathLst>
                <a:path w="855" h="757" extrusionOk="0">
                  <a:moveTo>
                    <a:pt x="108" y="626"/>
                  </a:moveTo>
                  <a:cubicBezTo>
                    <a:pt x="131" y="658"/>
                    <a:pt x="160" y="685"/>
                    <a:pt x="194" y="707"/>
                  </a:cubicBezTo>
                  <a:cubicBezTo>
                    <a:pt x="160" y="684"/>
                    <a:pt x="131" y="657"/>
                    <a:pt x="108" y="626"/>
                  </a:cubicBezTo>
                  <a:close/>
                  <a:moveTo>
                    <a:pt x="423" y="1"/>
                  </a:moveTo>
                  <a:cubicBezTo>
                    <a:pt x="386" y="1"/>
                    <a:pt x="348" y="7"/>
                    <a:pt x="310" y="20"/>
                  </a:cubicBezTo>
                  <a:cubicBezTo>
                    <a:pt x="221" y="56"/>
                    <a:pt x="140" y="118"/>
                    <a:pt x="87" y="198"/>
                  </a:cubicBezTo>
                  <a:cubicBezTo>
                    <a:pt x="1" y="334"/>
                    <a:pt x="12" y="504"/>
                    <a:pt x="108" y="626"/>
                  </a:cubicBezTo>
                  <a:lnTo>
                    <a:pt x="108" y="626"/>
                  </a:lnTo>
                  <a:cubicBezTo>
                    <a:pt x="75" y="583"/>
                    <a:pt x="52" y="532"/>
                    <a:pt x="42" y="475"/>
                  </a:cubicBezTo>
                  <a:cubicBezTo>
                    <a:pt x="33" y="386"/>
                    <a:pt x="60" y="288"/>
                    <a:pt x="105" y="216"/>
                  </a:cubicBezTo>
                  <a:cubicBezTo>
                    <a:pt x="146" y="119"/>
                    <a:pt x="227" y="79"/>
                    <a:pt x="316" y="79"/>
                  </a:cubicBezTo>
                  <a:cubicBezTo>
                    <a:pt x="553" y="79"/>
                    <a:pt x="855" y="357"/>
                    <a:pt x="667" y="564"/>
                  </a:cubicBezTo>
                  <a:cubicBezTo>
                    <a:pt x="622" y="645"/>
                    <a:pt x="542" y="707"/>
                    <a:pt x="462" y="734"/>
                  </a:cubicBezTo>
                  <a:cubicBezTo>
                    <a:pt x="428" y="744"/>
                    <a:pt x="393" y="749"/>
                    <a:pt x="359" y="749"/>
                  </a:cubicBezTo>
                  <a:cubicBezTo>
                    <a:pt x="301" y="749"/>
                    <a:pt x="244" y="735"/>
                    <a:pt x="194" y="707"/>
                  </a:cubicBezTo>
                  <a:lnTo>
                    <a:pt x="194" y="707"/>
                  </a:lnTo>
                  <a:cubicBezTo>
                    <a:pt x="251" y="740"/>
                    <a:pt x="314" y="756"/>
                    <a:pt x="377" y="756"/>
                  </a:cubicBezTo>
                  <a:cubicBezTo>
                    <a:pt x="501" y="756"/>
                    <a:pt x="623" y="695"/>
                    <a:pt x="694" y="582"/>
                  </a:cubicBezTo>
                  <a:cubicBezTo>
                    <a:pt x="747" y="502"/>
                    <a:pt x="774" y="404"/>
                    <a:pt x="756" y="306"/>
                  </a:cubicBezTo>
                  <a:cubicBezTo>
                    <a:pt x="742" y="123"/>
                    <a:pt x="590" y="1"/>
                    <a:pt x="423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 rot="2831864">
              <a:off x="12670" y="1963"/>
              <a:ext cx="151" cy="146"/>
            </a:xfrm>
            <a:custGeom>
              <a:avLst/>
              <a:gdLst/>
              <a:ahLst/>
              <a:cxnLst/>
              <a:rect l="l" t="t" r="r" b="b"/>
              <a:pathLst>
                <a:path w="1072" h="1035" extrusionOk="0">
                  <a:moveTo>
                    <a:pt x="579" y="0"/>
                  </a:moveTo>
                  <a:cubicBezTo>
                    <a:pt x="530" y="0"/>
                    <a:pt x="479" y="9"/>
                    <a:pt x="429" y="26"/>
                  </a:cubicBezTo>
                  <a:cubicBezTo>
                    <a:pt x="161" y="107"/>
                    <a:pt x="0" y="375"/>
                    <a:pt x="45" y="651"/>
                  </a:cubicBezTo>
                  <a:cubicBezTo>
                    <a:pt x="72" y="776"/>
                    <a:pt x="143" y="892"/>
                    <a:pt x="259" y="964"/>
                  </a:cubicBezTo>
                  <a:cubicBezTo>
                    <a:pt x="143" y="892"/>
                    <a:pt x="72" y="776"/>
                    <a:pt x="54" y="651"/>
                  </a:cubicBezTo>
                  <a:cubicBezTo>
                    <a:pt x="27" y="383"/>
                    <a:pt x="188" y="142"/>
                    <a:pt x="438" y="71"/>
                  </a:cubicBezTo>
                  <a:cubicBezTo>
                    <a:pt x="480" y="57"/>
                    <a:pt x="523" y="51"/>
                    <a:pt x="565" y="51"/>
                  </a:cubicBezTo>
                  <a:cubicBezTo>
                    <a:pt x="770" y="51"/>
                    <a:pt x="954" y="203"/>
                    <a:pt x="991" y="410"/>
                  </a:cubicBezTo>
                  <a:cubicBezTo>
                    <a:pt x="1027" y="669"/>
                    <a:pt x="875" y="928"/>
                    <a:pt x="625" y="1008"/>
                  </a:cubicBezTo>
                  <a:cubicBezTo>
                    <a:pt x="578" y="1021"/>
                    <a:pt x="531" y="1029"/>
                    <a:pt x="484" y="1029"/>
                  </a:cubicBezTo>
                  <a:cubicBezTo>
                    <a:pt x="404" y="1029"/>
                    <a:pt x="326" y="1008"/>
                    <a:pt x="259" y="964"/>
                  </a:cubicBezTo>
                  <a:lnTo>
                    <a:pt x="259" y="964"/>
                  </a:lnTo>
                  <a:cubicBezTo>
                    <a:pt x="331" y="1011"/>
                    <a:pt x="414" y="1035"/>
                    <a:pt x="498" y="1035"/>
                  </a:cubicBezTo>
                  <a:cubicBezTo>
                    <a:pt x="541" y="1035"/>
                    <a:pt x="583" y="1029"/>
                    <a:pt x="625" y="1017"/>
                  </a:cubicBezTo>
                  <a:cubicBezTo>
                    <a:pt x="893" y="937"/>
                    <a:pt x="1071" y="678"/>
                    <a:pt x="1027" y="410"/>
                  </a:cubicBezTo>
                  <a:cubicBezTo>
                    <a:pt x="997" y="169"/>
                    <a:pt x="801" y="0"/>
                    <a:pt x="579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 rot="2831864">
              <a:off x="12508" y="1859"/>
              <a:ext cx="137" cy="122"/>
            </a:xfrm>
            <a:custGeom>
              <a:avLst/>
              <a:gdLst/>
              <a:ahLst/>
              <a:cxnLst/>
              <a:rect l="l" t="t" r="r" b="b"/>
              <a:pathLst>
                <a:path w="969" h="866" extrusionOk="0">
                  <a:moveTo>
                    <a:pt x="64" y="650"/>
                  </a:moveTo>
                  <a:cubicBezTo>
                    <a:pt x="92" y="713"/>
                    <a:pt x="140" y="766"/>
                    <a:pt x="199" y="807"/>
                  </a:cubicBezTo>
                  <a:cubicBezTo>
                    <a:pt x="139" y="765"/>
                    <a:pt x="94" y="711"/>
                    <a:pt x="64" y="650"/>
                  </a:cubicBezTo>
                  <a:close/>
                  <a:moveTo>
                    <a:pt x="199" y="807"/>
                  </a:moveTo>
                  <a:cubicBezTo>
                    <a:pt x="257" y="844"/>
                    <a:pt x="318" y="863"/>
                    <a:pt x="380" y="864"/>
                  </a:cubicBezTo>
                  <a:lnTo>
                    <a:pt x="380" y="864"/>
                  </a:lnTo>
                  <a:cubicBezTo>
                    <a:pt x="318" y="859"/>
                    <a:pt x="257" y="840"/>
                    <a:pt x="199" y="807"/>
                  </a:cubicBezTo>
                  <a:close/>
                  <a:moveTo>
                    <a:pt x="478" y="0"/>
                  </a:moveTo>
                  <a:cubicBezTo>
                    <a:pt x="436" y="0"/>
                    <a:pt x="393" y="7"/>
                    <a:pt x="351" y="22"/>
                  </a:cubicBezTo>
                  <a:cubicBezTo>
                    <a:pt x="235" y="58"/>
                    <a:pt x="146" y="129"/>
                    <a:pt x="92" y="227"/>
                  </a:cubicBezTo>
                  <a:cubicBezTo>
                    <a:pt x="7" y="361"/>
                    <a:pt x="0" y="520"/>
                    <a:pt x="64" y="650"/>
                  </a:cubicBezTo>
                  <a:lnTo>
                    <a:pt x="64" y="650"/>
                  </a:lnTo>
                  <a:cubicBezTo>
                    <a:pt x="50" y="618"/>
                    <a:pt x="41" y="585"/>
                    <a:pt x="38" y="549"/>
                  </a:cubicBezTo>
                  <a:cubicBezTo>
                    <a:pt x="21" y="442"/>
                    <a:pt x="47" y="326"/>
                    <a:pt x="110" y="245"/>
                  </a:cubicBezTo>
                  <a:cubicBezTo>
                    <a:pt x="189" y="100"/>
                    <a:pt x="310" y="41"/>
                    <a:pt x="430" y="41"/>
                  </a:cubicBezTo>
                  <a:cubicBezTo>
                    <a:pt x="701" y="41"/>
                    <a:pt x="969" y="344"/>
                    <a:pt x="752" y="647"/>
                  </a:cubicBezTo>
                  <a:cubicBezTo>
                    <a:pt x="699" y="745"/>
                    <a:pt x="619" y="816"/>
                    <a:pt x="511" y="843"/>
                  </a:cubicBezTo>
                  <a:cubicBezTo>
                    <a:pt x="470" y="857"/>
                    <a:pt x="429" y="864"/>
                    <a:pt x="388" y="864"/>
                  </a:cubicBezTo>
                  <a:cubicBezTo>
                    <a:pt x="385" y="864"/>
                    <a:pt x="383" y="864"/>
                    <a:pt x="380" y="864"/>
                  </a:cubicBezTo>
                  <a:lnTo>
                    <a:pt x="380" y="864"/>
                  </a:lnTo>
                  <a:cubicBezTo>
                    <a:pt x="393" y="865"/>
                    <a:pt x="406" y="866"/>
                    <a:pt x="419" y="866"/>
                  </a:cubicBezTo>
                  <a:cubicBezTo>
                    <a:pt x="564" y="866"/>
                    <a:pt x="703" y="794"/>
                    <a:pt x="779" y="665"/>
                  </a:cubicBezTo>
                  <a:cubicBezTo>
                    <a:pt x="851" y="566"/>
                    <a:pt x="877" y="459"/>
                    <a:pt x="860" y="343"/>
                  </a:cubicBezTo>
                  <a:cubicBezTo>
                    <a:pt x="838" y="139"/>
                    <a:pt x="667" y="0"/>
                    <a:pt x="478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 rot="-7840361">
              <a:off x="12437" y="2631"/>
              <a:ext cx="420" cy="478"/>
            </a:xfrm>
            <a:custGeom>
              <a:avLst/>
              <a:gdLst/>
              <a:ahLst/>
              <a:cxnLst/>
              <a:rect l="l" t="t" r="r" b="b"/>
              <a:pathLst>
                <a:path w="3312" h="3769" extrusionOk="0">
                  <a:moveTo>
                    <a:pt x="402" y="1"/>
                  </a:moveTo>
                  <a:lnTo>
                    <a:pt x="402" y="1"/>
                  </a:lnTo>
                  <a:cubicBezTo>
                    <a:pt x="54" y="750"/>
                    <a:pt x="1" y="2625"/>
                    <a:pt x="652" y="3339"/>
                  </a:cubicBezTo>
                  <a:cubicBezTo>
                    <a:pt x="968" y="3680"/>
                    <a:pt x="1367" y="3768"/>
                    <a:pt x="1696" y="3768"/>
                  </a:cubicBezTo>
                  <a:cubicBezTo>
                    <a:pt x="2044" y="3768"/>
                    <a:pt x="2312" y="3669"/>
                    <a:pt x="2312" y="3669"/>
                  </a:cubicBezTo>
                  <a:cubicBezTo>
                    <a:pt x="2651" y="3544"/>
                    <a:pt x="3312" y="3205"/>
                    <a:pt x="2964" y="2107"/>
                  </a:cubicBezTo>
                  <a:cubicBezTo>
                    <a:pt x="2625" y="1000"/>
                    <a:pt x="402" y="1"/>
                    <a:pt x="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 rot="-7840361">
              <a:off x="12567" y="2565"/>
              <a:ext cx="264" cy="536"/>
            </a:xfrm>
            <a:custGeom>
              <a:avLst/>
              <a:gdLst/>
              <a:ahLst/>
              <a:cxnLst/>
              <a:rect l="l" t="t" r="r" b="b"/>
              <a:pathLst>
                <a:path w="2084" h="4226" extrusionOk="0">
                  <a:moveTo>
                    <a:pt x="1727" y="1940"/>
                  </a:moveTo>
                  <a:lnTo>
                    <a:pt x="1727" y="1940"/>
                  </a:lnTo>
                  <a:cubicBezTo>
                    <a:pt x="1727" y="1940"/>
                    <a:pt x="1727" y="1940"/>
                    <a:pt x="1726" y="1941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727" y="1943"/>
                    <a:pt x="1728" y="1940"/>
                    <a:pt x="1727" y="1940"/>
                  </a:cubicBezTo>
                  <a:close/>
                  <a:moveTo>
                    <a:pt x="10" y="1"/>
                  </a:moveTo>
                  <a:cubicBezTo>
                    <a:pt x="0" y="1"/>
                    <a:pt x="280" y="711"/>
                    <a:pt x="495" y="1182"/>
                  </a:cubicBezTo>
                  <a:lnTo>
                    <a:pt x="155" y="1084"/>
                  </a:lnTo>
                  <a:lnTo>
                    <a:pt x="93" y="1066"/>
                  </a:lnTo>
                  <a:lnTo>
                    <a:pt x="93" y="1066"/>
                  </a:lnTo>
                  <a:cubicBezTo>
                    <a:pt x="227" y="1138"/>
                    <a:pt x="370" y="1200"/>
                    <a:pt x="512" y="1245"/>
                  </a:cubicBezTo>
                  <a:lnTo>
                    <a:pt x="521" y="1245"/>
                  </a:lnTo>
                  <a:cubicBezTo>
                    <a:pt x="655" y="1530"/>
                    <a:pt x="762" y="1754"/>
                    <a:pt x="914" y="2030"/>
                  </a:cubicBezTo>
                  <a:cubicBezTo>
                    <a:pt x="977" y="2137"/>
                    <a:pt x="1039" y="2253"/>
                    <a:pt x="1110" y="2361"/>
                  </a:cubicBezTo>
                  <a:lnTo>
                    <a:pt x="361" y="2182"/>
                  </a:lnTo>
                  <a:lnTo>
                    <a:pt x="245" y="2146"/>
                  </a:lnTo>
                  <a:cubicBezTo>
                    <a:pt x="244" y="2146"/>
                    <a:pt x="244" y="2146"/>
                    <a:pt x="243" y="2146"/>
                  </a:cubicBezTo>
                  <a:lnTo>
                    <a:pt x="243" y="2146"/>
                  </a:lnTo>
                  <a:cubicBezTo>
                    <a:pt x="233" y="2146"/>
                    <a:pt x="786" y="2344"/>
                    <a:pt x="1057" y="2414"/>
                  </a:cubicBezTo>
                  <a:lnTo>
                    <a:pt x="1146" y="2432"/>
                  </a:lnTo>
                  <a:cubicBezTo>
                    <a:pt x="1244" y="2593"/>
                    <a:pt x="1343" y="2762"/>
                    <a:pt x="1432" y="2923"/>
                  </a:cubicBezTo>
                  <a:lnTo>
                    <a:pt x="1485" y="3021"/>
                  </a:lnTo>
                  <a:lnTo>
                    <a:pt x="745" y="2932"/>
                  </a:lnTo>
                  <a:lnTo>
                    <a:pt x="637" y="2923"/>
                  </a:lnTo>
                  <a:cubicBezTo>
                    <a:pt x="602" y="2923"/>
                    <a:pt x="1164" y="3039"/>
                    <a:pt x="1432" y="3075"/>
                  </a:cubicBezTo>
                  <a:lnTo>
                    <a:pt x="1521" y="3083"/>
                  </a:lnTo>
                  <a:cubicBezTo>
                    <a:pt x="1610" y="3262"/>
                    <a:pt x="1700" y="3432"/>
                    <a:pt x="1780" y="3610"/>
                  </a:cubicBezTo>
                  <a:cubicBezTo>
                    <a:pt x="1860" y="3789"/>
                    <a:pt x="1923" y="3976"/>
                    <a:pt x="1967" y="4172"/>
                  </a:cubicBezTo>
                  <a:cubicBezTo>
                    <a:pt x="1972" y="4208"/>
                    <a:pt x="2003" y="4226"/>
                    <a:pt x="2031" y="4226"/>
                  </a:cubicBezTo>
                  <a:cubicBezTo>
                    <a:pt x="2059" y="4226"/>
                    <a:pt x="2083" y="4208"/>
                    <a:pt x="2074" y="4172"/>
                  </a:cubicBezTo>
                  <a:cubicBezTo>
                    <a:pt x="2039" y="4003"/>
                    <a:pt x="1994" y="3842"/>
                    <a:pt x="1923" y="3681"/>
                  </a:cubicBezTo>
                  <a:cubicBezTo>
                    <a:pt x="1833" y="3485"/>
                    <a:pt x="1735" y="3280"/>
                    <a:pt x="1637" y="3083"/>
                  </a:cubicBezTo>
                  <a:cubicBezTo>
                    <a:pt x="1583" y="2985"/>
                    <a:pt x="1521" y="2887"/>
                    <a:pt x="1467" y="2780"/>
                  </a:cubicBezTo>
                  <a:cubicBezTo>
                    <a:pt x="1548" y="2539"/>
                    <a:pt x="1619" y="2298"/>
                    <a:pt x="1700" y="2057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699" y="2019"/>
                    <a:pt x="1513" y="2450"/>
                    <a:pt x="1441" y="2682"/>
                  </a:cubicBezTo>
                  <a:lnTo>
                    <a:pt x="1423" y="2709"/>
                  </a:lnTo>
                  <a:cubicBezTo>
                    <a:pt x="1307" y="2512"/>
                    <a:pt x="1191" y="2307"/>
                    <a:pt x="1075" y="2102"/>
                  </a:cubicBezTo>
                  <a:cubicBezTo>
                    <a:pt x="986" y="1941"/>
                    <a:pt x="905" y="1789"/>
                    <a:pt x="816" y="1629"/>
                  </a:cubicBezTo>
                  <a:cubicBezTo>
                    <a:pt x="852" y="1423"/>
                    <a:pt x="878" y="1227"/>
                    <a:pt x="905" y="1022"/>
                  </a:cubicBezTo>
                  <a:lnTo>
                    <a:pt x="923" y="924"/>
                  </a:lnTo>
                  <a:lnTo>
                    <a:pt x="923" y="924"/>
                  </a:lnTo>
                  <a:cubicBezTo>
                    <a:pt x="861" y="1120"/>
                    <a:pt x="807" y="1325"/>
                    <a:pt x="771" y="1530"/>
                  </a:cubicBezTo>
                  <a:cubicBezTo>
                    <a:pt x="584" y="1173"/>
                    <a:pt x="405" y="808"/>
                    <a:pt x="227" y="442"/>
                  </a:cubicBezTo>
                  <a:cubicBezTo>
                    <a:pt x="155" y="299"/>
                    <a:pt x="84" y="156"/>
                    <a:pt x="13" y="4"/>
                  </a:cubicBezTo>
                  <a:cubicBezTo>
                    <a:pt x="11" y="2"/>
                    <a:pt x="10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 rot="-7840361">
              <a:off x="12518" y="2665"/>
              <a:ext cx="335" cy="437"/>
            </a:xfrm>
            <a:custGeom>
              <a:avLst/>
              <a:gdLst/>
              <a:ahLst/>
              <a:cxnLst/>
              <a:rect l="l" t="t" r="r" b="b"/>
              <a:pathLst>
                <a:path w="2642" h="3446" extrusionOk="0">
                  <a:moveTo>
                    <a:pt x="1062" y="171"/>
                  </a:moveTo>
                  <a:cubicBezTo>
                    <a:pt x="794" y="54"/>
                    <a:pt x="518" y="1"/>
                    <a:pt x="232" y="10"/>
                  </a:cubicBezTo>
                  <a:cubicBezTo>
                    <a:pt x="0" y="876"/>
                    <a:pt x="27" y="2384"/>
                    <a:pt x="598" y="3009"/>
                  </a:cubicBezTo>
                  <a:cubicBezTo>
                    <a:pt x="848" y="3276"/>
                    <a:pt x="1187" y="3428"/>
                    <a:pt x="1553" y="3446"/>
                  </a:cubicBezTo>
                  <a:cubicBezTo>
                    <a:pt x="2642" y="2500"/>
                    <a:pt x="2383" y="742"/>
                    <a:pt x="1062" y="17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2"/>
            <p:cNvSpPr/>
            <p:nvPr/>
          </p:nvSpPr>
          <p:spPr>
            <a:xfrm rot="-7840361">
              <a:off x="12464" y="2636"/>
              <a:ext cx="374" cy="483"/>
            </a:xfrm>
            <a:custGeom>
              <a:avLst/>
              <a:gdLst/>
              <a:ahLst/>
              <a:cxnLst/>
              <a:rect l="l" t="t" r="r" b="b"/>
              <a:pathLst>
                <a:path w="2946" h="3805" extrusionOk="0">
                  <a:moveTo>
                    <a:pt x="268" y="1"/>
                  </a:moveTo>
                  <a:lnTo>
                    <a:pt x="259" y="19"/>
                  </a:lnTo>
                  <a:cubicBezTo>
                    <a:pt x="170" y="224"/>
                    <a:pt x="117" y="438"/>
                    <a:pt x="81" y="661"/>
                  </a:cubicBezTo>
                  <a:cubicBezTo>
                    <a:pt x="45" y="876"/>
                    <a:pt x="27" y="1099"/>
                    <a:pt x="18" y="1313"/>
                  </a:cubicBezTo>
                  <a:cubicBezTo>
                    <a:pt x="1" y="1759"/>
                    <a:pt x="45" y="2196"/>
                    <a:pt x="152" y="2625"/>
                  </a:cubicBezTo>
                  <a:cubicBezTo>
                    <a:pt x="215" y="2839"/>
                    <a:pt x="295" y="3035"/>
                    <a:pt x="420" y="3223"/>
                  </a:cubicBezTo>
                  <a:cubicBezTo>
                    <a:pt x="545" y="3410"/>
                    <a:pt x="715" y="3553"/>
                    <a:pt x="911" y="3660"/>
                  </a:cubicBezTo>
                  <a:cubicBezTo>
                    <a:pt x="1107" y="3758"/>
                    <a:pt x="1330" y="3803"/>
                    <a:pt x="1545" y="3803"/>
                  </a:cubicBezTo>
                  <a:cubicBezTo>
                    <a:pt x="1567" y="3804"/>
                    <a:pt x="1590" y="3804"/>
                    <a:pt x="1612" y="3804"/>
                  </a:cubicBezTo>
                  <a:cubicBezTo>
                    <a:pt x="1813" y="3804"/>
                    <a:pt x="2012" y="3769"/>
                    <a:pt x="2196" y="3705"/>
                  </a:cubicBezTo>
                  <a:lnTo>
                    <a:pt x="2196" y="3705"/>
                  </a:lnTo>
                  <a:cubicBezTo>
                    <a:pt x="2012" y="3761"/>
                    <a:pt x="1813" y="3795"/>
                    <a:pt x="1619" y="3795"/>
                  </a:cubicBezTo>
                  <a:cubicBezTo>
                    <a:pt x="1597" y="3795"/>
                    <a:pt x="1575" y="3795"/>
                    <a:pt x="1554" y="3794"/>
                  </a:cubicBezTo>
                  <a:cubicBezTo>
                    <a:pt x="1330" y="3794"/>
                    <a:pt x="1116" y="3741"/>
                    <a:pt x="920" y="3642"/>
                  </a:cubicBezTo>
                  <a:cubicBezTo>
                    <a:pt x="724" y="3544"/>
                    <a:pt x="554" y="3401"/>
                    <a:pt x="429" y="3214"/>
                  </a:cubicBezTo>
                  <a:cubicBezTo>
                    <a:pt x="322" y="3027"/>
                    <a:pt x="233" y="2830"/>
                    <a:pt x="179" y="2616"/>
                  </a:cubicBezTo>
                  <a:cubicBezTo>
                    <a:pt x="72" y="2188"/>
                    <a:pt x="36" y="1750"/>
                    <a:pt x="54" y="1313"/>
                  </a:cubicBezTo>
                  <a:cubicBezTo>
                    <a:pt x="63" y="1099"/>
                    <a:pt x="90" y="885"/>
                    <a:pt x="126" y="670"/>
                  </a:cubicBezTo>
                  <a:cubicBezTo>
                    <a:pt x="160" y="455"/>
                    <a:pt x="219" y="257"/>
                    <a:pt x="295" y="67"/>
                  </a:cubicBezTo>
                  <a:lnTo>
                    <a:pt x="295" y="67"/>
                  </a:lnTo>
                  <a:cubicBezTo>
                    <a:pt x="688" y="252"/>
                    <a:pt x="1071" y="461"/>
                    <a:pt x="1429" y="688"/>
                  </a:cubicBezTo>
                  <a:cubicBezTo>
                    <a:pt x="1803" y="920"/>
                    <a:pt x="2152" y="1206"/>
                    <a:pt x="2455" y="1518"/>
                  </a:cubicBezTo>
                  <a:cubicBezTo>
                    <a:pt x="2607" y="1679"/>
                    <a:pt x="2732" y="1866"/>
                    <a:pt x="2812" y="2072"/>
                  </a:cubicBezTo>
                  <a:cubicBezTo>
                    <a:pt x="2892" y="2277"/>
                    <a:pt x="2928" y="2500"/>
                    <a:pt x="2937" y="2714"/>
                  </a:cubicBezTo>
                  <a:cubicBezTo>
                    <a:pt x="2937" y="2937"/>
                    <a:pt x="2866" y="3151"/>
                    <a:pt x="2732" y="3330"/>
                  </a:cubicBezTo>
                  <a:cubicBezTo>
                    <a:pt x="2589" y="3500"/>
                    <a:pt x="2401" y="3633"/>
                    <a:pt x="2196" y="3705"/>
                  </a:cubicBezTo>
                  <a:cubicBezTo>
                    <a:pt x="2410" y="3633"/>
                    <a:pt x="2589" y="3508"/>
                    <a:pt x="2741" y="3330"/>
                  </a:cubicBezTo>
                  <a:cubicBezTo>
                    <a:pt x="2874" y="3160"/>
                    <a:pt x="2946" y="2937"/>
                    <a:pt x="2946" y="2714"/>
                  </a:cubicBezTo>
                  <a:cubicBezTo>
                    <a:pt x="2946" y="2491"/>
                    <a:pt x="2910" y="2268"/>
                    <a:pt x="2830" y="2063"/>
                  </a:cubicBezTo>
                  <a:cubicBezTo>
                    <a:pt x="2749" y="1857"/>
                    <a:pt x="2625" y="1670"/>
                    <a:pt x="2482" y="1500"/>
                  </a:cubicBezTo>
                  <a:cubicBezTo>
                    <a:pt x="2169" y="1179"/>
                    <a:pt x="1830" y="893"/>
                    <a:pt x="1455" y="661"/>
                  </a:cubicBezTo>
                  <a:cubicBezTo>
                    <a:pt x="1081" y="411"/>
                    <a:pt x="697" y="197"/>
                    <a:pt x="295" y="10"/>
                  </a:cubicBezTo>
                  <a:lnTo>
                    <a:pt x="2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2"/>
            <p:cNvSpPr/>
            <p:nvPr/>
          </p:nvSpPr>
          <p:spPr>
            <a:xfrm rot="-7840361">
              <a:off x="12976" y="2746"/>
              <a:ext cx="204" cy="351"/>
            </a:xfrm>
            <a:custGeom>
              <a:avLst/>
              <a:gdLst/>
              <a:ahLst/>
              <a:cxnLst/>
              <a:rect l="l" t="t" r="r" b="b"/>
              <a:pathLst>
                <a:path w="1607" h="2770" extrusionOk="0">
                  <a:moveTo>
                    <a:pt x="928" y="1"/>
                  </a:moveTo>
                  <a:cubicBezTo>
                    <a:pt x="892" y="1"/>
                    <a:pt x="853" y="7"/>
                    <a:pt x="813" y="21"/>
                  </a:cubicBezTo>
                  <a:cubicBezTo>
                    <a:pt x="1" y="298"/>
                    <a:pt x="1277" y="2770"/>
                    <a:pt x="1277" y="2770"/>
                  </a:cubicBezTo>
                  <a:cubicBezTo>
                    <a:pt x="1514" y="2278"/>
                    <a:pt x="1607" y="1"/>
                    <a:pt x="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 rot="-7840361">
              <a:off x="13088" y="2854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9" y="0"/>
                  </a:moveTo>
                  <a:cubicBezTo>
                    <a:pt x="405" y="0"/>
                    <a:pt x="183" y="80"/>
                    <a:pt x="122" y="297"/>
                  </a:cubicBezTo>
                  <a:cubicBezTo>
                    <a:pt x="0" y="727"/>
                    <a:pt x="626" y="870"/>
                    <a:pt x="1321" y="870"/>
                  </a:cubicBezTo>
                  <a:cubicBezTo>
                    <a:pt x="1956" y="870"/>
                    <a:pt x="2650" y="751"/>
                    <a:pt x="2889" y="619"/>
                  </a:cubicBezTo>
                  <a:cubicBezTo>
                    <a:pt x="2889" y="619"/>
                    <a:pt x="1517" y="0"/>
                    <a:pt x="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 rot="-7840361">
              <a:off x="13004" y="2935"/>
              <a:ext cx="292" cy="292"/>
            </a:xfrm>
            <a:custGeom>
              <a:avLst/>
              <a:gdLst/>
              <a:ahLst/>
              <a:cxnLst/>
              <a:rect l="l" t="t" r="r" b="b"/>
              <a:pathLst>
                <a:path w="2304" h="2299" extrusionOk="0">
                  <a:moveTo>
                    <a:pt x="813" y="1"/>
                  </a:moveTo>
                  <a:cubicBezTo>
                    <a:pt x="730" y="1"/>
                    <a:pt x="651" y="35"/>
                    <a:pt x="581" y="112"/>
                  </a:cubicBezTo>
                  <a:cubicBezTo>
                    <a:pt x="1" y="737"/>
                    <a:pt x="2303" y="2299"/>
                    <a:pt x="2303" y="2299"/>
                  </a:cubicBezTo>
                  <a:cubicBezTo>
                    <a:pt x="2280" y="1797"/>
                    <a:pt x="1416" y="1"/>
                    <a:pt x="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 rot="-7840361">
              <a:off x="12983" y="2565"/>
              <a:ext cx="205" cy="350"/>
            </a:xfrm>
            <a:custGeom>
              <a:avLst/>
              <a:gdLst/>
              <a:ahLst/>
              <a:cxnLst/>
              <a:rect l="l" t="t" r="r" b="b"/>
              <a:pathLst>
                <a:path w="1615" h="2762" extrusionOk="0">
                  <a:moveTo>
                    <a:pt x="933" y="0"/>
                  </a:moveTo>
                  <a:cubicBezTo>
                    <a:pt x="895" y="0"/>
                    <a:pt x="855" y="7"/>
                    <a:pt x="813" y="22"/>
                  </a:cubicBezTo>
                  <a:cubicBezTo>
                    <a:pt x="1" y="289"/>
                    <a:pt x="1286" y="2762"/>
                    <a:pt x="1286" y="2762"/>
                  </a:cubicBezTo>
                  <a:cubicBezTo>
                    <a:pt x="1515" y="2279"/>
                    <a:pt x="1615" y="0"/>
                    <a:pt x="9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 rot="-7840361">
              <a:off x="13096" y="2673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1" y="1"/>
                  </a:moveTo>
                  <a:cubicBezTo>
                    <a:pt x="400" y="1"/>
                    <a:pt x="181" y="80"/>
                    <a:pt x="122" y="296"/>
                  </a:cubicBezTo>
                  <a:cubicBezTo>
                    <a:pt x="0" y="727"/>
                    <a:pt x="631" y="871"/>
                    <a:pt x="1331" y="871"/>
                  </a:cubicBezTo>
                  <a:cubicBezTo>
                    <a:pt x="1963" y="871"/>
                    <a:pt x="2651" y="753"/>
                    <a:pt x="2889" y="626"/>
                  </a:cubicBezTo>
                  <a:cubicBezTo>
                    <a:pt x="2889" y="626"/>
                    <a:pt x="1507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 rot="-7840361">
              <a:off x="12980" y="2388"/>
              <a:ext cx="218" cy="344"/>
            </a:xfrm>
            <a:custGeom>
              <a:avLst/>
              <a:gdLst/>
              <a:ahLst/>
              <a:cxnLst/>
              <a:rect l="l" t="t" r="r" b="b"/>
              <a:pathLst>
                <a:path w="1720" h="2713" extrusionOk="0">
                  <a:moveTo>
                    <a:pt x="913" y="1"/>
                  </a:moveTo>
                  <a:cubicBezTo>
                    <a:pt x="867" y="1"/>
                    <a:pt x="819" y="12"/>
                    <a:pt x="768" y="35"/>
                  </a:cubicBezTo>
                  <a:cubicBezTo>
                    <a:pt x="0" y="401"/>
                    <a:pt x="1544" y="2713"/>
                    <a:pt x="1544" y="2713"/>
                  </a:cubicBezTo>
                  <a:cubicBezTo>
                    <a:pt x="1719" y="2213"/>
                    <a:pt x="1560" y="1"/>
                    <a:pt x="9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 rot="-7840361">
              <a:off x="13101" y="2457"/>
              <a:ext cx="361" cy="106"/>
            </a:xfrm>
            <a:custGeom>
              <a:avLst/>
              <a:gdLst/>
              <a:ahLst/>
              <a:cxnLst/>
              <a:rect l="l" t="t" r="r" b="b"/>
              <a:pathLst>
                <a:path w="2848" h="836" extrusionOk="0">
                  <a:moveTo>
                    <a:pt x="833" y="0"/>
                  </a:moveTo>
                  <a:cubicBezTo>
                    <a:pt x="424" y="0"/>
                    <a:pt x="102" y="93"/>
                    <a:pt x="54" y="371"/>
                  </a:cubicBezTo>
                  <a:cubicBezTo>
                    <a:pt x="0" y="715"/>
                    <a:pt x="372" y="835"/>
                    <a:pt x="864" y="835"/>
                  </a:cubicBezTo>
                  <a:cubicBezTo>
                    <a:pt x="1586" y="835"/>
                    <a:pt x="2567" y="576"/>
                    <a:pt x="2848" y="380"/>
                  </a:cubicBezTo>
                  <a:cubicBezTo>
                    <a:pt x="2848" y="380"/>
                    <a:pt x="1662" y="0"/>
                    <a:pt x="8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 rot="-7840361">
              <a:off x="12952" y="2214"/>
              <a:ext cx="242" cy="333"/>
            </a:xfrm>
            <a:custGeom>
              <a:avLst/>
              <a:gdLst/>
              <a:ahLst/>
              <a:cxnLst/>
              <a:rect l="l" t="t" r="r" b="b"/>
              <a:pathLst>
                <a:path w="1910" h="2625" extrusionOk="0">
                  <a:moveTo>
                    <a:pt x="905" y="0"/>
                  </a:moveTo>
                  <a:cubicBezTo>
                    <a:pt x="850" y="0"/>
                    <a:pt x="792" y="17"/>
                    <a:pt x="732" y="54"/>
                  </a:cubicBezTo>
                  <a:cubicBezTo>
                    <a:pt x="0" y="500"/>
                    <a:pt x="1794" y="2624"/>
                    <a:pt x="1794" y="2624"/>
                  </a:cubicBezTo>
                  <a:cubicBezTo>
                    <a:pt x="1909" y="2116"/>
                    <a:pt x="1528" y="0"/>
                    <a:pt x="9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 rot="-7840361">
              <a:off x="13089" y="2244"/>
              <a:ext cx="354" cy="109"/>
            </a:xfrm>
            <a:custGeom>
              <a:avLst/>
              <a:gdLst/>
              <a:ahLst/>
              <a:cxnLst/>
              <a:rect l="l" t="t" r="r" b="b"/>
              <a:pathLst>
                <a:path w="2791" h="861" extrusionOk="0">
                  <a:moveTo>
                    <a:pt x="1142" y="1"/>
                  </a:moveTo>
                  <a:cubicBezTo>
                    <a:pt x="556" y="1"/>
                    <a:pt x="35" y="106"/>
                    <a:pt x="15" y="477"/>
                  </a:cubicBezTo>
                  <a:cubicBezTo>
                    <a:pt x="1" y="757"/>
                    <a:pt x="251" y="860"/>
                    <a:pt x="610" y="860"/>
                  </a:cubicBezTo>
                  <a:cubicBezTo>
                    <a:pt x="1336" y="860"/>
                    <a:pt x="2504" y="433"/>
                    <a:pt x="2791" y="182"/>
                  </a:cubicBezTo>
                  <a:cubicBezTo>
                    <a:pt x="2791" y="182"/>
                    <a:pt x="1911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 rot="-7840361">
              <a:off x="13011" y="2909"/>
              <a:ext cx="240" cy="295"/>
            </a:xfrm>
            <a:custGeom>
              <a:avLst/>
              <a:gdLst/>
              <a:ahLst/>
              <a:cxnLst/>
              <a:rect l="l" t="t" r="r" b="b"/>
              <a:pathLst>
                <a:path w="1893" h="2327" extrusionOk="0">
                  <a:moveTo>
                    <a:pt x="358" y="1"/>
                  </a:moveTo>
                  <a:cubicBezTo>
                    <a:pt x="333" y="1"/>
                    <a:pt x="309" y="3"/>
                    <a:pt x="286" y="6"/>
                  </a:cubicBezTo>
                  <a:cubicBezTo>
                    <a:pt x="303" y="4"/>
                    <a:pt x="321" y="3"/>
                    <a:pt x="338" y="3"/>
                  </a:cubicBezTo>
                  <a:cubicBezTo>
                    <a:pt x="387" y="3"/>
                    <a:pt x="437" y="11"/>
                    <a:pt x="483" y="24"/>
                  </a:cubicBezTo>
                  <a:cubicBezTo>
                    <a:pt x="443" y="7"/>
                    <a:pt x="400" y="1"/>
                    <a:pt x="358" y="1"/>
                  </a:cubicBezTo>
                  <a:close/>
                  <a:moveTo>
                    <a:pt x="483" y="24"/>
                  </a:moveTo>
                  <a:lnTo>
                    <a:pt x="483" y="24"/>
                  </a:lnTo>
                  <a:cubicBezTo>
                    <a:pt x="599" y="78"/>
                    <a:pt x="706" y="149"/>
                    <a:pt x="795" y="247"/>
                  </a:cubicBezTo>
                  <a:cubicBezTo>
                    <a:pt x="974" y="435"/>
                    <a:pt x="1125" y="649"/>
                    <a:pt x="1259" y="872"/>
                  </a:cubicBezTo>
                  <a:cubicBezTo>
                    <a:pt x="1393" y="1095"/>
                    <a:pt x="1509" y="1327"/>
                    <a:pt x="1607" y="1568"/>
                  </a:cubicBezTo>
                  <a:cubicBezTo>
                    <a:pt x="1661" y="1684"/>
                    <a:pt x="1714" y="1800"/>
                    <a:pt x="1750" y="1925"/>
                  </a:cubicBezTo>
                  <a:cubicBezTo>
                    <a:pt x="1788" y="2023"/>
                    <a:pt x="1813" y="2127"/>
                    <a:pt x="1830" y="2238"/>
                  </a:cubicBezTo>
                  <a:lnTo>
                    <a:pt x="1830" y="2238"/>
                  </a:lnTo>
                  <a:cubicBezTo>
                    <a:pt x="1643" y="2113"/>
                    <a:pt x="1456" y="1974"/>
                    <a:pt x="1277" y="1836"/>
                  </a:cubicBezTo>
                  <a:cubicBezTo>
                    <a:pt x="1081" y="1684"/>
                    <a:pt x="884" y="1524"/>
                    <a:pt x="706" y="1354"/>
                  </a:cubicBezTo>
                  <a:cubicBezTo>
                    <a:pt x="519" y="1184"/>
                    <a:pt x="349" y="997"/>
                    <a:pt x="206" y="792"/>
                  </a:cubicBezTo>
                  <a:cubicBezTo>
                    <a:pt x="135" y="694"/>
                    <a:pt x="81" y="577"/>
                    <a:pt x="46" y="461"/>
                  </a:cubicBezTo>
                  <a:cubicBezTo>
                    <a:pt x="10" y="337"/>
                    <a:pt x="46" y="203"/>
                    <a:pt x="126" y="113"/>
                  </a:cubicBezTo>
                  <a:lnTo>
                    <a:pt x="126" y="113"/>
                  </a:lnTo>
                  <a:cubicBezTo>
                    <a:pt x="37" y="212"/>
                    <a:pt x="1" y="345"/>
                    <a:pt x="46" y="479"/>
                  </a:cubicBezTo>
                  <a:cubicBezTo>
                    <a:pt x="72" y="595"/>
                    <a:pt x="126" y="711"/>
                    <a:pt x="197" y="810"/>
                  </a:cubicBezTo>
                  <a:cubicBezTo>
                    <a:pt x="340" y="1015"/>
                    <a:pt x="510" y="1202"/>
                    <a:pt x="688" y="1381"/>
                  </a:cubicBezTo>
                  <a:cubicBezTo>
                    <a:pt x="1045" y="1729"/>
                    <a:pt x="1438" y="2041"/>
                    <a:pt x="1857" y="2327"/>
                  </a:cubicBezTo>
                  <a:lnTo>
                    <a:pt x="1866" y="2327"/>
                  </a:lnTo>
                  <a:cubicBezTo>
                    <a:pt x="1884" y="2327"/>
                    <a:pt x="1893" y="2309"/>
                    <a:pt x="1893" y="2300"/>
                  </a:cubicBezTo>
                  <a:cubicBezTo>
                    <a:pt x="1875" y="2166"/>
                    <a:pt x="1848" y="2032"/>
                    <a:pt x="1804" y="1907"/>
                  </a:cubicBezTo>
                  <a:cubicBezTo>
                    <a:pt x="1759" y="1791"/>
                    <a:pt x="1706" y="1666"/>
                    <a:pt x="1652" y="1550"/>
                  </a:cubicBezTo>
                  <a:cubicBezTo>
                    <a:pt x="1545" y="1309"/>
                    <a:pt x="1420" y="1077"/>
                    <a:pt x="1286" y="863"/>
                  </a:cubicBezTo>
                  <a:cubicBezTo>
                    <a:pt x="1143" y="640"/>
                    <a:pt x="983" y="435"/>
                    <a:pt x="804" y="247"/>
                  </a:cubicBezTo>
                  <a:cubicBezTo>
                    <a:pt x="715" y="149"/>
                    <a:pt x="599" y="69"/>
                    <a:pt x="48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 rot="-7840361">
              <a:off x="13003" y="2723"/>
              <a:ext cx="119" cy="355"/>
            </a:xfrm>
            <a:custGeom>
              <a:avLst/>
              <a:gdLst/>
              <a:ahLst/>
              <a:cxnLst/>
              <a:rect l="l" t="t" r="r" b="b"/>
              <a:pathLst>
                <a:path w="938" h="2798" extrusionOk="0">
                  <a:moveTo>
                    <a:pt x="350" y="5"/>
                  </a:moveTo>
                  <a:cubicBezTo>
                    <a:pt x="325" y="8"/>
                    <a:pt x="301" y="13"/>
                    <a:pt x="277" y="22"/>
                  </a:cubicBezTo>
                  <a:cubicBezTo>
                    <a:pt x="299" y="15"/>
                    <a:pt x="324" y="9"/>
                    <a:pt x="350" y="5"/>
                  </a:cubicBezTo>
                  <a:close/>
                  <a:moveTo>
                    <a:pt x="413" y="1"/>
                  </a:moveTo>
                  <a:cubicBezTo>
                    <a:pt x="392" y="1"/>
                    <a:pt x="370" y="2"/>
                    <a:pt x="350" y="5"/>
                  </a:cubicBezTo>
                  <a:lnTo>
                    <a:pt x="350" y="5"/>
                  </a:lnTo>
                  <a:cubicBezTo>
                    <a:pt x="362" y="4"/>
                    <a:pt x="373" y="3"/>
                    <a:pt x="385" y="3"/>
                  </a:cubicBezTo>
                  <a:cubicBezTo>
                    <a:pt x="477" y="3"/>
                    <a:pt x="567" y="43"/>
                    <a:pt x="625" y="120"/>
                  </a:cubicBezTo>
                  <a:cubicBezTo>
                    <a:pt x="656" y="159"/>
                    <a:pt x="685" y="200"/>
                    <a:pt x="711" y="244"/>
                  </a:cubicBezTo>
                  <a:lnTo>
                    <a:pt x="711" y="244"/>
                  </a:lnTo>
                  <a:cubicBezTo>
                    <a:pt x="686" y="196"/>
                    <a:pt x="658" y="151"/>
                    <a:pt x="625" y="111"/>
                  </a:cubicBezTo>
                  <a:cubicBezTo>
                    <a:pt x="580" y="66"/>
                    <a:pt x="527" y="22"/>
                    <a:pt x="464" y="4"/>
                  </a:cubicBezTo>
                  <a:cubicBezTo>
                    <a:pt x="447" y="2"/>
                    <a:pt x="430" y="1"/>
                    <a:pt x="413" y="1"/>
                  </a:cubicBezTo>
                  <a:close/>
                  <a:moveTo>
                    <a:pt x="276" y="22"/>
                  </a:moveTo>
                  <a:cubicBezTo>
                    <a:pt x="152" y="67"/>
                    <a:pt x="63" y="165"/>
                    <a:pt x="36" y="290"/>
                  </a:cubicBezTo>
                  <a:cubicBezTo>
                    <a:pt x="71" y="165"/>
                    <a:pt x="152" y="67"/>
                    <a:pt x="276" y="22"/>
                  </a:cubicBezTo>
                  <a:close/>
                  <a:moveTo>
                    <a:pt x="711" y="244"/>
                  </a:moveTo>
                  <a:cubicBezTo>
                    <a:pt x="746" y="312"/>
                    <a:pt x="773" y="386"/>
                    <a:pt x="794" y="459"/>
                  </a:cubicBezTo>
                  <a:cubicBezTo>
                    <a:pt x="857" y="709"/>
                    <a:pt x="893" y="968"/>
                    <a:pt x="902" y="1227"/>
                  </a:cubicBezTo>
                  <a:cubicBezTo>
                    <a:pt x="902" y="1486"/>
                    <a:pt x="893" y="1744"/>
                    <a:pt x="875" y="2003"/>
                  </a:cubicBezTo>
                  <a:cubicBezTo>
                    <a:pt x="857" y="2128"/>
                    <a:pt x="848" y="2262"/>
                    <a:pt x="821" y="2387"/>
                  </a:cubicBezTo>
                  <a:cubicBezTo>
                    <a:pt x="806" y="2494"/>
                    <a:pt x="777" y="2602"/>
                    <a:pt x="741" y="2703"/>
                  </a:cubicBezTo>
                  <a:lnTo>
                    <a:pt x="741" y="2703"/>
                  </a:lnTo>
                  <a:cubicBezTo>
                    <a:pt x="637" y="2503"/>
                    <a:pt x="546" y="2290"/>
                    <a:pt x="455" y="2084"/>
                  </a:cubicBezTo>
                  <a:cubicBezTo>
                    <a:pt x="348" y="1851"/>
                    <a:pt x="259" y="1619"/>
                    <a:pt x="179" y="1387"/>
                  </a:cubicBezTo>
                  <a:cubicBezTo>
                    <a:pt x="98" y="1155"/>
                    <a:pt x="45" y="905"/>
                    <a:pt x="18" y="664"/>
                  </a:cubicBezTo>
                  <a:cubicBezTo>
                    <a:pt x="0" y="541"/>
                    <a:pt x="9" y="418"/>
                    <a:pt x="35" y="294"/>
                  </a:cubicBezTo>
                  <a:lnTo>
                    <a:pt x="35" y="294"/>
                  </a:lnTo>
                  <a:cubicBezTo>
                    <a:pt x="9" y="418"/>
                    <a:pt x="0" y="541"/>
                    <a:pt x="9" y="664"/>
                  </a:cubicBezTo>
                  <a:cubicBezTo>
                    <a:pt x="36" y="914"/>
                    <a:pt x="89" y="1155"/>
                    <a:pt x="161" y="1396"/>
                  </a:cubicBezTo>
                  <a:cubicBezTo>
                    <a:pt x="312" y="1869"/>
                    <a:pt x="491" y="2333"/>
                    <a:pt x="723" y="2780"/>
                  </a:cubicBezTo>
                  <a:cubicBezTo>
                    <a:pt x="723" y="2789"/>
                    <a:pt x="732" y="2789"/>
                    <a:pt x="732" y="2798"/>
                  </a:cubicBezTo>
                  <a:cubicBezTo>
                    <a:pt x="750" y="2798"/>
                    <a:pt x="759" y="2798"/>
                    <a:pt x="768" y="2780"/>
                  </a:cubicBezTo>
                  <a:cubicBezTo>
                    <a:pt x="812" y="2664"/>
                    <a:pt x="848" y="2530"/>
                    <a:pt x="866" y="2405"/>
                  </a:cubicBezTo>
                  <a:cubicBezTo>
                    <a:pt x="893" y="2271"/>
                    <a:pt x="902" y="2146"/>
                    <a:pt x="919" y="2012"/>
                  </a:cubicBezTo>
                  <a:cubicBezTo>
                    <a:pt x="937" y="1753"/>
                    <a:pt x="937" y="1494"/>
                    <a:pt x="928" y="1236"/>
                  </a:cubicBezTo>
                  <a:cubicBezTo>
                    <a:pt x="910" y="968"/>
                    <a:pt x="875" y="709"/>
                    <a:pt x="803" y="459"/>
                  </a:cubicBezTo>
                  <a:cubicBezTo>
                    <a:pt x="782" y="383"/>
                    <a:pt x="750" y="311"/>
                    <a:pt x="71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 rot="-7840361">
              <a:off x="13090" y="2848"/>
              <a:ext cx="357" cy="116"/>
            </a:xfrm>
            <a:custGeom>
              <a:avLst/>
              <a:gdLst/>
              <a:ahLst/>
              <a:cxnLst/>
              <a:rect l="l" t="t" r="r" b="b"/>
              <a:pathLst>
                <a:path w="2812" h="915" extrusionOk="0">
                  <a:moveTo>
                    <a:pt x="573" y="0"/>
                  </a:moveTo>
                  <a:cubicBezTo>
                    <a:pt x="459" y="0"/>
                    <a:pt x="350" y="26"/>
                    <a:pt x="241" y="64"/>
                  </a:cubicBezTo>
                  <a:cubicBezTo>
                    <a:pt x="116" y="118"/>
                    <a:pt x="27" y="243"/>
                    <a:pt x="9" y="377"/>
                  </a:cubicBezTo>
                  <a:cubicBezTo>
                    <a:pt x="0" y="448"/>
                    <a:pt x="18" y="520"/>
                    <a:pt x="45" y="582"/>
                  </a:cubicBezTo>
                  <a:cubicBezTo>
                    <a:pt x="80" y="636"/>
                    <a:pt x="134" y="680"/>
                    <a:pt x="188" y="716"/>
                  </a:cubicBezTo>
                  <a:cubicBezTo>
                    <a:pt x="304" y="787"/>
                    <a:pt x="429" y="832"/>
                    <a:pt x="553" y="859"/>
                  </a:cubicBezTo>
                  <a:cubicBezTo>
                    <a:pt x="762" y="896"/>
                    <a:pt x="976" y="915"/>
                    <a:pt x="1192" y="915"/>
                  </a:cubicBezTo>
                  <a:cubicBezTo>
                    <a:pt x="1235" y="915"/>
                    <a:pt x="1278" y="914"/>
                    <a:pt x="1321" y="912"/>
                  </a:cubicBezTo>
                  <a:cubicBezTo>
                    <a:pt x="1571" y="903"/>
                    <a:pt x="1830" y="886"/>
                    <a:pt x="2080" y="850"/>
                  </a:cubicBezTo>
                  <a:cubicBezTo>
                    <a:pt x="2330" y="814"/>
                    <a:pt x="2579" y="752"/>
                    <a:pt x="2812" y="645"/>
                  </a:cubicBezTo>
                  <a:lnTo>
                    <a:pt x="2812" y="645"/>
                  </a:lnTo>
                  <a:cubicBezTo>
                    <a:pt x="2579" y="734"/>
                    <a:pt x="2330" y="796"/>
                    <a:pt x="2080" y="814"/>
                  </a:cubicBezTo>
                  <a:cubicBezTo>
                    <a:pt x="1821" y="850"/>
                    <a:pt x="1571" y="868"/>
                    <a:pt x="1321" y="868"/>
                  </a:cubicBezTo>
                  <a:cubicBezTo>
                    <a:pt x="1062" y="868"/>
                    <a:pt x="812" y="850"/>
                    <a:pt x="562" y="805"/>
                  </a:cubicBezTo>
                  <a:cubicBezTo>
                    <a:pt x="437" y="778"/>
                    <a:pt x="321" y="734"/>
                    <a:pt x="214" y="671"/>
                  </a:cubicBezTo>
                  <a:cubicBezTo>
                    <a:pt x="107" y="618"/>
                    <a:pt x="45" y="502"/>
                    <a:pt x="63" y="377"/>
                  </a:cubicBezTo>
                  <a:cubicBezTo>
                    <a:pt x="72" y="261"/>
                    <a:pt x="152" y="154"/>
                    <a:pt x="259" y="109"/>
                  </a:cubicBezTo>
                  <a:cubicBezTo>
                    <a:pt x="356" y="64"/>
                    <a:pt x="460" y="44"/>
                    <a:pt x="564" y="44"/>
                  </a:cubicBezTo>
                  <a:cubicBezTo>
                    <a:pt x="584" y="44"/>
                    <a:pt x="605" y="45"/>
                    <a:pt x="625" y="47"/>
                  </a:cubicBezTo>
                  <a:cubicBezTo>
                    <a:pt x="875" y="47"/>
                    <a:pt x="1125" y="91"/>
                    <a:pt x="1375" y="154"/>
                  </a:cubicBezTo>
                  <a:cubicBezTo>
                    <a:pt x="1616" y="216"/>
                    <a:pt x="1857" y="297"/>
                    <a:pt x="2098" y="377"/>
                  </a:cubicBezTo>
                  <a:cubicBezTo>
                    <a:pt x="2338" y="457"/>
                    <a:pt x="2579" y="546"/>
                    <a:pt x="2812" y="645"/>
                  </a:cubicBezTo>
                  <a:cubicBezTo>
                    <a:pt x="2356" y="430"/>
                    <a:pt x="1874" y="252"/>
                    <a:pt x="1384" y="118"/>
                  </a:cubicBezTo>
                  <a:cubicBezTo>
                    <a:pt x="1134" y="47"/>
                    <a:pt x="884" y="11"/>
                    <a:pt x="625" y="2"/>
                  </a:cubicBezTo>
                  <a:cubicBezTo>
                    <a:pt x="608" y="1"/>
                    <a:pt x="590" y="0"/>
                    <a:pt x="5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2"/>
            <p:cNvSpPr/>
            <p:nvPr/>
          </p:nvSpPr>
          <p:spPr>
            <a:xfrm rot="-7840361">
              <a:off x="13007" y="2547"/>
              <a:ext cx="124" cy="354"/>
            </a:xfrm>
            <a:custGeom>
              <a:avLst/>
              <a:gdLst/>
              <a:ahLst/>
              <a:cxnLst/>
              <a:rect l="l" t="t" r="r" b="b"/>
              <a:pathLst>
                <a:path w="974" h="2789" extrusionOk="0">
                  <a:moveTo>
                    <a:pt x="411" y="1"/>
                  </a:moveTo>
                  <a:cubicBezTo>
                    <a:pt x="393" y="1"/>
                    <a:pt x="375" y="2"/>
                    <a:pt x="358" y="4"/>
                  </a:cubicBezTo>
                  <a:cubicBezTo>
                    <a:pt x="224" y="31"/>
                    <a:pt x="108" y="120"/>
                    <a:pt x="63" y="254"/>
                  </a:cubicBezTo>
                  <a:cubicBezTo>
                    <a:pt x="18" y="379"/>
                    <a:pt x="1" y="504"/>
                    <a:pt x="18" y="638"/>
                  </a:cubicBezTo>
                  <a:cubicBezTo>
                    <a:pt x="36" y="896"/>
                    <a:pt x="90" y="1146"/>
                    <a:pt x="170" y="1387"/>
                  </a:cubicBezTo>
                  <a:cubicBezTo>
                    <a:pt x="331" y="1869"/>
                    <a:pt x="536" y="2342"/>
                    <a:pt x="777" y="2789"/>
                  </a:cubicBezTo>
                  <a:cubicBezTo>
                    <a:pt x="661" y="2565"/>
                    <a:pt x="563" y="2333"/>
                    <a:pt x="465" y="2101"/>
                  </a:cubicBezTo>
                  <a:cubicBezTo>
                    <a:pt x="375" y="1860"/>
                    <a:pt x="286" y="1628"/>
                    <a:pt x="215" y="1378"/>
                  </a:cubicBezTo>
                  <a:cubicBezTo>
                    <a:pt x="134" y="1137"/>
                    <a:pt x="81" y="896"/>
                    <a:pt x="63" y="638"/>
                  </a:cubicBezTo>
                  <a:cubicBezTo>
                    <a:pt x="54" y="522"/>
                    <a:pt x="72" y="397"/>
                    <a:pt x="108" y="281"/>
                  </a:cubicBezTo>
                  <a:cubicBezTo>
                    <a:pt x="152" y="165"/>
                    <a:pt x="251" y="84"/>
                    <a:pt x="367" y="58"/>
                  </a:cubicBezTo>
                  <a:cubicBezTo>
                    <a:pt x="382" y="55"/>
                    <a:pt x="398" y="54"/>
                    <a:pt x="414" y="54"/>
                  </a:cubicBezTo>
                  <a:cubicBezTo>
                    <a:pt x="520" y="54"/>
                    <a:pt x="615" y="107"/>
                    <a:pt x="670" y="200"/>
                  </a:cubicBezTo>
                  <a:cubicBezTo>
                    <a:pt x="741" y="307"/>
                    <a:pt x="786" y="415"/>
                    <a:pt x="822" y="539"/>
                  </a:cubicBezTo>
                  <a:cubicBezTo>
                    <a:pt x="875" y="780"/>
                    <a:pt x="911" y="1030"/>
                    <a:pt x="920" y="1289"/>
                  </a:cubicBezTo>
                  <a:cubicBezTo>
                    <a:pt x="938" y="1539"/>
                    <a:pt x="929" y="1789"/>
                    <a:pt x="911" y="2048"/>
                  </a:cubicBezTo>
                  <a:cubicBezTo>
                    <a:pt x="902" y="2298"/>
                    <a:pt x="857" y="2548"/>
                    <a:pt x="777" y="2789"/>
                  </a:cubicBezTo>
                  <a:cubicBezTo>
                    <a:pt x="866" y="2557"/>
                    <a:pt x="920" y="2307"/>
                    <a:pt x="938" y="2048"/>
                  </a:cubicBezTo>
                  <a:cubicBezTo>
                    <a:pt x="965" y="1798"/>
                    <a:pt x="973" y="1539"/>
                    <a:pt x="965" y="1280"/>
                  </a:cubicBezTo>
                  <a:cubicBezTo>
                    <a:pt x="956" y="1030"/>
                    <a:pt x="929" y="772"/>
                    <a:pt x="866" y="522"/>
                  </a:cubicBezTo>
                  <a:cubicBezTo>
                    <a:pt x="831" y="397"/>
                    <a:pt x="786" y="281"/>
                    <a:pt x="715" y="165"/>
                  </a:cubicBezTo>
                  <a:cubicBezTo>
                    <a:pt x="670" y="111"/>
                    <a:pt x="625" y="66"/>
                    <a:pt x="563" y="31"/>
                  </a:cubicBezTo>
                  <a:cubicBezTo>
                    <a:pt x="516" y="11"/>
                    <a:pt x="464" y="1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2"/>
            <p:cNvSpPr/>
            <p:nvPr/>
          </p:nvSpPr>
          <p:spPr>
            <a:xfrm rot="-7840361">
              <a:off x="13097" y="2667"/>
              <a:ext cx="358" cy="117"/>
            </a:xfrm>
            <a:custGeom>
              <a:avLst/>
              <a:gdLst/>
              <a:ahLst/>
              <a:cxnLst/>
              <a:rect l="l" t="t" r="r" b="b"/>
              <a:pathLst>
                <a:path w="2821" h="922" extrusionOk="0">
                  <a:moveTo>
                    <a:pt x="625" y="1"/>
                  </a:moveTo>
                  <a:cubicBezTo>
                    <a:pt x="500" y="1"/>
                    <a:pt x="366" y="19"/>
                    <a:pt x="241" y="72"/>
                  </a:cubicBezTo>
                  <a:cubicBezTo>
                    <a:pt x="116" y="126"/>
                    <a:pt x="27" y="242"/>
                    <a:pt x="9" y="385"/>
                  </a:cubicBezTo>
                  <a:cubicBezTo>
                    <a:pt x="0" y="447"/>
                    <a:pt x="18" y="518"/>
                    <a:pt x="54" y="581"/>
                  </a:cubicBezTo>
                  <a:cubicBezTo>
                    <a:pt x="90" y="643"/>
                    <a:pt x="134" y="688"/>
                    <a:pt x="197" y="724"/>
                  </a:cubicBezTo>
                  <a:cubicBezTo>
                    <a:pt x="304" y="786"/>
                    <a:pt x="429" y="831"/>
                    <a:pt x="554" y="858"/>
                  </a:cubicBezTo>
                  <a:cubicBezTo>
                    <a:pt x="779" y="896"/>
                    <a:pt x="998" y="922"/>
                    <a:pt x="1221" y="922"/>
                  </a:cubicBezTo>
                  <a:cubicBezTo>
                    <a:pt x="1255" y="922"/>
                    <a:pt x="1288" y="921"/>
                    <a:pt x="1321" y="920"/>
                  </a:cubicBezTo>
                  <a:cubicBezTo>
                    <a:pt x="1580" y="911"/>
                    <a:pt x="1830" y="893"/>
                    <a:pt x="2080" y="849"/>
                  </a:cubicBezTo>
                  <a:cubicBezTo>
                    <a:pt x="2339" y="822"/>
                    <a:pt x="2580" y="751"/>
                    <a:pt x="2821" y="652"/>
                  </a:cubicBezTo>
                  <a:lnTo>
                    <a:pt x="2821" y="652"/>
                  </a:lnTo>
                  <a:cubicBezTo>
                    <a:pt x="2580" y="742"/>
                    <a:pt x="2330" y="795"/>
                    <a:pt x="2080" y="822"/>
                  </a:cubicBezTo>
                  <a:cubicBezTo>
                    <a:pt x="1830" y="849"/>
                    <a:pt x="1571" y="867"/>
                    <a:pt x="1321" y="867"/>
                  </a:cubicBezTo>
                  <a:cubicBezTo>
                    <a:pt x="1289" y="868"/>
                    <a:pt x="1257" y="868"/>
                    <a:pt x="1224" y="868"/>
                  </a:cubicBezTo>
                  <a:cubicBezTo>
                    <a:pt x="1005" y="868"/>
                    <a:pt x="781" y="843"/>
                    <a:pt x="572" y="804"/>
                  </a:cubicBezTo>
                  <a:cubicBezTo>
                    <a:pt x="447" y="777"/>
                    <a:pt x="331" y="733"/>
                    <a:pt x="224" y="670"/>
                  </a:cubicBezTo>
                  <a:cubicBezTo>
                    <a:pt x="116" y="617"/>
                    <a:pt x="54" y="501"/>
                    <a:pt x="63" y="385"/>
                  </a:cubicBezTo>
                  <a:cubicBezTo>
                    <a:pt x="81" y="260"/>
                    <a:pt x="152" y="153"/>
                    <a:pt x="268" y="108"/>
                  </a:cubicBezTo>
                  <a:cubicBezTo>
                    <a:pt x="369" y="69"/>
                    <a:pt x="470" y="44"/>
                    <a:pt x="577" y="44"/>
                  </a:cubicBezTo>
                  <a:cubicBezTo>
                    <a:pt x="593" y="44"/>
                    <a:pt x="609" y="44"/>
                    <a:pt x="625" y="45"/>
                  </a:cubicBezTo>
                  <a:cubicBezTo>
                    <a:pt x="884" y="54"/>
                    <a:pt x="1134" y="90"/>
                    <a:pt x="1375" y="161"/>
                  </a:cubicBezTo>
                  <a:cubicBezTo>
                    <a:pt x="1625" y="224"/>
                    <a:pt x="1866" y="295"/>
                    <a:pt x="2107" y="385"/>
                  </a:cubicBezTo>
                  <a:cubicBezTo>
                    <a:pt x="2348" y="465"/>
                    <a:pt x="2580" y="554"/>
                    <a:pt x="2821" y="652"/>
                  </a:cubicBezTo>
                  <a:cubicBezTo>
                    <a:pt x="2357" y="438"/>
                    <a:pt x="1875" y="260"/>
                    <a:pt x="1384" y="126"/>
                  </a:cubicBezTo>
                  <a:cubicBezTo>
                    <a:pt x="1143" y="54"/>
                    <a:pt x="884" y="10"/>
                    <a:pt x="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 rot="-7840361">
              <a:off x="12999" y="2367"/>
              <a:ext cx="142" cy="347"/>
            </a:xfrm>
            <a:custGeom>
              <a:avLst/>
              <a:gdLst/>
              <a:ahLst/>
              <a:cxnLst/>
              <a:rect l="l" t="t" r="r" b="b"/>
              <a:pathLst>
                <a:path w="1116" h="2736" extrusionOk="0">
                  <a:moveTo>
                    <a:pt x="402" y="0"/>
                  </a:moveTo>
                  <a:cubicBezTo>
                    <a:pt x="368" y="0"/>
                    <a:pt x="335" y="5"/>
                    <a:pt x="304" y="14"/>
                  </a:cubicBezTo>
                  <a:cubicBezTo>
                    <a:pt x="170" y="58"/>
                    <a:pt x="63" y="165"/>
                    <a:pt x="36" y="299"/>
                  </a:cubicBezTo>
                  <a:cubicBezTo>
                    <a:pt x="0" y="424"/>
                    <a:pt x="0" y="558"/>
                    <a:pt x="36" y="683"/>
                  </a:cubicBezTo>
                  <a:cubicBezTo>
                    <a:pt x="80" y="942"/>
                    <a:pt x="161" y="1183"/>
                    <a:pt x="277" y="1415"/>
                  </a:cubicBezTo>
                  <a:cubicBezTo>
                    <a:pt x="482" y="1879"/>
                    <a:pt x="741" y="2316"/>
                    <a:pt x="1026" y="2736"/>
                  </a:cubicBezTo>
                  <a:cubicBezTo>
                    <a:pt x="893" y="2522"/>
                    <a:pt x="768" y="2299"/>
                    <a:pt x="652" y="2075"/>
                  </a:cubicBezTo>
                  <a:cubicBezTo>
                    <a:pt x="527" y="1852"/>
                    <a:pt x="411" y="1629"/>
                    <a:pt x="312" y="1388"/>
                  </a:cubicBezTo>
                  <a:cubicBezTo>
                    <a:pt x="205" y="1165"/>
                    <a:pt x="134" y="924"/>
                    <a:pt x="80" y="674"/>
                  </a:cubicBezTo>
                  <a:cubicBezTo>
                    <a:pt x="54" y="549"/>
                    <a:pt x="54" y="424"/>
                    <a:pt x="80" y="308"/>
                  </a:cubicBezTo>
                  <a:cubicBezTo>
                    <a:pt x="107" y="183"/>
                    <a:pt x="196" y="94"/>
                    <a:pt x="321" y="58"/>
                  </a:cubicBezTo>
                  <a:cubicBezTo>
                    <a:pt x="344" y="53"/>
                    <a:pt x="366" y="51"/>
                    <a:pt x="389" y="51"/>
                  </a:cubicBezTo>
                  <a:cubicBezTo>
                    <a:pt x="483" y="51"/>
                    <a:pt x="576" y="95"/>
                    <a:pt x="634" y="174"/>
                  </a:cubicBezTo>
                  <a:cubicBezTo>
                    <a:pt x="714" y="273"/>
                    <a:pt x="777" y="380"/>
                    <a:pt x="821" y="496"/>
                  </a:cubicBezTo>
                  <a:cubicBezTo>
                    <a:pt x="901" y="728"/>
                    <a:pt x="973" y="978"/>
                    <a:pt x="1009" y="1228"/>
                  </a:cubicBezTo>
                  <a:cubicBezTo>
                    <a:pt x="1044" y="1477"/>
                    <a:pt x="1071" y="1727"/>
                    <a:pt x="1080" y="1986"/>
                  </a:cubicBezTo>
                  <a:cubicBezTo>
                    <a:pt x="1098" y="2236"/>
                    <a:pt x="1080" y="2486"/>
                    <a:pt x="1026" y="2736"/>
                  </a:cubicBezTo>
                  <a:cubicBezTo>
                    <a:pt x="1089" y="2486"/>
                    <a:pt x="1116" y="2227"/>
                    <a:pt x="1107" y="1968"/>
                  </a:cubicBezTo>
                  <a:cubicBezTo>
                    <a:pt x="1098" y="1718"/>
                    <a:pt x="1080" y="1460"/>
                    <a:pt x="1044" y="1210"/>
                  </a:cubicBezTo>
                  <a:cubicBezTo>
                    <a:pt x="1009" y="951"/>
                    <a:pt x="946" y="701"/>
                    <a:pt x="857" y="460"/>
                  </a:cubicBezTo>
                  <a:cubicBezTo>
                    <a:pt x="812" y="344"/>
                    <a:pt x="750" y="228"/>
                    <a:pt x="669" y="130"/>
                  </a:cubicBezTo>
                  <a:cubicBezTo>
                    <a:pt x="625" y="76"/>
                    <a:pt x="562" y="41"/>
                    <a:pt x="500" y="14"/>
                  </a:cubicBezTo>
                  <a:cubicBezTo>
                    <a:pt x="469" y="5"/>
                    <a:pt x="435" y="0"/>
                    <a:pt x="4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 rot="-7840361">
              <a:off x="13101" y="2453"/>
              <a:ext cx="358" cy="111"/>
            </a:xfrm>
            <a:custGeom>
              <a:avLst/>
              <a:gdLst/>
              <a:ahLst/>
              <a:cxnLst/>
              <a:rect l="l" t="t" r="r" b="b"/>
              <a:pathLst>
                <a:path w="2821" h="875" extrusionOk="0">
                  <a:moveTo>
                    <a:pt x="824" y="0"/>
                  </a:moveTo>
                  <a:cubicBezTo>
                    <a:pt x="739" y="0"/>
                    <a:pt x="655" y="3"/>
                    <a:pt x="572" y="9"/>
                  </a:cubicBezTo>
                  <a:cubicBezTo>
                    <a:pt x="438" y="18"/>
                    <a:pt x="313" y="54"/>
                    <a:pt x="197" y="116"/>
                  </a:cubicBezTo>
                  <a:cubicBezTo>
                    <a:pt x="72" y="188"/>
                    <a:pt x="1" y="312"/>
                    <a:pt x="1" y="455"/>
                  </a:cubicBezTo>
                  <a:cubicBezTo>
                    <a:pt x="1" y="527"/>
                    <a:pt x="19" y="589"/>
                    <a:pt x="63" y="652"/>
                  </a:cubicBezTo>
                  <a:cubicBezTo>
                    <a:pt x="99" y="705"/>
                    <a:pt x="152" y="741"/>
                    <a:pt x="215" y="777"/>
                  </a:cubicBezTo>
                  <a:cubicBezTo>
                    <a:pt x="340" y="821"/>
                    <a:pt x="465" y="857"/>
                    <a:pt x="599" y="866"/>
                  </a:cubicBezTo>
                  <a:cubicBezTo>
                    <a:pt x="682" y="872"/>
                    <a:pt x="766" y="875"/>
                    <a:pt x="851" y="875"/>
                  </a:cubicBezTo>
                  <a:cubicBezTo>
                    <a:pt x="1020" y="875"/>
                    <a:pt x="1191" y="863"/>
                    <a:pt x="1357" y="839"/>
                  </a:cubicBezTo>
                  <a:cubicBezTo>
                    <a:pt x="1616" y="803"/>
                    <a:pt x="1866" y="750"/>
                    <a:pt x="2107" y="687"/>
                  </a:cubicBezTo>
                  <a:cubicBezTo>
                    <a:pt x="2357" y="625"/>
                    <a:pt x="2598" y="527"/>
                    <a:pt x="2821" y="402"/>
                  </a:cubicBezTo>
                  <a:lnTo>
                    <a:pt x="2821" y="402"/>
                  </a:lnTo>
                  <a:cubicBezTo>
                    <a:pt x="2589" y="527"/>
                    <a:pt x="2357" y="607"/>
                    <a:pt x="2107" y="661"/>
                  </a:cubicBezTo>
                  <a:cubicBezTo>
                    <a:pt x="1857" y="723"/>
                    <a:pt x="1607" y="768"/>
                    <a:pt x="1357" y="794"/>
                  </a:cubicBezTo>
                  <a:cubicBezTo>
                    <a:pt x="1191" y="818"/>
                    <a:pt x="1020" y="830"/>
                    <a:pt x="851" y="830"/>
                  </a:cubicBezTo>
                  <a:cubicBezTo>
                    <a:pt x="766" y="830"/>
                    <a:pt x="682" y="827"/>
                    <a:pt x="599" y="821"/>
                  </a:cubicBezTo>
                  <a:cubicBezTo>
                    <a:pt x="474" y="812"/>
                    <a:pt x="358" y="777"/>
                    <a:pt x="242" y="732"/>
                  </a:cubicBezTo>
                  <a:cubicBezTo>
                    <a:pt x="126" y="687"/>
                    <a:pt x="54" y="571"/>
                    <a:pt x="54" y="455"/>
                  </a:cubicBezTo>
                  <a:cubicBezTo>
                    <a:pt x="54" y="330"/>
                    <a:pt x="117" y="223"/>
                    <a:pt x="224" y="161"/>
                  </a:cubicBezTo>
                  <a:cubicBezTo>
                    <a:pt x="331" y="98"/>
                    <a:pt x="447" y="63"/>
                    <a:pt x="572" y="54"/>
                  </a:cubicBezTo>
                  <a:cubicBezTo>
                    <a:pt x="655" y="48"/>
                    <a:pt x="739" y="45"/>
                    <a:pt x="824" y="45"/>
                  </a:cubicBezTo>
                  <a:cubicBezTo>
                    <a:pt x="993" y="45"/>
                    <a:pt x="1164" y="57"/>
                    <a:pt x="1331" y="80"/>
                  </a:cubicBezTo>
                  <a:cubicBezTo>
                    <a:pt x="1580" y="116"/>
                    <a:pt x="1830" y="161"/>
                    <a:pt x="2080" y="214"/>
                  </a:cubicBezTo>
                  <a:cubicBezTo>
                    <a:pt x="2330" y="268"/>
                    <a:pt x="2571" y="330"/>
                    <a:pt x="2821" y="402"/>
                  </a:cubicBezTo>
                  <a:cubicBezTo>
                    <a:pt x="2339" y="241"/>
                    <a:pt x="1839" y="116"/>
                    <a:pt x="1339" y="36"/>
                  </a:cubicBezTo>
                  <a:cubicBezTo>
                    <a:pt x="1167" y="12"/>
                    <a:pt x="99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 rot="-7840361">
              <a:off x="12971" y="2192"/>
              <a:ext cx="165" cy="336"/>
            </a:xfrm>
            <a:custGeom>
              <a:avLst/>
              <a:gdLst/>
              <a:ahLst/>
              <a:cxnLst/>
              <a:rect l="l" t="t" r="r" b="b"/>
              <a:pathLst>
                <a:path w="1304" h="2652" extrusionOk="0">
                  <a:moveTo>
                    <a:pt x="380" y="0"/>
                  </a:moveTo>
                  <a:cubicBezTo>
                    <a:pt x="334" y="0"/>
                    <a:pt x="290" y="10"/>
                    <a:pt x="250" y="27"/>
                  </a:cubicBezTo>
                  <a:cubicBezTo>
                    <a:pt x="125" y="81"/>
                    <a:pt x="36" y="197"/>
                    <a:pt x="18" y="340"/>
                  </a:cubicBezTo>
                  <a:cubicBezTo>
                    <a:pt x="0" y="465"/>
                    <a:pt x="18" y="599"/>
                    <a:pt x="54" y="723"/>
                  </a:cubicBezTo>
                  <a:cubicBezTo>
                    <a:pt x="134" y="964"/>
                    <a:pt x="241" y="1205"/>
                    <a:pt x="375" y="1420"/>
                  </a:cubicBezTo>
                  <a:cubicBezTo>
                    <a:pt x="634" y="1857"/>
                    <a:pt x="937" y="2267"/>
                    <a:pt x="1267" y="2651"/>
                  </a:cubicBezTo>
                  <a:cubicBezTo>
                    <a:pt x="1107" y="2455"/>
                    <a:pt x="955" y="2250"/>
                    <a:pt x="812" y="2044"/>
                  </a:cubicBezTo>
                  <a:cubicBezTo>
                    <a:pt x="669" y="1830"/>
                    <a:pt x="527" y="1625"/>
                    <a:pt x="402" y="1402"/>
                  </a:cubicBezTo>
                  <a:cubicBezTo>
                    <a:pt x="277" y="1179"/>
                    <a:pt x="170" y="956"/>
                    <a:pt x="98" y="706"/>
                  </a:cubicBezTo>
                  <a:cubicBezTo>
                    <a:pt x="54" y="590"/>
                    <a:pt x="45" y="465"/>
                    <a:pt x="54" y="349"/>
                  </a:cubicBezTo>
                  <a:cubicBezTo>
                    <a:pt x="71" y="224"/>
                    <a:pt x="152" y="125"/>
                    <a:pt x="268" y="72"/>
                  </a:cubicBezTo>
                  <a:cubicBezTo>
                    <a:pt x="299" y="59"/>
                    <a:pt x="333" y="53"/>
                    <a:pt x="366" y="53"/>
                  </a:cubicBezTo>
                  <a:cubicBezTo>
                    <a:pt x="449" y="53"/>
                    <a:pt x="532" y="89"/>
                    <a:pt x="589" y="152"/>
                  </a:cubicBezTo>
                  <a:cubicBezTo>
                    <a:pt x="678" y="233"/>
                    <a:pt x="759" y="331"/>
                    <a:pt x="812" y="447"/>
                  </a:cubicBezTo>
                  <a:cubicBezTo>
                    <a:pt x="928" y="670"/>
                    <a:pt x="1018" y="911"/>
                    <a:pt x="1080" y="1152"/>
                  </a:cubicBezTo>
                  <a:cubicBezTo>
                    <a:pt x="1142" y="1402"/>
                    <a:pt x="1196" y="1643"/>
                    <a:pt x="1232" y="1902"/>
                  </a:cubicBezTo>
                  <a:cubicBezTo>
                    <a:pt x="1285" y="2143"/>
                    <a:pt x="1294" y="2401"/>
                    <a:pt x="1267" y="2651"/>
                  </a:cubicBezTo>
                  <a:cubicBezTo>
                    <a:pt x="1303" y="2401"/>
                    <a:pt x="1303" y="2143"/>
                    <a:pt x="1267" y="1893"/>
                  </a:cubicBezTo>
                  <a:cubicBezTo>
                    <a:pt x="1232" y="1643"/>
                    <a:pt x="1187" y="1393"/>
                    <a:pt x="1125" y="1143"/>
                  </a:cubicBezTo>
                  <a:cubicBezTo>
                    <a:pt x="1062" y="893"/>
                    <a:pt x="973" y="652"/>
                    <a:pt x="857" y="420"/>
                  </a:cubicBezTo>
                  <a:cubicBezTo>
                    <a:pt x="803" y="304"/>
                    <a:pt x="723" y="197"/>
                    <a:pt x="625" y="108"/>
                  </a:cubicBezTo>
                  <a:cubicBezTo>
                    <a:pt x="580" y="63"/>
                    <a:pt x="518" y="27"/>
                    <a:pt x="455" y="9"/>
                  </a:cubicBezTo>
                  <a:cubicBezTo>
                    <a:pt x="430" y="3"/>
                    <a:pt x="405" y="0"/>
                    <a:pt x="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 rot="-7840361">
              <a:off x="13086" y="2241"/>
              <a:ext cx="357" cy="112"/>
            </a:xfrm>
            <a:custGeom>
              <a:avLst/>
              <a:gdLst/>
              <a:ahLst/>
              <a:cxnLst/>
              <a:rect l="l" t="t" r="r" b="b"/>
              <a:pathLst>
                <a:path w="2812" h="886" extrusionOk="0">
                  <a:moveTo>
                    <a:pt x="9" y="493"/>
                  </a:moveTo>
                  <a:cubicBezTo>
                    <a:pt x="0" y="555"/>
                    <a:pt x="18" y="618"/>
                    <a:pt x="54" y="680"/>
                  </a:cubicBezTo>
                  <a:cubicBezTo>
                    <a:pt x="18" y="618"/>
                    <a:pt x="9" y="555"/>
                    <a:pt x="9" y="493"/>
                  </a:cubicBezTo>
                  <a:close/>
                  <a:moveTo>
                    <a:pt x="1202" y="0"/>
                  </a:moveTo>
                  <a:cubicBezTo>
                    <a:pt x="979" y="0"/>
                    <a:pt x="763" y="24"/>
                    <a:pt x="554" y="55"/>
                  </a:cubicBezTo>
                  <a:cubicBezTo>
                    <a:pt x="429" y="82"/>
                    <a:pt x="313" y="127"/>
                    <a:pt x="206" y="189"/>
                  </a:cubicBezTo>
                  <a:lnTo>
                    <a:pt x="206" y="189"/>
                  </a:lnTo>
                  <a:cubicBezTo>
                    <a:pt x="313" y="127"/>
                    <a:pt x="429" y="82"/>
                    <a:pt x="554" y="64"/>
                  </a:cubicBezTo>
                  <a:cubicBezTo>
                    <a:pt x="737" y="38"/>
                    <a:pt x="920" y="22"/>
                    <a:pt x="1099" y="22"/>
                  </a:cubicBezTo>
                  <a:cubicBezTo>
                    <a:pt x="1165" y="22"/>
                    <a:pt x="1230" y="24"/>
                    <a:pt x="1294" y="29"/>
                  </a:cubicBezTo>
                  <a:cubicBezTo>
                    <a:pt x="1544" y="37"/>
                    <a:pt x="1794" y="64"/>
                    <a:pt x="2044" y="100"/>
                  </a:cubicBezTo>
                  <a:cubicBezTo>
                    <a:pt x="2267" y="125"/>
                    <a:pt x="2496" y="165"/>
                    <a:pt x="2720" y="206"/>
                  </a:cubicBezTo>
                  <a:lnTo>
                    <a:pt x="2720" y="206"/>
                  </a:lnTo>
                  <a:cubicBezTo>
                    <a:pt x="2628" y="270"/>
                    <a:pt x="2536" y="322"/>
                    <a:pt x="2437" y="368"/>
                  </a:cubicBezTo>
                  <a:cubicBezTo>
                    <a:pt x="2321" y="430"/>
                    <a:pt x="2205" y="475"/>
                    <a:pt x="2080" y="519"/>
                  </a:cubicBezTo>
                  <a:cubicBezTo>
                    <a:pt x="1839" y="618"/>
                    <a:pt x="1598" y="698"/>
                    <a:pt x="1339" y="760"/>
                  </a:cubicBezTo>
                  <a:cubicBezTo>
                    <a:pt x="1089" y="823"/>
                    <a:pt x="839" y="867"/>
                    <a:pt x="580" y="867"/>
                  </a:cubicBezTo>
                  <a:cubicBezTo>
                    <a:pt x="563" y="869"/>
                    <a:pt x="546" y="869"/>
                    <a:pt x="529" y="869"/>
                  </a:cubicBezTo>
                  <a:cubicBezTo>
                    <a:pt x="414" y="869"/>
                    <a:pt x="306" y="844"/>
                    <a:pt x="197" y="805"/>
                  </a:cubicBezTo>
                  <a:lnTo>
                    <a:pt x="197" y="805"/>
                  </a:lnTo>
                  <a:cubicBezTo>
                    <a:pt x="313" y="859"/>
                    <a:pt x="447" y="885"/>
                    <a:pt x="580" y="885"/>
                  </a:cubicBezTo>
                  <a:cubicBezTo>
                    <a:pt x="839" y="885"/>
                    <a:pt x="1098" y="850"/>
                    <a:pt x="1348" y="787"/>
                  </a:cubicBezTo>
                  <a:cubicBezTo>
                    <a:pt x="1607" y="734"/>
                    <a:pt x="1857" y="662"/>
                    <a:pt x="2098" y="564"/>
                  </a:cubicBezTo>
                  <a:cubicBezTo>
                    <a:pt x="2223" y="519"/>
                    <a:pt x="2348" y="475"/>
                    <a:pt x="2455" y="412"/>
                  </a:cubicBezTo>
                  <a:cubicBezTo>
                    <a:pt x="2580" y="368"/>
                    <a:pt x="2696" y="296"/>
                    <a:pt x="2803" y="216"/>
                  </a:cubicBezTo>
                  <a:cubicBezTo>
                    <a:pt x="2803" y="207"/>
                    <a:pt x="2803" y="207"/>
                    <a:pt x="2812" y="198"/>
                  </a:cubicBezTo>
                  <a:cubicBezTo>
                    <a:pt x="2812" y="189"/>
                    <a:pt x="2803" y="171"/>
                    <a:pt x="2785" y="171"/>
                  </a:cubicBezTo>
                  <a:cubicBezTo>
                    <a:pt x="2294" y="73"/>
                    <a:pt x="1794" y="20"/>
                    <a:pt x="1303" y="2"/>
                  </a:cubicBezTo>
                  <a:cubicBezTo>
                    <a:pt x="1269" y="1"/>
                    <a:pt x="1236" y="0"/>
                    <a:pt x="12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 rot="-7840361">
              <a:off x="12740" y="2255"/>
              <a:ext cx="758" cy="602"/>
            </a:xfrm>
            <a:custGeom>
              <a:avLst/>
              <a:gdLst/>
              <a:ahLst/>
              <a:cxnLst/>
              <a:rect l="l" t="t" r="r" b="b"/>
              <a:pathLst>
                <a:path w="5974" h="4745" extrusionOk="0">
                  <a:moveTo>
                    <a:pt x="1250" y="0"/>
                  </a:moveTo>
                  <a:lnTo>
                    <a:pt x="1250" y="0"/>
                  </a:lnTo>
                  <a:cubicBezTo>
                    <a:pt x="1232" y="286"/>
                    <a:pt x="1241" y="572"/>
                    <a:pt x="1277" y="857"/>
                  </a:cubicBezTo>
                  <a:cubicBezTo>
                    <a:pt x="1312" y="1063"/>
                    <a:pt x="1357" y="1277"/>
                    <a:pt x="1402" y="1482"/>
                  </a:cubicBezTo>
                  <a:cubicBezTo>
                    <a:pt x="1011" y="1074"/>
                    <a:pt x="199" y="195"/>
                    <a:pt x="187" y="195"/>
                  </a:cubicBezTo>
                  <a:lnTo>
                    <a:pt x="187" y="195"/>
                  </a:lnTo>
                  <a:cubicBezTo>
                    <a:pt x="187" y="195"/>
                    <a:pt x="187" y="195"/>
                    <a:pt x="188" y="197"/>
                  </a:cubicBezTo>
                  <a:cubicBezTo>
                    <a:pt x="554" y="697"/>
                    <a:pt x="955" y="1170"/>
                    <a:pt x="1393" y="1607"/>
                  </a:cubicBezTo>
                  <a:cubicBezTo>
                    <a:pt x="1339" y="1617"/>
                    <a:pt x="1284" y="1621"/>
                    <a:pt x="1227" y="1621"/>
                  </a:cubicBezTo>
                  <a:cubicBezTo>
                    <a:pt x="1031" y="1621"/>
                    <a:pt x="825" y="1570"/>
                    <a:pt x="652" y="1536"/>
                  </a:cubicBezTo>
                  <a:cubicBezTo>
                    <a:pt x="496" y="1498"/>
                    <a:pt x="116" y="1449"/>
                    <a:pt x="25" y="1449"/>
                  </a:cubicBezTo>
                  <a:cubicBezTo>
                    <a:pt x="7" y="1449"/>
                    <a:pt x="0" y="1451"/>
                    <a:pt x="9" y="1455"/>
                  </a:cubicBezTo>
                  <a:cubicBezTo>
                    <a:pt x="215" y="1536"/>
                    <a:pt x="429" y="1589"/>
                    <a:pt x="643" y="1625"/>
                  </a:cubicBezTo>
                  <a:cubicBezTo>
                    <a:pt x="819" y="1669"/>
                    <a:pt x="1030" y="1717"/>
                    <a:pt x="1230" y="1717"/>
                  </a:cubicBezTo>
                  <a:cubicBezTo>
                    <a:pt x="1314" y="1717"/>
                    <a:pt x="1396" y="1709"/>
                    <a:pt x="1473" y="1687"/>
                  </a:cubicBezTo>
                  <a:cubicBezTo>
                    <a:pt x="1768" y="1991"/>
                    <a:pt x="2080" y="2267"/>
                    <a:pt x="2401" y="2544"/>
                  </a:cubicBezTo>
                  <a:cubicBezTo>
                    <a:pt x="2169" y="2544"/>
                    <a:pt x="1946" y="2517"/>
                    <a:pt x="1723" y="2455"/>
                  </a:cubicBezTo>
                  <a:cubicBezTo>
                    <a:pt x="1560" y="2425"/>
                    <a:pt x="1180" y="2377"/>
                    <a:pt x="1093" y="2377"/>
                  </a:cubicBezTo>
                  <a:cubicBezTo>
                    <a:pt x="1075" y="2377"/>
                    <a:pt x="1070" y="2379"/>
                    <a:pt x="1080" y="2383"/>
                  </a:cubicBezTo>
                  <a:cubicBezTo>
                    <a:pt x="1286" y="2464"/>
                    <a:pt x="1491" y="2517"/>
                    <a:pt x="1705" y="2553"/>
                  </a:cubicBezTo>
                  <a:cubicBezTo>
                    <a:pt x="1886" y="2593"/>
                    <a:pt x="2097" y="2643"/>
                    <a:pt x="2300" y="2643"/>
                  </a:cubicBezTo>
                  <a:cubicBezTo>
                    <a:pt x="2368" y="2643"/>
                    <a:pt x="2435" y="2638"/>
                    <a:pt x="2499" y="2624"/>
                  </a:cubicBezTo>
                  <a:cubicBezTo>
                    <a:pt x="2874" y="2928"/>
                    <a:pt x="3258" y="3222"/>
                    <a:pt x="3660" y="3499"/>
                  </a:cubicBezTo>
                  <a:cubicBezTo>
                    <a:pt x="3586" y="3518"/>
                    <a:pt x="3507" y="3526"/>
                    <a:pt x="3427" y="3526"/>
                  </a:cubicBezTo>
                  <a:cubicBezTo>
                    <a:pt x="3247" y="3526"/>
                    <a:pt x="3059" y="3488"/>
                    <a:pt x="2892" y="3463"/>
                  </a:cubicBezTo>
                  <a:cubicBezTo>
                    <a:pt x="2739" y="3436"/>
                    <a:pt x="2401" y="3413"/>
                    <a:pt x="2285" y="3413"/>
                  </a:cubicBezTo>
                  <a:cubicBezTo>
                    <a:pt x="2253" y="3413"/>
                    <a:pt x="2238" y="3415"/>
                    <a:pt x="2249" y="3419"/>
                  </a:cubicBezTo>
                  <a:cubicBezTo>
                    <a:pt x="2455" y="3490"/>
                    <a:pt x="2669" y="3535"/>
                    <a:pt x="2883" y="3562"/>
                  </a:cubicBezTo>
                  <a:cubicBezTo>
                    <a:pt x="3046" y="3589"/>
                    <a:pt x="3236" y="3623"/>
                    <a:pt x="3420" y="3623"/>
                  </a:cubicBezTo>
                  <a:cubicBezTo>
                    <a:pt x="3538" y="3623"/>
                    <a:pt x="3653" y="3609"/>
                    <a:pt x="3758" y="3570"/>
                  </a:cubicBezTo>
                  <a:lnTo>
                    <a:pt x="3874" y="3651"/>
                  </a:lnTo>
                  <a:cubicBezTo>
                    <a:pt x="4222" y="3874"/>
                    <a:pt x="4579" y="4097"/>
                    <a:pt x="4945" y="4293"/>
                  </a:cubicBezTo>
                  <a:cubicBezTo>
                    <a:pt x="4731" y="4356"/>
                    <a:pt x="4499" y="4383"/>
                    <a:pt x="4275" y="4383"/>
                  </a:cubicBezTo>
                  <a:cubicBezTo>
                    <a:pt x="4079" y="4392"/>
                    <a:pt x="3570" y="4463"/>
                    <a:pt x="3633" y="4472"/>
                  </a:cubicBezTo>
                  <a:cubicBezTo>
                    <a:pt x="3751" y="4487"/>
                    <a:pt x="3871" y="4493"/>
                    <a:pt x="3992" y="4493"/>
                  </a:cubicBezTo>
                  <a:cubicBezTo>
                    <a:pt x="4090" y="4493"/>
                    <a:pt x="4188" y="4489"/>
                    <a:pt x="4284" y="4481"/>
                  </a:cubicBezTo>
                  <a:cubicBezTo>
                    <a:pt x="4525" y="4472"/>
                    <a:pt x="4829" y="4463"/>
                    <a:pt x="5061" y="4356"/>
                  </a:cubicBezTo>
                  <a:cubicBezTo>
                    <a:pt x="5329" y="4499"/>
                    <a:pt x="5605" y="4624"/>
                    <a:pt x="5882" y="4740"/>
                  </a:cubicBezTo>
                  <a:cubicBezTo>
                    <a:pt x="5890" y="4743"/>
                    <a:pt x="5898" y="4745"/>
                    <a:pt x="5905" y="4745"/>
                  </a:cubicBezTo>
                  <a:cubicBezTo>
                    <a:pt x="5952" y="4745"/>
                    <a:pt x="5973" y="4674"/>
                    <a:pt x="5927" y="4650"/>
                  </a:cubicBezTo>
                  <a:cubicBezTo>
                    <a:pt x="5668" y="4543"/>
                    <a:pt x="5409" y="4427"/>
                    <a:pt x="5159" y="4293"/>
                  </a:cubicBezTo>
                  <a:cubicBezTo>
                    <a:pt x="5168" y="4276"/>
                    <a:pt x="5168" y="4258"/>
                    <a:pt x="5159" y="4240"/>
                  </a:cubicBezTo>
                  <a:cubicBezTo>
                    <a:pt x="5016" y="3981"/>
                    <a:pt x="4882" y="3704"/>
                    <a:pt x="4757" y="3437"/>
                  </a:cubicBezTo>
                  <a:cubicBezTo>
                    <a:pt x="4650" y="3213"/>
                    <a:pt x="4561" y="2981"/>
                    <a:pt x="4472" y="2740"/>
                  </a:cubicBezTo>
                  <a:lnTo>
                    <a:pt x="4472" y="2740"/>
                  </a:lnTo>
                  <a:cubicBezTo>
                    <a:pt x="4516" y="2999"/>
                    <a:pt x="4588" y="3258"/>
                    <a:pt x="4686" y="3499"/>
                  </a:cubicBezTo>
                  <a:cubicBezTo>
                    <a:pt x="4793" y="3749"/>
                    <a:pt x="4918" y="3990"/>
                    <a:pt x="5043" y="4231"/>
                  </a:cubicBezTo>
                  <a:cubicBezTo>
                    <a:pt x="4695" y="4035"/>
                    <a:pt x="4347" y="3829"/>
                    <a:pt x="4017" y="3615"/>
                  </a:cubicBezTo>
                  <a:cubicBezTo>
                    <a:pt x="3936" y="3562"/>
                    <a:pt x="3856" y="3508"/>
                    <a:pt x="3776" y="3454"/>
                  </a:cubicBezTo>
                  <a:cubicBezTo>
                    <a:pt x="3704" y="3187"/>
                    <a:pt x="3624" y="2910"/>
                    <a:pt x="3561" y="2642"/>
                  </a:cubicBezTo>
                  <a:cubicBezTo>
                    <a:pt x="3508" y="2392"/>
                    <a:pt x="3419" y="2098"/>
                    <a:pt x="3383" y="1848"/>
                  </a:cubicBezTo>
                  <a:lnTo>
                    <a:pt x="3383" y="1848"/>
                  </a:lnTo>
                  <a:cubicBezTo>
                    <a:pt x="3401" y="2116"/>
                    <a:pt x="3437" y="2383"/>
                    <a:pt x="3481" y="2642"/>
                  </a:cubicBezTo>
                  <a:cubicBezTo>
                    <a:pt x="3535" y="2865"/>
                    <a:pt x="3588" y="3151"/>
                    <a:pt x="3651" y="3374"/>
                  </a:cubicBezTo>
                  <a:cubicBezTo>
                    <a:pt x="3294" y="3124"/>
                    <a:pt x="2946" y="2865"/>
                    <a:pt x="2606" y="2589"/>
                  </a:cubicBezTo>
                  <a:cubicBezTo>
                    <a:pt x="2615" y="2571"/>
                    <a:pt x="2615" y="2553"/>
                    <a:pt x="2606" y="2544"/>
                  </a:cubicBezTo>
                  <a:cubicBezTo>
                    <a:pt x="2544" y="2259"/>
                    <a:pt x="2473" y="1964"/>
                    <a:pt x="2428" y="1678"/>
                  </a:cubicBezTo>
                  <a:cubicBezTo>
                    <a:pt x="2383" y="1428"/>
                    <a:pt x="2339" y="1179"/>
                    <a:pt x="2321" y="920"/>
                  </a:cubicBezTo>
                  <a:cubicBezTo>
                    <a:pt x="2294" y="1179"/>
                    <a:pt x="2294" y="1428"/>
                    <a:pt x="2321" y="1678"/>
                  </a:cubicBezTo>
                  <a:cubicBezTo>
                    <a:pt x="2374" y="1955"/>
                    <a:pt x="2437" y="2232"/>
                    <a:pt x="2490" y="2499"/>
                  </a:cubicBezTo>
                  <a:cubicBezTo>
                    <a:pt x="2160" y="2223"/>
                    <a:pt x="1839" y="1928"/>
                    <a:pt x="1536" y="1616"/>
                  </a:cubicBezTo>
                  <a:cubicBezTo>
                    <a:pt x="1464" y="1312"/>
                    <a:pt x="1393" y="1000"/>
                    <a:pt x="1339" y="679"/>
                  </a:cubicBezTo>
                  <a:cubicBezTo>
                    <a:pt x="1303" y="456"/>
                    <a:pt x="1268" y="224"/>
                    <a:pt x="1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 rot="-7840361">
              <a:off x="12948" y="2481"/>
              <a:ext cx="154" cy="237"/>
            </a:xfrm>
            <a:custGeom>
              <a:avLst/>
              <a:gdLst/>
              <a:ahLst/>
              <a:cxnLst/>
              <a:rect l="l" t="t" r="r" b="b"/>
              <a:pathLst>
                <a:path w="1215" h="1866" extrusionOk="0">
                  <a:moveTo>
                    <a:pt x="420" y="205"/>
                  </a:moveTo>
                  <a:cubicBezTo>
                    <a:pt x="0" y="402"/>
                    <a:pt x="277" y="1187"/>
                    <a:pt x="607" y="1865"/>
                  </a:cubicBezTo>
                  <a:cubicBezTo>
                    <a:pt x="822" y="1749"/>
                    <a:pt x="1027" y="1615"/>
                    <a:pt x="1214" y="1455"/>
                  </a:cubicBezTo>
                  <a:cubicBezTo>
                    <a:pt x="1107" y="705"/>
                    <a:pt x="857" y="0"/>
                    <a:pt x="420" y="20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 rot="-7840361">
              <a:off x="12889" y="2619"/>
              <a:ext cx="483" cy="554"/>
            </a:xfrm>
            <a:custGeom>
              <a:avLst/>
              <a:gdLst/>
              <a:ahLst/>
              <a:cxnLst/>
              <a:rect l="l" t="t" r="r" b="b"/>
              <a:pathLst>
                <a:path w="3812" h="4365" extrusionOk="0">
                  <a:moveTo>
                    <a:pt x="1" y="2579"/>
                  </a:moveTo>
                  <a:cubicBezTo>
                    <a:pt x="108" y="2865"/>
                    <a:pt x="269" y="3124"/>
                    <a:pt x="465" y="3356"/>
                  </a:cubicBezTo>
                  <a:cubicBezTo>
                    <a:pt x="1125" y="3454"/>
                    <a:pt x="2071" y="3338"/>
                    <a:pt x="2455" y="3186"/>
                  </a:cubicBezTo>
                  <a:lnTo>
                    <a:pt x="2482" y="3186"/>
                  </a:lnTo>
                  <a:cubicBezTo>
                    <a:pt x="2777" y="3481"/>
                    <a:pt x="3089" y="3766"/>
                    <a:pt x="3410" y="4034"/>
                  </a:cubicBezTo>
                  <a:lnTo>
                    <a:pt x="3383" y="4034"/>
                  </a:lnTo>
                  <a:cubicBezTo>
                    <a:pt x="2794" y="3793"/>
                    <a:pt x="1134" y="3168"/>
                    <a:pt x="849" y="3731"/>
                  </a:cubicBezTo>
                  <a:cubicBezTo>
                    <a:pt x="1295" y="4088"/>
                    <a:pt x="1839" y="4302"/>
                    <a:pt x="2411" y="4364"/>
                  </a:cubicBezTo>
                  <a:cubicBezTo>
                    <a:pt x="2884" y="4329"/>
                    <a:pt x="3330" y="4239"/>
                    <a:pt x="3544" y="4150"/>
                  </a:cubicBezTo>
                  <a:cubicBezTo>
                    <a:pt x="3580" y="4177"/>
                    <a:pt x="3615" y="4204"/>
                    <a:pt x="3660" y="4239"/>
                  </a:cubicBezTo>
                  <a:lnTo>
                    <a:pt x="3767" y="4204"/>
                  </a:lnTo>
                  <a:cubicBezTo>
                    <a:pt x="3714" y="4159"/>
                    <a:pt x="3660" y="4123"/>
                    <a:pt x="3607" y="4079"/>
                  </a:cubicBezTo>
                  <a:cubicBezTo>
                    <a:pt x="3615" y="4061"/>
                    <a:pt x="3615" y="4052"/>
                    <a:pt x="3607" y="4034"/>
                  </a:cubicBezTo>
                  <a:cubicBezTo>
                    <a:pt x="3598" y="4007"/>
                    <a:pt x="3598" y="3981"/>
                    <a:pt x="3589" y="3954"/>
                  </a:cubicBezTo>
                  <a:cubicBezTo>
                    <a:pt x="3785" y="3222"/>
                    <a:pt x="3812" y="1107"/>
                    <a:pt x="3062" y="1357"/>
                  </a:cubicBezTo>
                  <a:cubicBezTo>
                    <a:pt x="2375" y="1589"/>
                    <a:pt x="3205" y="3436"/>
                    <a:pt x="3464" y="3963"/>
                  </a:cubicBezTo>
                  <a:cubicBezTo>
                    <a:pt x="3142" y="3695"/>
                    <a:pt x="2839" y="3400"/>
                    <a:pt x="2545" y="3115"/>
                  </a:cubicBezTo>
                  <a:lnTo>
                    <a:pt x="2527" y="3052"/>
                  </a:lnTo>
                  <a:cubicBezTo>
                    <a:pt x="2750" y="2401"/>
                    <a:pt x="2803" y="116"/>
                    <a:pt x="2027" y="384"/>
                  </a:cubicBezTo>
                  <a:cubicBezTo>
                    <a:pt x="1357" y="607"/>
                    <a:pt x="2125" y="2356"/>
                    <a:pt x="2402" y="2936"/>
                  </a:cubicBezTo>
                  <a:cubicBezTo>
                    <a:pt x="2402" y="2954"/>
                    <a:pt x="2402" y="2963"/>
                    <a:pt x="2411" y="2981"/>
                  </a:cubicBezTo>
                  <a:cubicBezTo>
                    <a:pt x="2259" y="2820"/>
                    <a:pt x="2036" y="2579"/>
                    <a:pt x="1822" y="2356"/>
                  </a:cubicBezTo>
                  <a:cubicBezTo>
                    <a:pt x="1670" y="1678"/>
                    <a:pt x="795" y="0"/>
                    <a:pt x="242" y="223"/>
                  </a:cubicBezTo>
                  <a:cubicBezTo>
                    <a:pt x="162" y="357"/>
                    <a:pt x="90" y="500"/>
                    <a:pt x="37" y="643"/>
                  </a:cubicBezTo>
                  <a:cubicBezTo>
                    <a:pt x="162" y="1366"/>
                    <a:pt x="1848" y="2499"/>
                    <a:pt x="1848" y="2499"/>
                  </a:cubicBezTo>
                  <a:lnTo>
                    <a:pt x="1848" y="2499"/>
                  </a:lnTo>
                  <a:cubicBezTo>
                    <a:pt x="2018" y="2695"/>
                    <a:pt x="2188" y="2892"/>
                    <a:pt x="2375" y="3079"/>
                  </a:cubicBezTo>
                  <a:cubicBezTo>
                    <a:pt x="1902" y="2874"/>
                    <a:pt x="554" y="2347"/>
                    <a:pt x="1" y="257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 rot="-7840361">
              <a:off x="12961" y="2473"/>
              <a:ext cx="44" cy="47"/>
            </a:xfrm>
            <a:custGeom>
              <a:avLst/>
              <a:gdLst/>
              <a:ahLst/>
              <a:cxnLst/>
              <a:rect l="l" t="t" r="r" b="b"/>
              <a:pathLst>
                <a:path w="349" h="367" extrusionOk="0">
                  <a:moveTo>
                    <a:pt x="179" y="54"/>
                  </a:moveTo>
                  <a:cubicBezTo>
                    <a:pt x="72" y="116"/>
                    <a:pt x="1" y="241"/>
                    <a:pt x="1" y="366"/>
                  </a:cubicBezTo>
                  <a:cubicBezTo>
                    <a:pt x="126" y="250"/>
                    <a:pt x="242" y="134"/>
                    <a:pt x="349" y="0"/>
                  </a:cubicBezTo>
                  <a:cubicBezTo>
                    <a:pt x="286" y="0"/>
                    <a:pt x="224" y="18"/>
                    <a:pt x="179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 rot="-3422581">
              <a:off x="12719" y="3908"/>
              <a:ext cx="390" cy="357"/>
            </a:xfrm>
            <a:custGeom>
              <a:avLst/>
              <a:gdLst/>
              <a:ahLst/>
              <a:cxnLst/>
              <a:rect l="l" t="t" r="r" b="b"/>
              <a:pathLst>
                <a:path w="4196" h="3833" extrusionOk="0">
                  <a:moveTo>
                    <a:pt x="1187" y="1"/>
                  </a:moveTo>
                  <a:cubicBezTo>
                    <a:pt x="1184" y="1"/>
                    <a:pt x="1181" y="1"/>
                    <a:pt x="1178" y="1"/>
                  </a:cubicBezTo>
                  <a:cubicBezTo>
                    <a:pt x="1000" y="10"/>
                    <a:pt x="813" y="206"/>
                    <a:pt x="813" y="206"/>
                  </a:cubicBezTo>
                  <a:cubicBezTo>
                    <a:pt x="754" y="86"/>
                    <a:pt x="689" y="49"/>
                    <a:pt x="631" y="49"/>
                  </a:cubicBezTo>
                  <a:cubicBezTo>
                    <a:pt x="539" y="49"/>
                    <a:pt x="464" y="144"/>
                    <a:pt x="464" y="144"/>
                  </a:cubicBezTo>
                  <a:cubicBezTo>
                    <a:pt x="464" y="144"/>
                    <a:pt x="330" y="79"/>
                    <a:pt x="218" y="79"/>
                  </a:cubicBezTo>
                  <a:cubicBezTo>
                    <a:pt x="170" y="79"/>
                    <a:pt x="125" y="91"/>
                    <a:pt x="99" y="126"/>
                  </a:cubicBezTo>
                  <a:cubicBezTo>
                    <a:pt x="0" y="233"/>
                    <a:pt x="223" y="527"/>
                    <a:pt x="223" y="527"/>
                  </a:cubicBezTo>
                  <a:cubicBezTo>
                    <a:pt x="152" y="581"/>
                    <a:pt x="99" y="661"/>
                    <a:pt x="81" y="751"/>
                  </a:cubicBezTo>
                  <a:cubicBezTo>
                    <a:pt x="45" y="911"/>
                    <a:pt x="295" y="1143"/>
                    <a:pt x="295" y="1143"/>
                  </a:cubicBezTo>
                  <a:cubicBezTo>
                    <a:pt x="295" y="1143"/>
                    <a:pt x="81" y="1233"/>
                    <a:pt x="90" y="1402"/>
                  </a:cubicBezTo>
                  <a:cubicBezTo>
                    <a:pt x="99" y="1563"/>
                    <a:pt x="384" y="1643"/>
                    <a:pt x="384" y="1643"/>
                  </a:cubicBezTo>
                  <a:cubicBezTo>
                    <a:pt x="384" y="1643"/>
                    <a:pt x="188" y="1902"/>
                    <a:pt x="339" y="2098"/>
                  </a:cubicBezTo>
                  <a:cubicBezTo>
                    <a:pt x="476" y="2273"/>
                    <a:pt x="710" y="2286"/>
                    <a:pt x="777" y="2286"/>
                  </a:cubicBezTo>
                  <a:cubicBezTo>
                    <a:pt x="788" y="2286"/>
                    <a:pt x="795" y="2286"/>
                    <a:pt x="795" y="2286"/>
                  </a:cubicBezTo>
                  <a:lnTo>
                    <a:pt x="795" y="2286"/>
                  </a:lnTo>
                  <a:cubicBezTo>
                    <a:pt x="795" y="2286"/>
                    <a:pt x="643" y="2411"/>
                    <a:pt x="795" y="2678"/>
                  </a:cubicBezTo>
                  <a:cubicBezTo>
                    <a:pt x="946" y="2946"/>
                    <a:pt x="1312" y="2946"/>
                    <a:pt x="1312" y="2946"/>
                  </a:cubicBezTo>
                  <a:cubicBezTo>
                    <a:pt x="1205" y="3026"/>
                    <a:pt x="1187" y="3187"/>
                    <a:pt x="1277" y="3294"/>
                  </a:cubicBezTo>
                  <a:cubicBezTo>
                    <a:pt x="1384" y="3455"/>
                    <a:pt x="1687" y="3475"/>
                    <a:pt x="1831" y="3475"/>
                  </a:cubicBezTo>
                  <a:cubicBezTo>
                    <a:pt x="1880" y="3475"/>
                    <a:pt x="1910" y="3473"/>
                    <a:pt x="1910" y="3473"/>
                  </a:cubicBezTo>
                  <a:lnTo>
                    <a:pt x="1910" y="3473"/>
                  </a:lnTo>
                  <a:cubicBezTo>
                    <a:pt x="1872" y="3648"/>
                    <a:pt x="2094" y="3682"/>
                    <a:pt x="2270" y="3682"/>
                  </a:cubicBezTo>
                  <a:cubicBezTo>
                    <a:pt x="2380" y="3682"/>
                    <a:pt x="2473" y="3669"/>
                    <a:pt x="2473" y="3669"/>
                  </a:cubicBezTo>
                  <a:lnTo>
                    <a:pt x="2473" y="3669"/>
                  </a:lnTo>
                  <a:cubicBezTo>
                    <a:pt x="2427" y="3755"/>
                    <a:pt x="2439" y="3833"/>
                    <a:pt x="2584" y="3833"/>
                  </a:cubicBezTo>
                  <a:cubicBezTo>
                    <a:pt x="2694" y="3833"/>
                    <a:pt x="2881" y="3788"/>
                    <a:pt x="3178" y="3669"/>
                  </a:cubicBezTo>
                  <a:cubicBezTo>
                    <a:pt x="3539" y="3524"/>
                    <a:pt x="3801" y="3489"/>
                    <a:pt x="3969" y="3489"/>
                  </a:cubicBezTo>
                  <a:cubicBezTo>
                    <a:pt x="4121" y="3489"/>
                    <a:pt x="4195" y="3517"/>
                    <a:pt x="4195" y="3517"/>
                  </a:cubicBezTo>
                  <a:cubicBezTo>
                    <a:pt x="4195" y="3517"/>
                    <a:pt x="3954" y="2982"/>
                    <a:pt x="4008" y="2714"/>
                  </a:cubicBezTo>
                  <a:cubicBezTo>
                    <a:pt x="4061" y="2455"/>
                    <a:pt x="4142" y="1884"/>
                    <a:pt x="3990" y="1697"/>
                  </a:cubicBezTo>
                  <a:cubicBezTo>
                    <a:pt x="3932" y="1622"/>
                    <a:pt x="3880" y="1596"/>
                    <a:pt x="3837" y="1596"/>
                  </a:cubicBezTo>
                  <a:cubicBezTo>
                    <a:pt x="3742" y="1596"/>
                    <a:pt x="3686" y="1723"/>
                    <a:pt x="3686" y="1723"/>
                  </a:cubicBezTo>
                  <a:cubicBezTo>
                    <a:pt x="3686" y="1723"/>
                    <a:pt x="3811" y="1134"/>
                    <a:pt x="3588" y="1018"/>
                  </a:cubicBezTo>
                  <a:cubicBezTo>
                    <a:pt x="3551" y="1000"/>
                    <a:pt x="3518" y="992"/>
                    <a:pt x="3488" y="992"/>
                  </a:cubicBezTo>
                  <a:cubicBezTo>
                    <a:pt x="3332" y="992"/>
                    <a:pt x="3276" y="1206"/>
                    <a:pt x="3276" y="1206"/>
                  </a:cubicBezTo>
                  <a:cubicBezTo>
                    <a:pt x="3276" y="1206"/>
                    <a:pt x="3285" y="822"/>
                    <a:pt x="3044" y="688"/>
                  </a:cubicBezTo>
                  <a:cubicBezTo>
                    <a:pt x="3001" y="665"/>
                    <a:pt x="2955" y="654"/>
                    <a:pt x="2911" y="654"/>
                  </a:cubicBezTo>
                  <a:cubicBezTo>
                    <a:pt x="2816" y="654"/>
                    <a:pt x="2726" y="704"/>
                    <a:pt x="2678" y="795"/>
                  </a:cubicBezTo>
                  <a:cubicBezTo>
                    <a:pt x="2678" y="795"/>
                    <a:pt x="2544" y="510"/>
                    <a:pt x="2365" y="438"/>
                  </a:cubicBezTo>
                  <a:cubicBezTo>
                    <a:pt x="2331" y="424"/>
                    <a:pt x="2296" y="417"/>
                    <a:pt x="2262" y="417"/>
                  </a:cubicBezTo>
                  <a:cubicBezTo>
                    <a:pt x="2190" y="417"/>
                    <a:pt x="2122" y="449"/>
                    <a:pt x="2080" y="510"/>
                  </a:cubicBezTo>
                  <a:cubicBezTo>
                    <a:pt x="2080" y="510"/>
                    <a:pt x="2062" y="224"/>
                    <a:pt x="1875" y="162"/>
                  </a:cubicBezTo>
                  <a:cubicBezTo>
                    <a:pt x="1845" y="150"/>
                    <a:pt x="1815" y="145"/>
                    <a:pt x="1787" y="145"/>
                  </a:cubicBezTo>
                  <a:cubicBezTo>
                    <a:pt x="1640" y="145"/>
                    <a:pt x="1527" y="278"/>
                    <a:pt x="1527" y="278"/>
                  </a:cubicBezTo>
                  <a:cubicBezTo>
                    <a:pt x="1527" y="278"/>
                    <a:pt x="1362" y="1"/>
                    <a:pt x="11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 rot="-3422581">
              <a:off x="12723" y="3851"/>
              <a:ext cx="496" cy="399"/>
            </a:xfrm>
            <a:custGeom>
              <a:avLst/>
              <a:gdLst/>
              <a:ahLst/>
              <a:cxnLst/>
              <a:rect l="l" t="t" r="r" b="b"/>
              <a:pathLst>
                <a:path w="5331" h="4285" extrusionOk="0">
                  <a:moveTo>
                    <a:pt x="634" y="0"/>
                  </a:moveTo>
                  <a:cubicBezTo>
                    <a:pt x="643" y="36"/>
                    <a:pt x="661" y="72"/>
                    <a:pt x="670" y="98"/>
                  </a:cubicBezTo>
                  <a:cubicBezTo>
                    <a:pt x="741" y="304"/>
                    <a:pt x="795" y="509"/>
                    <a:pt x="822" y="723"/>
                  </a:cubicBezTo>
                  <a:lnTo>
                    <a:pt x="45" y="18"/>
                  </a:lnTo>
                  <a:cubicBezTo>
                    <a:pt x="27" y="27"/>
                    <a:pt x="18" y="36"/>
                    <a:pt x="1" y="54"/>
                  </a:cubicBezTo>
                  <a:cubicBezTo>
                    <a:pt x="500" y="509"/>
                    <a:pt x="1000" y="964"/>
                    <a:pt x="1509" y="1402"/>
                  </a:cubicBezTo>
                  <a:lnTo>
                    <a:pt x="1107" y="1402"/>
                  </a:lnTo>
                  <a:cubicBezTo>
                    <a:pt x="964" y="1393"/>
                    <a:pt x="822" y="1375"/>
                    <a:pt x="679" y="1357"/>
                  </a:cubicBezTo>
                  <a:cubicBezTo>
                    <a:pt x="465" y="1321"/>
                    <a:pt x="242" y="1277"/>
                    <a:pt x="27" y="1214"/>
                  </a:cubicBezTo>
                  <a:cubicBezTo>
                    <a:pt x="18" y="1223"/>
                    <a:pt x="18" y="1232"/>
                    <a:pt x="10" y="1250"/>
                  </a:cubicBezTo>
                  <a:cubicBezTo>
                    <a:pt x="224" y="1312"/>
                    <a:pt x="447" y="1366"/>
                    <a:pt x="670" y="1402"/>
                  </a:cubicBezTo>
                  <a:cubicBezTo>
                    <a:pt x="813" y="1419"/>
                    <a:pt x="956" y="1437"/>
                    <a:pt x="1107" y="1446"/>
                  </a:cubicBezTo>
                  <a:cubicBezTo>
                    <a:pt x="1170" y="1446"/>
                    <a:pt x="1241" y="1455"/>
                    <a:pt x="1313" y="1455"/>
                  </a:cubicBezTo>
                  <a:lnTo>
                    <a:pt x="1536" y="1455"/>
                  </a:lnTo>
                  <a:cubicBezTo>
                    <a:pt x="1545" y="1464"/>
                    <a:pt x="1562" y="1464"/>
                    <a:pt x="1571" y="1464"/>
                  </a:cubicBezTo>
                  <a:cubicBezTo>
                    <a:pt x="1670" y="1553"/>
                    <a:pt x="1777" y="1642"/>
                    <a:pt x="1875" y="1732"/>
                  </a:cubicBezTo>
                  <a:lnTo>
                    <a:pt x="2125" y="1946"/>
                  </a:lnTo>
                  <a:cubicBezTo>
                    <a:pt x="1881" y="1980"/>
                    <a:pt x="1635" y="1997"/>
                    <a:pt x="1388" y="1997"/>
                  </a:cubicBezTo>
                  <a:cubicBezTo>
                    <a:pt x="993" y="1997"/>
                    <a:pt x="596" y="1953"/>
                    <a:pt x="206" y="1866"/>
                  </a:cubicBezTo>
                  <a:lnTo>
                    <a:pt x="197" y="1866"/>
                  </a:lnTo>
                  <a:lnTo>
                    <a:pt x="197" y="1892"/>
                  </a:lnTo>
                  <a:cubicBezTo>
                    <a:pt x="582" y="1989"/>
                    <a:pt x="974" y="2037"/>
                    <a:pt x="1369" y="2037"/>
                  </a:cubicBezTo>
                  <a:cubicBezTo>
                    <a:pt x="1632" y="2037"/>
                    <a:pt x="1896" y="2016"/>
                    <a:pt x="2160" y="1973"/>
                  </a:cubicBezTo>
                  <a:cubicBezTo>
                    <a:pt x="2357" y="2142"/>
                    <a:pt x="2562" y="2312"/>
                    <a:pt x="2776" y="2481"/>
                  </a:cubicBezTo>
                  <a:cubicBezTo>
                    <a:pt x="2230" y="2664"/>
                    <a:pt x="1660" y="2769"/>
                    <a:pt x="1082" y="2769"/>
                  </a:cubicBezTo>
                  <a:cubicBezTo>
                    <a:pt x="1037" y="2769"/>
                    <a:pt x="992" y="2768"/>
                    <a:pt x="947" y="2767"/>
                  </a:cubicBezTo>
                  <a:lnTo>
                    <a:pt x="848" y="2767"/>
                  </a:lnTo>
                  <a:cubicBezTo>
                    <a:pt x="884" y="2794"/>
                    <a:pt x="920" y="2812"/>
                    <a:pt x="947" y="2821"/>
                  </a:cubicBezTo>
                  <a:cubicBezTo>
                    <a:pt x="976" y="2821"/>
                    <a:pt x="1005" y="2821"/>
                    <a:pt x="1034" y="2821"/>
                  </a:cubicBezTo>
                  <a:cubicBezTo>
                    <a:pt x="1467" y="2821"/>
                    <a:pt x="1885" y="2760"/>
                    <a:pt x="2303" y="2660"/>
                  </a:cubicBezTo>
                  <a:cubicBezTo>
                    <a:pt x="2473" y="2615"/>
                    <a:pt x="2633" y="2562"/>
                    <a:pt x="2803" y="2499"/>
                  </a:cubicBezTo>
                  <a:cubicBezTo>
                    <a:pt x="2973" y="2642"/>
                    <a:pt x="3151" y="2785"/>
                    <a:pt x="3330" y="2919"/>
                  </a:cubicBezTo>
                  <a:lnTo>
                    <a:pt x="3106" y="3017"/>
                  </a:lnTo>
                  <a:cubicBezTo>
                    <a:pt x="2687" y="3204"/>
                    <a:pt x="2259" y="3356"/>
                    <a:pt x="1812" y="3463"/>
                  </a:cubicBezTo>
                  <a:cubicBezTo>
                    <a:pt x="1812" y="3481"/>
                    <a:pt x="1821" y="3499"/>
                    <a:pt x="1830" y="3517"/>
                  </a:cubicBezTo>
                  <a:cubicBezTo>
                    <a:pt x="2223" y="3427"/>
                    <a:pt x="2616" y="3303"/>
                    <a:pt x="2982" y="3133"/>
                  </a:cubicBezTo>
                  <a:cubicBezTo>
                    <a:pt x="3115" y="3070"/>
                    <a:pt x="3240" y="3017"/>
                    <a:pt x="3374" y="2963"/>
                  </a:cubicBezTo>
                  <a:cubicBezTo>
                    <a:pt x="3562" y="3106"/>
                    <a:pt x="3749" y="3249"/>
                    <a:pt x="3945" y="3392"/>
                  </a:cubicBezTo>
                  <a:cubicBezTo>
                    <a:pt x="4142" y="3526"/>
                    <a:pt x="4347" y="3677"/>
                    <a:pt x="4552" y="3820"/>
                  </a:cubicBezTo>
                  <a:lnTo>
                    <a:pt x="4856" y="4043"/>
                  </a:lnTo>
                  <a:cubicBezTo>
                    <a:pt x="4963" y="4115"/>
                    <a:pt x="5061" y="4186"/>
                    <a:pt x="5168" y="4266"/>
                  </a:cubicBezTo>
                  <a:cubicBezTo>
                    <a:pt x="5185" y="4279"/>
                    <a:pt x="5202" y="4284"/>
                    <a:pt x="5218" y="4284"/>
                  </a:cubicBezTo>
                  <a:cubicBezTo>
                    <a:pt x="5289" y="4284"/>
                    <a:pt x="5331" y="4168"/>
                    <a:pt x="5257" y="4124"/>
                  </a:cubicBezTo>
                  <a:cubicBezTo>
                    <a:pt x="5168" y="4079"/>
                    <a:pt x="5061" y="4025"/>
                    <a:pt x="4963" y="3972"/>
                  </a:cubicBezTo>
                  <a:cubicBezTo>
                    <a:pt x="4865" y="3918"/>
                    <a:pt x="4767" y="3865"/>
                    <a:pt x="4677" y="3802"/>
                  </a:cubicBezTo>
                  <a:cubicBezTo>
                    <a:pt x="4490" y="3686"/>
                    <a:pt x="4302" y="3561"/>
                    <a:pt x="4115" y="3427"/>
                  </a:cubicBezTo>
                  <a:lnTo>
                    <a:pt x="4079" y="3401"/>
                  </a:lnTo>
                  <a:lnTo>
                    <a:pt x="4070" y="3401"/>
                  </a:lnTo>
                  <a:lnTo>
                    <a:pt x="3847" y="3240"/>
                  </a:lnTo>
                  <a:lnTo>
                    <a:pt x="3829" y="3195"/>
                  </a:lnTo>
                  <a:lnTo>
                    <a:pt x="3562" y="2999"/>
                  </a:lnTo>
                  <a:lnTo>
                    <a:pt x="3312" y="2812"/>
                  </a:lnTo>
                  <a:lnTo>
                    <a:pt x="3178" y="2696"/>
                  </a:lnTo>
                  <a:cubicBezTo>
                    <a:pt x="3339" y="2356"/>
                    <a:pt x="3437" y="1991"/>
                    <a:pt x="3472" y="1625"/>
                  </a:cubicBezTo>
                  <a:cubicBezTo>
                    <a:pt x="3490" y="1393"/>
                    <a:pt x="3499" y="1169"/>
                    <a:pt x="3499" y="937"/>
                  </a:cubicBezTo>
                  <a:cubicBezTo>
                    <a:pt x="3481" y="928"/>
                    <a:pt x="3463" y="920"/>
                    <a:pt x="3446" y="920"/>
                  </a:cubicBezTo>
                  <a:cubicBezTo>
                    <a:pt x="3446" y="928"/>
                    <a:pt x="3446" y="937"/>
                    <a:pt x="3446" y="946"/>
                  </a:cubicBezTo>
                  <a:cubicBezTo>
                    <a:pt x="3455" y="1330"/>
                    <a:pt x="3419" y="1714"/>
                    <a:pt x="3339" y="2098"/>
                  </a:cubicBezTo>
                  <a:cubicBezTo>
                    <a:pt x="3285" y="2294"/>
                    <a:pt x="3223" y="2490"/>
                    <a:pt x="3142" y="2678"/>
                  </a:cubicBezTo>
                  <a:lnTo>
                    <a:pt x="3071" y="2624"/>
                  </a:lnTo>
                  <a:cubicBezTo>
                    <a:pt x="2839" y="2446"/>
                    <a:pt x="2616" y="2258"/>
                    <a:pt x="2392" y="2071"/>
                  </a:cubicBezTo>
                  <a:cubicBezTo>
                    <a:pt x="2517" y="1634"/>
                    <a:pt x="2589" y="1169"/>
                    <a:pt x="2580" y="714"/>
                  </a:cubicBezTo>
                  <a:cubicBezTo>
                    <a:pt x="2580" y="714"/>
                    <a:pt x="2562" y="670"/>
                    <a:pt x="2535" y="616"/>
                  </a:cubicBezTo>
                  <a:lnTo>
                    <a:pt x="2535" y="616"/>
                  </a:lnTo>
                  <a:cubicBezTo>
                    <a:pt x="2544" y="902"/>
                    <a:pt x="2526" y="1178"/>
                    <a:pt x="2500" y="1446"/>
                  </a:cubicBezTo>
                  <a:cubicBezTo>
                    <a:pt x="2473" y="1651"/>
                    <a:pt x="2428" y="1857"/>
                    <a:pt x="2375" y="2062"/>
                  </a:cubicBezTo>
                  <a:cubicBezTo>
                    <a:pt x="2187" y="1901"/>
                    <a:pt x="2009" y="1750"/>
                    <a:pt x="1821" y="1589"/>
                  </a:cubicBezTo>
                  <a:cubicBezTo>
                    <a:pt x="1928" y="1312"/>
                    <a:pt x="1982" y="1009"/>
                    <a:pt x="1973" y="705"/>
                  </a:cubicBezTo>
                  <a:cubicBezTo>
                    <a:pt x="1973" y="616"/>
                    <a:pt x="1973" y="518"/>
                    <a:pt x="1982" y="429"/>
                  </a:cubicBezTo>
                  <a:cubicBezTo>
                    <a:pt x="1973" y="384"/>
                    <a:pt x="1964" y="339"/>
                    <a:pt x="1955" y="304"/>
                  </a:cubicBezTo>
                  <a:cubicBezTo>
                    <a:pt x="1946" y="411"/>
                    <a:pt x="1946" y="527"/>
                    <a:pt x="1946" y="634"/>
                  </a:cubicBezTo>
                  <a:cubicBezTo>
                    <a:pt x="1946" y="786"/>
                    <a:pt x="1937" y="937"/>
                    <a:pt x="1919" y="1080"/>
                  </a:cubicBezTo>
                  <a:cubicBezTo>
                    <a:pt x="1911" y="1250"/>
                    <a:pt x="1866" y="1419"/>
                    <a:pt x="1795" y="1571"/>
                  </a:cubicBezTo>
                  <a:lnTo>
                    <a:pt x="1384" y="1205"/>
                  </a:lnTo>
                  <a:cubicBezTo>
                    <a:pt x="1438" y="821"/>
                    <a:pt x="1420" y="429"/>
                    <a:pt x="1321" y="45"/>
                  </a:cubicBezTo>
                  <a:lnTo>
                    <a:pt x="1286" y="18"/>
                  </a:lnTo>
                  <a:lnTo>
                    <a:pt x="1286" y="18"/>
                  </a:lnTo>
                  <a:cubicBezTo>
                    <a:pt x="1375" y="393"/>
                    <a:pt x="1402" y="795"/>
                    <a:pt x="1348" y="1187"/>
                  </a:cubicBezTo>
                  <a:lnTo>
                    <a:pt x="1036" y="911"/>
                  </a:lnTo>
                  <a:lnTo>
                    <a:pt x="848" y="741"/>
                  </a:lnTo>
                  <a:cubicBezTo>
                    <a:pt x="831" y="527"/>
                    <a:pt x="786" y="322"/>
                    <a:pt x="715" y="125"/>
                  </a:cubicBezTo>
                  <a:cubicBezTo>
                    <a:pt x="697" y="81"/>
                    <a:pt x="670" y="36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 rot="-3422581">
              <a:off x="12711" y="3977"/>
              <a:ext cx="253" cy="282"/>
            </a:xfrm>
            <a:custGeom>
              <a:avLst/>
              <a:gdLst/>
              <a:ahLst/>
              <a:cxnLst/>
              <a:rect l="l" t="t" r="r" b="b"/>
              <a:pathLst>
                <a:path w="2723" h="3027" extrusionOk="0">
                  <a:moveTo>
                    <a:pt x="1178" y="108"/>
                  </a:moveTo>
                  <a:cubicBezTo>
                    <a:pt x="1000" y="117"/>
                    <a:pt x="813" y="313"/>
                    <a:pt x="813" y="313"/>
                  </a:cubicBezTo>
                  <a:cubicBezTo>
                    <a:pt x="661" y="1"/>
                    <a:pt x="464" y="251"/>
                    <a:pt x="464" y="251"/>
                  </a:cubicBezTo>
                  <a:cubicBezTo>
                    <a:pt x="464" y="251"/>
                    <a:pt x="179" y="126"/>
                    <a:pt x="90" y="233"/>
                  </a:cubicBezTo>
                  <a:cubicBezTo>
                    <a:pt x="0" y="340"/>
                    <a:pt x="223" y="634"/>
                    <a:pt x="223" y="634"/>
                  </a:cubicBezTo>
                  <a:cubicBezTo>
                    <a:pt x="152" y="688"/>
                    <a:pt x="99" y="768"/>
                    <a:pt x="81" y="858"/>
                  </a:cubicBezTo>
                  <a:cubicBezTo>
                    <a:pt x="45" y="1018"/>
                    <a:pt x="295" y="1250"/>
                    <a:pt x="295" y="1250"/>
                  </a:cubicBezTo>
                  <a:cubicBezTo>
                    <a:pt x="295" y="1250"/>
                    <a:pt x="81" y="1340"/>
                    <a:pt x="90" y="1509"/>
                  </a:cubicBezTo>
                  <a:cubicBezTo>
                    <a:pt x="99" y="1670"/>
                    <a:pt x="384" y="1750"/>
                    <a:pt x="384" y="1750"/>
                  </a:cubicBezTo>
                  <a:cubicBezTo>
                    <a:pt x="384" y="1750"/>
                    <a:pt x="188" y="2009"/>
                    <a:pt x="339" y="2205"/>
                  </a:cubicBezTo>
                  <a:cubicBezTo>
                    <a:pt x="491" y="2411"/>
                    <a:pt x="795" y="2393"/>
                    <a:pt x="795" y="2393"/>
                  </a:cubicBezTo>
                  <a:cubicBezTo>
                    <a:pt x="795" y="2393"/>
                    <a:pt x="643" y="2518"/>
                    <a:pt x="795" y="2785"/>
                  </a:cubicBezTo>
                  <a:cubicBezTo>
                    <a:pt x="875" y="2910"/>
                    <a:pt x="1000" y="3000"/>
                    <a:pt x="1143" y="3026"/>
                  </a:cubicBezTo>
                  <a:cubicBezTo>
                    <a:pt x="2365" y="2669"/>
                    <a:pt x="2722" y="1099"/>
                    <a:pt x="1767" y="251"/>
                  </a:cubicBezTo>
                  <a:cubicBezTo>
                    <a:pt x="1669" y="260"/>
                    <a:pt x="1589" y="313"/>
                    <a:pt x="1527" y="376"/>
                  </a:cubicBezTo>
                  <a:cubicBezTo>
                    <a:pt x="1527" y="376"/>
                    <a:pt x="1357" y="99"/>
                    <a:pt x="1178" y="10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 rot="-3422581">
              <a:off x="12723" y="3904"/>
              <a:ext cx="386" cy="360"/>
            </a:xfrm>
            <a:custGeom>
              <a:avLst/>
              <a:gdLst/>
              <a:ahLst/>
              <a:cxnLst/>
              <a:rect l="l" t="t" r="r" b="b"/>
              <a:pathLst>
                <a:path w="4152" h="3874" extrusionOk="0">
                  <a:moveTo>
                    <a:pt x="1152" y="0"/>
                  </a:moveTo>
                  <a:cubicBezTo>
                    <a:pt x="1072" y="0"/>
                    <a:pt x="1001" y="27"/>
                    <a:pt x="929" y="71"/>
                  </a:cubicBezTo>
                  <a:cubicBezTo>
                    <a:pt x="878" y="101"/>
                    <a:pt x="826" y="142"/>
                    <a:pt x="780" y="186"/>
                  </a:cubicBezTo>
                  <a:lnTo>
                    <a:pt x="780" y="186"/>
                  </a:lnTo>
                  <a:cubicBezTo>
                    <a:pt x="764" y="160"/>
                    <a:pt x="746" y="136"/>
                    <a:pt x="733" y="116"/>
                  </a:cubicBezTo>
                  <a:cubicBezTo>
                    <a:pt x="697" y="80"/>
                    <a:pt x="661" y="54"/>
                    <a:pt x="617" y="45"/>
                  </a:cubicBezTo>
                  <a:cubicBezTo>
                    <a:pt x="605" y="42"/>
                    <a:pt x="593" y="41"/>
                    <a:pt x="581" y="41"/>
                  </a:cubicBezTo>
                  <a:cubicBezTo>
                    <a:pt x="549" y="41"/>
                    <a:pt x="518" y="49"/>
                    <a:pt x="492" y="63"/>
                  </a:cubicBezTo>
                  <a:cubicBezTo>
                    <a:pt x="461" y="86"/>
                    <a:pt x="430" y="109"/>
                    <a:pt x="405" y="132"/>
                  </a:cubicBezTo>
                  <a:lnTo>
                    <a:pt x="405" y="132"/>
                  </a:lnTo>
                  <a:cubicBezTo>
                    <a:pt x="342" y="103"/>
                    <a:pt x="280" y="87"/>
                    <a:pt x="224" y="71"/>
                  </a:cubicBezTo>
                  <a:lnTo>
                    <a:pt x="108" y="71"/>
                  </a:lnTo>
                  <a:cubicBezTo>
                    <a:pt x="63" y="80"/>
                    <a:pt x="28" y="116"/>
                    <a:pt x="10" y="152"/>
                  </a:cubicBezTo>
                  <a:cubicBezTo>
                    <a:pt x="1" y="196"/>
                    <a:pt x="1" y="232"/>
                    <a:pt x="10" y="277"/>
                  </a:cubicBezTo>
                  <a:cubicBezTo>
                    <a:pt x="19" y="312"/>
                    <a:pt x="37" y="339"/>
                    <a:pt x="55" y="375"/>
                  </a:cubicBezTo>
                  <a:cubicBezTo>
                    <a:pt x="79" y="431"/>
                    <a:pt x="110" y="487"/>
                    <a:pt x="148" y="543"/>
                  </a:cubicBezTo>
                  <a:lnTo>
                    <a:pt x="148" y="543"/>
                  </a:lnTo>
                  <a:cubicBezTo>
                    <a:pt x="105" y="578"/>
                    <a:pt x="69" y="624"/>
                    <a:pt x="46" y="669"/>
                  </a:cubicBezTo>
                  <a:cubicBezTo>
                    <a:pt x="28" y="705"/>
                    <a:pt x="19" y="732"/>
                    <a:pt x="10" y="768"/>
                  </a:cubicBezTo>
                  <a:cubicBezTo>
                    <a:pt x="10" y="803"/>
                    <a:pt x="10" y="839"/>
                    <a:pt x="19" y="866"/>
                  </a:cubicBezTo>
                  <a:cubicBezTo>
                    <a:pt x="37" y="928"/>
                    <a:pt x="72" y="982"/>
                    <a:pt x="108" y="1035"/>
                  </a:cubicBezTo>
                  <a:cubicBezTo>
                    <a:pt x="137" y="1078"/>
                    <a:pt x="171" y="1115"/>
                    <a:pt x="206" y="1151"/>
                  </a:cubicBezTo>
                  <a:lnTo>
                    <a:pt x="206" y="1151"/>
                  </a:lnTo>
                  <a:cubicBezTo>
                    <a:pt x="159" y="1178"/>
                    <a:pt x="117" y="1214"/>
                    <a:pt x="81" y="1250"/>
                  </a:cubicBezTo>
                  <a:cubicBezTo>
                    <a:pt x="37" y="1303"/>
                    <a:pt x="10" y="1374"/>
                    <a:pt x="28" y="1446"/>
                  </a:cubicBezTo>
                  <a:cubicBezTo>
                    <a:pt x="46" y="1508"/>
                    <a:pt x="90" y="1562"/>
                    <a:pt x="153" y="1598"/>
                  </a:cubicBezTo>
                  <a:cubicBezTo>
                    <a:pt x="198" y="1628"/>
                    <a:pt x="250" y="1652"/>
                    <a:pt x="303" y="1669"/>
                  </a:cubicBezTo>
                  <a:lnTo>
                    <a:pt x="303" y="1669"/>
                  </a:lnTo>
                  <a:cubicBezTo>
                    <a:pt x="262" y="1734"/>
                    <a:pt x="240" y="1805"/>
                    <a:pt x="224" y="1883"/>
                  </a:cubicBezTo>
                  <a:cubicBezTo>
                    <a:pt x="206" y="1972"/>
                    <a:pt x="233" y="2062"/>
                    <a:pt x="287" y="2133"/>
                  </a:cubicBezTo>
                  <a:cubicBezTo>
                    <a:pt x="340" y="2205"/>
                    <a:pt x="412" y="2249"/>
                    <a:pt x="501" y="2276"/>
                  </a:cubicBezTo>
                  <a:cubicBezTo>
                    <a:pt x="568" y="2306"/>
                    <a:pt x="635" y="2317"/>
                    <a:pt x="707" y="2320"/>
                  </a:cubicBezTo>
                  <a:lnTo>
                    <a:pt x="707" y="2320"/>
                  </a:lnTo>
                  <a:cubicBezTo>
                    <a:pt x="666" y="2386"/>
                    <a:pt x="655" y="2468"/>
                    <a:pt x="670" y="2544"/>
                  </a:cubicBezTo>
                  <a:cubicBezTo>
                    <a:pt x="688" y="2633"/>
                    <a:pt x="733" y="2713"/>
                    <a:pt x="795" y="2785"/>
                  </a:cubicBezTo>
                  <a:cubicBezTo>
                    <a:pt x="858" y="2847"/>
                    <a:pt x="929" y="2892"/>
                    <a:pt x="1018" y="2927"/>
                  </a:cubicBezTo>
                  <a:cubicBezTo>
                    <a:pt x="1084" y="2949"/>
                    <a:pt x="1155" y="2965"/>
                    <a:pt x="1227" y="2975"/>
                  </a:cubicBezTo>
                  <a:lnTo>
                    <a:pt x="1227" y="2975"/>
                  </a:lnTo>
                  <a:cubicBezTo>
                    <a:pt x="1170" y="3037"/>
                    <a:pt x="1146" y="3120"/>
                    <a:pt x="1161" y="3204"/>
                  </a:cubicBezTo>
                  <a:cubicBezTo>
                    <a:pt x="1188" y="3293"/>
                    <a:pt x="1250" y="3383"/>
                    <a:pt x="1331" y="3427"/>
                  </a:cubicBezTo>
                  <a:cubicBezTo>
                    <a:pt x="1420" y="3463"/>
                    <a:pt x="1509" y="3490"/>
                    <a:pt x="1599" y="3499"/>
                  </a:cubicBezTo>
                  <a:cubicBezTo>
                    <a:pt x="1509" y="3490"/>
                    <a:pt x="1429" y="3463"/>
                    <a:pt x="1349" y="3427"/>
                  </a:cubicBezTo>
                  <a:cubicBezTo>
                    <a:pt x="1268" y="3383"/>
                    <a:pt x="1215" y="3311"/>
                    <a:pt x="1197" y="3222"/>
                  </a:cubicBezTo>
                  <a:cubicBezTo>
                    <a:pt x="1179" y="3142"/>
                    <a:pt x="1215" y="3052"/>
                    <a:pt x="1286" y="2999"/>
                  </a:cubicBezTo>
                  <a:lnTo>
                    <a:pt x="1322" y="2972"/>
                  </a:lnTo>
                  <a:lnTo>
                    <a:pt x="1273" y="2972"/>
                  </a:lnTo>
                  <a:lnTo>
                    <a:pt x="1259" y="2945"/>
                  </a:lnTo>
                  <a:cubicBezTo>
                    <a:pt x="1249" y="2953"/>
                    <a:pt x="1240" y="2962"/>
                    <a:pt x="1231" y="2971"/>
                  </a:cubicBezTo>
                  <a:lnTo>
                    <a:pt x="1231" y="2971"/>
                  </a:lnTo>
                  <a:cubicBezTo>
                    <a:pt x="1163" y="2966"/>
                    <a:pt x="1095" y="2950"/>
                    <a:pt x="1027" y="2927"/>
                  </a:cubicBezTo>
                  <a:cubicBezTo>
                    <a:pt x="947" y="2892"/>
                    <a:pt x="876" y="2847"/>
                    <a:pt x="822" y="2785"/>
                  </a:cubicBezTo>
                  <a:cubicBezTo>
                    <a:pt x="769" y="2722"/>
                    <a:pt x="724" y="2651"/>
                    <a:pt x="706" y="2562"/>
                  </a:cubicBezTo>
                  <a:cubicBezTo>
                    <a:pt x="688" y="2481"/>
                    <a:pt x="706" y="2401"/>
                    <a:pt x="760" y="2338"/>
                  </a:cubicBezTo>
                  <a:lnTo>
                    <a:pt x="795" y="2303"/>
                  </a:lnTo>
                  <a:lnTo>
                    <a:pt x="751" y="2303"/>
                  </a:lnTo>
                  <a:cubicBezTo>
                    <a:pt x="748" y="2303"/>
                    <a:pt x="745" y="2303"/>
                    <a:pt x="742" y="2303"/>
                  </a:cubicBezTo>
                  <a:lnTo>
                    <a:pt x="742" y="2303"/>
                  </a:lnTo>
                  <a:lnTo>
                    <a:pt x="733" y="2285"/>
                  </a:lnTo>
                  <a:cubicBezTo>
                    <a:pt x="728" y="2291"/>
                    <a:pt x="723" y="2297"/>
                    <a:pt x="718" y="2304"/>
                  </a:cubicBezTo>
                  <a:lnTo>
                    <a:pt x="718" y="2304"/>
                  </a:lnTo>
                  <a:cubicBezTo>
                    <a:pt x="568" y="2303"/>
                    <a:pt x="422" y="2241"/>
                    <a:pt x="322" y="2133"/>
                  </a:cubicBezTo>
                  <a:cubicBezTo>
                    <a:pt x="269" y="2071"/>
                    <a:pt x="251" y="1990"/>
                    <a:pt x="269" y="1910"/>
                  </a:cubicBezTo>
                  <a:cubicBezTo>
                    <a:pt x="278" y="1830"/>
                    <a:pt x="313" y="1749"/>
                    <a:pt x="358" y="1687"/>
                  </a:cubicBezTo>
                  <a:lnTo>
                    <a:pt x="376" y="1660"/>
                  </a:lnTo>
                  <a:lnTo>
                    <a:pt x="349" y="1651"/>
                  </a:lnTo>
                  <a:cubicBezTo>
                    <a:pt x="340" y="1649"/>
                    <a:pt x="331" y="1646"/>
                    <a:pt x="322" y="1643"/>
                  </a:cubicBezTo>
                  <a:lnTo>
                    <a:pt x="322" y="1643"/>
                  </a:lnTo>
                  <a:lnTo>
                    <a:pt x="322" y="1642"/>
                  </a:lnTo>
                  <a:cubicBezTo>
                    <a:pt x="322" y="1642"/>
                    <a:pt x="322" y="1643"/>
                    <a:pt x="322" y="1643"/>
                  </a:cubicBezTo>
                  <a:lnTo>
                    <a:pt x="322" y="1643"/>
                  </a:lnTo>
                  <a:cubicBezTo>
                    <a:pt x="271" y="1625"/>
                    <a:pt x="225" y="1603"/>
                    <a:pt x="179" y="1580"/>
                  </a:cubicBezTo>
                  <a:cubicBezTo>
                    <a:pt x="126" y="1544"/>
                    <a:pt x="90" y="1499"/>
                    <a:pt x="72" y="1446"/>
                  </a:cubicBezTo>
                  <a:cubicBezTo>
                    <a:pt x="55" y="1392"/>
                    <a:pt x="72" y="1339"/>
                    <a:pt x="117" y="1294"/>
                  </a:cubicBezTo>
                  <a:cubicBezTo>
                    <a:pt x="153" y="1250"/>
                    <a:pt x="206" y="1214"/>
                    <a:pt x="260" y="1187"/>
                  </a:cubicBezTo>
                  <a:lnTo>
                    <a:pt x="287" y="1178"/>
                  </a:lnTo>
                  <a:lnTo>
                    <a:pt x="260" y="1151"/>
                  </a:lnTo>
                  <a:cubicBezTo>
                    <a:pt x="224" y="1107"/>
                    <a:pt x="179" y="1062"/>
                    <a:pt x="144" y="1017"/>
                  </a:cubicBezTo>
                  <a:cubicBezTo>
                    <a:pt x="108" y="973"/>
                    <a:pt x="81" y="919"/>
                    <a:pt x="63" y="866"/>
                  </a:cubicBezTo>
                  <a:cubicBezTo>
                    <a:pt x="55" y="839"/>
                    <a:pt x="55" y="812"/>
                    <a:pt x="63" y="785"/>
                  </a:cubicBezTo>
                  <a:cubicBezTo>
                    <a:pt x="81" y="696"/>
                    <a:pt x="126" y="625"/>
                    <a:pt x="197" y="571"/>
                  </a:cubicBezTo>
                  <a:lnTo>
                    <a:pt x="215" y="562"/>
                  </a:lnTo>
                  <a:lnTo>
                    <a:pt x="206" y="536"/>
                  </a:lnTo>
                  <a:cubicBezTo>
                    <a:pt x="162" y="482"/>
                    <a:pt x="126" y="420"/>
                    <a:pt x="99" y="366"/>
                  </a:cubicBezTo>
                  <a:cubicBezTo>
                    <a:pt x="72" y="303"/>
                    <a:pt x="55" y="241"/>
                    <a:pt x="63" y="179"/>
                  </a:cubicBezTo>
                  <a:cubicBezTo>
                    <a:pt x="77" y="144"/>
                    <a:pt x="123" y="131"/>
                    <a:pt x="172" y="131"/>
                  </a:cubicBezTo>
                  <a:cubicBezTo>
                    <a:pt x="187" y="131"/>
                    <a:pt x="201" y="132"/>
                    <a:pt x="215" y="134"/>
                  </a:cubicBezTo>
                  <a:cubicBezTo>
                    <a:pt x="287" y="143"/>
                    <a:pt x="349" y="161"/>
                    <a:pt x="412" y="196"/>
                  </a:cubicBezTo>
                  <a:lnTo>
                    <a:pt x="429" y="196"/>
                  </a:lnTo>
                  <a:lnTo>
                    <a:pt x="438" y="187"/>
                  </a:lnTo>
                  <a:cubicBezTo>
                    <a:pt x="483" y="125"/>
                    <a:pt x="545" y="98"/>
                    <a:pt x="617" y="98"/>
                  </a:cubicBezTo>
                  <a:cubicBezTo>
                    <a:pt x="644" y="107"/>
                    <a:pt x="670" y="125"/>
                    <a:pt x="697" y="152"/>
                  </a:cubicBezTo>
                  <a:cubicBezTo>
                    <a:pt x="715" y="179"/>
                    <a:pt x="733" y="214"/>
                    <a:pt x="751" y="241"/>
                  </a:cubicBezTo>
                  <a:lnTo>
                    <a:pt x="769" y="277"/>
                  </a:lnTo>
                  <a:lnTo>
                    <a:pt x="795" y="250"/>
                  </a:lnTo>
                  <a:cubicBezTo>
                    <a:pt x="840" y="196"/>
                    <a:pt x="893" y="152"/>
                    <a:pt x="956" y="116"/>
                  </a:cubicBezTo>
                  <a:cubicBezTo>
                    <a:pt x="1018" y="71"/>
                    <a:pt x="1081" y="54"/>
                    <a:pt x="1152" y="54"/>
                  </a:cubicBezTo>
                  <a:cubicBezTo>
                    <a:pt x="1215" y="63"/>
                    <a:pt x="1277" y="98"/>
                    <a:pt x="1331" y="143"/>
                  </a:cubicBezTo>
                  <a:cubicBezTo>
                    <a:pt x="1384" y="196"/>
                    <a:pt x="1429" y="250"/>
                    <a:pt x="1465" y="312"/>
                  </a:cubicBezTo>
                  <a:lnTo>
                    <a:pt x="1483" y="339"/>
                  </a:lnTo>
                  <a:lnTo>
                    <a:pt x="1500" y="312"/>
                  </a:lnTo>
                  <a:cubicBezTo>
                    <a:pt x="1545" y="268"/>
                    <a:pt x="1599" y="223"/>
                    <a:pt x="1661" y="205"/>
                  </a:cubicBezTo>
                  <a:cubicBezTo>
                    <a:pt x="1688" y="192"/>
                    <a:pt x="1719" y="185"/>
                    <a:pt x="1750" y="185"/>
                  </a:cubicBezTo>
                  <a:cubicBezTo>
                    <a:pt x="1781" y="185"/>
                    <a:pt x="1813" y="192"/>
                    <a:pt x="1840" y="205"/>
                  </a:cubicBezTo>
                  <a:cubicBezTo>
                    <a:pt x="1893" y="232"/>
                    <a:pt x="1938" y="277"/>
                    <a:pt x="1964" y="339"/>
                  </a:cubicBezTo>
                  <a:cubicBezTo>
                    <a:pt x="1991" y="393"/>
                    <a:pt x="2009" y="455"/>
                    <a:pt x="2018" y="527"/>
                  </a:cubicBezTo>
                  <a:lnTo>
                    <a:pt x="2018" y="571"/>
                  </a:lnTo>
                  <a:lnTo>
                    <a:pt x="2045" y="536"/>
                  </a:lnTo>
                  <a:cubicBezTo>
                    <a:pt x="2080" y="491"/>
                    <a:pt x="2143" y="455"/>
                    <a:pt x="2205" y="455"/>
                  </a:cubicBezTo>
                  <a:cubicBezTo>
                    <a:pt x="2268" y="455"/>
                    <a:pt x="2330" y="473"/>
                    <a:pt x="2375" y="509"/>
                  </a:cubicBezTo>
                  <a:cubicBezTo>
                    <a:pt x="2473" y="598"/>
                    <a:pt x="2554" y="696"/>
                    <a:pt x="2607" y="821"/>
                  </a:cubicBezTo>
                  <a:lnTo>
                    <a:pt x="2625" y="848"/>
                  </a:lnTo>
                  <a:lnTo>
                    <a:pt x="2643" y="821"/>
                  </a:lnTo>
                  <a:cubicBezTo>
                    <a:pt x="2687" y="750"/>
                    <a:pt x="2750" y="705"/>
                    <a:pt x="2830" y="696"/>
                  </a:cubicBezTo>
                  <a:cubicBezTo>
                    <a:pt x="2840" y="695"/>
                    <a:pt x="2851" y="695"/>
                    <a:pt x="2861" y="695"/>
                  </a:cubicBezTo>
                  <a:cubicBezTo>
                    <a:pt x="2931" y="695"/>
                    <a:pt x="2999" y="721"/>
                    <a:pt x="3053" y="768"/>
                  </a:cubicBezTo>
                  <a:cubicBezTo>
                    <a:pt x="3116" y="830"/>
                    <a:pt x="3160" y="901"/>
                    <a:pt x="3178" y="973"/>
                  </a:cubicBezTo>
                  <a:cubicBezTo>
                    <a:pt x="3205" y="1053"/>
                    <a:pt x="3214" y="1134"/>
                    <a:pt x="3214" y="1223"/>
                  </a:cubicBezTo>
                  <a:lnTo>
                    <a:pt x="3214" y="1330"/>
                  </a:lnTo>
                  <a:lnTo>
                    <a:pt x="3250" y="1223"/>
                  </a:lnTo>
                  <a:cubicBezTo>
                    <a:pt x="3276" y="1142"/>
                    <a:pt x="3330" y="1044"/>
                    <a:pt x="3419" y="1026"/>
                  </a:cubicBezTo>
                  <a:cubicBezTo>
                    <a:pt x="3427" y="1025"/>
                    <a:pt x="3435" y="1024"/>
                    <a:pt x="3443" y="1024"/>
                  </a:cubicBezTo>
                  <a:cubicBezTo>
                    <a:pt x="3480" y="1024"/>
                    <a:pt x="3516" y="1040"/>
                    <a:pt x="3553" y="1062"/>
                  </a:cubicBezTo>
                  <a:cubicBezTo>
                    <a:pt x="3589" y="1089"/>
                    <a:pt x="3616" y="1125"/>
                    <a:pt x="3633" y="1169"/>
                  </a:cubicBezTo>
                  <a:cubicBezTo>
                    <a:pt x="3660" y="1258"/>
                    <a:pt x="3669" y="1357"/>
                    <a:pt x="3660" y="1455"/>
                  </a:cubicBezTo>
                  <a:cubicBezTo>
                    <a:pt x="3660" y="1553"/>
                    <a:pt x="3651" y="1642"/>
                    <a:pt x="3633" y="1740"/>
                  </a:cubicBezTo>
                  <a:lnTo>
                    <a:pt x="3607" y="1839"/>
                  </a:lnTo>
                  <a:lnTo>
                    <a:pt x="3651" y="1749"/>
                  </a:lnTo>
                  <a:cubicBezTo>
                    <a:pt x="3652" y="1749"/>
                    <a:pt x="3652" y="1748"/>
                    <a:pt x="3653" y="1747"/>
                  </a:cubicBezTo>
                  <a:lnTo>
                    <a:pt x="3653" y="1747"/>
                  </a:lnTo>
                  <a:lnTo>
                    <a:pt x="3660" y="1749"/>
                  </a:lnTo>
                  <a:cubicBezTo>
                    <a:pt x="3661" y="1743"/>
                    <a:pt x="3663" y="1736"/>
                    <a:pt x="3664" y="1730"/>
                  </a:cubicBezTo>
                  <a:lnTo>
                    <a:pt x="3664" y="1730"/>
                  </a:lnTo>
                  <a:cubicBezTo>
                    <a:pt x="3686" y="1697"/>
                    <a:pt x="3710" y="1674"/>
                    <a:pt x="3741" y="1651"/>
                  </a:cubicBezTo>
                  <a:cubicBezTo>
                    <a:pt x="3758" y="1638"/>
                    <a:pt x="3778" y="1631"/>
                    <a:pt x="3800" y="1631"/>
                  </a:cubicBezTo>
                  <a:cubicBezTo>
                    <a:pt x="3821" y="1631"/>
                    <a:pt x="3843" y="1638"/>
                    <a:pt x="3865" y="1651"/>
                  </a:cubicBezTo>
                  <a:cubicBezTo>
                    <a:pt x="3937" y="1696"/>
                    <a:pt x="3990" y="1785"/>
                    <a:pt x="4008" y="1874"/>
                  </a:cubicBezTo>
                  <a:cubicBezTo>
                    <a:pt x="4035" y="2053"/>
                    <a:pt x="4035" y="2249"/>
                    <a:pt x="4008" y="2428"/>
                  </a:cubicBezTo>
                  <a:cubicBezTo>
                    <a:pt x="3990" y="2526"/>
                    <a:pt x="3982" y="2615"/>
                    <a:pt x="3964" y="2713"/>
                  </a:cubicBezTo>
                  <a:cubicBezTo>
                    <a:pt x="3946" y="2802"/>
                    <a:pt x="3946" y="2901"/>
                    <a:pt x="3973" y="2990"/>
                  </a:cubicBezTo>
                  <a:cubicBezTo>
                    <a:pt x="4008" y="3177"/>
                    <a:pt x="4071" y="3356"/>
                    <a:pt x="4151" y="3534"/>
                  </a:cubicBezTo>
                  <a:cubicBezTo>
                    <a:pt x="4080" y="3356"/>
                    <a:pt x="4017" y="3177"/>
                    <a:pt x="3982" y="2990"/>
                  </a:cubicBezTo>
                  <a:cubicBezTo>
                    <a:pt x="3937" y="2811"/>
                    <a:pt x="4008" y="2624"/>
                    <a:pt x="4026" y="2437"/>
                  </a:cubicBezTo>
                  <a:cubicBezTo>
                    <a:pt x="4053" y="2249"/>
                    <a:pt x="4053" y="2053"/>
                    <a:pt x="4026" y="1865"/>
                  </a:cubicBezTo>
                  <a:cubicBezTo>
                    <a:pt x="4008" y="1767"/>
                    <a:pt x="3955" y="1678"/>
                    <a:pt x="3874" y="1624"/>
                  </a:cubicBezTo>
                  <a:cubicBezTo>
                    <a:pt x="3852" y="1611"/>
                    <a:pt x="3828" y="1604"/>
                    <a:pt x="3802" y="1604"/>
                  </a:cubicBezTo>
                  <a:cubicBezTo>
                    <a:pt x="3776" y="1604"/>
                    <a:pt x="3749" y="1611"/>
                    <a:pt x="3723" y="1624"/>
                  </a:cubicBezTo>
                  <a:cubicBezTo>
                    <a:pt x="3705" y="1637"/>
                    <a:pt x="3688" y="1652"/>
                    <a:pt x="3673" y="1671"/>
                  </a:cubicBezTo>
                  <a:lnTo>
                    <a:pt x="3673" y="1671"/>
                  </a:lnTo>
                  <a:cubicBezTo>
                    <a:pt x="3683" y="1599"/>
                    <a:pt x="3689" y="1527"/>
                    <a:pt x="3696" y="1455"/>
                  </a:cubicBezTo>
                  <a:cubicBezTo>
                    <a:pt x="3696" y="1357"/>
                    <a:pt x="3687" y="1250"/>
                    <a:pt x="3660" y="1160"/>
                  </a:cubicBezTo>
                  <a:cubicBezTo>
                    <a:pt x="3627" y="1060"/>
                    <a:pt x="3539" y="999"/>
                    <a:pt x="3432" y="999"/>
                  </a:cubicBezTo>
                  <a:cubicBezTo>
                    <a:pt x="3425" y="999"/>
                    <a:pt x="3418" y="999"/>
                    <a:pt x="3410" y="1000"/>
                  </a:cubicBezTo>
                  <a:cubicBezTo>
                    <a:pt x="3366" y="1009"/>
                    <a:pt x="3312" y="1044"/>
                    <a:pt x="3285" y="1089"/>
                  </a:cubicBezTo>
                  <a:cubicBezTo>
                    <a:pt x="3272" y="1106"/>
                    <a:pt x="3259" y="1126"/>
                    <a:pt x="3247" y="1147"/>
                  </a:cubicBezTo>
                  <a:lnTo>
                    <a:pt x="3247" y="1147"/>
                  </a:lnTo>
                  <a:cubicBezTo>
                    <a:pt x="3243" y="1084"/>
                    <a:pt x="3233" y="1022"/>
                    <a:pt x="3214" y="964"/>
                  </a:cubicBezTo>
                  <a:cubicBezTo>
                    <a:pt x="3187" y="884"/>
                    <a:pt x="3143" y="803"/>
                    <a:pt x="3080" y="741"/>
                  </a:cubicBezTo>
                  <a:cubicBezTo>
                    <a:pt x="3009" y="678"/>
                    <a:pt x="2919" y="652"/>
                    <a:pt x="2830" y="652"/>
                  </a:cubicBezTo>
                  <a:cubicBezTo>
                    <a:pt x="2753" y="667"/>
                    <a:pt x="2682" y="710"/>
                    <a:pt x="2635" y="773"/>
                  </a:cubicBezTo>
                  <a:lnTo>
                    <a:pt x="2635" y="773"/>
                  </a:lnTo>
                  <a:cubicBezTo>
                    <a:pt x="2607" y="721"/>
                    <a:pt x="2582" y="670"/>
                    <a:pt x="2545" y="625"/>
                  </a:cubicBezTo>
                  <a:cubicBezTo>
                    <a:pt x="2509" y="571"/>
                    <a:pt x="2455" y="518"/>
                    <a:pt x="2402" y="482"/>
                  </a:cubicBezTo>
                  <a:cubicBezTo>
                    <a:pt x="2348" y="437"/>
                    <a:pt x="2277" y="411"/>
                    <a:pt x="2205" y="411"/>
                  </a:cubicBezTo>
                  <a:cubicBezTo>
                    <a:pt x="2150" y="418"/>
                    <a:pt x="2094" y="441"/>
                    <a:pt x="2052" y="476"/>
                  </a:cubicBezTo>
                  <a:lnTo>
                    <a:pt x="2052" y="476"/>
                  </a:lnTo>
                  <a:cubicBezTo>
                    <a:pt x="2046" y="421"/>
                    <a:pt x="2029" y="370"/>
                    <a:pt x="2000" y="312"/>
                  </a:cubicBezTo>
                  <a:cubicBezTo>
                    <a:pt x="1973" y="250"/>
                    <a:pt x="1920" y="196"/>
                    <a:pt x="1857" y="161"/>
                  </a:cubicBezTo>
                  <a:cubicBezTo>
                    <a:pt x="1822" y="147"/>
                    <a:pt x="1786" y="141"/>
                    <a:pt x="1750" y="141"/>
                  </a:cubicBezTo>
                  <a:cubicBezTo>
                    <a:pt x="1715" y="141"/>
                    <a:pt x="1679" y="147"/>
                    <a:pt x="1643" y="161"/>
                  </a:cubicBezTo>
                  <a:cubicBezTo>
                    <a:pt x="1582" y="184"/>
                    <a:pt x="1533" y="220"/>
                    <a:pt x="1487" y="270"/>
                  </a:cubicBezTo>
                  <a:lnTo>
                    <a:pt x="1487" y="270"/>
                  </a:lnTo>
                  <a:cubicBezTo>
                    <a:pt x="1452" y="210"/>
                    <a:pt x="1405" y="163"/>
                    <a:pt x="1358" y="116"/>
                  </a:cubicBezTo>
                  <a:cubicBezTo>
                    <a:pt x="1304" y="54"/>
                    <a:pt x="1233" y="18"/>
                    <a:pt x="1152" y="0"/>
                  </a:cubicBezTo>
                  <a:close/>
                  <a:moveTo>
                    <a:pt x="1857" y="3490"/>
                  </a:moveTo>
                  <a:cubicBezTo>
                    <a:pt x="1856" y="3496"/>
                    <a:pt x="1854" y="3502"/>
                    <a:pt x="1853" y="3508"/>
                  </a:cubicBezTo>
                  <a:lnTo>
                    <a:pt x="1853" y="3508"/>
                  </a:lnTo>
                  <a:cubicBezTo>
                    <a:pt x="1769" y="3508"/>
                    <a:pt x="1684" y="3507"/>
                    <a:pt x="1599" y="3499"/>
                  </a:cubicBezTo>
                  <a:lnTo>
                    <a:pt x="1599" y="3499"/>
                  </a:lnTo>
                  <a:cubicBezTo>
                    <a:pt x="1662" y="3505"/>
                    <a:pt x="1725" y="3511"/>
                    <a:pt x="1791" y="3511"/>
                  </a:cubicBezTo>
                  <a:cubicBezTo>
                    <a:pt x="1811" y="3511"/>
                    <a:pt x="1832" y="3511"/>
                    <a:pt x="1853" y="3509"/>
                  </a:cubicBezTo>
                  <a:lnTo>
                    <a:pt x="1853" y="3509"/>
                  </a:lnTo>
                  <a:cubicBezTo>
                    <a:pt x="1845" y="3567"/>
                    <a:pt x="1872" y="3627"/>
                    <a:pt x="1920" y="3659"/>
                  </a:cubicBezTo>
                  <a:cubicBezTo>
                    <a:pt x="1973" y="3686"/>
                    <a:pt x="2027" y="3704"/>
                    <a:pt x="2089" y="3713"/>
                  </a:cubicBezTo>
                  <a:cubicBezTo>
                    <a:pt x="2137" y="3717"/>
                    <a:pt x="2186" y="3719"/>
                    <a:pt x="2233" y="3719"/>
                  </a:cubicBezTo>
                  <a:cubicBezTo>
                    <a:pt x="2292" y="3719"/>
                    <a:pt x="2351" y="3715"/>
                    <a:pt x="2407" y="3707"/>
                  </a:cubicBezTo>
                  <a:lnTo>
                    <a:pt x="2407" y="3707"/>
                  </a:lnTo>
                  <a:cubicBezTo>
                    <a:pt x="2393" y="3739"/>
                    <a:pt x="2396" y="3775"/>
                    <a:pt x="2411" y="3811"/>
                  </a:cubicBezTo>
                  <a:cubicBezTo>
                    <a:pt x="2416" y="3816"/>
                    <a:pt x="2422" y="3821"/>
                    <a:pt x="2428" y="3826"/>
                  </a:cubicBezTo>
                  <a:lnTo>
                    <a:pt x="2428" y="3826"/>
                  </a:lnTo>
                  <a:cubicBezTo>
                    <a:pt x="2420" y="3791"/>
                    <a:pt x="2420" y="3757"/>
                    <a:pt x="2446" y="3731"/>
                  </a:cubicBezTo>
                  <a:lnTo>
                    <a:pt x="2455" y="3704"/>
                  </a:lnTo>
                  <a:lnTo>
                    <a:pt x="2429" y="3704"/>
                  </a:lnTo>
                  <a:lnTo>
                    <a:pt x="2420" y="3686"/>
                  </a:lnTo>
                  <a:cubicBezTo>
                    <a:pt x="2415" y="3693"/>
                    <a:pt x="2410" y="3700"/>
                    <a:pt x="2407" y="3707"/>
                  </a:cubicBezTo>
                  <a:lnTo>
                    <a:pt x="2407" y="3707"/>
                  </a:lnTo>
                  <a:cubicBezTo>
                    <a:pt x="2360" y="3714"/>
                    <a:pt x="2312" y="3717"/>
                    <a:pt x="2263" y="3717"/>
                  </a:cubicBezTo>
                  <a:cubicBezTo>
                    <a:pt x="2208" y="3717"/>
                    <a:pt x="2152" y="3713"/>
                    <a:pt x="2098" y="3704"/>
                  </a:cubicBezTo>
                  <a:cubicBezTo>
                    <a:pt x="2036" y="3704"/>
                    <a:pt x="1982" y="3686"/>
                    <a:pt x="1938" y="3659"/>
                  </a:cubicBezTo>
                  <a:cubicBezTo>
                    <a:pt x="1893" y="3624"/>
                    <a:pt x="1875" y="3570"/>
                    <a:pt x="1884" y="3525"/>
                  </a:cubicBezTo>
                  <a:lnTo>
                    <a:pt x="1884" y="3508"/>
                  </a:lnTo>
                  <a:lnTo>
                    <a:pt x="1875" y="3508"/>
                  </a:lnTo>
                  <a:lnTo>
                    <a:pt x="1857" y="3490"/>
                  </a:lnTo>
                  <a:close/>
                  <a:moveTo>
                    <a:pt x="3911" y="3508"/>
                  </a:moveTo>
                  <a:cubicBezTo>
                    <a:pt x="3832" y="3508"/>
                    <a:pt x="3754" y="3516"/>
                    <a:pt x="3678" y="3534"/>
                  </a:cubicBezTo>
                  <a:cubicBezTo>
                    <a:pt x="3517" y="3561"/>
                    <a:pt x="3366" y="3606"/>
                    <a:pt x="3214" y="3659"/>
                  </a:cubicBezTo>
                  <a:cubicBezTo>
                    <a:pt x="3062" y="3722"/>
                    <a:pt x="2911" y="3775"/>
                    <a:pt x="2759" y="3820"/>
                  </a:cubicBezTo>
                  <a:cubicBezTo>
                    <a:pt x="2678" y="3847"/>
                    <a:pt x="2598" y="3856"/>
                    <a:pt x="2518" y="3856"/>
                  </a:cubicBezTo>
                  <a:cubicBezTo>
                    <a:pt x="2482" y="3856"/>
                    <a:pt x="2452" y="3844"/>
                    <a:pt x="2428" y="3826"/>
                  </a:cubicBezTo>
                  <a:lnTo>
                    <a:pt x="2428" y="3826"/>
                  </a:lnTo>
                  <a:cubicBezTo>
                    <a:pt x="2428" y="3827"/>
                    <a:pt x="2428" y="3828"/>
                    <a:pt x="2429" y="3829"/>
                  </a:cubicBezTo>
                  <a:cubicBezTo>
                    <a:pt x="2446" y="3856"/>
                    <a:pt x="2491" y="3865"/>
                    <a:pt x="2527" y="3873"/>
                  </a:cubicBezTo>
                  <a:cubicBezTo>
                    <a:pt x="2607" y="3873"/>
                    <a:pt x="2687" y="3856"/>
                    <a:pt x="2759" y="3838"/>
                  </a:cubicBezTo>
                  <a:cubicBezTo>
                    <a:pt x="2919" y="3793"/>
                    <a:pt x="3071" y="3740"/>
                    <a:pt x="3214" y="3686"/>
                  </a:cubicBezTo>
                  <a:cubicBezTo>
                    <a:pt x="3366" y="3624"/>
                    <a:pt x="3517" y="3588"/>
                    <a:pt x="3678" y="3561"/>
                  </a:cubicBezTo>
                  <a:cubicBezTo>
                    <a:pt x="3773" y="3533"/>
                    <a:pt x="3871" y="3519"/>
                    <a:pt x="3971" y="3519"/>
                  </a:cubicBezTo>
                  <a:cubicBezTo>
                    <a:pt x="4031" y="3519"/>
                    <a:pt x="4091" y="3524"/>
                    <a:pt x="4151" y="3534"/>
                  </a:cubicBezTo>
                  <a:cubicBezTo>
                    <a:pt x="4071" y="3516"/>
                    <a:pt x="3990" y="3508"/>
                    <a:pt x="3911" y="3508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4" name="Google Shape;134;p2"/>
          <p:cNvSpPr/>
          <p:nvPr/>
        </p:nvSpPr>
        <p:spPr>
          <a:xfrm rot="-7115392">
            <a:off x="1443806" y="5920974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"/>
          <p:cNvSpPr/>
          <p:nvPr/>
        </p:nvSpPr>
        <p:spPr>
          <a:xfrm rot="-7115392">
            <a:off x="1450570" y="5924025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2"/>
          <p:cNvSpPr/>
          <p:nvPr/>
        </p:nvSpPr>
        <p:spPr>
          <a:xfrm rot="-7115392">
            <a:off x="1489791" y="5936613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2"/>
          <p:cNvSpPr/>
          <p:nvPr/>
        </p:nvSpPr>
        <p:spPr>
          <a:xfrm rot="-7115392">
            <a:off x="1361233" y="5752970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2"/>
          <p:cNvSpPr/>
          <p:nvPr/>
        </p:nvSpPr>
        <p:spPr>
          <a:xfrm rot="-7115392">
            <a:off x="1353021" y="5751158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2"/>
          <p:cNvSpPr/>
          <p:nvPr/>
        </p:nvSpPr>
        <p:spPr>
          <a:xfrm rot="-7115392">
            <a:off x="1405496" y="5767365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2"/>
          <p:cNvSpPr/>
          <p:nvPr/>
        </p:nvSpPr>
        <p:spPr>
          <a:xfrm rot="-7115392">
            <a:off x="1103752" y="5761384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2"/>
          <p:cNvSpPr/>
          <p:nvPr/>
        </p:nvSpPr>
        <p:spPr>
          <a:xfrm rot="-7115392">
            <a:off x="1286932" y="5813881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2"/>
          <p:cNvSpPr/>
          <p:nvPr/>
        </p:nvSpPr>
        <p:spPr>
          <a:xfrm rot="-7115392">
            <a:off x="664727" y="51047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"/>
          <p:cNvSpPr/>
          <p:nvPr/>
        </p:nvSpPr>
        <p:spPr>
          <a:xfrm rot="-7115392">
            <a:off x="676546" y="5189720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2"/>
          <p:cNvSpPr/>
          <p:nvPr/>
        </p:nvSpPr>
        <p:spPr>
          <a:xfrm rot="-7115392">
            <a:off x="751222" y="5069756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2"/>
          <p:cNvSpPr/>
          <p:nvPr/>
        </p:nvSpPr>
        <p:spPr>
          <a:xfrm rot="-7115392">
            <a:off x="670205" y="5087965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2"/>
          <p:cNvSpPr/>
          <p:nvPr/>
        </p:nvSpPr>
        <p:spPr>
          <a:xfrm rot="-7115392">
            <a:off x="1256785" y="5205325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 rot="-7115392">
            <a:off x="1022511" y="5168631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2"/>
          <p:cNvSpPr/>
          <p:nvPr/>
        </p:nvSpPr>
        <p:spPr>
          <a:xfrm rot="-7115392">
            <a:off x="1229258" y="5028552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2"/>
          <p:cNvSpPr/>
          <p:nvPr/>
        </p:nvSpPr>
        <p:spPr>
          <a:xfrm rot="-7115392">
            <a:off x="1180346" y="5337658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" name="Google Shape;150;p2"/>
          <p:cNvSpPr/>
          <p:nvPr/>
        </p:nvSpPr>
        <p:spPr>
          <a:xfrm rot="-7115392">
            <a:off x="946045" y="5301267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2"/>
          <p:cNvSpPr/>
          <p:nvPr/>
        </p:nvSpPr>
        <p:spPr>
          <a:xfrm rot="-7115392">
            <a:off x="1101652" y="5461540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2"/>
          <p:cNvSpPr/>
          <p:nvPr/>
        </p:nvSpPr>
        <p:spPr>
          <a:xfrm rot="-7115392">
            <a:off x="869542" y="5477106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2"/>
          <p:cNvSpPr/>
          <p:nvPr/>
        </p:nvSpPr>
        <p:spPr>
          <a:xfrm rot="-7115392">
            <a:off x="1038108" y="5590935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2"/>
          <p:cNvSpPr/>
          <p:nvPr/>
        </p:nvSpPr>
        <p:spPr>
          <a:xfrm rot="-7115392">
            <a:off x="807527" y="5651908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2"/>
          <p:cNvSpPr/>
          <p:nvPr/>
        </p:nvSpPr>
        <p:spPr>
          <a:xfrm rot="-7115392">
            <a:off x="1197303" y="5491491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6" name="Google Shape;156;p2"/>
          <p:cNvSpPr/>
          <p:nvPr/>
        </p:nvSpPr>
        <p:spPr>
          <a:xfrm rot="-7115392">
            <a:off x="1071304" y="5065268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2"/>
          <p:cNvSpPr/>
          <p:nvPr/>
        </p:nvSpPr>
        <p:spPr>
          <a:xfrm rot="-7115392">
            <a:off x="1219663" y="5657801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2"/>
          <p:cNvSpPr/>
          <p:nvPr/>
        </p:nvSpPr>
        <p:spPr>
          <a:xfrm rot="-7115392">
            <a:off x="1273129" y="5051802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"/>
          <p:cNvSpPr/>
          <p:nvPr/>
        </p:nvSpPr>
        <p:spPr>
          <a:xfrm rot="-7115392">
            <a:off x="1297453" y="5201386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"/>
          <p:cNvSpPr/>
          <p:nvPr/>
        </p:nvSpPr>
        <p:spPr>
          <a:xfrm rot="-7115392">
            <a:off x="1047119" y="5180883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2"/>
          <p:cNvSpPr/>
          <p:nvPr/>
        </p:nvSpPr>
        <p:spPr>
          <a:xfrm rot="-7115392">
            <a:off x="1221559" y="5332781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2"/>
          <p:cNvSpPr/>
          <p:nvPr/>
        </p:nvSpPr>
        <p:spPr>
          <a:xfrm rot="-7115392">
            <a:off x="971017" y="5314058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3" name="Google Shape;163;p2"/>
          <p:cNvSpPr/>
          <p:nvPr/>
        </p:nvSpPr>
        <p:spPr>
          <a:xfrm rot="-7115392">
            <a:off x="1147730" y="546618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2"/>
          <p:cNvSpPr/>
          <p:nvPr/>
        </p:nvSpPr>
        <p:spPr>
          <a:xfrm rot="-7115392">
            <a:off x="886233" y="548411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2"/>
          <p:cNvSpPr/>
          <p:nvPr/>
        </p:nvSpPr>
        <p:spPr>
          <a:xfrm rot="-7115392">
            <a:off x="1084476" y="5603225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2"/>
          <p:cNvSpPr/>
          <p:nvPr/>
        </p:nvSpPr>
        <p:spPr>
          <a:xfrm rot="-7115392">
            <a:off x="815715" y="5658277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2"/>
          <p:cNvSpPr/>
          <p:nvPr/>
        </p:nvSpPr>
        <p:spPr>
          <a:xfrm rot="-7115392">
            <a:off x="880037" y="5247026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2"/>
          <p:cNvSpPr/>
          <p:nvPr/>
        </p:nvSpPr>
        <p:spPr>
          <a:xfrm rot="10800000">
            <a:off x="2447471" y="5635594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2"/>
          <p:cNvSpPr/>
          <p:nvPr/>
        </p:nvSpPr>
        <p:spPr>
          <a:xfrm rot="10800000">
            <a:off x="2454098" y="5661459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2"/>
          <p:cNvSpPr/>
          <p:nvPr/>
        </p:nvSpPr>
        <p:spPr>
          <a:xfrm rot="10800000">
            <a:off x="2469654" y="5637986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2"/>
          <p:cNvSpPr/>
          <p:nvPr/>
        </p:nvSpPr>
        <p:spPr>
          <a:xfrm rot="10800000">
            <a:off x="2472140" y="5633109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2"/>
          <p:cNvSpPr/>
          <p:nvPr/>
        </p:nvSpPr>
        <p:spPr>
          <a:xfrm rot="10800000">
            <a:off x="1968560" y="5794468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2"/>
          <p:cNvSpPr/>
          <p:nvPr/>
        </p:nvSpPr>
        <p:spPr>
          <a:xfrm rot="10800000">
            <a:off x="2009612" y="5780936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2"/>
          <p:cNvSpPr/>
          <p:nvPr/>
        </p:nvSpPr>
        <p:spPr>
          <a:xfrm rot="10800000">
            <a:off x="1972610" y="5794007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2"/>
          <p:cNvSpPr/>
          <p:nvPr/>
        </p:nvSpPr>
        <p:spPr>
          <a:xfrm rot="10800000">
            <a:off x="1893358" y="5850615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2"/>
          <p:cNvSpPr/>
          <p:nvPr/>
        </p:nvSpPr>
        <p:spPr>
          <a:xfrm rot="10800000">
            <a:off x="1802417" y="5506729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2"/>
          <p:cNvSpPr/>
          <p:nvPr/>
        </p:nvSpPr>
        <p:spPr>
          <a:xfrm rot="10800000">
            <a:off x="1772233" y="5421487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2"/>
          <p:cNvSpPr/>
          <p:nvPr/>
        </p:nvSpPr>
        <p:spPr>
          <a:xfrm rot="10800000">
            <a:off x="1968565" y="5428483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2"/>
          <p:cNvSpPr/>
          <p:nvPr/>
        </p:nvSpPr>
        <p:spPr>
          <a:xfrm rot="10800000">
            <a:off x="2211655" y="5677197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2"/>
          <p:cNvSpPr/>
          <p:nvPr/>
        </p:nvSpPr>
        <p:spPr>
          <a:xfrm rot="10800000">
            <a:off x="2100004" y="5505987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2"/>
          <p:cNvSpPr/>
          <p:nvPr/>
        </p:nvSpPr>
        <p:spPr>
          <a:xfrm rot="10800000">
            <a:off x="2164898" y="555385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"/>
          <p:cNvSpPr/>
          <p:nvPr/>
        </p:nvSpPr>
        <p:spPr>
          <a:xfrm rot="10800000">
            <a:off x="2262650" y="5721839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2"/>
          <p:cNvSpPr/>
          <p:nvPr/>
        </p:nvSpPr>
        <p:spPr>
          <a:xfrm rot="10800000">
            <a:off x="2019467" y="5474229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2"/>
          <p:cNvSpPr/>
          <p:nvPr/>
        </p:nvSpPr>
        <p:spPr>
          <a:xfrm rot="10800000">
            <a:off x="1797639" y="546649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"/>
          <p:cNvSpPr/>
          <p:nvPr/>
        </p:nvSpPr>
        <p:spPr>
          <a:xfrm rot="10800000">
            <a:off x="1776282" y="542111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"/>
          <p:cNvSpPr/>
          <p:nvPr/>
        </p:nvSpPr>
        <p:spPr>
          <a:xfrm rot="10800000">
            <a:off x="1972615" y="5427378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2"/>
          <p:cNvSpPr/>
          <p:nvPr/>
        </p:nvSpPr>
        <p:spPr>
          <a:xfrm rot="10800000">
            <a:off x="2211655" y="5677105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8" name="Google Shape;188;p2"/>
          <p:cNvSpPr/>
          <p:nvPr/>
        </p:nvSpPr>
        <p:spPr>
          <a:xfrm rot="10800000">
            <a:off x="2106540" y="550479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9" name="Google Shape;189;p2"/>
          <p:cNvSpPr/>
          <p:nvPr/>
        </p:nvSpPr>
        <p:spPr>
          <a:xfrm rot="10800000">
            <a:off x="1797641" y="5412926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2"/>
          <p:cNvSpPr/>
          <p:nvPr/>
        </p:nvSpPr>
        <p:spPr>
          <a:xfrm rot="10800000">
            <a:off x="2052328" y="542111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2"/>
          <p:cNvSpPr/>
          <p:nvPr/>
        </p:nvSpPr>
        <p:spPr>
          <a:xfrm rot="10800000">
            <a:off x="2332421" y="571548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2"/>
          <p:cNvSpPr/>
          <p:nvPr/>
        </p:nvSpPr>
        <p:spPr>
          <a:xfrm rot="10800000">
            <a:off x="2189475" y="5498346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"/>
          <p:cNvSpPr/>
          <p:nvPr/>
        </p:nvSpPr>
        <p:spPr>
          <a:xfrm rot="2247870">
            <a:off x="1055047" y="4347540"/>
            <a:ext cx="217296" cy="352209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2"/>
          <p:cNvSpPr/>
          <p:nvPr/>
        </p:nvSpPr>
        <p:spPr>
          <a:xfrm rot="2247870">
            <a:off x="1023131" y="4333378"/>
            <a:ext cx="204616" cy="468852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2"/>
          <p:cNvSpPr/>
          <p:nvPr/>
        </p:nvSpPr>
        <p:spPr>
          <a:xfrm rot="2247870">
            <a:off x="1088534" y="4344365"/>
            <a:ext cx="173743" cy="258723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2"/>
          <p:cNvSpPr/>
          <p:nvPr/>
        </p:nvSpPr>
        <p:spPr>
          <a:xfrm rot="2247870">
            <a:off x="1057269" y="4343080"/>
            <a:ext cx="209577" cy="355045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2"/>
          <p:cNvSpPr/>
          <p:nvPr/>
        </p:nvSpPr>
        <p:spPr>
          <a:xfrm rot="2247870">
            <a:off x="685219" y="4448133"/>
            <a:ext cx="405608" cy="27187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2"/>
          <p:cNvSpPr/>
          <p:nvPr/>
        </p:nvSpPr>
        <p:spPr>
          <a:xfrm rot="2247870">
            <a:off x="675598" y="4489062"/>
            <a:ext cx="514532" cy="258801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9" name="Google Shape;199;p2"/>
          <p:cNvSpPr/>
          <p:nvPr/>
        </p:nvSpPr>
        <p:spPr>
          <a:xfrm rot="2247870">
            <a:off x="713078" y="4402281"/>
            <a:ext cx="240451" cy="234859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0" name="Google Shape;200;p2"/>
          <p:cNvSpPr/>
          <p:nvPr/>
        </p:nvSpPr>
        <p:spPr>
          <a:xfrm rot="2247870">
            <a:off x="687031" y="4447566"/>
            <a:ext cx="403560" cy="274317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2"/>
          <p:cNvSpPr/>
          <p:nvPr/>
        </p:nvSpPr>
        <p:spPr>
          <a:xfrm rot="5400000">
            <a:off x="11641100" y="9551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2"/>
          <p:cNvSpPr/>
          <p:nvPr/>
        </p:nvSpPr>
        <p:spPr>
          <a:xfrm rot="5400000">
            <a:off x="11641100" y="16419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2"/>
          <p:cNvSpPr/>
          <p:nvPr/>
        </p:nvSpPr>
        <p:spPr>
          <a:xfrm rot="5400000">
            <a:off x="11641100" y="23288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2"/>
          <p:cNvSpPr/>
          <p:nvPr/>
        </p:nvSpPr>
        <p:spPr>
          <a:xfrm rot="5400000">
            <a:off x="11641100" y="30157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2"/>
          <p:cNvSpPr/>
          <p:nvPr/>
        </p:nvSpPr>
        <p:spPr>
          <a:xfrm rot="5400000">
            <a:off x="11641100" y="37025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2"/>
          <p:cNvSpPr/>
          <p:nvPr/>
        </p:nvSpPr>
        <p:spPr>
          <a:xfrm rot="5400000">
            <a:off x="11641100" y="43894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2"/>
          <p:cNvSpPr/>
          <p:nvPr/>
        </p:nvSpPr>
        <p:spPr>
          <a:xfrm rot="5400000">
            <a:off x="11641100" y="53508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bg>
      <p:bgPr>
        <a:solidFill>
          <a:srgbClr val="FFECC6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0" name="Google Shape;10;p2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4" name="Google Shape;14;p2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15;p2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 rot="-250">
            <a:off x="3348200" y="1715167"/>
            <a:ext cx="5495600" cy="3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935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64" name="Google Shape;64;p2"/>
          <p:cNvSpPr txBox="1">
            <a:spLocks noGrp="1"/>
          </p:cNvSpPr>
          <p:nvPr>
            <p:ph type="subTitle" idx="1"/>
          </p:nvPr>
        </p:nvSpPr>
        <p:spPr>
          <a:xfrm rot="331">
            <a:off x="4020400" y="4612067"/>
            <a:ext cx="4151200" cy="8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  <p:grpSp>
        <p:nvGrpSpPr>
          <p:cNvPr id="2" name="Group 0"/>
          <p:cNvGrpSpPr/>
          <p:nvPr userDrawn="1"/>
        </p:nvGrpSpPr>
        <p:grpSpPr>
          <a:xfrm>
            <a:off x="9415781" y="794173"/>
            <a:ext cx="1946487" cy="2844800"/>
            <a:chOff x="11121" y="938"/>
            <a:chExt cx="2299" cy="3360"/>
          </a:xfrm>
        </p:grpSpPr>
        <p:sp>
          <p:nvSpPr>
            <p:cNvPr id="65" name="Google Shape;65;p2"/>
            <p:cNvSpPr/>
            <p:nvPr/>
          </p:nvSpPr>
          <p:spPr>
            <a:xfrm rot="2831864">
              <a:off x="11161" y="909"/>
              <a:ext cx="858" cy="929"/>
            </a:xfrm>
            <a:custGeom>
              <a:avLst/>
              <a:gdLst/>
              <a:ahLst/>
              <a:cxnLst/>
              <a:rect l="l" t="t" r="r" b="b"/>
              <a:pathLst>
                <a:path w="6087" h="6587" extrusionOk="0">
                  <a:moveTo>
                    <a:pt x="3972" y="0"/>
                  </a:moveTo>
                  <a:cubicBezTo>
                    <a:pt x="3972" y="0"/>
                    <a:pt x="3749" y="537"/>
                    <a:pt x="3402" y="537"/>
                  </a:cubicBezTo>
                  <a:cubicBezTo>
                    <a:pt x="3304" y="537"/>
                    <a:pt x="3195" y="494"/>
                    <a:pt x="3079" y="384"/>
                  </a:cubicBezTo>
                  <a:lnTo>
                    <a:pt x="3079" y="384"/>
                  </a:lnTo>
                  <a:cubicBezTo>
                    <a:pt x="3079" y="384"/>
                    <a:pt x="3177" y="1009"/>
                    <a:pt x="2820" y="1294"/>
                  </a:cubicBezTo>
                  <a:cubicBezTo>
                    <a:pt x="2764" y="1339"/>
                    <a:pt x="2701" y="1359"/>
                    <a:pt x="2635" y="1359"/>
                  </a:cubicBezTo>
                  <a:cubicBezTo>
                    <a:pt x="2280" y="1359"/>
                    <a:pt x="1823" y="806"/>
                    <a:pt x="1740" y="679"/>
                  </a:cubicBezTo>
                  <a:cubicBezTo>
                    <a:pt x="1740" y="679"/>
                    <a:pt x="1456" y="1447"/>
                    <a:pt x="334" y="1447"/>
                  </a:cubicBezTo>
                  <a:cubicBezTo>
                    <a:pt x="315" y="1447"/>
                    <a:pt x="296" y="1447"/>
                    <a:pt x="277" y="1446"/>
                  </a:cubicBezTo>
                  <a:lnTo>
                    <a:pt x="277" y="1446"/>
                  </a:lnTo>
                  <a:cubicBezTo>
                    <a:pt x="277" y="1446"/>
                    <a:pt x="1205" y="1901"/>
                    <a:pt x="741" y="2642"/>
                  </a:cubicBezTo>
                  <a:cubicBezTo>
                    <a:pt x="741" y="2642"/>
                    <a:pt x="904" y="2589"/>
                    <a:pt x="1103" y="2589"/>
                  </a:cubicBezTo>
                  <a:cubicBezTo>
                    <a:pt x="1303" y="2589"/>
                    <a:pt x="1540" y="2642"/>
                    <a:pt x="1687" y="2856"/>
                  </a:cubicBezTo>
                  <a:cubicBezTo>
                    <a:pt x="1939" y="3216"/>
                    <a:pt x="1556" y="3595"/>
                    <a:pt x="846" y="3595"/>
                  </a:cubicBezTo>
                  <a:cubicBezTo>
                    <a:pt x="727" y="3595"/>
                    <a:pt x="599" y="3584"/>
                    <a:pt x="464" y="3561"/>
                  </a:cubicBezTo>
                  <a:lnTo>
                    <a:pt x="464" y="3561"/>
                  </a:lnTo>
                  <a:cubicBezTo>
                    <a:pt x="464" y="3561"/>
                    <a:pt x="973" y="4507"/>
                    <a:pt x="0" y="5025"/>
                  </a:cubicBezTo>
                  <a:cubicBezTo>
                    <a:pt x="0" y="5025"/>
                    <a:pt x="265" y="4906"/>
                    <a:pt x="588" y="4906"/>
                  </a:cubicBezTo>
                  <a:cubicBezTo>
                    <a:pt x="920" y="4906"/>
                    <a:pt x="1313" y="5032"/>
                    <a:pt x="1544" y="5543"/>
                  </a:cubicBezTo>
                  <a:cubicBezTo>
                    <a:pt x="1544" y="5543"/>
                    <a:pt x="2035" y="4503"/>
                    <a:pt x="2550" y="4503"/>
                  </a:cubicBezTo>
                  <a:cubicBezTo>
                    <a:pt x="2569" y="4503"/>
                    <a:pt x="2588" y="4505"/>
                    <a:pt x="2606" y="4507"/>
                  </a:cubicBezTo>
                  <a:cubicBezTo>
                    <a:pt x="3142" y="4588"/>
                    <a:pt x="2481" y="5659"/>
                    <a:pt x="2481" y="5659"/>
                  </a:cubicBezTo>
                  <a:cubicBezTo>
                    <a:pt x="2481" y="5659"/>
                    <a:pt x="2496" y="5657"/>
                    <a:pt x="2522" y="5657"/>
                  </a:cubicBezTo>
                  <a:cubicBezTo>
                    <a:pt x="2684" y="5657"/>
                    <a:pt x="3280" y="5717"/>
                    <a:pt x="3365" y="6587"/>
                  </a:cubicBezTo>
                  <a:cubicBezTo>
                    <a:pt x="3365" y="6587"/>
                    <a:pt x="3935" y="5578"/>
                    <a:pt x="4675" y="5578"/>
                  </a:cubicBezTo>
                  <a:cubicBezTo>
                    <a:pt x="4682" y="5578"/>
                    <a:pt x="4688" y="5578"/>
                    <a:pt x="4695" y="5578"/>
                  </a:cubicBezTo>
                  <a:cubicBezTo>
                    <a:pt x="4695" y="5578"/>
                    <a:pt x="4338" y="4677"/>
                    <a:pt x="4579" y="4409"/>
                  </a:cubicBezTo>
                  <a:cubicBezTo>
                    <a:pt x="4648" y="4332"/>
                    <a:pt x="4757" y="4305"/>
                    <a:pt x="4877" y="4305"/>
                  </a:cubicBezTo>
                  <a:cubicBezTo>
                    <a:pt x="5172" y="4305"/>
                    <a:pt x="5534" y="4472"/>
                    <a:pt x="5534" y="4472"/>
                  </a:cubicBezTo>
                  <a:cubicBezTo>
                    <a:pt x="5534" y="4472"/>
                    <a:pt x="5498" y="3829"/>
                    <a:pt x="6087" y="3802"/>
                  </a:cubicBezTo>
                  <a:cubicBezTo>
                    <a:pt x="6087" y="3802"/>
                    <a:pt x="5418" y="3053"/>
                    <a:pt x="5882" y="2660"/>
                  </a:cubicBezTo>
                  <a:lnTo>
                    <a:pt x="5882" y="2660"/>
                  </a:lnTo>
                  <a:cubicBezTo>
                    <a:pt x="5882" y="2660"/>
                    <a:pt x="5637" y="2722"/>
                    <a:pt x="5309" y="2722"/>
                  </a:cubicBezTo>
                  <a:cubicBezTo>
                    <a:pt x="5013" y="2722"/>
                    <a:pt x="4650" y="2672"/>
                    <a:pt x="4338" y="2481"/>
                  </a:cubicBezTo>
                  <a:cubicBezTo>
                    <a:pt x="4338" y="2481"/>
                    <a:pt x="4213" y="1518"/>
                    <a:pt x="4748" y="857"/>
                  </a:cubicBezTo>
                  <a:cubicBezTo>
                    <a:pt x="4748" y="857"/>
                    <a:pt x="3990" y="750"/>
                    <a:pt x="39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 rot="2831864">
              <a:off x="11223" y="915"/>
              <a:ext cx="510" cy="651"/>
            </a:xfrm>
            <a:custGeom>
              <a:avLst/>
              <a:gdLst/>
              <a:ahLst/>
              <a:cxnLst/>
              <a:rect l="l" t="t" r="r" b="b"/>
              <a:pathLst>
                <a:path w="3615" h="4615" extrusionOk="0">
                  <a:moveTo>
                    <a:pt x="1589" y="0"/>
                  </a:moveTo>
                  <a:cubicBezTo>
                    <a:pt x="1401" y="233"/>
                    <a:pt x="1009" y="536"/>
                    <a:pt x="277" y="518"/>
                  </a:cubicBezTo>
                  <a:cubicBezTo>
                    <a:pt x="277" y="518"/>
                    <a:pt x="1196" y="973"/>
                    <a:pt x="732" y="1705"/>
                  </a:cubicBezTo>
                  <a:cubicBezTo>
                    <a:pt x="732" y="1705"/>
                    <a:pt x="1392" y="1500"/>
                    <a:pt x="1687" y="1928"/>
                  </a:cubicBezTo>
                  <a:cubicBezTo>
                    <a:pt x="1981" y="2348"/>
                    <a:pt x="1410" y="2794"/>
                    <a:pt x="455" y="2633"/>
                  </a:cubicBezTo>
                  <a:cubicBezTo>
                    <a:pt x="455" y="2633"/>
                    <a:pt x="973" y="3579"/>
                    <a:pt x="0" y="4097"/>
                  </a:cubicBezTo>
                  <a:cubicBezTo>
                    <a:pt x="0" y="4097"/>
                    <a:pt x="1080" y="3606"/>
                    <a:pt x="1535" y="4615"/>
                  </a:cubicBezTo>
                  <a:cubicBezTo>
                    <a:pt x="1535" y="4615"/>
                    <a:pt x="2071" y="3499"/>
                    <a:pt x="2606" y="3579"/>
                  </a:cubicBezTo>
                  <a:cubicBezTo>
                    <a:pt x="2687" y="3579"/>
                    <a:pt x="2749" y="3633"/>
                    <a:pt x="2785" y="3704"/>
                  </a:cubicBezTo>
                  <a:cubicBezTo>
                    <a:pt x="3615" y="2357"/>
                    <a:pt x="3044" y="598"/>
                    <a:pt x="1589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 rot="2831864">
              <a:off x="11162" y="897"/>
              <a:ext cx="866" cy="949"/>
            </a:xfrm>
            <a:custGeom>
              <a:avLst/>
              <a:gdLst/>
              <a:ahLst/>
              <a:cxnLst/>
              <a:rect l="l" t="t" r="r" b="b"/>
              <a:pathLst>
                <a:path w="6141" h="6730" extrusionOk="0">
                  <a:moveTo>
                    <a:pt x="1551" y="2823"/>
                  </a:moveTo>
                  <a:cubicBezTo>
                    <a:pt x="1581" y="2844"/>
                    <a:pt x="1609" y="2867"/>
                    <a:pt x="1634" y="2893"/>
                  </a:cubicBezTo>
                  <a:lnTo>
                    <a:pt x="1634" y="2893"/>
                  </a:lnTo>
                  <a:cubicBezTo>
                    <a:pt x="1609" y="2867"/>
                    <a:pt x="1581" y="2843"/>
                    <a:pt x="1551" y="2823"/>
                  </a:cubicBezTo>
                  <a:close/>
                  <a:moveTo>
                    <a:pt x="599" y="5016"/>
                  </a:moveTo>
                  <a:cubicBezTo>
                    <a:pt x="551" y="5016"/>
                    <a:pt x="503" y="5019"/>
                    <a:pt x="455" y="5025"/>
                  </a:cubicBezTo>
                  <a:cubicBezTo>
                    <a:pt x="359" y="5036"/>
                    <a:pt x="266" y="5055"/>
                    <a:pt x="175" y="5083"/>
                  </a:cubicBezTo>
                  <a:lnTo>
                    <a:pt x="175" y="5083"/>
                  </a:lnTo>
                  <a:cubicBezTo>
                    <a:pt x="264" y="5058"/>
                    <a:pt x="355" y="5039"/>
                    <a:pt x="446" y="5034"/>
                  </a:cubicBezTo>
                  <a:cubicBezTo>
                    <a:pt x="497" y="5028"/>
                    <a:pt x="548" y="5025"/>
                    <a:pt x="598" y="5025"/>
                  </a:cubicBezTo>
                  <a:cubicBezTo>
                    <a:pt x="699" y="5025"/>
                    <a:pt x="801" y="5037"/>
                    <a:pt x="902" y="5061"/>
                  </a:cubicBezTo>
                  <a:cubicBezTo>
                    <a:pt x="804" y="5030"/>
                    <a:pt x="702" y="5016"/>
                    <a:pt x="599" y="5016"/>
                  </a:cubicBezTo>
                  <a:close/>
                  <a:moveTo>
                    <a:pt x="1634" y="2893"/>
                  </a:moveTo>
                  <a:lnTo>
                    <a:pt x="1634" y="2893"/>
                  </a:lnTo>
                  <a:cubicBezTo>
                    <a:pt x="1661" y="2919"/>
                    <a:pt x="1684" y="2949"/>
                    <a:pt x="1705" y="2981"/>
                  </a:cubicBezTo>
                  <a:cubicBezTo>
                    <a:pt x="1776" y="3070"/>
                    <a:pt x="1794" y="3195"/>
                    <a:pt x="1750" y="3302"/>
                  </a:cubicBezTo>
                  <a:cubicBezTo>
                    <a:pt x="1696" y="3410"/>
                    <a:pt x="1616" y="3490"/>
                    <a:pt x="1517" y="3543"/>
                  </a:cubicBezTo>
                  <a:cubicBezTo>
                    <a:pt x="1410" y="3597"/>
                    <a:pt x="1303" y="3633"/>
                    <a:pt x="1187" y="3651"/>
                  </a:cubicBezTo>
                  <a:cubicBezTo>
                    <a:pt x="1071" y="3673"/>
                    <a:pt x="955" y="3684"/>
                    <a:pt x="839" y="3684"/>
                  </a:cubicBezTo>
                  <a:cubicBezTo>
                    <a:pt x="723" y="3684"/>
                    <a:pt x="607" y="3673"/>
                    <a:pt x="491" y="3651"/>
                  </a:cubicBezTo>
                  <a:lnTo>
                    <a:pt x="464" y="3651"/>
                  </a:lnTo>
                  <a:lnTo>
                    <a:pt x="473" y="3677"/>
                  </a:lnTo>
                  <a:cubicBezTo>
                    <a:pt x="474" y="3679"/>
                    <a:pt x="475" y="3681"/>
                    <a:pt x="476" y="3683"/>
                  </a:cubicBezTo>
                  <a:lnTo>
                    <a:pt x="476" y="3683"/>
                  </a:lnTo>
                  <a:lnTo>
                    <a:pt x="464" y="3695"/>
                  </a:lnTo>
                  <a:cubicBezTo>
                    <a:pt x="471" y="3696"/>
                    <a:pt x="477" y="3698"/>
                    <a:pt x="484" y="3699"/>
                  </a:cubicBezTo>
                  <a:lnTo>
                    <a:pt x="484" y="3699"/>
                  </a:lnTo>
                  <a:cubicBezTo>
                    <a:pt x="541" y="3818"/>
                    <a:pt x="581" y="3953"/>
                    <a:pt x="598" y="4079"/>
                  </a:cubicBezTo>
                  <a:cubicBezTo>
                    <a:pt x="616" y="4222"/>
                    <a:pt x="607" y="4365"/>
                    <a:pt x="571" y="4507"/>
                  </a:cubicBezTo>
                  <a:cubicBezTo>
                    <a:pt x="527" y="4641"/>
                    <a:pt x="455" y="4766"/>
                    <a:pt x="357" y="4873"/>
                  </a:cubicBezTo>
                  <a:cubicBezTo>
                    <a:pt x="313" y="4927"/>
                    <a:pt x="259" y="4971"/>
                    <a:pt x="197" y="5016"/>
                  </a:cubicBezTo>
                  <a:cubicBezTo>
                    <a:pt x="143" y="5052"/>
                    <a:pt x="81" y="5087"/>
                    <a:pt x="18" y="5123"/>
                  </a:cubicBezTo>
                  <a:lnTo>
                    <a:pt x="18" y="5134"/>
                  </a:lnTo>
                  <a:lnTo>
                    <a:pt x="18" y="5134"/>
                  </a:lnTo>
                  <a:cubicBezTo>
                    <a:pt x="12" y="5137"/>
                    <a:pt x="6" y="5139"/>
                    <a:pt x="0" y="5141"/>
                  </a:cubicBezTo>
                  <a:lnTo>
                    <a:pt x="9" y="5150"/>
                  </a:lnTo>
                  <a:cubicBezTo>
                    <a:pt x="23" y="5142"/>
                    <a:pt x="37" y="5135"/>
                    <a:pt x="50" y="5127"/>
                  </a:cubicBezTo>
                  <a:lnTo>
                    <a:pt x="50" y="5127"/>
                  </a:lnTo>
                  <a:cubicBezTo>
                    <a:pt x="92" y="5110"/>
                    <a:pt x="133" y="5096"/>
                    <a:pt x="175" y="5083"/>
                  </a:cubicBezTo>
                  <a:lnTo>
                    <a:pt x="175" y="5083"/>
                  </a:lnTo>
                  <a:cubicBezTo>
                    <a:pt x="141" y="5092"/>
                    <a:pt x="108" y="5103"/>
                    <a:pt x="75" y="5114"/>
                  </a:cubicBezTo>
                  <a:lnTo>
                    <a:pt x="75" y="5114"/>
                  </a:lnTo>
                  <a:cubicBezTo>
                    <a:pt x="115" y="5093"/>
                    <a:pt x="153" y="5072"/>
                    <a:pt x="188" y="5043"/>
                  </a:cubicBezTo>
                  <a:cubicBezTo>
                    <a:pt x="250" y="4998"/>
                    <a:pt x="304" y="4954"/>
                    <a:pt x="357" y="4900"/>
                  </a:cubicBezTo>
                  <a:cubicBezTo>
                    <a:pt x="455" y="4793"/>
                    <a:pt x="527" y="4668"/>
                    <a:pt x="571" y="4525"/>
                  </a:cubicBezTo>
                  <a:cubicBezTo>
                    <a:pt x="616" y="4382"/>
                    <a:pt x="625" y="4240"/>
                    <a:pt x="607" y="4097"/>
                  </a:cubicBezTo>
                  <a:cubicBezTo>
                    <a:pt x="582" y="3962"/>
                    <a:pt x="549" y="3828"/>
                    <a:pt x="493" y="3700"/>
                  </a:cubicBezTo>
                  <a:lnTo>
                    <a:pt x="493" y="3700"/>
                  </a:lnTo>
                  <a:cubicBezTo>
                    <a:pt x="611" y="3722"/>
                    <a:pt x="732" y="3733"/>
                    <a:pt x="852" y="3733"/>
                  </a:cubicBezTo>
                  <a:cubicBezTo>
                    <a:pt x="959" y="3733"/>
                    <a:pt x="1065" y="3724"/>
                    <a:pt x="1169" y="3704"/>
                  </a:cubicBezTo>
                  <a:cubicBezTo>
                    <a:pt x="1285" y="3686"/>
                    <a:pt x="1401" y="3651"/>
                    <a:pt x="1509" y="3588"/>
                  </a:cubicBezTo>
                  <a:cubicBezTo>
                    <a:pt x="1616" y="3543"/>
                    <a:pt x="1705" y="3454"/>
                    <a:pt x="1758" y="3338"/>
                  </a:cubicBezTo>
                  <a:cubicBezTo>
                    <a:pt x="1803" y="3222"/>
                    <a:pt x="1785" y="3088"/>
                    <a:pt x="1714" y="2990"/>
                  </a:cubicBezTo>
                  <a:cubicBezTo>
                    <a:pt x="1692" y="2955"/>
                    <a:pt x="1665" y="2923"/>
                    <a:pt x="1634" y="2893"/>
                  </a:cubicBezTo>
                  <a:close/>
                  <a:moveTo>
                    <a:pt x="902" y="5061"/>
                  </a:moveTo>
                  <a:cubicBezTo>
                    <a:pt x="937" y="5079"/>
                    <a:pt x="973" y="5087"/>
                    <a:pt x="1018" y="5105"/>
                  </a:cubicBezTo>
                  <a:lnTo>
                    <a:pt x="1116" y="5150"/>
                  </a:lnTo>
                  <a:cubicBezTo>
                    <a:pt x="1178" y="5195"/>
                    <a:pt x="1241" y="5239"/>
                    <a:pt x="1294" y="5293"/>
                  </a:cubicBezTo>
                  <a:cubicBezTo>
                    <a:pt x="1348" y="5346"/>
                    <a:pt x="1401" y="5400"/>
                    <a:pt x="1446" y="5462"/>
                  </a:cubicBezTo>
                  <a:cubicBezTo>
                    <a:pt x="1491" y="5516"/>
                    <a:pt x="1517" y="5587"/>
                    <a:pt x="1562" y="5650"/>
                  </a:cubicBezTo>
                  <a:cubicBezTo>
                    <a:pt x="1500" y="5507"/>
                    <a:pt x="1410" y="5382"/>
                    <a:pt x="1294" y="5275"/>
                  </a:cubicBezTo>
                  <a:cubicBezTo>
                    <a:pt x="1241" y="5221"/>
                    <a:pt x="1187" y="5177"/>
                    <a:pt x="1116" y="5141"/>
                  </a:cubicBezTo>
                  <a:lnTo>
                    <a:pt x="1018" y="5096"/>
                  </a:lnTo>
                  <a:cubicBezTo>
                    <a:pt x="982" y="5079"/>
                    <a:pt x="946" y="5070"/>
                    <a:pt x="902" y="5061"/>
                  </a:cubicBezTo>
                  <a:close/>
                  <a:moveTo>
                    <a:pt x="4008" y="0"/>
                  </a:moveTo>
                  <a:lnTo>
                    <a:pt x="3963" y="98"/>
                  </a:lnTo>
                  <a:cubicBezTo>
                    <a:pt x="3927" y="179"/>
                    <a:pt x="3883" y="268"/>
                    <a:pt x="3820" y="348"/>
                  </a:cubicBezTo>
                  <a:cubicBezTo>
                    <a:pt x="3767" y="429"/>
                    <a:pt x="3695" y="491"/>
                    <a:pt x="3624" y="554"/>
                  </a:cubicBezTo>
                  <a:cubicBezTo>
                    <a:pt x="3564" y="594"/>
                    <a:pt x="3493" y="614"/>
                    <a:pt x="3424" y="614"/>
                  </a:cubicBezTo>
                  <a:cubicBezTo>
                    <a:pt x="3401" y="614"/>
                    <a:pt x="3378" y="612"/>
                    <a:pt x="3356" y="607"/>
                  </a:cubicBezTo>
                  <a:cubicBezTo>
                    <a:pt x="3267" y="580"/>
                    <a:pt x="3178" y="536"/>
                    <a:pt x="3115" y="473"/>
                  </a:cubicBezTo>
                  <a:lnTo>
                    <a:pt x="3062" y="429"/>
                  </a:lnTo>
                  <a:lnTo>
                    <a:pt x="3070" y="491"/>
                  </a:lnTo>
                  <a:cubicBezTo>
                    <a:pt x="3072" y="500"/>
                    <a:pt x="3073" y="508"/>
                    <a:pt x="3074" y="516"/>
                  </a:cubicBezTo>
                  <a:lnTo>
                    <a:pt x="3074" y="516"/>
                  </a:lnTo>
                  <a:lnTo>
                    <a:pt x="3070" y="518"/>
                  </a:lnTo>
                  <a:cubicBezTo>
                    <a:pt x="3072" y="519"/>
                    <a:pt x="3073" y="520"/>
                    <a:pt x="3074" y="521"/>
                  </a:cubicBezTo>
                  <a:lnTo>
                    <a:pt x="3074" y="521"/>
                  </a:lnTo>
                  <a:cubicBezTo>
                    <a:pt x="3095" y="700"/>
                    <a:pt x="3077" y="885"/>
                    <a:pt x="3035" y="1062"/>
                  </a:cubicBezTo>
                  <a:cubicBezTo>
                    <a:pt x="2999" y="1152"/>
                    <a:pt x="2954" y="1232"/>
                    <a:pt x="2901" y="1303"/>
                  </a:cubicBezTo>
                  <a:cubicBezTo>
                    <a:pt x="2838" y="1384"/>
                    <a:pt x="2758" y="1428"/>
                    <a:pt x="2669" y="1437"/>
                  </a:cubicBezTo>
                  <a:cubicBezTo>
                    <a:pt x="2571" y="1437"/>
                    <a:pt x="2481" y="1419"/>
                    <a:pt x="2401" y="1366"/>
                  </a:cubicBezTo>
                  <a:cubicBezTo>
                    <a:pt x="2321" y="1321"/>
                    <a:pt x="2240" y="1268"/>
                    <a:pt x="2169" y="1196"/>
                  </a:cubicBezTo>
                  <a:cubicBezTo>
                    <a:pt x="2017" y="1071"/>
                    <a:pt x="1892" y="928"/>
                    <a:pt x="1776" y="777"/>
                  </a:cubicBezTo>
                  <a:lnTo>
                    <a:pt x="1758" y="741"/>
                  </a:lnTo>
                  <a:lnTo>
                    <a:pt x="1741" y="777"/>
                  </a:lnTo>
                  <a:cubicBezTo>
                    <a:pt x="1678" y="911"/>
                    <a:pt x="1598" y="1027"/>
                    <a:pt x="1500" y="1125"/>
                  </a:cubicBezTo>
                  <a:cubicBezTo>
                    <a:pt x="1393" y="1223"/>
                    <a:pt x="1277" y="1303"/>
                    <a:pt x="1143" y="1375"/>
                  </a:cubicBezTo>
                  <a:cubicBezTo>
                    <a:pt x="1009" y="1428"/>
                    <a:pt x="875" y="1473"/>
                    <a:pt x="732" y="1500"/>
                  </a:cubicBezTo>
                  <a:cubicBezTo>
                    <a:pt x="661" y="1517"/>
                    <a:pt x="589" y="1526"/>
                    <a:pt x="518" y="1526"/>
                  </a:cubicBezTo>
                  <a:lnTo>
                    <a:pt x="232" y="1526"/>
                  </a:lnTo>
                  <a:lnTo>
                    <a:pt x="293" y="1561"/>
                  </a:lnTo>
                  <a:lnTo>
                    <a:pt x="293" y="1561"/>
                  </a:lnTo>
                  <a:lnTo>
                    <a:pt x="286" y="1589"/>
                  </a:lnTo>
                  <a:cubicBezTo>
                    <a:pt x="306" y="1589"/>
                    <a:pt x="325" y="1589"/>
                    <a:pt x="344" y="1590"/>
                  </a:cubicBezTo>
                  <a:lnTo>
                    <a:pt x="344" y="1590"/>
                  </a:lnTo>
                  <a:cubicBezTo>
                    <a:pt x="425" y="1640"/>
                    <a:pt x="506" y="1700"/>
                    <a:pt x="580" y="1767"/>
                  </a:cubicBezTo>
                  <a:cubicBezTo>
                    <a:pt x="679" y="1848"/>
                    <a:pt x="750" y="1946"/>
                    <a:pt x="803" y="2053"/>
                  </a:cubicBezTo>
                  <a:cubicBezTo>
                    <a:pt x="857" y="2160"/>
                    <a:pt x="884" y="2276"/>
                    <a:pt x="866" y="2392"/>
                  </a:cubicBezTo>
                  <a:cubicBezTo>
                    <a:pt x="848" y="2517"/>
                    <a:pt x="812" y="2624"/>
                    <a:pt x="750" y="2731"/>
                  </a:cubicBezTo>
                  <a:lnTo>
                    <a:pt x="743" y="2746"/>
                  </a:lnTo>
                  <a:lnTo>
                    <a:pt x="743" y="2746"/>
                  </a:lnTo>
                  <a:cubicBezTo>
                    <a:pt x="739" y="2747"/>
                    <a:pt x="736" y="2748"/>
                    <a:pt x="732" y="2749"/>
                  </a:cubicBezTo>
                  <a:lnTo>
                    <a:pt x="738" y="2755"/>
                  </a:lnTo>
                  <a:lnTo>
                    <a:pt x="738" y="2755"/>
                  </a:lnTo>
                  <a:lnTo>
                    <a:pt x="732" y="2767"/>
                  </a:lnTo>
                  <a:lnTo>
                    <a:pt x="746" y="2763"/>
                  </a:lnTo>
                  <a:lnTo>
                    <a:pt x="746" y="2763"/>
                  </a:lnTo>
                  <a:lnTo>
                    <a:pt x="759" y="2776"/>
                  </a:lnTo>
                  <a:cubicBezTo>
                    <a:pt x="762" y="2770"/>
                    <a:pt x="766" y="2764"/>
                    <a:pt x="769" y="2758"/>
                  </a:cubicBezTo>
                  <a:lnTo>
                    <a:pt x="769" y="2758"/>
                  </a:lnTo>
                  <a:cubicBezTo>
                    <a:pt x="877" y="2723"/>
                    <a:pt x="987" y="2706"/>
                    <a:pt x="1097" y="2706"/>
                  </a:cubicBezTo>
                  <a:cubicBezTo>
                    <a:pt x="1214" y="2706"/>
                    <a:pt x="1331" y="2726"/>
                    <a:pt x="1446" y="2767"/>
                  </a:cubicBezTo>
                  <a:cubicBezTo>
                    <a:pt x="1483" y="2782"/>
                    <a:pt x="1518" y="2801"/>
                    <a:pt x="1551" y="2823"/>
                  </a:cubicBezTo>
                  <a:lnTo>
                    <a:pt x="1551" y="2823"/>
                  </a:lnTo>
                  <a:cubicBezTo>
                    <a:pt x="1516" y="2798"/>
                    <a:pt x="1477" y="2777"/>
                    <a:pt x="1437" y="2758"/>
                  </a:cubicBezTo>
                  <a:cubicBezTo>
                    <a:pt x="1330" y="2713"/>
                    <a:pt x="1205" y="2696"/>
                    <a:pt x="1089" y="2696"/>
                  </a:cubicBezTo>
                  <a:cubicBezTo>
                    <a:pt x="989" y="2696"/>
                    <a:pt x="883" y="2709"/>
                    <a:pt x="782" y="2735"/>
                  </a:cubicBezTo>
                  <a:lnTo>
                    <a:pt x="782" y="2735"/>
                  </a:lnTo>
                  <a:cubicBezTo>
                    <a:pt x="832" y="2639"/>
                    <a:pt x="868" y="2537"/>
                    <a:pt x="884" y="2428"/>
                  </a:cubicBezTo>
                  <a:cubicBezTo>
                    <a:pt x="893" y="2303"/>
                    <a:pt x="875" y="2178"/>
                    <a:pt x="821" y="2062"/>
                  </a:cubicBezTo>
                  <a:cubicBezTo>
                    <a:pt x="759" y="1955"/>
                    <a:pt x="687" y="1857"/>
                    <a:pt x="598" y="1767"/>
                  </a:cubicBezTo>
                  <a:cubicBezTo>
                    <a:pt x="526" y="1703"/>
                    <a:pt x="443" y="1644"/>
                    <a:pt x="357" y="1591"/>
                  </a:cubicBezTo>
                  <a:lnTo>
                    <a:pt x="357" y="1591"/>
                  </a:lnTo>
                  <a:cubicBezTo>
                    <a:pt x="383" y="1592"/>
                    <a:pt x="408" y="1593"/>
                    <a:pt x="433" y="1593"/>
                  </a:cubicBezTo>
                  <a:cubicBezTo>
                    <a:pt x="457" y="1593"/>
                    <a:pt x="482" y="1592"/>
                    <a:pt x="509" y="1589"/>
                  </a:cubicBezTo>
                  <a:cubicBezTo>
                    <a:pt x="589" y="1580"/>
                    <a:pt x="661" y="1571"/>
                    <a:pt x="732" y="1562"/>
                  </a:cubicBezTo>
                  <a:cubicBezTo>
                    <a:pt x="875" y="1535"/>
                    <a:pt x="1018" y="1491"/>
                    <a:pt x="1152" y="1428"/>
                  </a:cubicBezTo>
                  <a:cubicBezTo>
                    <a:pt x="1418" y="1308"/>
                    <a:pt x="1626" y="1097"/>
                    <a:pt x="1761" y="842"/>
                  </a:cubicBezTo>
                  <a:lnTo>
                    <a:pt x="1761" y="842"/>
                  </a:lnTo>
                  <a:cubicBezTo>
                    <a:pt x="1864" y="991"/>
                    <a:pt x="1991" y="1124"/>
                    <a:pt x="2133" y="1250"/>
                  </a:cubicBezTo>
                  <a:cubicBezTo>
                    <a:pt x="2205" y="1312"/>
                    <a:pt x="2285" y="1375"/>
                    <a:pt x="2374" y="1419"/>
                  </a:cubicBezTo>
                  <a:cubicBezTo>
                    <a:pt x="2464" y="1473"/>
                    <a:pt x="2562" y="1500"/>
                    <a:pt x="2669" y="1500"/>
                  </a:cubicBezTo>
                  <a:cubicBezTo>
                    <a:pt x="2767" y="1491"/>
                    <a:pt x="2865" y="1437"/>
                    <a:pt x="2928" y="1348"/>
                  </a:cubicBezTo>
                  <a:cubicBezTo>
                    <a:pt x="2990" y="1276"/>
                    <a:pt x="3035" y="1187"/>
                    <a:pt x="3070" y="1089"/>
                  </a:cubicBezTo>
                  <a:cubicBezTo>
                    <a:pt x="3119" y="921"/>
                    <a:pt x="3138" y="738"/>
                    <a:pt x="3122" y="560"/>
                  </a:cubicBezTo>
                  <a:lnTo>
                    <a:pt x="3122" y="560"/>
                  </a:lnTo>
                  <a:cubicBezTo>
                    <a:pt x="3188" y="610"/>
                    <a:pt x="3260" y="648"/>
                    <a:pt x="3338" y="670"/>
                  </a:cubicBezTo>
                  <a:cubicBezTo>
                    <a:pt x="3364" y="674"/>
                    <a:pt x="3390" y="676"/>
                    <a:pt x="3416" y="676"/>
                  </a:cubicBezTo>
                  <a:cubicBezTo>
                    <a:pt x="3496" y="676"/>
                    <a:pt x="3574" y="654"/>
                    <a:pt x="3642" y="607"/>
                  </a:cubicBezTo>
                  <a:cubicBezTo>
                    <a:pt x="3722" y="554"/>
                    <a:pt x="3802" y="473"/>
                    <a:pt x="3856" y="393"/>
                  </a:cubicBezTo>
                  <a:cubicBezTo>
                    <a:pt x="3900" y="336"/>
                    <a:pt x="3935" y="276"/>
                    <a:pt x="3967" y="214"/>
                  </a:cubicBezTo>
                  <a:lnTo>
                    <a:pt x="3967" y="214"/>
                  </a:lnTo>
                  <a:cubicBezTo>
                    <a:pt x="3975" y="291"/>
                    <a:pt x="3993" y="366"/>
                    <a:pt x="4025" y="438"/>
                  </a:cubicBezTo>
                  <a:cubicBezTo>
                    <a:pt x="4061" y="545"/>
                    <a:pt x="4115" y="634"/>
                    <a:pt x="4195" y="714"/>
                  </a:cubicBezTo>
                  <a:cubicBezTo>
                    <a:pt x="4266" y="786"/>
                    <a:pt x="4356" y="857"/>
                    <a:pt x="4454" y="902"/>
                  </a:cubicBezTo>
                  <a:cubicBezTo>
                    <a:pt x="4538" y="948"/>
                    <a:pt x="4629" y="981"/>
                    <a:pt x="4721" y="1000"/>
                  </a:cubicBezTo>
                  <a:lnTo>
                    <a:pt x="4721" y="1000"/>
                  </a:lnTo>
                  <a:cubicBezTo>
                    <a:pt x="4644" y="1106"/>
                    <a:pt x="4581" y="1219"/>
                    <a:pt x="4525" y="1339"/>
                  </a:cubicBezTo>
                  <a:cubicBezTo>
                    <a:pt x="4463" y="1464"/>
                    <a:pt x="4418" y="1607"/>
                    <a:pt x="4382" y="1749"/>
                  </a:cubicBezTo>
                  <a:cubicBezTo>
                    <a:pt x="4356" y="1883"/>
                    <a:pt x="4338" y="2026"/>
                    <a:pt x="4329" y="2178"/>
                  </a:cubicBezTo>
                  <a:cubicBezTo>
                    <a:pt x="4320" y="2321"/>
                    <a:pt x="4320" y="2463"/>
                    <a:pt x="4338" y="2606"/>
                  </a:cubicBezTo>
                  <a:lnTo>
                    <a:pt x="4338" y="2624"/>
                  </a:lnTo>
                  <a:lnTo>
                    <a:pt x="4347" y="2624"/>
                  </a:lnTo>
                  <a:cubicBezTo>
                    <a:pt x="4463" y="2687"/>
                    <a:pt x="4588" y="2740"/>
                    <a:pt x="4713" y="2785"/>
                  </a:cubicBezTo>
                  <a:cubicBezTo>
                    <a:pt x="4846" y="2820"/>
                    <a:pt x="4971" y="2838"/>
                    <a:pt x="5105" y="2856"/>
                  </a:cubicBezTo>
                  <a:cubicBezTo>
                    <a:pt x="5170" y="2861"/>
                    <a:pt x="5235" y="2863"/>
                    <a:pt x="5300" y="2863"/>
                  </a:cubicBezTo>
                  <a:cubicBezTo>
                    <a:pt x="5478" y="2863"/>
                    <a:pt x="5655" y="2846"/>
                    <a:pt x="5832" y="2810"/>
                  </a:cubicBezTo>
                  <a:lnTo>
                    <a:pt x="5832" y="2810"/>
                  </a:lnTo>
                  <a:cubicBezTo>
                    <a:pt x="5779" y="2877"/>
                    <a:pt x="5742" y="2960"/>
                    <a:pt x="5721" y="3044"/>
                  </a:cubicBezTo>
                  <a:cubicBezTo>
                    <a:pt x="5712" y="3160"/>
                    <a:pt x="5721" y="3267"/>
                    <a:pt x="5757" y="3374"/>
                  </a:cubicBezTo>
                  <a:cubicBezTo>
                    <a:pt x="5832" y="3565"/>
                    <a:pt x="5930" y="3742"/>
                    <a:pt x="6059" y="3902"/>
                  </a:cubicBezTo>
                  <a:lnTo>
                    <a:pt x="6059" y="3902"/>
                  </a:lnTo>
                  <a:cubicBezTo>
                    <a:pt x="5988" y="3907"/>
                    <a:pt x="5921" y="3924"/>
                    <a:pt x="5855" y="3954"/>
                  </a:cubicBezTo>
                  <a:cubicBezTo>
                    <a:pt x="5784" y="3990"/>
                    <a:pt x="5712" y="4043"/>
                    <a:pt x="5668" y="4115"/>
                  </a:cubicBezTo>
                  <a:cubicBezTo>
                    <a:pt x="5623" y="4177"/>
                    <a:pt x="5587" y="4257"/>
                    <a:pt x="5560" y="4338"/>
                  </a:cubicBezTo>
                  <a:cubicBezTo>
                    <a:pt x="5545" y="4408"/>
                    <a:pt x="5536" y="4479"/>
                    <a:pt x="5534" y="4550"/>
                  </a:cubicBezTo>
                  <a:lnTo>
                    <a:pt x="5534" y="4550"/>
                  </a:lnTo>
                  <a:cubicBezTo>
                    <a:pt x="5372" y="4484"/>
                    <a:pt x="5203" y="4435"/>
                    <a:pt x="5025" y="4409"/>
                  </a:cubicBezTo>
                  <a:cubicBezTo>
                    <a:pt x="4987" y="4402"/>
                    <a:pt x="4950" y="4399"/>
                    <a:pt x="4913" y="4399"/>
                  </a:cubicBezTo>
                  <a:cubicBezTo>
                    <a:pt x="4853" y="4399"/>
                    <a:pt x="4795" y="4407"/>
                    <a:pt x="4739" y="4418"/>
                  </a:cubicBezTo>
                  <a:cubicBezTo>
                    <a:pt x="4641" y="4445"/>
                    <a:pt x="4570" y="4516"/>
                    <a:pt x="4534" y="4605"/>
                  </a:cubicBezTo>
                  <a:cubicBezTo>
                    <a:pt x="4498" y="4695"/>
                    <a:pt x="4489" y="4793"/>
                    <a:pt x="4498" y="4891"/>
                  </a:cubicBezTo>
                  <a:cubicBezTo>
                    <a:pt x="4507" y="4980"/>
                    <a:pt x="4516" y="5070"/>
                    <a:pt x="4534" y="5168"/>
                  </a:cubicBezTo>
                  <a:cubicBezTo>
                    <a:pt x="4568" y="5337"/>
                    <a:pt x="4618" y="5507"/>
                    <a:pt x="4684" y="5677"/>
                  </a:cubicBezTo>
                  <a:lnTo>
                    <a:pt x="4684" y="5677"/>
                  </a:lnTo>
                  <a:cubicBezTo>
                    <a:pt x="4548" y="5680"/>
                    <a:pt x="4412" y="5715"/>
                    <a:pt x="4284" y="5775"/>
                  </a:cubicBezTo>
                  <a:cubicBezTo>
                    <a:pt x="4150" y="5837"/>
                    <a:pt x="4025" y="5917"/>
                    <a:pt x="3918" y="6016"/>
                  </a:cubicBezTo>
                  <a:cubicBezTo>
                    <a:pt x="3811" y="6114"/>
                    <a:pt x="3713" y="6221"/>
                    <a:pt x="3624" y="6337"/>
                  </a:cubicBezTo>
                  <a:cubicBezTo>
                    <a:pt x="3532" y="6437"/>
                    <a:pt x="3456" y="6553"/>
                    <a:pt x="3388" y="6669"/>
                  </a:cubicBezTo>
                  <a:lnTo>
                    <a:pt x="3388" y="6669"/>
                  </a:lnTo>
                  <a:lnTo>
                    <a:pt x="3365" y="6515"/>
                  </a:lnTo>
                  <a:cubicBezTo>
                    <a:pt x="3356" y="6453"/>
                    <a:pt x="3338" y="6399"/>
                    <a:pt x="3320" y="6337"/>
                  </a:cubicBezTo>
                  <a:cubicBezTo>
                    <a:pt x="3285" y="6221"/>
                    <a:pt x="3222" y="6114"/>
                    <a:pt x="3142" y="6025"/>
                  </a:cubicBezTo>
                  <a:cubicBezTo>
                    <a:pt x="2994" y="5852"/>
                    <a:pt x="2785" y="5755"/>
                    <a:pt x="2557" y="5755"/>
                  </a:cubicBezTo>
                  <a:cubicBezTo>
                    <a:pt x="2543" y="5755"/>
                    <a:pt x="2529" y="5755"/>
                    <a:pt x="2515" y="5756"/>
                  </a:cubicBezTo>
                  <a:lnTo>
                    <a:pt x="2515" y="5756"/>
                  </a:lnTo>
                  <a:cubicBezTo>
                    <a:pt x="2645" y="5553"/>
                    <a:pt x="2741" y="5334"/>
                    <a:pt x="2812" y="5105"/>
                  </a:cubicBezTo>
                  <a:cubicBezTo>
                    <a:pt x="2847" y="4989"/>
                    <a:pt x="2856" y="4864"/>
                    <a:pt x="2821" y="4748"/>
                  </a:cubicBezTo>
                  <a:cubicBezTo>
                    <a:pt x="2794" y="4686"/>
                    <a:pt x="2749" y="4641"/>
                    <a:pt x="2687" y="4623"/>
                  </a:cubicBezTo>
                  <a:cubicBezTo>
                    <a:pt x="2647" y="4610"/>
                    <a:pt x="2603" y="4602"/>
                    <a:pt x="2558" y="4602"/>
                  </a:cubicBezTo>
                  <a:cubicBezTo>
                    <a:pt x="2542" y="4602"/>
                    <a:pt x="2525" y="4603"/>
                    <a:pt x="2508" y="4605"/>
                  </a:cubicBezTo>
                  <a:cubicBezTo>
                    <a:pt x="2392" y="4632"/>
                    <a:pt x="2276" y="4686"/>
                    <a:pt x="2187" y="4775"/>
                  </a:cubicBezTo>
                  <a:cubicBezTo>
                    <a:pt x="2098" y="4846"/>
                    <a:pt x="2008" y="4936"/>
                    <a:pt x="1937" y="5034"/>
                  </a:cubicBezTo>
                  <a:cubicBezTo>
                    <a:pt x="1794" y="5221"/>
                    <a:pt x="1660" y="5436"/>
                    <a:pt x="1562" y="5650"/>
                  </a:cubicBezTo>
                  <a:cubicBezTo>
                    <a:pt x="1669" y="5436"/>
                    <a:pt x="1794" y="5221"/>
                    <a:pt x="1946" y="5034"/>
                  </a:cubicBezTo>
                  <a:cubicBezTo>
                    <a:pt x="2017" y="4936"/>
                    <a:pt x="2098" y="4855"/>
                    <a:pt x="2196" y="4775"/>
                  </a:cubicBezTo>
                  <a:cubicBezTo>
                    <a:pt x="2285" y="4695"/>
                    <a:pt x="2392" y="4641"/>
                    <a:pt x="2508" y="4614"/>
                  </a:cubicBezTo>
                  <a:cubicBezTo>
                    <a:pt x="2525" y="4612"/>
                    <a:pt x="2542" y="4611"/>
                    <a:pt x="2558" y="4611"/>
                  </a:cubicBezTo>
                  <a:cubicBezTo>
                    <a:pt x="2603" y="4611"/>
                    <a:pt x="2647" y="4619"/>
                    <a:pt x="2687" y="4632"/>
                  </a:cubicBezTo>
                  <a:cubicBezTo>
                    <a:pt x="2740" y="4650"/>
                    <a:pt x="2785" y="4695"/>
                    <a:pt x="2812" y="4748"/>
                  </a:cubicBezTo>
                  <a:cubicBezTo>
                    <a:pt x="2838" y="4864"/>
                    <a:pt x="2838" y="4989"/>
                    <a:pt x="2794" y="5105"/>
                  </a:cubicBezTo>
                  <a:cubicBezTo>
                    <a:pt x="2722" y="5328"/>
                    <a:pt x="2624" y="5552"/>
                    <a:pt x="2499" y="5757"/>
                  </a:cubicBezTo>
                  <a:lnTo>
                    <a:pt x="2490" y="5775"/>
                  </a:lnTo>
                  <a:lnTo>
                    <a:pt x="2508" y="5775"/>
                  </a:lnTo>
                  <a:cubicBezTo>
                    <a:pt x="2518" y="5774"/>
                    <a:pt x="2528" y="5774"/>
                    <a:pt x="2537" y="5774"/>
                  </a:cubicBezTo>
                  <a:cubicBezTo>
                    <a:pt x="2760" y="5774"/>
                    <a:pt x="2979" y="5871"/>
                    <a:pt x="3133" y="6042"/>
                  </a:cubicBezTo>
                  <a:cubicBezTo>
                    <a:pt x="3204" y="6132"/>
                    <a:pt x="3258" y="6239"/>
                    <a:pt x="3294" y="6346"/>
                  </a:cubicBezTo>
                  <a:cubicBezTo>
                    <a:pt x="3320" y="6408"/>
                    <a:pt x="3329" y="6462"/>
                    <a:pt x="3347" y="6515"/>
                  </a:cubicBezTo>
                  <a:lnTo>
                    <a:pt x="3374" y="6694"/>
                  </a:lnTo>
                  <a:lnTo>
                    <a:pt x="3374" y="6730"/>
                  </a:lnTo>
                  <a:lnTo>
                    <a:pt x="3401" y="6694"/>
                  </a:lnTo>
                  <a:cubicBezTo>
                    <a:pt x="3472" y="6578"/>
                    <a:pt x="3552" y="6453"/>
                    <a:pt x="3642" y="6346"/>
                  </a:cubicBezTo>
                  <a:cubicBezTo>
                    <a:pt x="3731" y="6230"/>
                    <a:pt x="3838" y="6132"/>
                    <a:pt x="3945" y="6033"/>
                  </a:cubicBezTo>
                  <a:cubicBezTo>
                    <a:pt x="4052" y="5935"/>
                    <a:pt x="4168" y="5855"/>
                    <a:pt x="4302" y="5793"/>
                  </a:cubicBezTo>
                  <a:cubicBezTo>
                    <a:pt x="4427" y="5730"/>
                    <a:pt x="4570" y="5703"/>
                    <a:pt x="4713" y="5703"/>
                  </a:cubicBezTo>
                  <a:lnTo>
                    <a:pt x="4730" y="5703"/>
                  </a:lnTo>
                  <a:lnTo>
                    <a:pt x="4722" y="5676"/>
                  </a:lnTo>
                  <a:cubicBezTo>
                    <a:pt x="4659" y="5507"/>
                    <a:pt x="4606" y="5328"/>
                    <a:pt x="4570" y="5150"/>
                  </a:cubicBezTo>
                  <a:cubicBezTo>
                    <a:pt x="4552" y="5061"/>
                    <a:pt x="4543" y="4971"/>
                    <a:pt x="4534" y="4882"/>
                  </a:cubicBezTo>
                  <a:cubicBezTo>
                    <a:pt x="4525" y="4793"/>
                    <a:pt x="4534" y="4695"/>
                    <a:pt x="4570" y="4614"/>
                  </a:cubicBezTo>
                  <a:cubicBezTo>
                    <a:pt x="4597" y="4525"/>
                    <a:pt x="4668" y="4472"/>
                    <a:pt x="4757" y="4445"/>
                  </a:cubicBezTo>
                  <a:cubicBezTo>
                    <a:pt x="4807" y="4434"/>
                    <a:pt x="4863" y="4426"/>
                    <a:pt x="4920" y="4426"/>
                  </a:cubicBezTo>
                  <a:cubicBezTo>
                    <a:pt x="4956" y="4426"/>
                    <a:pt x="4991" y="4429"/>
                    <a:pt x="5025" y="4436"/>
                  </a:cubicBezTo>
                  <a:cubicBezTo>
                    <a:pt x="5203" y="4463"/>
                    <a:pt x="5382" y="4516"/>
                    <a:pt x="5552" y="4588"/>
                  </a:cubicBezTo>
                  <a:lnTo>
                    <a:pt x="5578" y="4605"/>
                  </a:lnTo>
                  <a:lnTo>
                    <a:pt x="5578" y="4570"/>
                  </a:lnTo>
                  <a:cubicBezTo>
                    <a:pt x="5569" y="4409"/>
                    <a:pt x="5614" y="4257"/>
                    <a:pt x="5703" y="4124"/>
                  </a:cubicBezTo>
                  <a:cubicBezTo>
                    <a:pt x="5748" y="4061"/>
                    <a:pt x="5810" y="4008"/>
                    <a:pt x="5882" y="3981"/>
                  </a:cubicBezTo>
                  <a:cubicBezTo>
                    <a:pt x="5946" y="3949"/>
                    <a:pt x="6010" y="3931"/>
                    <a:pt x="6080" y="3928"/>
                  </a:cubicBezTo>
                  <a:lnTo>
                    <a:pt x="6080" y="3928"/>
                  </a:lnTo>
                  <a:cubicBezTo>
                    <a:pt x="6082" y="3931"/>
                    <a:pt x="6085" y="3933"/>
                    <a:pt x="6087" y="3936"/>
                  </a:cubicBezTo>
                  <a:lnTo>
                    <a:pt x="6091" y="3927"/>
                  </a:lnTo>
                  <a:lnTo>
                    <a:pt x="6091" y="3927"/>
                  </a:lnTo>
                  <a:cubicBezTo>
                    <a:pt x="6096" y="3927"/>
                    <a:pt x="6100" y="3927"/>
                    <a:pt x="6105" y="3927"/>
                  </a:cubicBezTo>
                  <a:lnTo>
                    <a:pt x="6141" y="3927"/>
                  </a:lnTo>
                  <a:lnTo>
                    <a:pt x="6114" y="3900"/>
                  </a:lnTo>
                  <a:cubicBezTo>
                    <a:pt x="5980" y="3740"/>
                    <a:pt x="5864" y="3552"/>
                    <a:pt x="5801" y="3347"/>
                  </a:cubicBezTo>
                  <a:cubicBezTo>
                    <a:pt x="5766" y="3249"/>
                    <a:pt x="5748" y="3142"/>
                    <a:pt x="5766" y="3044"/>
                  </a:cubicBezTo>
                  <a:cubicBezTo>
                    <a:pt x="5782" y="2948"/>
                    <a:pt x="5826" y="2866"/>
                    <a:pt x="5887" y="2799"/>
                  </a:cubicBezTo>
                  <a:lnTo>
                    <a:pt x="5887" y="2799"/>
                  </a:lnTo>
                  <a:cubicBezTo>
                    <a:pt x="5894" y="2797"/>
                    <a:pt x="5901" y="2795"/>
                    <a:pt x="5909" y="2794"/>
                  </a:cubicBezTo>
                  <a:lnTo>
                    <a:pt x="5901" y="2784"/>
                  </a:lnTo>
                  <a:lnTo>
                    <a:pt x="5901" y="2784"/>
                  </a:lnTo>
                  <a:cubicBezTo>
                    <a:pt x="5903" y="2781"/>
                    <a:pt x="5906" y="2778"/>
                    <a:pt x="5909" y="2776"/>
                  </a:cubicBezTo>
                  <a:lnTo>
                    <a:pt x="5971" y="2722"/>
                  </a:lnTo>
                  <a:lnTo>
                    <a:pt x="5891" y="2740"/>
                  </a:lnTo>
                  <a:cubicBezTo>
                    <a:pt x="5708" y="2779"/>
                    <a:pt x="5515" y="2804"/>
                    <a:pt x="5324" y="2804"/>
                  </a:cubicBezTo>
                  <a:cubicBezTo>
                    <a:pt x="5254" y="2804"/>
                    <a:pt x="5184" y="2801"/>
                    <a:pt x="5114" y="2794"/>
                  </a:cubicBezTo>
                  <a:cubicBezTo>
                    <a:pt x="4980" y="2785"/>
                    <a:pt x="4855" y="2758"/>
                    <a:pt x="4730" y="2722"/>
                  </a:cubicBezTo>
                  <a:cubicBezTo>
                    <a:pt x="4609" y="2687"/>
                    <a:pt x="4487" y="2636"/>
                    <a:pt x="4381" y="2575"/>
                  </a:cubicBezTo>
                  <a:lnTo>
                    <a:pt x="4381" y="2575"/>
                  </a:lnTo>
                  <a:cubicBezTo>
                    <a:pt x="4356" y="2294"/>
                    <a:pt x="4374" y="2013"/>
                    <a:pt x="4436" y="1741"/>
                  </a:cubicBezTo>
                  <a:cubicBezTo>
                    <a:pt x="4463" y="1607"/>
                    <a:pt x="4507" y="1464"/>
                    <a:pt x="4570" y="1339"/>
                  </a:cubicBezTo>
                  <a:cubicBezTo>
                    <a:pt x="4632" y="1214"/>
                    <a:pt x="4704" y="1089"/>
                    <a:pt x="4793" y="982"/>
                  </a:cubicBezTo>
                  <a:lnTo>
                    <a:pt x="4820" y="946"/>
                  </a:lnTo>
                  <a:lnTo>
                    <a:pt x="4775" y="937"/>
                  </a:lnTo>
                  <a:cubicBezTo>
                    <a:pt x="4677" y="919"/>
                    <a:pt x="4579" y="884"/>
                    <a:pt x="4489" y="839"/>
                  </a:cubicBezTo>
                  <a:cubicBezTo>
                    <a:pt x="4391" y="795"/>
                    <a:pt x="4311" y="732"/>
                    <a:pt x="4240" y="661"/>
                  </a:cubicBezTo>
                  <a:cubicBezTo>
                    <a:pt x="4168" y="589"/>
                    <a:pt x="4106" y="500"/>
                    <a:pt x="4070" y="402"/>
                  </a:cubicBezTo>
                  <a:cubicBezTo>
                    <a:pt x="4034" y="304"/>
                    <a:pt x="4016" y="205"/>
                    <a:pt x="4016" y="98"/>
                  </a:cubicBezTo>
                  <a:lnTo>
                    <a:pt x="4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 rot="2831864">
              <a:off x="11330" y="1068"/>
              <a:ext cx="632" cy="638"/>
            </a:xfrm>
            <a:custGeom>
              <a:avLst/>
              <a:gdLst/>
              <a:ahLst/>
              <a:cxnLst/>
              <a:rect l="l" t="t" r="r" b="b"/>
              <a:pathLst>
                <a:path w="4482" h="4529" extrusionOk="0">
                  <a:moveTo>
                    <a:pt x="2804" y="1"/>
                  </a:moveTo>
                  <a:cubicBezTo>
                    <a:pt x="2804" y="1"/>
                    <a:pt x="2804" y="1"/>
                    <a:pt x="2804" y="2"/>
                  </a:cubicBezTo>
                  <a:cubicBezTo>
                    <a:pt x="2805" y="7"/>
                    <a:pt x="2807" y="12"/>
                    <a:pt x="2808" y="17"/>
                  </a:cubicBezTo>
                  <a:lnTo>
                    <a:pt x="2808" y="17"/>
                  </a:lnTo>
                  <a:cubicBezTo>
                    <a:pt x="2806" y="7"/>
                    <a:pt x="2804" y="1"/>
                    <a:pt x="2804" y="1"/>
                  </a:cubicBezTo>
                  <a:close/>
                  <a:moveTo>
                    <a:pt x="26" y="3498"/>
                  </a:moveTo>
                  <a:cubicBezTo>
                    <a:pt x="15" y="3504"/>
                    <a:pt x="7" y="3508"/>
                    <a:pt x="3" y="3509"/>
                  </a:cubicBezTo>
                  <a:lnTo>
                    <a:pt x="10" y="3509"/>
                  </a:lnTo>
                  <a:cubicBezTo>
                    <a:pt x="16" y="3506"/>
                    <a:pt x="21" y="3502"/>
                    <a:pt x="26" y="3498"/>
                  </a:cubicBezTo>
                  <a:close/>
                  <a:moveTo>
                    <a:pt x="1" y="3509"/>
                  </a:moveTo>
                  <a:cubicBezTo>
                    <a:pt x="1" y="3510"/>
                    <a:pt x="1" y="3510"/>
                    <a:pt x="1" y="3510"/>
                  </a:cubicBezTo>
                  <a:cubicBezTo>
                    <a:pt x="1" y="3510"/>
                    <a:pt x="2" y="3510"/>
                    <a:pt x="3" y="3509"/>
                  </a:cubicBezTo>
                  <a:close/>
                  <a:moveTo>
                    <a:pt x="2808" y="17"/>
                  </a:moveTo>
                  <a:cubicBezTo>
                    <a:pt x="2833" y="141"/>
                    <a:pt x="2973" y="939"/>
                    <a:pt x="3054" y="1376"/>
                  </a:cubicBezTo>
                  <a:cubicBezTo>
                    <a:pt x="3072" y="1456"/>
                    <a:pt x="3081" y="1554"/>
                    <a:pt x="3098" y="1626"/>
                  </a:cubicBezTo>
                  <a:lnTo>
                    <a:pt x="2117" y="1403"/>
                  </a:lnTo>
                  <a:cubicBezTo>
                    <a:pt x="1582" y="1280"/>
                    <a:pt x="151" y="1037"/>
                    <a:pt x="135" y="1037"/>
                  </a:cubicBezTo>
                  <a:cubicBezTo>
                    <a:pt x="135" y="1037"/>
                    <a:pt x="135" y="1037"/>
                    <a:pt x="135" y="1037"/>
                  </a:cubicBezTo>
                  <a:lnTo>
                    <a:pt x="1171" y="1269"/>
                  </a:lnTo>
                  <a:lnTo>
                    <a:pt x="2804" y="1644"/>
                  </a:lnTo>
                  <a:lnTo>
                    <a:pt x="3027" y="1697"/>
                  </a:lnTo>
                  <a:lnTo>
                    <a:pt x="2697" y="1903"/>
                  </a:lnTo>
                  <a:lnTo>
                    <a:pt x="1983" y="2331"/>
                  </a:lnTo>
                  <a:lnTo>
                    <a:pt x="680" y="3107"/>
                  </a:lnTo>
                  <a:cubicBezTo>
                    <a:pt x="528" y="3197"/>
                    <a:pt x="376" y="3286"/>
                    <a:pt x="234" y="3375"/>
                  </a:cubicBezTo>
                  <a:lnTo>
                    <a:pt x="82" y="3464"/>
                  </a:lnTo>
                  <a:cubicBezTo>
                    <a:pt x="68" y="3472"/>
                    <a:pt x="47" y="3484"/>
                    <a:pt x="26" y="3498"/>
                  </a:cubicBezTo>
                  <a:lnTo>
                    <a:pt x="26" y="3498"/>
                  </a:lnTo>
                  <a:cubicBezTo>
                    <a:pt x="225" y="3404"/>
                    <a:pt x="1529" y="2737"/>
                    <a:pt x="1911" y="2509"/>
                  </a:cubicBezTo>
                  <a:cubicBezTo>
                    <a:pt x="2295" y="2277"/>
                    <a:pt x="2697" y="2036"/>
                    <a:pt x="3081" y="1795"/>
                  </a:cubicBezTo>
                  <a:lnTo>
                    <a:pt x="3081" y="1795"/>
                  </a:lnTo>
                  <a:cubicBezTo>
                    <a:pt x="3000" y="2072"/>
                    <a:pt x="2911" y="2358"/>
                    <a:pt x="2831" y="2625"/>
                  </a:cubicBezTo>
                  <a:cubicBezTo>
                    <a:pt x="2679" y="3143"/>
                    <a:pt x="2536" y="3652"/>
                    <a:pt x="2384" y="4170"/>
                  </a:cubicBezTo>
                  <a:lnTo>
                    <a:pt x="2286" y="4527"/>
                  </a:lnTo>
                  <a:cubicBezTo>
                    <a:pt x="2286" y="4528"/>
                    <a:pt x="2285" y="4529"/>
                    <a:pt x="2285" y="4529"/>
                  </a:cubicBezTo>
                  <a:cubicBezTo>
                    <a:pt x="2285" y="4529"/>
                    <a:pt x="2514" y="3960"/>
                    <a:pt x="2643" y="3598"/>
                  </a:cubicBezTo>
                  <a:cubicBezTo>
                    <a:pt x="2813" y="3107"/>
                    <a:pt x="2956" y="2590"/>
                    <a:pt x="3107" y="2072"/>
                  </a:cubicBezTo>
                  <a:cubicBezTo>
                    <a:pt x="3134" y="1974"/>
                    <a:pt x="3170" y="1867"/>
                    <a:pt x="3197" y="1760"/>
                  </a:cubicBezTo>
                  <a:lnTo>
                    <a:pt x="3786" y="2286"/>
                  </a:lnTo>
                  <a:cubicBezTo>
                    <a:pt x="3955" y="2447"/>
                    <a:pt x="4384" y="2777"/>
                    <a:pt x="4384" y="2777"/>
                  </a:cubicBezTo>
                  <a:cubicBezTo>
                    <a:pt x="4384" y="2777"/>
                    <a:pt x="3679" y="2090"/>
                    <a:pt x="3330" y="1787"/>
                  </a:cubicBezTo>
                  <a:lnTo>
                    <a:pt x="3241" y="1706"/>
                  </a:lnTo>
                  <a:lnTo>
                    <a:pt x="3313" y="1662"/>
                  </a:lnTo>
                  <a:cubicBezTo>
                    <a:pt x="3705" y="1421"/>
                    <a:pt x="4116" y="1126"/>
                    <a:pt x="4348" y="716"/>
                  </a:cubicBezTo>
                  <a:cubicBezTo>
                    <a:pt x="4437" y="591"/>
                    <a:pt x="4482" y="430"/>
                    <a:pt x="4473" y="269"/>
                  </a:cubicBezTo>
                  <a:lnTo>
                    <a:pt x="4473" y="260"/>
                  </a:lnTo>
                  <a:cubicBezTo>
                    <a:pt x="4473" y="234"/>
                    <a:pt x="4455" y="207"/>
                    <a:pt x="4419" y="198"/>
                  </a:cubicBezTo>
                  <a:cubicBezTo>
                    <a:pt x="4415" y="193"/>
                    <a:pt x="4404" y="189"/>
                    <a:pt x="4394" y="189"/>
                  </a:cubicBezTo>
                  <a:cubicBezTo>
                    <a:pt x="4384" y="189"/>
                    <a:pt x="4375" y="193"/>
                    <a:pt x="4375" y="207"/>
                  </a:cubicBezTo>
                  <a:cubicBezTo>
                    <a:pt x="4384" y="332"/>
                    <a:pt x="4357" y="457"/>
                    <a:pt x="4294" y="564"/>
                  </a:cubicBezTo>
                  <a:cubicBezTo>
                    <a:pt x="4107" y="948"/>
                    <a:pt x="3741" y="1233"/>
                    <a:pt x="3393" y="1465"/>
                  </a:cubicBezTo>
                  <a:cubicBezTo>
                    <a:pt x="3322" y="1510"/>
                    <a:pt x="3259" y="1554"/>
                    <a:pt x="3188" y="1599"/>
                  </a:cubicBezTo>
                  <a:cubicBezTo>
                    <a:pt x="3072" y="1135"/>
                    <a:pt x="2965" y="671"/>
                    <a:pt x="2857" y="216"/>
                  </a:cubicBezTo>
                  <a:cubicBezTo>
                    <a:pt x="2841" y="150"/>
                    <a:pt x="2824" y="83"/>
                    <a:pt x="2808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 rot="2438462">
              <a:off x="11924" y="1325"/>
              <a:ext cx="558" cy="407"/>
            </a:xfrm>
            <a:custGeom>
              <a:avLst/>
              <a:gdLst/>
              <a:ahLst/>
              <a:cxnLst/>
              <a:rect l="l" t="t" r="r" b="b"/>
              <a:pathLst>
                <a:path w="3955" h="2887" extrusionOk="0">
                  <a:moveTo>
                    <a:pt x="2568" y="0"/>
                  </a:moveTo>
                  <a:cubicBezTo>
                    <a:pt x="1801" y="0"/>
                    <a:pt x="993" y="157"/>
                    <a:pt x="626" y="545"/>
                  </a:cubicBezTo>
                  <a:cubicBezTo>
                    <a:pt x="1" y="1206"/>
                    <a:pt x="527" y="2179"/>
                    <a:pt x="527" y="2179"/>
                  </a:cubicBezTo>
                  <a:cubicBezTo>
                    <a:pt x="668" y="2439"/>
                    <a:pt x="969" y="2887"/>
                    <a:pt x="1609" y="2887"/>
                  </a:cubicBezTo>
                  <a:cubicBezTo>
                    <a:pt x="1782" y="2887"/>
                    <a:pt x="1980" y="2854"/>
                    <a:pt x="2205" y="2777"/>
                  </a:cubicBezTo>
                  <a:cubicBezTo>
                    <a:pt x="3267" y="2411"/>
                    <a:pt x="3955" y="206"/>
                    <a:pt x="3955" y="206"/>
                  </a:cubicBezTo>
                  <a:cubicBezTo>
                    <a:pt x="3623" y="77"/>
                    <a:pt x="3106" y="0"/>
                    <a:pt x="2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 rot="2438462">
              <a:off x="11891" y="1356"/>
              <a:ext cx="561" cy="300"/>
            </a:xfrm>
            <a:custGeom>
              <a:avLst/>
              <a:gdLst/>
              <a:ahLst/>
              <a:cxnLst/>
              <a:rect l="l" t="t" r="r" b="b"/>
              <a:pathLst>
                <a:path w="3978" h="2128" extrusionOk="0">
                  <a:moveTo>
                    <a:pt x="3977" y="1"/>
                  </a:moveTo>
                  <a:cubicBezTo>
                    <a:pt x="3967" y="1"/>
                    <a:pt x="3296" y="292"/>
                    <a:pt x="2856" y="503"/>
                  </a:cubicBezTo>
                  <a:lnTo>
                    <a:pt x="2910" y="164"/>
                  </a:lnTo>
                  <a:lnTo>
                    <a:pt x="2928" y="111"/>
                  </a:lnTo>
                  <a:lnTo>
                    <a:pt x="2928" y="111"/>
                  </a:lnTo>
                  <a:cubicBezTo>
                    <a:pt x="2865" y="236"/>
                    <a:pt x="2829" y="378"/>
                    <a:pt x="2794" y="521"/>
                  </a:cubicBezTo>
                  <a:lnTo>
                    <a:pt x="2794" y="530"/>
                  </a:lnTo>
                  <a:cubicBezTo>
                    <a:pt x="2526" y="664"/>
                    <a:pt x="2321" y="780"/>
                    <a:pt x="2062" y="932"/>
                  </a:cubicBezTo>
                  <a:cubicBezTo>
                    <a:pt x="1955" y="994"/>
                    <a:pt x="1857" y="1066"/>
                    <a:pt x="1750" y="1128"/>
                  </a:cubicBezTo>
                  <a:lnTo>
                    <a:pt x="1830" y="396"/>
                  </a:lnTo>
                  <a:lnTo>
                    <a:pt x="1839" y="280"/>
                  </a:lnTo>
                  <a:cubicBezTo>
                    <a:pt x="1839" y="279"/>
                    <a:pt x="1839" y="279"/>
                    <a:pt x="1839" y="279"/>
                  </a:cubicBezTo>
                  <a:cubicBezTo>
                    <a:pt x="1832" y="279"/>
                    <a:pt x="1731" y="824"/>
                    <a:pt x="1696" y="1083"/>
                  </a:cubicBezTo>
                  <a:cubicBezTo>
                    <a:pt x="1696" y="1119"/>
                    <a:pt x="1696" y="1146"/>
                    <a:pt x="1687" y="1173"/>
                  </a:cubicBezTo>
                  <a:cubicBezTo>
                    <a:pt x="1535" y="1271"/>
                    <a:pt x="1384" y="1369"/>
                    <a:pt x="1232" y="1467"/>
                  </a:cubicBezTo>
                  <a:lnTo>
                    <a:pt x="1143" y="1521"/>
                  </a:lnTo>
                  <a:lnTo>
                    <a:pt x="1125" y="798"/>
                  </a:lnTo>
                  <a:lnTo>
                    <a:pt x="1125" y="682"/>
                  </a:lnTo>
                  <a:cubicBezTo>
                    <a:pt x="1125" y="681"/>
                    <a:pt x="1125" y="680"/>
                    <a:pt x="1125" y="680"/>
                  </a:cubicBezTo>
                  <a:cubicBezTo>
                    <a:pt x="1122" y="680"/>
                    <a:pt x="1080" y="1216"/>
                    <a:pt x="1089" y="1467"/>
                  </a:cubicBezTo>
                  <a:lnTo>
                    <a:pt x="1089" y="1548"/>
                  </a:lnTo>
                  <a:cubicBezTo>
                    <a:pt x="928" y="1646"/>
                    <a:pt x="759" y="1735"/>
                    <a:pt x="589" y="1815"/>
                  </a:cubicBezTo>
                  <a:cubicBezTo>
                    <a:pt x="420" y="1905"/>
                    <a:pt x="241" y="1967"/>
                    <a:pt x="54" y="2012"/>
                  </a:cubicBezTo>
                  <a:cubicBezTo>
                    <a:pt x="0" y="2038"/>
                    <a:pt x="18" y="2128"/>
                    <a:pt x="81" y="2128"/>
                  </a:cubicBezTo>
                  <a:cubicBezTo>
                    <a:pt x="241" y="2092"/>
                    <a:pt x="393" y="2038"/>
                    <a:pt x="545" y="1967"/>
                  </a:cubicBezTo>
                  <a:cubicBezTo>
                    <a:pt x="741" y="1878"/>
                    <a:pt x="928" y="1780"/>
                    <a:pt x="1107" y="1673"/>
                  </a:cubicBezTo>
                  <a:cubicBezTo>
                    <a:pt x="1205" y="1610"/>
                    <a:pt x="1294" y="1557"/>
                    <a:pt x="1393" y="1494"/>
                  </a:cubicBezTo>
                  <a:lnTo>
                    <a:pt x="2160" y="1699"/>
                  </a:lnTo>
                  <a:lnTo>
                    <a:pt x="2276" y="1735"/>
                  </a:lnTo>
                  <a:cubicBezTo>
                    <a:pt x="2277" y="1735"/>
                    <a:pt x="2277" y="1735"/>
                    <a:pt x="2278" y="1735"/>
                  </a:cubicBezTo>
                  <a:cubicBezTo>
                    <a:pt x="2288" y="1735"/>
                    <a:pt x="1753" y="1537"/>
                    <a:pt x="1491" y="1467"/>
                  </a:cubicBezTo>
                  <a:lnTo>
                    <a:pt x="1455" y="1458"/>
                  </a:lnTo>
                  <a:cubicBezTo>
                    <a:pt x="1642" y="1333"/>
                    <a:pt x="1830" y="1208"/>
                    <a:pt x="2017" y="1092"/>
                  </a:cubicBezTo>
                  <a:cubicBezTo>
                    <a:pt x="2160" y="1003"/>
                    <a:pt x="2312" y="914"/>
                    <a:pt x="2464" y="834"/>
                  </a:cubicBezTo>
                  <a:lnTo>
                    <a:pt x="3079" y="905"/>
                  </a:lnTo>
                  <a:lnTo>
                    <a:pt x="3186" y="914"/>
                  </a:lnTo>
                  <a:cubicBezTo>
                    <a:pt x="2972" y="860"/>
                    <a:pt x="2758" y="816"/>
                    <a:pt x="2544" y="780"/>
                  </a:cubicBezTo>
                  <a:cubicBezTo>
                    <a:pt x="2883" y="593"/>
                    <a:pt x="3222" y="405"/>
                    <a:pt x="3570" y="227"/>
                  </a:cubicBezTo>
                  <a:lnTo>
                    <a:pt x="3972" y="4"/>
                  </a:lnTo>
                  <a:cubicBezTo>
                    <a:pt x="3976" y="2"/>
                    <a:pt x="3977" y="1"/>
                    <a:pt x="3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 rot="2438462">
              <a:off x="12056" y="1325"/>
              <a:ext cx="423" cy="451"/>
            </a:xfrm>
            <a:custGeom>
              <a:avLst/>
              <a:gdLst/>
              <a:ahLst/>
              <a:cxnLst/>
              <a:rect l="l" t="t" r="r" b="b"/>
              <a:pathLst>
                <a:path w="2999" h="3196" extrusionOk="0">
                  <a:moveTo>
                    <a:pt x="964" y="3196"/>
                  </a:moveTo>
                  <a:cubicBezTo>
                    <a:pt x="1071" y="3178"/>
                    <a:pt x="1178" y="3151"/>
                    <a:pt x="1276" y="3116"/>
                  </a:cubicBezTo>
                  <a:cubicBezTo>
                    <a:pt x="2222" y="2794"/>
                    <a:pt x="2874" y="1018"/>
                    <a:pt x="2999" y="626"/>
                  </a:cubicBezTo>
                  <a:cubicBezTo>
                    <a:pt x="1428" y="1"/>
                    <a:pt x="0" y="1804"/>
                    <a:pt x="964" y="319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 rot="2438462">
              <a:off x="11960" y="1338"/>
              <a:ext cx="521" cy="411"/>
            </a:xfrm>
            <a:custGeom>
              <a:avLst/>
              <a:gdLst/>
              <a:ahLst/>
              <a:cxnLst/>
              <a:rect l="l" t="t" r="r" b="b"/>
              <a:pathLst>
                <a:path w="3696" h="2915" extrusionOk="0">
                  <a:moveTo>
                    <a:pt x="233" y="2198"/>
                  </a:moveTo>
                  <a:cubicBezTo>
                    <a:pt x="331" y="2385"/>
                    <a:pt x="465" y="2555"/>
                    <a:pt x="643" y="2689"/>
                  </a:cubicBezTo>
                  <a:cubicBezTo>
                    <a:pt x="474" y="2555"/>
                    <a:pt x="331" y="2385"/>
                    <a:pt x="233" y="2198"/>
                  </a:cubicBezTo>
                  <a:close/>
                  <a:moveTo>
                    <a:pt x="2275" y="1"/>
                  </a:moveTo>
                  <a:cubicBezTo>
                    <a:pt x="1874" y="1"/>
                    <a:pt x="1473" y="47"/>
                    <a:pt x="1080" y="154"/>
                  </a:cubicBezTo>
                  <a:cubicBezTo>
                    <a:pt x="875" y="207"/>
                    <a:pt x="670" y="297"/>
                    <a:pt x="491" y="422"/>
                  </a:cubicBezTo>
                  <a:cubicBezTo>
                    <a:pt x="304" y="547"/>
                    <a:pt x="170" y="725"/>
                    <a:pt x="90" y="930"/>
                  </a:cubicBezTo>
                  <a:cubicBezTo>
                    <a:pt x="18" y="1136"/>
                    <a:pt x="0" y="1359"/>
                    <a:pt x="36" y="1573"/>
                  </a:cubicBezTo>
                  <a:cubicBezTo>
                    <a:pt x="63" y="1796"/>
                    <a:pt x="134" y="2001"/>
                    <a:pt x="232" y="2198"/>
                  </a:cubicBezTo>
                  <a:cubicBezTo>
                    <a:pt x="134" y="2001"/>
                    <a:pt x="72" y="1787"/>
                    <a:pt x="45" y="1573"/>
                  </a:cubicBezTo>
                  <a:cubicBezTo>
                    <a:pt x="9" y="1359"/>
                    <a:pt x="27" y="1144"/>
                    <a:pt x="107" y="939"/>
                  </a:cubicBezTo>
                  <a:cubicBezTo>
                    <a:pt x="188" y="734"/>
                    <a:pt x="322" y="555"/>
                    <a:pt x="500" y="430"/>
                  </a:cubicBezTo>
                  <a:cubicBezTo>
                    <a:pt x="679" y="314"/>
                    <a:pt x="884" y="225"/>
                    <a:pt x="1089" y="181"/>
                  </a:cubicBezTo>
                  <a:cubicBezTo>
                    <a:pt x="1474" y="82"/>
                    <a:pt x="1874" y="37"/>
                    <a:pt x="2275" y="37"/>
                  </a:cubicBezTo>
                  <a:cubicBezTo>
                    <a:pt x="2311" y="37"/>
                    <a:pt x="2347" y="37"/>
                    <a:pt x="2383" y="38"/>
                  </a:cubicBezTo>
                  <a:cubicBezTo>
                    <a:pt x="2598" y="47"/>
                    <a:pt x="2812" y="65"/>
                    <a:pt x="3026" y="100"/>
                  </a:cubicBezTo>
                  <a:cubicBezTo>
                    <a:pt x="3231" y="126"/>
                    <a:pt x="3428" y="176"/>
                    <a:pt x="3624" y="251"/>
                  </a:cubicBezTo>
                  <a:lnTo>
                    <a:pt x="3624" y="251"/>
                  </a:lnTo>
                  <a:cubicBezTo>
                    <a:pt x="3492" y="652"/>
                    <a:pt x="3334" y="1036"/>
                    <a:pt x="3142" y="1412"/>
                  </a:cubicBezTo>
                  <a:cubicBezTo>
                    <a:pt x="2955" y="1796"/>
                    <a:pt x="2714" y="2153"/>
                    <a:pt x="2410" y="2465"/>
                  </a:cubicBezTo>
                  <a:cubicBezTo>
                    <a:pt x="2120" y="2739"/>
                    <a:pt x="1731" y="2897"/>
                    <a:pt x="1334" y="2897"/>
                  </a:cubicBezTo>
                  <a:cubicBezTo>
                    <a:pt x="1303" y="2897"/>
                    <a:pt x="1272" y="2896"/>
                    <a:pt x="1241" y="2894"/>
                  </a:cubicBezTo>
                  <a:cubicBezTo>
                    <a:pt x="1027" y="2885"/>
                    <a:pt x="821" y="2813"/>
                    <a:pt x="643" y="2689"/>
                  </a:cubicBezTo>
                  <a:lnTo>
                    <a:pt x="643" y="2689"/>
                  </a:lnTo>
                  <a:cubicBezTo>
                    <a:pt x="813" y="2822"/>
                    <a:pt x="1027" y="2894"/>
                    <a:pt x="1241" y="2912"/>
                  </a:cubicBezTo>
                  <a:cubicBezTo>
                    <a:pt x="1273" y="2914"/>
                    <a:pt x="1304" y="2915"/>
                    <a:pt x="1335" y="2915"/>
                  </a:cubicBezTo>
                  <a:cubicBezTo>
                    <a:pt x="1740" y="2915"/>
                    <a:pt x="2130" y="2757"/>
                    <a:pt x="2428" y="2483"/>
                  </a:cubicBezTo>
                  <a:cubicBezTo>
                    <a:pt x="2731" y="2171"/>
                    <a:pt x="2990" y="1823"/>
                    <a:pt x="3178" y="1430"/>
                  </a:cubicBezTo>
                  <a:cubicBezTo>
                    <a:pt x="3374" y="1046"/>
                    <a:pt x="3544" y="654"/>
                    <a:pt x="3686" y="243"/>
                  </a:cubicBezTo>
                  <a:lnTo>
                    <a:pt x="3695" y="216"/>
                  </a:lnTo>
                  <a:lnTo>
                    <a:pt x="3669" y="207"/>
                  </a:lnTo>
                  <a:cubicBezTo>
                    <a:pt x="3463" y="136"/>
                    <a:pt x="3249" y="82"/>
                    <a:pt x="3035" y="56"/>
                  </a:cubicBezTo>
                  <a:cubicBezTo>
                    <a:pt x="2812" y="20"/>
                    <a:pt x="2598" y="11"/>
                    <a:pt x="2383" y="2"/>
                  </a:cubicBezTo>
                  <a:cubicBezTo>
                    <a:pt x="2347" y="1"/>
                    <a:pt x="2311" y="1"/>
                    <a:pt x="2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 rot="2831864">
              <a:off x="12320" y="1025"/>
              <a:ext cx="875" cy="885"/>
            </a:xfrm>
            <a:custGeom>
              <a:avLst/>
              <a:gdLst/>
              <a:ahLst/>
              <a:cxnLst/>
              <a:rect l="l" t="t" r="r" b="b"/>
              <a:pathLst>
                <a:path w="6208" h="6280" extrusionOk="0">
                  <a:moveTo>
                    <a:pt x="1551" y="0"/>
                  </a:moveTo>
                  <a:cubicBezTo>
                    <a:pt x="1515" y="18"/>
                    <a:pt x="1480" y="45"/>
                    <a:pt x="1462" y="81"/>
                  </a:cubicBezTo>
                  <a:lnTo>
                    <a:pt x="1533" y="170"/>
                  </a:lnTo>
                  <a:cubicBezTo>
                    <a:pt x="1016" y="750"/>
                    <a:pt x="632" y="1419"/>
                    <a:pt x="391" y="2151"/>
                  </a:cubicBezTo>
                  <a:cubicBezTo>
                    <a:pt x="311" y="2365"/>
                    <a:pt x="257" y="2589"/>
                    <a:pt x="212" y="2812"/>
                  </a:cubicBezTo>
                  <a:cubicBezTo>
                    <a:pt x="202" y="2849"/>
                    <a:pt x="236" y="2874"/>
                    <a:pt x="267" y="2874"/>
                  </a:cubicBezTo>
                  <a:cubicBezTo>
                    <a:pt x="288" y="2874"/>
                    <a:pt x="307" y="2863"/>
                    <a:pt x="311" y="2838"/>
                  </a:cubicBezTo>
                  <a:cubicBezTo>
                    <a:pt x="462" y="2080"/>
                    <a:pt x="775" y="1357"/>
                    <a:pt x="1221" y="723"/>
                  </a:cubicBezTo>
                  <a:cubicBezTo>
                    <a:pt x="1328" y="580"/>
                    <a:pt x="1435" y="438"/>
                    <a:pt x="1551" y="295"/>
                  </a:cubicBezTo>
                  <a:cubicBezTo>
                    <a:pt x="1587" y="795"/>
                    <a:pt x="1649" y="1294"/>
                    <a:pt x="1756" y="1785"/>
                  </a:cubicBezTo>
                  <a:cubicBezTo>
                    <a:pt x="1640" y="2196"/>
                    <a:pt x="1551" y="2615"/>
                    <a:pt x="1471" y="3035"/>
                  </a:cubicBezTo>
                  <a:cubicBezTo>
                    <a:pt x="909" y="3222"/>
                    <a:pt x="400" y="3579"/>
                    <a:pt x="34" y="4052"/>
                  </a:cubicBezTo>
                  <a:cubicBezTo>
                    <a:pt x="0" y="4092"/>
                    <a:pt x="32" y="4143"/>
                    <a:pt x="69" y="4143"/>
                  </a:cubicBezTo>
                  <a:cubicBezTo>
                    <a:pt x="81" y="4143"/>
                    <a:pt x="94" y="4137"/>
                    <a:pt x="105" y="4124"/>
                  </a:cubicBezTo>
                  <a:cubicBezTo>
                    <a:pt x="453" y="3677"/>
                    <a:pt x="926" y="3338"/>
                    <a:pt x="1462" y="3151"/>
                  </a:cubicBezTo>
                  <a:lnTo>
                    <a:pt x="1462" y="3151"/>
                  </a:lnTo>
                  <a:cubicBezTo>
                    <a:pt x="1399" y="3526"/>
                    <a:pt x="1355" y="3892"/>
                    <a:pt x="1346" y="4266"/>
                  </a:cubicBezTo>
                  <a:cubicBezTo>
                    <a:pt x="1346" y="4309"/>
                    <a:pt x="1378" y="4331"/>
                    <a:pt x="1409" y="4331"/>
                  </a:cubicBezTo>
                  <a:cubicBezTo>
                    <a:pt x="1436" y="4331"/>
                    <a:pt x="1462" y="4313"/>
                    <a:pt x="1462" y="4275"/>
                  </a:cubicBezTo>
                  <a:cubicBezTo>
                    <a:pt x="1498" y="3517"/>
                    <a:pt x="1614" y="2758"/>
                    <a:pt x="1810" y="2017"/>
                  </a:cubicBezTo>
                  <a:cubicBezTo>
                    <a:pt x="1971" y="2713"/>
                    <a:pt x="2176" y="3401"/>
                    <a:pt x="2435" y="4079"/>
                  </a:cubicBezTo>
                  <a:cubicBezTo>
                    <a:pt x="2444" y="4100"/>
                    <a:pt x="2461" y="4109"/>
                    <a:pt x="2478" y="4109"/>
                  </a:cubicBezTo>
                  <a:cubicBezTo>
                    <a:pt x="2513" y="4109"/>
                    <a:pt x="2551" y="4073"/>
                    <a:pt x="2533" y="4025"/>
                  </a:cubicBezTo>
                  <a:cubicBezTo>
                    <a:pt x="2113" y="2838"/>
                    <a:pt x="1828" y="1607"/>
                    <a:pt x="1676" y="357"/>
                  </a:cubicBezTo>
                  <a:lnTo>
                    <a:pt x="1676" y="357"/>
                  </a:lnTo>
                  <a:lnTo>
                    <a:pt x="2069" y="884"/>
                  </a:lnTo>
                  <a:lnTo>
                    <a:pt x="3773" y="3133"/>
                  </a:lnTo>
                  <a:cubicBezTo>
                    <a:pt x="3773" y="3142"/>
                    <a:pt x="3765" y="3142"/>
                    <a:pt x="3765" y="3151"/>
                  </a:cubicBezTo>
                  <a:cubicBezTo>
                    <a:pt x="3657" y="3704"/>
                    <a:pt x="3657" y="4266"/>
                    <a:pt x="3765" y="4820"/>
                  </a:cubicBezTo>
                  <a:cubicBezTo>
                    <a:pt x="3772" y="4854"/>
                    <a:pt x="3795" y="4869"/>
                    <a:pt x="3820" y="4869"/>
                  </a:cubicBezTo>
                  <a:cubicBezTo>
                    <a:pt x="3859" y="4869"/>
                    <a:pt x="3904" y="4833"/>
                    <a:pt x="3898" y="4784"/>
                  </a:cubicBezTo>
                  <a:cubicBezTo>
                    <a:pt x="3800" y="4284"/>
                    <a:pt x="3791" y="3776"/>
                    <a:pt x="3881" y="3276"/>
                  </a:cubicBezTo>
                  <a:lnTo>
                    <a:pt x="3881" y="3276"/>
                  </a:lnTo>
                  <a:lnTo>
                    <a:pt x="4345" y="3883"/>
                  </a:lnTo>
                  <a:cubicBezTo>
                    <a:pt x="4604" y="4641"/>
                    <a:pt x="4648" y="5445"/>
                    <a:pt x="4470" y="6221"/>
                  </a:cubicBezTo>
                  <a:cubicBezTo>
                    <a:pt x="4460" y="6259"/>
                    <a:pt x="4486" y="6279"/>
                    <a:pt x="4515" y="6279"/>
                  </a:cubicBezTo>
                  <a:cubicBezTo>
                    <a:pt x="4540" y="6279"/>
                    <a:pt x="4568" y="6263"/>
                    <a:pt x="4577" y="6230"/>
                  </a:cubicBezTo>
                  <a:cubicBezTo>
                    <a:pt x="4737" y="5543"/>
                    <a:pt x="4728" y="4829"/>
                    <a:pt x="4541" y="4141"/>
                  </a:cubicBezTo>
                  <a:lnTo>
                    <a:pt x="4541" y="4141"/>
                  </a:lnTo>
                  <a:lnTo>
                    <a:pt x="5799" y="5819"/>
                  </a:lnTo>
                  <a:cubicBezTo>
                    <a:pt x="5810" y="5833"/>
                    <a:pt x="5824" y="5838"/>
                    <a:pt x="5838" y="5838"/>
                  </a:cubicBezTo>
                  <a:cubicBezTo>
                    <a:pt x="5880" y="5838"/>
                    <a:pt x="5922" y="5786"/>
                    <a:pt x="5889" y="5739"/>
                  </a:cubicBezTo>
                  <a:cubicBezTo>
                    <a:pt x="5532" y="5266"/>
                    <a:pt x="5166" y="4784"/>
                    <a:pt x="4809" y="4311"/>
                  </a:cubicBezTo>
                  <a:lnTo>
                    <a:pt x="4809" y="4311"/>
                  </a:lnTo>
                  <a:cubicBezTo>
                    <a:pt x="5118" y="4515"/>
                    <a:pt x="5478" y="4619"/>
                    <a:pt x="5843" y="4619"/>
                  </a:cubicBezTo>
                  <a:cubicBezTo>
                    <a:pt x="5942" y="4619"/>
                    <a:pt x="6040" y="4612"/>
                    <a:pt x="6139" y="4597"/>
                  </a:cubicBezTo>
                  <a:cubicBezTo>
                    <a:pt x="6207" y="4588"/>
                    <a:pt x="6193" y="4489"/>
                    <a:pt x="6129" y="4489"/>
                  </a:cubicBezTo>
                  <a:cubicBezTo>
                    <a:pt x="6126" y="4489"/>
                    <a:pt x="6124" y="4489"/>
                    <a:pt x="6121" y="4490"/>
                  </a:cubicBezTo>
                  <a:cubicBezTo>
                    <a:pt x="6036" y="4501"/>
                    <a:pt x="5951" y="4507"/>
                    <a:pt x="5866" y="4507"/>
                  </a:cubicBezTo>
                  <a:cubicBezTo>
                    <a:pt x="5319" y="4507"/>
                    <a:pt x="4791" y="4262"/>
                    <a:pt x="4443" y="3829"/>
                  </a:cubicBezTo>
                  <a:lnTo>
                    <a:pt x="2595" y="1393"/>
                  </a:lnTo>
                  <a:lnTo>
                    <a:pt x="2595" y="1393"/>
                  </a:lnTo>
                  <a:cubicBezTo>
                    <a:pt x="3042" y="1785"/>
                    <a:pt x="3524" y="2115"/>
                    <a:pt x="4050" y="2401"/>
                  </a:cubicBezTo>
                  <a:cubicBezTo>
                    <a:pt x="4318" y="2535"/>
                    <a:pt x="4595" y="2660"/>
                    <a:pt x="4871" y="2758"/>
                  </a:cubicBezTo>
                  <a:cubicBezTo>
                    <a:pt x="4987" y="2803"/>
                    <a:pt x="5157" y="2821"/>
                    <a:pt x="5255" y="2901"/>
                  </a:cubicBezTo>
                  <a:cubicBezTo>
                    <a:pt x="5263" y="2909"/>
                    <a:pt x="5272" y="2912"/>
                    <a:pt x="5281" y="2912"/>
                  </a:cubicBezTo>
                  <a:cubicBezTo>
                    <a:pt x="5321" y="2912"/>
                    <a:pt x="5362" y="2839"/>
                    <a:pt x="5318" y="2803"/>
                  </a:cubicBezTo>
                  <a:cubicBezTo>
                    <a:pt x="5103" y="2624"/>
                    <a:pt x="4684" y="2571"/>
                    <a:pt x="4425" y="2455"/>
                  </a:cubicBezTo>
                  <a:cubicBezTo>
                    <a:pt x="3622" y="2080"/>
                    <a:pt x="2899" y="1571"/>
                    <a:pt x="2283" y="937"/>
                  </a:cubicBezTo>
                  <a:lnTo>
                    <a:pt x="2283" y="937"/>
                  </a:lnTo>
                  <a:cubicBezTo>
                    <a:pt x="2754" y="1242"/>
                    <a:pt x="3317" y="1443"/>
                    <a:pt x="3889" y="1443"/>
                  </a:cubicBezTo>
                  <a:cubicBezTo>
                    <a:pt x="4207" y="1443"/>
                    <a:pt x="4527" y="1381"/>
                    <a:pt x="4836" y="1241"/>
                  </a:cubicBezTo>
                  <a:cubicBezTo>
                    <a:pt x="4891" y="1209"/>
                    <a:pt x="4869" y="1129"/>
                    <a:pt x="4815" y="1129"/>
                  </a:cubicBezTo>
                  <a:cubicBezTo>
                    <a:pt x="4807" y="1129"/>
                    <a:pt x="4799" y="1131"/>
                    <a:pt x="4791" y="1134"/>
                  </a:cubicBezTo>
                  <a:cubicBezTo>
                    <a:pt x="4495" y="1266"/>
                    <a:pt x="4188" y="1325"/>
                    <a:pt x="3885" y="1325"/>
                  </a:cubicBezTo>
                  <a:cubicBezTo>
                    <a:pt x="3165" y="1325"/>
                    <a:pt x="2462" y="994"/>
                    <a:pt x="1953" y="536"/>
                  </a:cubicBezTo>
                  <a:lnTo>
                    <a:pt x="1658" y="152"/>
                  </a:lnTo>
                  <a:cubicBezTo>
                    <a:pt x="1658" y="143"/>
                    <a:pt x="1649" y="134"/>
                    <a:pt x="1649" y="134"/>
                  </a:cubicBezTo>
                  <a:lnTo>
                    <a:pt x="15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 rot="2831864">
              <a:off x="12311" y="1199"/>
              <a:ext cx="109" cy="86"/>
            </a:xfrm>
            <a:custGeom>
              <a:avLst/>
              <a:gdLst/>
              <a:ahLst/>
              <a:cxnLst/>
              <a:rect l="l" t="t" r="r" b="b"/>
              <a:pathLst>
                <a:path w="771" h="612" extrusionOk="0">
                  <a:moveTo>
                    <a:pt x="387" y="0"/>
                  </a:moveTo>
                  <a:cubicBezTo>
                    <a:pt x="360" y="0"/>
                    <a:pt x="332" y="4"/>
                    <a:pt x="304" y="11"/>
                  </a:cubicBezTo>
                  <a:cubicBezTo>
                    <a:pt x="36" y="83"/>
                    <a:pt x="0" y="449"/>
                    <a:pt x="250" y="574"/>
                  </a:cubicBezTo>
                  <a:cubicBezTo>
                    <a:pt x="295" y="599"/>
                    <a:pt x="343" y="611"/>
                    <a:pt x="390" y="611"/>
                  </a:cubicBezTo>
                  <a:cubicBezTo>
                    <a:pt x="491" y="611"/>
                    <a:pt x="588" y="555"/>
                    <a:pt x="643" y="458"/>
                  </a:cubicBezTo>
                  <a:cubicBezTo>
                    <a:pt x="770" y="250"/>
                    <a:pt x="613" y="0"/>
                    <a:pt x="3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 rot="2831864">
              <a:off x="12453" y="1083"/>
              <a:ext cx="141" cy="112"/>
            </a:xfrm>
            <a:custGeom>
              <a:avLst/>
              <a:gdLst/>
              <a:ahLst/>
              <a:cxnLst/>
              <a:rect l="l" t="t" r="r" b="b"/>
              <a:pathLst>
                <a:path w="999" h="795" extrusionOk="0">
                  <a:moveTo>
                    <a:pt x="497" y="1"/>
                  </a:moveTo>
                  <a:cubicBezTo>
                    <a:pt x="463" y="1"/>
                    <a:pt x="428" y="5"/>
                    <a:pt x="393" y="14"/>
                  </a:cubicBezTo>
                  <a:cubicBezTo>
                    <a:pt x="45" y="112"/>
                    <a:pt x="0" y="576"/>
                    <a:pt x="313" y="746"/>
                  </a:cubicBezTo>
                  <a:cubicBezTo>
                    <a:pt x="371" y="778"/>
                    <a:pt x="436" y="794"/>
                    <a:pt x="500" y="794"/>
                  </a:cubicBezTo>
                  <a:cubicBezTo>
                    <a:pt x="631" y="794"/>
                    <a:pt x="758" y="729"/>
                    <a:pt x="830" y="603"/>
                  </a:cubicBezTo>
                  <a:cubicBezTo>
                    <a:pt x="998" y="331"/>
                    <a:pt x="793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 rot="2831864">
              <a:off x="12976" y="1371"/>
              <a:ext cx="203" cy="157"/>
            </a:xfrm>
            <a:custGeom>
              <a:avLst/>
              <a:gdLst/>
              <a:ahLst/>
              <a:cxnLst/>
              <a:rect l="l" t="t" r="r" b="b"/>
              <a:pathLst>
                <a:path w="1439" h="1117" extrusionOk="0">
                  <a:moveTo>
                    <a:pt x="726" y="0"/>
                  </a:moveTo>
                  <a:cubicBezTo>
                    <a:pt x="682" y="0"/>
                    <a:pt x="636" y="5"/>
                    <a:pt x="590" y="16"/>
                  </a:cubicBezTo>
                  <a:cubicBezTo>
                    <a:pt x="108" y="132"/>
                    <a:pt x="1" y="784"/>
                    <a:pt x="438" y="1034"/>
                  </a:cubicBezTo>
                  <a:cubicBezTo>
                    <a:pt x="529" y="1090"/>
                    <a:pt x="628" y="1116"/>
                    <a:pt x="725" y="1116"/>
                  </a:cubicBezTo>
                  <a:cubicBezTo>
                    <a:pt x="907" y="1116"/>
                    <a:pt x="1083" y="1024"/>
                    <a:pt x="1188" y="855"/>
                  </a:cubicBezTo>
                  <a:cubicBezTo>
                    <a:pt x="1439" y="475"/>
                    <a:pt x="1147" y="0"/>
                    <a:pt x="7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 rot="2831864">
              <a:off x="12928" y="1615"/>
              <a:ext cx="172" cy="136"/>
            </a:xfrm>
            <a:custGeom>
              <a:avLst/>
              <a:gdLst/>
              <a:ahLst/>
              <a:cxnLst/>
              <a:rect l="l" t="t" r="r" b="b"/>
              <a:pathLst>
                <a:path w="1217" h="963" extrusionOk="0">
                  <a:moveTo>
                    <a:pt x="613" y="0"/>
                  </a:moveTo>
                  <a:cubicBezTo>
                    <a:pt x="571" y="0"/>
                    <a:pt x="527" y="6"/>
                    <a:pt x="482" y="18"/>
                  </a:cubicBezTo>
                  <a:cubicBezTo>
                    <a:pt x="63" y="134"/>
                    <a:pt x="0" y="705"/>
                    <a:pt x="384" y="902"/>
                  </a:cubicBezTo>
                  <a:cubicBezTo>
                    <a:pt x="458" y="943"/>
                    <a:pt x="538" y="963"/>
                    <a:pt x="616" y="963"/>
                  </a:cubicBezTo>
                  <a:cubicBezTo>
                    <a:pt x="774" y="963"/>
                    <a:pt x="925" y="882"/>
                    <a:pt x="1009" y="732"/>
                  </a:cubicBezTo>
                  <a:cubicBezTo>
                    <a:pt x="1216" y="405"/>
                    <a:pt x="968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 rot="2831864">
              <a:off x="12528" y="1372"/>
              <a:ext cx="189" cy="150"/>
            </a:xfrm>
            <a:custGeom>
              <a:avLst/>
              <a:gdLst/>
              <a:ahLst/>
              <a:cxnLst/>
              <a:rect l="l" t="t" r="r" b="b"/>
              <a:pathLst>
                <a:path w="1339" h="1062" extrusionOk="0">
                  <a:moveTo>
                    <a:pt x="669" y="1"/>
                  </a:moveTo>
                  <a:cubicBezTo>
                    <a:pt x="623" y="1"/>
                    <a:pt x="575" y="7"/>
                    <a:pt x="527" y="20"/>
                  </a:cubicBezTo>
                  <a:cubicBezTo>
                    <a:pt x="63" y="145"/>
                    <a:pt x="0" y="779"/>
                    <a:pt x="420" y="993"/>
                  </a:cubicBezTo>
                  <a:cubicBezTo>
                    <a:pt x="499" y="1040"/>
                    <a:pt x="586" y="1062"/>
                    <a:pt x="671" y="1062"/>
                  </a:cubicBezTo>
                  <a:cubicBezTo>
                    <a:pt x="847" y="1062"/>
                    <a:pt x="1017" y="970"/>
                    <a:pt x="1107" y="814"/>
                  </a:cubicBezTo>
                  <a:cubicBezTo>
                    <a:pt x="1338" y="447"/>
                    <a:pt x="1062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 rot="2831864">
              <a:off x="12557" y="1648"/>
              <a:ext cx="153" cy="121"/>
            </a:xfrm>
            <a:custGeom>
              <a:avLst/>
              <a:gdLst/>
              <a:ahLst/>
              <a:cxnLst/>
              <a:rect l="l" t="t" r="r" b="b"/>
              <a:pathLst>
                <a:path w="1085" h="860" extrusionOk="0">
                  <a:moveTo>
                    <a:pt x="550" y="1"/>
                  </a:moveTo>
                  <a:cubicBezTo>
                    <a:pt x="511" y="1"/>
                    <a:pt x="470" y="6"/>
                    <a:pt x="429" y="18"/>
                  </a:cubicBezTo>
                  <a:cubicBezTo>
                    <a:pt x="54" y="116"/>
                    <a:pt x="0" y="625"/>
                    <a:pt x="348" y="804"/>
                  </a:cubicBezTo>
                  <a:cubicBezTo>
                    <a:pt x="410" y="842"/>
                    <a:pt x="478" y="859"/>
                    <a:pt x="545" y="859"/>
                  </a:cubicBezTo>
                  <a:cubicBezTo>
                    <a:pt x="685" y="859"/>
                    <a:pt x="824" y="784"/>
                    <a:pt x="902" y="652"/>
                  </a:cubicBezTo>
                  <a:cubicBezTo>
                    <a:pt x="1084" y="358"/>
                    <a:pt x="864" y="1"/>
                    <a:pt x="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" name="Google Shape;80;p2"/>
            <p:cNvSpPr/>
            <p:nvPr/>
          </p:nvSpPr>
          <p:spPr>
            <a:xfrm rot="2831864">
              <a:off x="12407" y="1352"/>
              <a:ext cx="121" cy="96"/>
            </a:xfrm>
            <a:custGeom>
              <a:avLst/>
              <a:gdLst/>
              <a:ahLst/>
              <a:cxnLst/>
              <a:rect l="l" t="t" r="r" b="b"/>
              <a:pathLst>
                <a:path w="858" h="681" extrusionOk="0">
                  <a:moveTo>
                    <a:pt x="431" y="0"/>
                  </a:moveTo>
                  <a:cubicBezTo>
                    <a:pt x="402" y="0"/>
                    <a:pt x="371" y="4"/>
                    <a:pt x="340" y="13"/>
                  </a:cubicBezTo>
                  <a:cubicBezTo>
                    <a:pt x="45" y="93"/>
                    <a:pt x="0" y="495"/>
                    <a:pt x="277" y="637"/>
                  </a:cubicBezTo>
                  <a:cubicBezTo>
                    <a:pt x="327" y="666"/>
                    <a:pt x="381" y="680"/>
                    <a:pt x="434" y="680"/>
                  </a:cubicBezTo>
                  <a:cubicBezTo>
                    <a:pt x="545" y="680"/>
                    <a:pt x="654" y="621"/>
                    <a:pt x="714" y="512"/>
                  </a:cubicBezTo>
                  <a:cubicBezTo>
                    <a:pt x="858" y="281"/>
                    <a:pt x="681" y="0"/>
                    <a:pt x="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2"/>
            <p:cNvSpPr/>
            <p:nvPr/>
          </p:nvSpPr>
          <p:spPr>
            <a:xfrm rot="2831864">
              <a:off x="12861" y="1867"/>
              <a:ext cx="134" cy="107"/>
            </a:xfrm>
            <a:custGeom>
              <a:avLst/>
              <a:gdLst/>
              <a:ahLst/>
              <a:cxnLst/>
              <a:rect l="l" t="t" r="r" b="b"/>
              <a:pathLst>
                <a:path w="954" h="757" extrusionOk="0">
                  <a:moveTo>
                    <a:pt x="476" y="0"/>
                  </a:moveTo>
                  <a:cubicBezTo>
                    <a:pt x="444" y="0"/>
                    <a:pt x="410" y="5"/>
                    <a:pt x="375" y="14"/>
                  </a:cubicBezTo>
                  <a:cubicBezTo>
                    <a:pt x="45" y="103"/>
                    <a:pt x="0" y="550"/>
                    <a:pt x="304" y="710"/>
                  </a:cubicBezTo>
                  <a:cubicBezTo>
                    <a:pt x="359" y="742"/>
                    <a:pt x="418" y="757"/>
                    <a:pt x="477" y="757"/>
                  </a:cubicBezTo>
                  <a:cubicBezTo>
                    <a:pt x="600" y="757"/>
                    <a:pt x="719" y="691"/>
                    <a:pt x="786" y="576"/>
                  </a:cubicBezTo>
                  <a:cubicBezTo>
                    <a:pt x="954" y="321"/>
                    <a:pt x="756" y="0"/>
                    <a:pt x="4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 rot="2831864">
              <a:off x="12648" y="1957"/>
              <a:ext cx="186" cy="147"/>
            </a:xfrm>
            <a:custGeom>
              <a:avLst/>
              <a:gdLst/>
              <a:ahLst/>
              <a:cxnLst/>
              <a:rect l="l" t="t" r="r" b="b"/>
              <a:pathLst>
                <a:path w="1322" h="1040" extrusionOk="0">
                  <a:moveTo>
                    <a:pt x="669" y="0"/>
                  </a:moveTo>
                  <a:cubicBezTo>
                    <a:pt x="623" y="0"/>
                    <a:pt x="576" y="6"/>
                    <a:pt x="527" y="20"/>
                  </a:cubicBezTo>
                  <a:cubicBezTo>
                    <a:pt x="72" y="136"/>
                    <a:pt x="1" y="760"/>
                    <a:pt x="429" y="975"/>
                  </a:cubicBezTo>
                  <a:cubicBezTo>
                    <a:pt x="505" y="1019"/>
                    <a:pt x="588" y="1039"/>
                    <a:pt x="670" y="1039"/>
                  </a:cubicBezTo>
                  <a:cubicBezTo>
                    <a:pt x="838" y="1039"/>
                    <a:pt x="1003" y="952"/>
                    <a:pt x="1098" y="796"/>
                  </a:cubicBezTo>
                  <a:cubicBezTo>
                    <a:pt x="1322" y="437"/>
                    <a:pt x="1053" y="0"/>
                    <a:pt x="6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 rot="2831864">
              <a:off x="12491" y="1849"/>
              <a:ext cx="156" cy="123"/>
            </a:xfrm>
            <a:custGeom>
              <a:avLst/>
              <a:gdLst/>
              <a:ahLst/>
              <a:cxnLst/>
              <a:rect l="l" t="t" r="r" b="b"/>
              <a:pathLst>
                <a:path w="1105" h="875" extrusionOk="0">
                  <a:moveTo>
                    <a:pt x="551" y="1"/>
                  </a:moveTo>
                  <a:cubicBezTo>
                    <a:pt x="515" y="1"/>
                    <a:pt x="477" y="5"/>
                    <a:pt x="438" y="15"/>
                  </a:cubicBezTo>
                  <a:cubicBezTo>
                    <a:pt x="55" y="122"/>
                    <a:pt x="1" y="640"/>
                    <a:pt x="349" y="818"/>
                  </a:cubicBezTo>
                  <a:cubicBezTo>
                    <a:pt x="413" y="856"/>
                    <a:pt x="484" y="874"/>
                    <a:pt x="555" y="874"/>
                  </a:cubicBezTo>
                  <a:cubicBezTo>
                    <a:pt x="700" y="874"/>
                    <a:pt x="842" y="799"/>
                    <a:pt x="920" y="667"/>
                  </a:cubicBezTo>
                  <a:cubicBezTo>
                    <a:pt x="1105" y="370"/>
                    <a:pt x="878" y="1"/>
                    <a:pt x="5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 rot="2831864">
              <a:off x="12540" y="1898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7" h="460" extrusionOk="0">
                  <a:moveTo>
                    <a:pt x="234" y="0"/>
                  </a:moveTo>
                  <a:cubicBezTo>
                    <a:pt x="195" y="0"/>
                    <a:pt x="155" y="9"/>
                    <a:pt x="116" y="22"/>
                  </a:cubicBezTo>
                  <a:cubicBezTo>
                    <a:pt x="89" y="40"/>
                    <a:pt x="72" y="57"/>
                    <a:pt x="54" y="75"/>
                  </a:cubicBezTo>
                  <a:cubicBezTo>
                    <a:pt x="36" y="102"/>
                    <a:pt x="27" y="120"/>
                    <a:pt x="18" y="147"/>
                  </a:cubicBezTo>
                  <a:lnTo>
                    <a:pt x="9" y="173"/>
                  </a:lnTo>
                  <a:lnTo>
                    <a:pt x="9" y="182"/>
                  </a:lnTo>
                  <a:cubicBezTo>
                    <a:pt x="9" y="200"/>
                    <a:pt x="9" y="218"/>
                    <a:pt x="0" y="245"/>
                  </a:cubicBezTo>
                  <a:cubicBezTo>
                    <a:pt x="0" y="263"/>
                    <a:pt x="9" y="281"/>
                    <a:pt x="9" y="307"/>
                  </a:cubicBezTo>
                  <a:cubicBezTo>
                    <a:pt x="27" y="370"/>
                    <a:pt x="89" y="432"/>
                    <a:pt x="161" y="450"/>
                  </a:cubicBezTo>
                  <a:cubicBezTo>
                    <a:pt x="179" y="450"/>
                    <a:pt x="197" y="459"/>
                    <a:pt x="214" y="459"/>
                  </a:cubicBezTo>
                  <a:cubicBezTo>
                    <a:pt x="232" y="459"/>
                    <a:pt x="259" y="450"/>
                    <a:pt x="277" y="450"/>
                  </a:cubicBezTo>
                  <a:cubicBezTo>
                    <a:pt x="295" y="441"/>
                    <a:pt x="313" y="432"/>
                    <a:pt x="330" y="423"/>
                  </a:cubicBezTo>
                  <a:cubicBezTo>
                    <a:pt x="366" y="406"/>
                    <a:pt x="393" y="379"/>
                    <a:pt x="411" y="343"/>
                  </a:cubicBezTo>
                  <a:cubicBezTo>
                    <a:pt x="420" y="325"/>
                    <a:pt x="429" y="307"/>
                    <a:pt x="438" y="289"/>
                  </a:cubicBezTo>
                  <a:cubicBezTo>
                    <a:pt x="446" y="254"/>
                    <a:pt x="446" y="209"/>
                    <a:pt x="438" y="173"/>
                  </a:cubicBezTo>
                  <a:lnTo>
                    <a:pt x="438" y="165"/>
                  </a:lnTo>
                  <a:cubicBezTo>
                    <a:pt x="429" y="147"/>
                    <a:pt x="429" y="129"/>
                    <a:pt x="411" y="111"/>
                  </a:cubicBezTo>
                  <a:lnTo>
                    <a:pt x="384" y="66"/>
                  </a:lnTo>
                  <a:cubicBezTo>
                    <a:pt x="366" y="49"/>
                    <a:pt x="357" y="40"/>
                    <a:pt x="339" y="31"/>
                  </a:cubicBezTo>
                  <a:cubicBezTo>
                    <a:pt x="322" y="22"/>
                    <a:pt x="304" y="13"/>
                    <a:pt x="277" y="4"/>
                  </a:cubicBezTo>
                  <a:cubicBezTo>
                    <a:pt x="263" y="1"/>
                    <a:pt x="248" y="0"/>
                    <a:pt x="234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 rot="2831864">
              <a:off x="12709" y="2028"/>
              <a:ext cx="53" cy="58"/>
            </a:xfrm>
            <a:custGeom>
              <a:avLst/>
              <a:gdLst/>
              <a:ahLst/>
              <a:cxnLst/>
              <a:rect l="l" t="t" r="r" b="b"/>
              <a:pathLst>
                <a:path w="376" h="412" extrusionOk="0">
                  <a:moveTo>
                    <a:pt x="135" y="1"/>
                  </a:moveTo>
                  <a:lnTo>
                    <a:pt x="108" y="10"/>
                  </a:lnTo>
                  <a:lnTo>
                    <a:pt x="90" y="19"/>
                  </a:lnTo>
                  <a:cubicBezTo>
                    <a:pt x="72" y="28"/>
                    <a:pt x="63" y="36"/>
                    <a:pt x="54" y="54"/>
                  </a:cubicBezTo>
                  <a:cubicBezTo>
                    <a:pt x="45" y="54"/>
                    <a:pt x="45" y="63"/>
                    <a:pt x="36" y="72"/>
                  </a:cubicBezTo>
                  <a:lnTo>
                    <a:pt x="28" y="81"/>
                  </a:lnTo>
                  <a:cubicBezTo>
                    <a:pt x="19" y="99"/>
                    <a:pt x="10" y="117"/>
                    <a:pt x="1" y="135"/>
                  </a:cubicBezTo>
                  <a:lnTo>
                    <a:pt x="1" y="144"/>
                  </a:lnTo>
                  <a:cubicBezTo>
                    <a:pt x="1" y="152"/>
                    <a:pt x="1" y="152"/>
                    <a:pt x="1" y="152"/>
                  </a:cubicBezTo>
                  <a:lnTo>
                    <a:pt x="1" y="161"/>
                  </a:lnTo>
                  <a:lnTo>
                    <a:pt x="1" y="215"/>
                  </a:lnTo>
                  <a:cubicBezTo>
                    <a:pt x="1" y="215"/>
                    <a:pt x="1" y="224"/>
                    <a:pt x="1" y="224"/>
                  </a:cubicBezTo>
                  <a:cubicBezTo>
                    <a:pt x="1" y="224"/>
                    <a:pt x="1" y="233"/>
                    <a:pt x="1" y="233"/>
                  </a:cubicBezTo>
                  <a:lnTo>
                    <a:pt x="1" y="277"/>
                  </a:lnTo>
                  <a:lnTo>
                    <a:pt x="1" y="286"/>
                  </a:lnTo>
                  <a:lnTo>
                    <a:pt x="19" y="322"/>
                  </a:lnTo>
                  <a:lnTo>
                    <a:pt x="45" y="358"/>
                  </a:lnTo>
                  <a:cubicBezTo>
                    <a:pt x="54" y="367"/>
                    <a:pt x="63" y="376"/>
                    <a:pt x="81" y="385"/>
                  </a:cubicBezTo>
                  <a:cubicBezTo>
                    <a:pt x="108" y="402"/>
                    <a:pt x="135" y="411"/>
                    <a:pt x="170" y="411"/>
                  </a:cubicBezTo>
                  <a:lnTo>
                    <a:pt x="242" y="411"/>
                  </a:lnTo>
                  <a:cubicBezTo>
                    <a:pt x="260" y="402"/>
                    <a:pt x="277" y="393"/>
                    <a:pt x="295" y="385"/>
                  </a:cubicBezTo>
                  <a:cubicBezTo>
                    <a:pt x="304" y="376"/>
                    <a:pt x="313" y="376"/>
                    <a:pt x="322" y="367"/>
                  </a:cubicBezTo>
                  <a:cubicBezTo>
                    <a:pt x="331" y="349"/>
                    <a:pt x="349" y="340"/>
                    <a:pt x="349" y="331"/>
                  </a:cubicBezTo>
                  <a:cubicBezTo>
                    <a:pt x="349" y="331"/>
                    <a:pt x="349" y="322"/>
                    <a:pt x="349" y="322"/>
                  </a:cubicBezTo>
                  <a:cubicBezTo>
                    <a:pt x="358" y="304"/>
                    <a:pt x="367" y="286"/>
                    <a:pt x="376" y="269"/>
                  </a:cubicBezTo>
                  <a:cubicBezTo>
                    <a:pt x="376" y="251"/>
                    <a:pt x="376" y="233"/>
                    <a:pt x="376" y="215"/>
                  </a:cubicBezTo>
                  <a:lnTo>
                    <a:pt x="376" y="197"/>
                  </a:lnTo>
                  <a:cubicBezTo>
                    <a:pt x="376" y="161"/>
                    <a:pt x="367" y="126"/>
                    <a:pt x="349" y="99"/>
                  </a:cubicBezTo>
                  <a:cubicBezTo>
                    <a:pt x="349" y="81"/>
                    <a:pt x="349" y="72"/>
                    <a:pt x="340" y="54"/>
                  </a:cubicBezTo>
                  <a:lnTo>
                    <a:pt x="322" y="45"/>
                  </a:lnTo>
                  <a:cubicBezTo>
                    <a:pt x="322" y="36"/>
                    <a:pt x="313" y="28"/>
                    <a:pt x="304" y="28"/>
                  </a:cubicBezTo>
                  <a:cubicBezTo>
                    <a:pt x="304" y="28"/>
                    <a:pt x="295" y="19"/>
                    <a:pt x="295" y="19"/>
                  </a:cubicBezTo>
                  <a:cubicBezTo>
                    <a:pt x="277" y="19"/>
                    <a:pt x="260" y="10"/>
                    <a:pt x="25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 rot="2831864">
              <a:off x="12910" y="1911"/>
              <a:ext cx="46" cy="48"/>
            </a:xfrm>
            <a:custGeom>
              <a:avLst/>
              <a:gdLst/>
              <a:ahLst/>
              <a:cxnLst/>
              <a:rect l="l" t="t" r="r" b="b"/>
              <a:pathLst>
                <a:path w="323" h="337" extrusionOk="0">
                  <a:moveTo>
                    <a:pt x="153" y="0"/>
                  </a:moveTo>
                  <a:cubicBezTo>
                    <a:pt x="135" y="0"/>
                    <a:pt x="126" y="9"/>
                    <a:pt x="108" y="18"/>
                  </a:cubicBezTo>
                  <a:cubicBezTo>
                    <a:pt x="90" y="18"/>
                    <a:pt x="72" y="27"/>
                    <a:pt x="63" y="45"/>
                  </a:cubicBezTo>
                  <a:lnTo>
                    <a:pt x="54" y="54"/>
                  </a:lnTo>
                  <a:lnTo>
                    <a:pt x="28" y="89"/>
                  </a:lnTo>
                  <a:lnTo>
                    <a:pt x="28" y="98"/>
                  </a:lnTo>
                  <a:lnTo>
                    <a:pt x="10" y="134"/>
                  </a:lnTo>
                  <a:cubicBezTo>
                    <a:pt x="1" y="170"/>
                    <a:pt x="1" y="196"/>
                    <a:pt x="10" y="223"/>
                  </a:cubicBezTo>
                  <a:cubicBezTo>
                    <a:pt x="19" y="250"/>
                    <a:pt x="28" y="268"/>
                    <a:pt x="54" y="286"/>
                  </a:cubicBezTo>
                  <a:cubicBezTo>
                    <a:pt x="72" y="312"/>
                    <a:pt x="90" y="321"/>
                    <a:pt x="117" y="330"/>
                  </a:cubicBezTo>
                  <a:cubicBezTo>
                    <a:pt x="130" y="335"/>
                    <a:pt x="146" y="337"/>
                    <a:pt x="162" y="337"/>
                  </a:cubicBezTo>
                  <a:cubicBezTo>
                    <a:pt x="177" y="337"/>
                    <a:pt x="193" y="335"/>
                    <a:pt x="206" y="330"/>
                  </a:cubicBezTo>
                  <a:lnTo>
                    <a:pt x="242" y="312"/>
                  </a:lnTo>
                  <a:lnTo>
                    <a:pt x="278" y="286"/>
                  </a:lnTo>
                  <a:lnTo>
                    <a:pt x="304" y="259"/>
                  </a:lnTo>
                  <a:cubicBezTo>
                    <a:pt x="304" y="241"/>
                    <a:pt x="313" y="232"/>
                    <a:pt x="313" y="214"/>
                  </a:cubicBezTo>
                  <a:cubicBezTo>
                    <a:pt x="322" y="205"/>
                    <a:pt x="322" y="187"/>
                    <a:pt x="322" y="170"/>
                  </a:cubicBezTo>
                  <a:lnTo>
                    <a:pt x="322" y="161"/>
                  </a:lnTo>
                  <a:lnTo>
                    <a:pt x="322" y="116"/>
                  </a:lnTo>
                  <a:lnTo>
                    <a:pt x="304" y="80"/>
                  </a:lnTo>
                  <a:lnTo>
                    <a:pt x="278" y="45"/>
                  </a:lnTo>
                  <a:cubicBezTo>
                    <a:pt x="269" y="27"/>
                    <a:pt x="251" y="18"/>
                    <a:pt x="233" y="18"/>
                  </a:cubicBezTo>
                  <a:cubicBezTo>
                    <a:pt x="224" y="9"/>
                    <a:pt x="206" y="0"/>
                    <a:pt x="18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 rot="2831864">
              <a:off x="12985" y="1677"/>
              <a:ext cx="50" cy="52"/>
            </a:xfrm>
            <a:custGeom>
              <a:avLst/>
              <a:gdLst/>
              <a:ahLst/>
              <a:cxnLst/>
              <a:rect l="l" t="t" r="r" b="b"/>
              <a:pathLst>
                <a:path w="358" h="367" extrusionOk="0">
                  <a:moveTo>
                    <a:pt x="152" y="1"/>
                  </a:moveTo>
                  <a:lnTo>
                    <a:pt x="125" y="10"/>
                  </a:lnTo>
                  <a:lnTo>
                    <a:pt x="107" y="19"/>
                  </a:lnTo>
                  <a:lnTo>
                    <a:pt x="98" y="28"/>
                  </a:lnTo>
                  <a:lnTo>
                    <a:pt x="89" y="28"/>
                  </a:lnTo>
                  <a:cubicBezTo>
                    <a:pt x="71" y="37"/>
                    <a:pt x="63" y="46"/>
                    <a:pt x="54" y="54"/>
                  </a:cubicBezTo>
                  <a:lnTo>
                    <a:pt x="45" y="63"/>
                  </a:lnTo>
                  <a:cubicBezTo>
                    <a:pt x="36" y="72"/>
                    <a:pt x="27" y="81"/>
                    <a:pt x="18" y="99"/>
                  </a:cubicBezTo>
                  <a:lnTo>
                    <a:pt x="9" y="117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71"/>
                  </a:lnTo>
                  <a:lnTo>
                    <a:pt x="0" y="188"/>
                  </a:lnTo>
                  <a:lnTo>
                    <a:pt x="0" y="197"/>
                  </a:lnTo>
                  <a:lnTo>
                    <a:pt x="0" y="215"/>
                  </a:lnTo>
                  <a:cubicBezTo>
                    <a:pt x="0" y="215"/>
                    <a:pt x="0" y="224"/>
                    <a:pt x="0" y="224"/>
                  </a:cubicBezTo>
                  <a:cubicBezTo>
                    <a:pt x="0" y="224"/>
                    <a:pt x="0" y="233"/>
                    <a:pt x="0" y="242"/>
                  </a:cubicBezTo>
                  <a:cubicBezTo>
                    <a:pt x="0" y="260"/>
                    <a:pt x="9" y="269"/>
                    <a:pt x="9" y="278"/>
                  </a:cubicBezTo>
                  <a:lnTo>
                    <a:pt x="9" y="287"/>
                  </a:lnTo>
                  <a:cubicBezTo>
                    <a:pt x="18" y="304"/>
                    <a:pt x="27" y="313"/>
                    <a:pt x="45" y="322"/>
                  </a:cubicBezTo>
                  <a:lnTo>
                    <a:pt x="71" y="349"/>
                  </a:lnTo>
                  <a:cubicBezTo>
                    <a:pt x="89" y="358"/>
                    <a:pt x="98" y="358"/>
                    <a:pt x="116" y="367"/>
                  </a:cubicBezTo>
                  <a:lnTo>
                    <a:pt x="214" y="367"/>
                  </a:lnTo>
                  <a:lnTo>
                    <a:pt x="232" y="358"/>
                  </a:lnTo>
                  <a:lnTo>
                    <a:pt x="250" y="349"/>
                  </a:lnTo>
                  <a:cubicBezTo>
                    <a:pt x="259" y="349"/>
                    <a:pt x="268" y="340"/>
                    <a:pt x="277" y="331"/>
                  </a:cubicBezTo>
                  <a:cubicBezTo>
                    <a:pt x="286" y="331"/>
                    <a:pt x="295" y="322"/>
                    <a:pt x="295" y="313"/>
                  </a:cubicBezTo>
                  <a:lnTo>
                    <a:pt x="295" y="304"/>
                  </a:lnTo>
                  <a:lnTo>
                    <a:pt x="330" y="269"/>
                  </a:lnTo>
                  <a:lnTo>
                    <a:pt x="339" y="251"/>
                  </a:lnTo>
                  <a:cubicBezTo>
                    <a:pt x="348" y="233"/>
                    <a:pt x="357" y="224"/>
                    <a:pt x="357" y="206"/>
                  </a:cubicBezTo>
                  <a:lnTo>
                    <a:pt x="357" y="179"/>
                  </a:lnTo>
                  <a:lnTo>
                    <a:pt x="357" y="171"/>
                  </a:lnTo>
                  <a:lnTo>
                    <a:pt x="357" y="126"/>
                  </a:lnTo>
                  <a:cubicBezTo>
                    <a:pt x="357" y="108"/>
                    <a:pt x="348" y="99"/>
                    <a:pt x="339" y="81"/>
                  </a:cubicBezTo>
                  <a:lnTo>
                    <a:pt x="339" y="72"/>
                  </a:lnTo>
                  <a:cubicBezTo>
                    <a:pt x="339" y="72"/>
                    <a:pt x="330" y="63"/>
                    <a:pt x="321" y="63"/>
                  </a:cubicBezTo>
                  <a:cubicBezTo>
                    <a:pt x="321" y="54"/>
                    <a:pt x="312" y="46"/>
                    <a:pt x="304" y="37"/>
                  </a:cubicBezTo>
                  <a:cubicBezTo>
                    <a:pt x="304" y="37"/>
                    <a:pt x="304" y="37"/>
                    <a:pt x="295" y="28"/>
                  </a:cubicBezTo>
                  <a:cubicBezTo>
                    <a:pt x="286" y="19"/>
                    <a:pt x="268" y="10"/>
                    <a:pt x="24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 rot="2831864">
              <a:off x="13032" y="1442"/>
              <a:ext cx="67" cy="67"/>
            </a:xfrm>
            <a:custGeom>
              <a:avLst/>
              <a:gdLst/>
              <a:ahLst/>
              <a:cxnLst/>
              <a:rect l="l" t="t" r="r" b="b"/>
              <a:pathLst>
                <a:path w="474" h="478" extrusionOk="0">
                  <a:moveTo>
                    <a:pt x="250" y="0"/>
                  </a:moveTo>
                  <a:cubicBezTo>
                    <a:pt x="232" y="0"/>
                    <a:pt x="206" y="9"/>
                    <a:pt x="188" y="9"/>
                  </a:cubicBezTo>
                  <a:cubicBezTo>
                    <a:pt x="116" y="27"/>
                    <a:pt x="63" y="80"/>
                    <a:pt x="18" y="134"/>
                  </a:cubicBezTo>
                  <a:cubicBezTo>
                    <a:pt x="9" y="152"/>
                    <a:pt x="0" y="170"/>
                    <a:pt x="0" y="196"/>
                  </a:cubicBezTo>
                  <a:cubicBezTo>
                    <a:pt x="0" y="205"/>
                    <a:pt x="0" y="214"/>
                    <a:pt x="0" y="223"/>
                  </a:cubicBezTo>
                  <a:cubicBezTo>
                    <a:pt x="0" y="232"/>
                    <a:pt x="0" y="241"/>
                    <a:pt x="0" y="250"/>
                  </a:cubicBezTo>
                  <a:lnTo>
                    <a:pt x="0" y="286"/>
                  </a:lnTo>
                  <a:cubicBezTo>
                    <a:pt x="0" y="295"/>
                    <a:pt x="0" y="303"/>
                    <a:pt x="9" y="312"/>
                  </a:cubicBezTo>
                  <a:lnTo>
                    <a:pt x="9" y="330"/>
                  </a:lnTo>
                  <a:lnTo>
                    <a:pt x="9" y="339"/>
                  </a:lnTo>
                  <a:cubicBezTo>
                    <a:pt x="18" y="348"/>
                    <a:pt x="18" y="348"/>
                    <a:pt x="27" y="357"/>
                  </a:cubicBezTo>
                  <a:cubicBezTo>
                    <a:pt x="27" y="366"/>
                    <a:pt x="27" y="375"/>
                    <a:pt x="36" y="384"/>
                  </a:cubicBezTo>
                  <a:cubicBezTo>
                    <a:pt x="73" y="443"/>
                    <a:pt x="141" y="478"/>
                    <a:pt x="213" y="478"/>
                  </a:cubicBezTo>
                  <a:cubicBezTo>
                    <a:pt x="228" y="478"/>
                    <a:pt x="244" y="476"/>
                    <a:pt x="259" y="473"/>
                  </a:cubicBezTo>
                  <a:cubicBezTo>
                    <a:pt x="295" y="455"/>
                    <a:pt x="339" y="437"/>
                    <a:pt x="366" y="402"/>
                  </a:cubicBezTo>
                  <a:cubicBezTo>
                    <a:pt x="384" y="393"/>
                    <a:pt x="393" y="384"/>
                    <a:pt x="411" y="366"/>
                  </a:cubicBezTo>
                  <a:cubicBezTo>
                    <a:pt x="438" y="330"/>
                    <a:pt x="455" y="295"/>
                    <a:pt x="464" y="259"/>
                  </a:cubicBezTo>
                  <a:cubicBezTo>
                    <a:pt x="473" y="241"/>
                    <a:pt x="473" y="223"/>
                    <a:pt x="473" y="205"/>
                  </a:cubicBezTo>
                  <a:cubicBezTo>
                    <a:pt x="473" y="196"/>
                    <a:pt x="473" y="179"/>
                    <a:pt x="473" y="170"/>
                  </a:cubicBezTo>
                  <a:cubicBezTo>
                    <a:pt x="473" y="161"/>
                    <a:pt x="464" y="161"/>
                    <a:pt x="464" y="152"/>
                  </a:cubicBezTo>
                  <a:cubicBezTo>
                    <a:pt x="455" y="107"/>
                    <a:pt x="429" y="71"/>
                    <a:pt x="393" y="45"/>
                  </a:cubicBezTo>
                  <a:cubicBezTo>
                    <a:pt x="375" y="27"/>
                    <a:pt x="348" y="9"/>
                    <a:pt x="322" y="9"/>
                  </a:cubicBezTo>
                  <a:cubicBezTo>
                    <a:pt x="304" y="0"/>
                    <a:pt x="286" y="0"/>
                    <a:pt x="26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 rot="2831864">
              <a:off x="12609" y="1693"/>
              <a:ext cx="47" cy="55"/>
            </a:xfrm>
            <a:custGeom>
              <a:avLst/>
              <a:gdLst/>
              <a:ahLst/>
              <a:cxnLst/>
              <a:rect l="l" t="t" r="r" b="b"/>
              <a:pathLst>
                <a:path w="331" h="388" extrusionOk="0">
                  <a:moveTo>
                    <a:pt x="180" y="1"/>
                  </a:moveTo>
                  <a:cubicBezTo>
                    <a:pt x="168" y="1"/>
                    <a:pt x="155" y="2"/>
                    <a:pt x="143" y="4"/>
                  </a:cubicBezTo>
                  <a:cubicBezTo>
                    <a:pt x="116" y="13"/>
                    <a:pt x="99" y="31"/>
                    <a:pt x="81" y="48"/>
                  </a:cubicBezTo>
                  <a:lnTo>
                    <a:pt x="54" y="75"/>
                  </a:lnTo>
                  <a:lnTo>
                    <a:pt x="45" y="84"/>
                  </a:lnTo>
                  <a:cubicBezTo>
                    <a:pt x="27" y="93"/>
                    <a:pt x="18" y="111"/>
                    <a:pt x="9" y="138"/>
                  </a:cubicBezTo>
                  <a:cubicBezTo>
                    <a:pt x="9" y="147"/>
                    <a:pt x="0" y="155"/>
                    <a:pt x="0" y="164"/>
                  </a:cubicBezTo>
                  <a:lnTo>
                    <a:pt x="0" y="209"/>
                  </a:lnTo>
                  <a:cubicBezTo>
                    <a:pt x="0" y="209"/>
                    <a:pt x="0" y="209"/>
                    <a:pt x="0" y="218"/>
                  </a:cubicBezTo>
                  <a:lnTo>
                    <a:pt x="0" y="263"/>
                  </a:lnTo>
                  <a:lnTo>
                    <a:pt x="0" y="272"/>
                  </a:lnTo>
                  <a:cubicBezTo>
                    <a:pt x="9" y="298"/>
                    <a:pt x="18" y="316"/>
                    <a:pt x="45" y="334"/>
                  </a:cubicBezTo>
                  <a:cubicBezTo>
                    <a:pt x="54" y="352"/>
                    <a:pt x="72" y="361"/>
                    <a:pt x="90" y="370"/>
                  </a:cubicBezTo>
                  <a:cubicBezTo>
                    <a:pt x="108" y="379"/>
                    <a:pt x="134" y="388"/>
                    <a:pt x="152" y="388"/>
                  </a:cubicBezTo>
                  <a:cubicBezTo>
                    <a:pt x="179" y="388"/>
                    <a:pt x="206" y="379"/>
                    <a:pt x="233" y="361"/>
                  </a:cubicBezTo>
                  <a:lnTo>
                    <a:pt x="241" y="352"/>
                  </a:lnTo>
                  <a:lnTo>
                    <a:pt x="250" y="352"/>
                  </a:lnTo>
                  <a:lnTo>
                    <a:pt x="268" y="343"/>
                  </a:lnTo>
                  <a:lnTo>
                    <a:pt x="286" y="334"/>
                  </a:lnTo>
                  <a:cubicBezTo>
                    <a:pt x="295" y="316"/>
                    <a:pt x="304" y="307"/>
                    <a:pt x="313" y="298"/>
                  </a:cubicBezTo>
                  <a:cubicBezTo>
                    <a:pt x="313" y="280"/>
                    <a:pt x="322" y="272"/>
                    <a:pt x="331" y="254"/>
                  </a:cubicBezTo>
                  <a:lnTo>
                    <a:pt x="331" y="245"/>
                  </a:lnTo>
                  <a:cubicBezTo>
                    <a:pt x="331" y="236"/>
                    <a:pt x="331" y="218"/>
                    <a:pt x="331" y="200"/>
                  </a:cubicBezTo>
                  <a:cubicBezTo>
                    <a:pt x="331" y="200"/>
                    <a:pt x="331" y="191"/>
                    <a:pt x="331" y="191"/>
                  </a:cubicBezTo>
                  <a:cubicBezTo>
                    <a:pt x="331" y="182"/>
                    <a:pt x="331" y="182"/>
                    <a:pt x="331" y="173"/>
                  </a:cubicBezTo>
                  <a:cubicBezTo>
                    <a:pt x="331" y="155"/>
                    <a:pt x="331" y="138"/>
                    <a:pt x="331" y="120"/>
                  </a:cubicBezTo>
                  <a:cubicBezTo>
                    <a:pt x="322" y="93"/>
                    <a:pt x="313" y="66"/>
                    <a:pt x="304" y="48"/>
                  </a:cubicBezTo>
                  <a:cubicBezTo>
                    <a:pt x="269" y="14"/>
                    <a:pt x="224" y="1"/>
                    <a:pt x="180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 rot="2831864">
              <a:off x="12584" y="1430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8" h="463" extrusionOk="0">
                  <a:moveTo>
                    <a:pt x="233" y="1"/>
                  </a:moveTo>
                  <a:cubicBezTo>
                    <a:pt x="215" y="1"/>
                    <a:pt x="197" y="1"/>
                    <a:pt x="179" y="10"/>
                  </a:cubicBezTo>
                  <a:cubicBezTo>
                    <a:pt x="170" y="10"/>
                    <a:pt x="162" y="10"/>
                    <a:pt x="153" y="19"/>
                  </a:cubicBezTo>
                  <a:cubicBezTo>
                    <a:pt x="144" y="19"/>
                    <a:pt x="135" y="28"/>
                    <a:pt x="126" y="28"/>
                  </a:cubicBezTo>
                  <a:cubicBezTo>
                    <a:pt x="108" y="37"/>
                    <a:pt x="99" y="54"/>
                    <a:pt x="90" y="63"/>
                  </a:cubicBezTo>
                  <a:cubicBezTo>
                    <a:pt x="72" y="72"/>
                    <a:pt x="54" y="90"/>
                    <a:pt x="46" y="108"/>
                  </a:cubicBezTo>
                  <a:lnTo>
                    <a:pt x="37" y="126"/>
                  </a:lnTo>
                  <a:cubicBezTo>
                    <a:pt x="28" y="144"/>
                    <a:pt x="19" y="161"/>
                    <a:pt x="19" y="188"/>
                  </a:cubicBezTo>
                  <a:cubicBezTo>
                    <a:pt x="1" y="242"/>
                    <a:pt x="10" y="295"/>
                    <a:pt x="37" y="349"/>
                  </a:cubicBezTo>
                  <a:cubicBezTo>
                    <a:pt x="37" y="349"/>
                    <a:pt x="37" y="349"/>
                    <a:pt x="37" y="358"/>
                  </a:cubicBezTo>
                  <a:lnTo>
                    <a:pt x="63" y="385"/>
                  </a:lnTo>
                  <a:cubicBezTo>
                    <a:pt x="63" y="394"/>
                    <a:pt x="72" y="402"/>
                    <a:pt x="81" y="402"/>
                  </a:cubicBezTo>
                  <a:lnTo>
                    <a:pt x="99" y="420"/>
                  </a:lnTo>
                  <a:lnTo>
                    <a:pt x="126" y="429"/>
                  </a:lnTo>
                  <a:cubicBezTo>
                    <a:pt x="144" y="438"/>
                    <a:pt x="162" y="447"/>
                    <a:pt x="179" y="456"/>
                  </a:cubicBezTo>
                  <a:cubicBezTo>
                    <a:pt x="197" y="460"/>
                    <a:pt x="215" y="463"/>
                    <a:pt x="232" y="463"/>
                  </a:cubicBezTo>
                  <a:cubicBezTo>
                    <a:pt x="249" y="463"/>
                    <a:pt x="264" y="460"/>
                    <a:pt x="278" y="456"/>
                  </a:cubicBezTo>
                  <a:cubicBezTo>
                    <a:pt x="313" y="447"/>
                    <a:pt x="340" y="429"/>
                    <a:pt x="367" y="402"/>
                  </a:cubicBezTo>
                  <a:cubicBezTo>
                    <a:pt x="394" y="376"/>
                    <a:pt x="420" y="331"/>
                    <a:pt x="429" y="295"/>
                  </a:cubicBezTo>
                  <a:cubicBezTo>
                    <a:pt x="429" y="286"/>
                    <a:pt x="438" y="277"/>
                    <a:pt x="438" y="269"/>
                  </a:cubicBezTo>
                  <a:cubicBezTo>
                    <a:pt x="438" y="251"/>
                    <a:pt x="447" y="233"/>
                    <a:pt x="447" y="215"/>
                  </a:cubicBezTo>
                  <a:cubicBezTo>
                    <a:pt x="447" y="215"/>
                    <a:pt x="447" y="206"/>
                    <a:pt x="447" y="206"/>
                  </a:cubicBezTo>
                  <a:cubicBezTo>
                    <a:pt x="447" y="188"/>
                    <a:pt x="447" y="179"/>
                    <a:pt x="447" y="161"/>
                  </a:cubicBezTo>
                  <a:cubicBezTo>
                    <a:pt x="438" y="144"/>
                    <a:pt x="438" y="126"/>
                    <a:pt x="429" y="108"/>
                  </a:cubicBezTo>
                  <a:cubicBezTo>
                    <a:pt x="420" y="90"/>
                    <a:pt x="411" y="72"/>
                    <a:pt x="394" y="63"/>
                  </a:cubicBezTo>
                  <a:cubicBezTo>
                    <a:pt x="385" y="45"/>
                    <a:pt x="367" y="37"/>
                    <a:pt x="349" y="28"/>
                  </a:cubicBezTo>
                  <a:cubicBezTo>
                    <a:pt x="331" y="19"/>
                    <a:pt x="322" y="10"/>
                    <a:pt x="304" y="10"/>
                  </a:cubicBezTo>
                  <a:lnTo>
                    <a:pt x="295" y="10"/>
                  </a:lnTo>
                  <a:cubicBezTo>
                    <a:pt x="278" y="1"/>
                    <a:pt x="251" y="1"/>
                    <a:pt x="233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 rot="2831864">
              <a:off x="12438" y="1385"/>
              <a:ext cx="50" cy="47"/>
            </a:xfrm>
            <a:custGeom>
              <a:avLst/>
              <a:gdLst/>
              <a:ahLst/>
              <a:cxnLst/>
              <a:rect l="l" t="t" r="r" b="b"/>
              <a:pathLst>
                <a:path w="358" h="335" extrusionOk="0">
                  <a:moveTo>
                    <a:pt x="177" y="0"/>
                  </a:moveTo>
                  <a:cubicBezTo>
                    <a:pt x="167" y="0"/>
                    <a:pt x="156" y="2"/>
                    <a:pt x="143" y="7"/>
                  </a:cubicBezTo>
                  <a:cubicBezTo>
                    <a:pt x="134" y="7"/>
                    <a:pt x="116" y="16"/>
                    <a:pt x="107" y="25"/>
                  </a:cubicBezTo>
                  <a:lnTo>
                    <a:pt x="89" y="25"/>
                  </a:lnTo>
                  <a:lnTo>
                    <a:pt x="71" y="33"/>
                  </a:lnTo>
                  <a:lnTo>
                    <a:pt x="54" y="51"/>
                  </a:lnTo>
                  <a:cubicBezTo>
                    <a:pt x="45" y="60"/>
                    <a:pt x="36" y="69"/>
                    <a:pt x="27" y="87"/>
                  </a:cubicBezTo>
                  <a:lnTo>
                    <a:pt x="18" y="96"/>
                  </a:lnTo>
                  <a:lnTo>
                    <a:pt x="9" y="141"/>
                  </a:lnTo>
                  <a:cubicBezTo>
                    <a:pt x="0" y="158"/>
                    <a:pt x="0" y="176"/>
                    <a:pt x="9" y="203"/>
                  </a:cubicBezTo>
                  <a:cubicBezTo>
                    <a:pt x="0" y="212"/>
                    <a:pt x="9" y="230"/>
                    <a:pt x="18" y="239"/>
                  </a:cubicBezTo>
                  <a:cubicBezTo>
                    <a:pt x="18" y="257"/>
                    <a:pt x="36" y="274"/>
                    <a:pt x="45" y="292"/>
                  </a:cubicBezTo>
                  <a:lnTo>
                    <a:pt x="80" y="310"/>
                  </a:lnTo>
                  <a:lnTo>
                    <a:pt x="116" y="328"/>
                  </a:lnTo>
                  <a:cubicBezTo>
                    <a:pt x="125" y="332"/>
                    <a:pt x="136" y="335"/>
                    <a:pt x="147" y="335"/>
                  </a:cubicBezTo>
                  <a:cubicBezTo>
                    <a:pt x="159" y="335"/>
                    <a:pt x="170" y="332"/>
                    <a:pt x="179" y="328"/>
                  </a:cubicBezTo>
                  <a:cubicBezTo>
                    <a:pt x="196" y="328"/>
                    <a:pt x="223" y="319"/>
                    <a:pt x="241" y="310"/>
                  </a:cubicBezTo>
                  <a:lnTo>
                    <a:pt x="250" y="310"/>
                  </a:lnTo>
                  <a:lnTo>
                    <a:pt x="259" y="301"/>
                  </a:lnTo>
                  <a:cubicBezTo>
                    <a:pt x="268" y="292"/>
                    <a:pt x="286" y="283"/>
                    <a:pt x="295" y="274"/>
                  </a:cubicBezTo>
                  <a:cubicBezTo>
                    <a:pt x="304" y="266"/>
                    <a:pt x="312" y="248"/>
                    <a:pt x="321" y="239"/>
                  </a:cubicBezTo>
                  <a:lnTo>
                    <a:pt x="330" y="221"/>
                  </a:lnTo>
                  <a:cubicBezTo>
                    <a:pt x="348" y="212"/>
                    <a:pt x="348" y="185"/>
                    <a:pt x="348" y="167"/>
                  </a:cubicBezTo>
                  <a:cubicBezTo>
                    <a:pt x="357" y="150"/>
                    <a:pt x="357" y="141"/>
                    <a:pt x="348" y="123"/>
                  </a:cubicBezTo>
                  <a:cubicBezTo>
                    <a:pt x="348" y="105"/>
                    <a:pt x="348" y="87"/>
                    <a:pt x="330" y="69"/>
                  </a:cubicBezTo>
                  <a:lnTo>
                    <a:pt x="304" y="51"/>
                  </a:lnTo>
                  <a:lnTo>
                    <a:pt x="268" y="25"/>
                  </a:lnTo>
                  <a:cubicBezTo>
                    <a:pt x="250" y="16"/>
                    <a:pt x="232" y="7"/>
                    <a:pt x="205" y="7"/>
                  </a:cubicBezTo>
                  <a:cubicBezTo>
                    <a:pt x="196" y="2"/>
                    <a:pt x="188" y="0"/>
                    <a:pt x="177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 rot="2831864">
              <a:off x="12339" y="1227"/>
              <a:ext cx="49" cy="48"/>
            </a:xfrm>
            <a:custGeom>
              <a:avLst/>
              <a:gdLst/>
              <a:ahLst/>
              <a:cxnLst/>
              <a:rect l="l" t="t" r="r" b="b"/>
              <a:pathLst>
                <a:path w="350" h="338" extrusionOk="0">
                  <a:moveTo>
                    <a:pt x="175" y="0"/>
                  </a:moveTo>
                  <a:cubicBezTo>
                    <a:pt x="162" y="0"/>
                    <a:pt x="148" y="2"/>
                    <a:pt x="135" y="7"/>
                  </a:cubicBezTo>
                  <a:lnTo>
                    <a:pt x="126" y="7"/>
                  </a:lnTo>
                  <a:lnTo>
                    <a:pt x="81" y="25"/>
                  </a:lnTo>
                  <a:lnTo>
                    <a:pt x="55" y="51"/>
                  </a:lnTo>
                  <a:cubicBezTo>
                    <a:pt x="37" y="69"/>
                    <a:pt x="28" y="78"/>
                    <a:pt x="19" y="105"/>
                  </a:cubicBezTo>
                  <a:cubicBezTo>
                    <a:pt x="10" y="123"/>
                    <a:pt x="1" y="141"/>
                    <a:pt x="10" y="159"/>
                  </a:cubicBezTo>
                  <a:lnTo>
                    <a:pt x="10" y="176"/>
                  </a:lnTo>
                  <a:cubicBezTo>
                    <a:pt x="10" y="194"/>
                    <a:pt x="10" y="203"/>
                    <a:pt x="10" y="221"/>
                  </a:cubicBezTo>
                  <a:cubicBezTo>
                    <a:pt x="19" y="239"/>
                    <a:pt x="28" y="257"/>
                    <a:pt x="37" y="275"/>
                  </a:cubicBezTo>
                  <a:cubicBezTo>
                    <a:pt x="46" y="283"/>
                    <a:pt x="55" y="292"/>
                    <a:pt x="72" y="301"/>
                  </a:cubicBezTo>
                  <a:cubicBezTo>
                    <a:pt x="81" y="310"/>
                    <a:pt x="90" y="319"/>
                    <a:pt x="99" y="319"/>
                  </a:cubicBezTo>
                  <a:cubicBezTo>
                    <a:pt x="117" y="328"/>
                    <a:pt x="126" y="337"/>
                    <a:pt x="144" y="337"/>
                  </a:cubicBezTo>
                  <a:lnTo>
                    <a:pt x="206" y="337"/>
                  </a:lnTo>
                  <a:cubicBezTo>
                    <a:pt x="215" y="328"/>
                    <a:pt x="233" y="319"/>
                    <a:pt x="242" y="319"/>
                  </a:cubicBezTo>
                  <a:lnTo>
                    <a:pt x="251" y="310"/>
                  </a:lnTo>
                  <a:cubicBezTo>
                    <a:pt x="269" y="301"/>
                    <a:pt x="287" y="292"/>
                    <a:pt x="295" y="283"/>
                  </a:cubicBezTo>
                  <a:cubicBezTo>
                    <a:pt x="313" y="266"/>
                    <a:pt x="322" y="248"/>
                    <a:pt x="331" y="230"/>
                  </a:cubicBezTo>
                  <a:cubicBezTo>
                    <a:pt x="340" y="212"/>
                    <a:pt x="349" y="185"/>
                    <a:pt x="349" y="167"/>
                  </a:cubicBezTo>
                  <a:lnTo>
                    <a:pt x="349" y="123"/>
                  </a:lnTo>
                  <a:cubicBezTo>
                    <a:pt x="340" y="105"/>
                    <a:pt x="322" y="96"/>
                    <a:pt x="313" y="78"/>
                  </a:cubicBezTo>
                  <a:cubicBezTo>
                    <a:pt x="304" y="69"/>
                    <a:pt x="295" y="60"/>
                    <a:pt x="287" y="51"/>
                  </a:cubicBezTo>
                  <a:cubicBezTo>
                    <a:pt x="269" y="25"/>
                    <a:pt x="242" y="16"/>
                    <a:pt x="215" y="7"/>
                  </a:cubicBezTo>
                  <a:cubicBezTo>
                    <a:pt x="202" y="2"/>
                    <a:pt x="188" y="0"/>
                    <a:pt x="175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2"/>
            <p:cNvSpPr/>
            <p:nvPr/>
          </p:nvSpPr>
          <p:spPr>
            <a:xfrm rot="2831864">
              <a:off x="12502" y="1138"/>
              <a:ext cx="48" cy="47"/>
            </a:xfrm>
            <a:custGeom>
              <a:avLst/>
              <a:gdLst/>
              <a:ahLst/>
              <a:cxnLst/>
              <a:rect l="l" t="t" r="r" b="b"/>
              <a:pathLst>
                <a:path w="340" h="331" extrusionOk="0">
                  <a:moveTo>
                    <a:pt x="179" y="1"/>
                  </a:moveTo>
                  <a:cubicBezTo>
                    <a:pt x="134" y="1"/>
                    <a:pt x="98" y="18"/>
                    <a:pt x="72" y="45"/>
                  </a:cubicBezTo>
                  <a:lnTo>
                    <a:pt x="63" y="54"/>
                  </a:lnTo>
                  <a:lnTo>
                    <a:pt x="36" y="90"/>
                  </a:lnTo>
                  <a:lnTo>
                    <a:pt x="27" y="99"/>
                  </a:lnTo>
                  <a:cubicBezTo>
                    <a:pt x="18" y="108"/>
                    <a:pt x="18" y="125"/>
                    <a:pt x="9" y="143"/>
                  </a:cubicBezTo>
                  <a:cubicBezTo>
                    <a:pt x="9" y="152"/>
                    <a:pt x="9" y="170"/>
                    <a:pt x="0" y="179"/>
                  </a:cubicBezTo>
                  <a:cubicBezTo>
                    <a:pt x="0" y="206"/>
                    <a:pt x="9" y="224"/>
                    <a:pt x="18" y="242"/>
                  </a:cubicBezTo>
                  <a:cubicBezTo>
                    <a:pt x="18" y="250"/>
                    <a:pt x="27" y="268"/>
                    <a:pt x="36" y="277"/>
                  </a:cubicBezTo>
                  <a:cubicBezTo>
                    <a:pt x="45" y="295"/>
                    <a:pt x="63" y="304"/>
                    <a:pt x="81" y="313"/>
                  </a:cubicBezTo>
                  <a:lnTo>
                    <a:pt x="116" y="331"/>
                  </a:lnTo>
                  <a:lnTo>
                    <a:pt x="161" y="331"/>
                  </a:lnTo>
                  <a:cubicBezTo>
                    <a:pt x="179" y="331"/>
                    <a:pt x="206" y="331"/>
                    <a:pt x="223" y="322"/>
                  </a:cubicBezTo>
                  <a:cubicBezTo>
                    <a:pt x="241" y="313"/>
                    <a:pt x="259" y="304"/>
                    <a:pt x="268" y="286"/>
                  </a:cubicBezTo>
                  <a:lnTo>
                    <a:pt x="286" y="268"/>
                  </a:lnTo>
                  <a:lnTo>
                    <a:pt x="295" y="268"/>
                  </a:lnTo>
                  <a:cubicBezTo>
                    <a:pt x="304" y="259"/>
                    <a:pt x="313" y="242"/>
                    <a:pt x="322" y="224"/>
                  </a:cubicBezTo>
                  <a:cubicBezTo>
                    <a:pt x="330" y="215"/>
                    <a:pt x="330" y="206"/>
                    <a:pt x="339" y="188"/>
                  </a:cubicBezTo>
                  <a:lnTo>
                    <a:pt x="339" y="179"/>
                  </a:lnTo>
                  <a:lnTo>
                    <a:pt x="339" y="134"/>
                  </a:lnTo>
                  <a:cubicBezTo>
                    <a:pt x="339" y="117"/>
                    <a:pt x="339" y="99"/>
                    <a:pt x="330" y="81"/>
                  </a:cubicBezTo>
                  <a:cubicBezTo>
                    <a:pt x="322" y="72"/>
                    <a:pt x="313" y="63"/>
                    <a:pt x="304" y="54"/>
                  </a:cubicBezTo>
                  <a:cubicBezTo>
                    <a:pt x="295" y="36"/>
                    <a:pt x="277" y="27"/>
                    <a:pt x="259" y="18"/>
                  </a:cubicBezTo>
                  <a:lnTo>
                    <a:pt x="223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2"/>
            <p:cNvSpPr/>
            <p:nvPr/>
          </p:nvSpPr>
          <p:spPr>
            <a:xfrm rot="2831864">
              <a:off x="12324" y="1201"/>
              <a:ext cx="99" cy="87"/>
            </a:xfrm>
            <a:custGeom>
              <a:avLst/>
              <a:gdLst/>
              <a:ahLst/>
              <a:cxnLst/>
              <a:rect l="l" t="t" r="r" b="b"/>
              <a:pathLst>
                <a:path w="705" h="618" extrusionOk="0">
                  <a:moveTo>
                    <a:pt x="131" y="553"/>
                  </a:moveTo>
                  <a:cubicBezTo>
                    <a:pt x="141" y="562"/>
                    <a:pt x="152" y="571"/>
                    <a:pt x="163" y="580"/>
                  </a:cubicBezTo>
                  <a:cubicBezTo>
                    <a:pt x="151" y="571"/>
                    <a:pt x="141" y="562"/>
                    <a:pt x="131" y="553"/>
                  </a:cubicBezTo>
                  <a:close/>
                  <a:moveTo>
                    <a:pt x="163" y="580"/>
                  </a:moveTo>
                  <a:cubicBezTo>
                    <a:pt x="166" y="581"/>
                    <a:pt x="169" y="583"/>
                    <a:pt x="172" y="585"/>
                  </a:cubicBezTo>
                  <a:lnTo>
                    <a:pt x="172" y="585"/>
                  </a:lnTo>
                  <a:cubicBezTo>
                    <a:pt x="169" y="583"/>
                    <a:pt x="166" y="581"/>
                    <a:pt x="163" y="580"/>
                  </a:cubicBezTo>
                  <a:close/>
                  <a:moveTo>
                    <a:pt x="356" y="0"/>
                  </a:moveTo>
                  <a:cubicBezTo>
                    <a:pt x="325" y="0"/>
                    <a:pt x="293" y="6"/>
                    <a:pt x="261" y="17"/>
                  </a:cubicBezTo>
                  <a:cubicBezTo>
                    <a:pt x="181" y="44"/>
                    <a:pt x="118" y="98"/>
                    <a:pt x="74" y="169"/>
                  </a:cubicBezTo>
                  <a:cubicBezTo>
                    <a:pt x="0" y="291"/>
                    <a:pt x="24" y="451"/>
                    <a:pt x="131" y="553"/>
                  </a:cubicBezTo>
                  <a:lnTo>
                    <a:pt x="131" y="553"/>
                  </a:lnTo>
                  <a:cubicBezTo>
                    <a:pt x="86" y="509"/>
                    <a:pt x="56" y="451"/>
                    <a:pt x="56" y="392"/>
                  </a:cubicBezTo>
                  <a:cubicBezTo>
                    <a:pt x="47" y="321"/>
                    <a:pt x="65" y="240"/>
                    <a:pt x="109" y="178"/>
                  </a:cubicBezTo>
                  <a:cubicBezTo>
                    <a:pt x="164" y="81"/>
                    <a:pt x="245" y="41"/>
                    <a:pt x="328" y="41"/>
                  </a:cubicBezTo>
                  <a:cubicBezTo>
                    <a:pt x="516" y="41"/>
                    <a:pt x="705" y="252"/>
                    <a:pt x="556" y="464"/>
                  </a:cubicBezTo>
                  <a:cubicBezTo>
                    <a:pt x="511" y="526"/>
                    <a:pt x="457" y="580"/>
                    <a:pt x="386" y="606"/>
                  </a:cubicBezTo>
                  <a:cubicBezTo>
                    <a:pt x="362" y="612"/>
                    <a:pt x="337" y="615"/>
                    <a:pt x="310" y="615"/>
                  </a:cubicBezTo>
                  <a:cubicBezTo>
                    <a:pt x="262" y="615"/>
                    <a:pt x="213" y="605"/>
                    <a:pt x="172" y="585"/>
                  </a:cubicBezTo>
                  <a:lnTo>
                    <a:pt x="172" y="585"/>
                  </a:lnTo>
                  <a:cubicBezTo>
                    <a:pt x="216" y="607"/>
                    <a:pt x="262" y="617"/>
                    <a:pt x="307" y="617"/>
                  </a:cubicBezTo>
                  <a:cubicBezTo>
                    <a:pt x="410" y="617"/>
                    <a:pt x="510" y="563"/>
                    <a:pt x="565" y="472"/>
                  </a:cubicBezTo>
                  <a:cubicBezTo>
                    <a:pt x="609" y="410"/>
                    <a:pt x="636" y="330"/>
                    <a:pt x="627" y="249"/>
                  </a:cubicBezTo>
                  <a:cubicBezTo>
                    <a:pt x="613" y="104"/>
                    <a:pt x="492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 rot="2831864">
              <a:off x="12467" y="1089"/>
              <a:ext cx="123" cy="112"/>
            </a:xfrm>
            <a:custGeom>
              <a:avLst/>
              <a:gdLst/>
              <a:ahLst/>
              <a:cxnLst/>
              <a:rect l="l" t="t" r="r" b="b"/>
              <a:pathLst>
                <a:path w="875" h="795" extrusionOk="0">
                  <a:moveTo>
                    <a:pt x="96" y="644"/>
                  </a:moveTo>
                  <a:lnTo>
                    <a:pt x="96" y="644"/>
                  </a:lnTo>
                  <a:cubicBezTo>
                    <a:pt x="120" y="683"/>
                    <a:pt x="152" y="716"/>
                    <a:pt x="191" y="742"/>
                  </a:cubicBezTo>
                  <a:cubicBezTo>
                    <a:pt x="153" y="714"/>
                    <a:pt x="121" y="681"/>
                    <a:pt x="96" y="644"/>
                  </a:cubicBezTo>
                  <a:close/>
                  <a:moveTo>
                    <a:pt x="191" y="742"/>
                  </a:moveTo>
                  <a:lnTo>
                    <a:pt x="191" y="742"/>
                  </a:lnTo>
                  <a:cubicBezTo>
                    <a:pt x="230" y="766"/>
                    <a:pt x="272" y="781"/>
                    <a:pt x="314" y="788"/>
                  </a:cubicBezTo>
                  <a:lnTo>
                    <a:pt x="314" y="788"/>
                  </a:lnTo>
                  <a:cubicBezTo>
                    <a:pt x="272" y="780"/>
                    <a:pt x="230" y="765"/>
                    <a:pt x="191" y="742"/>
                  </a:cubicBezTo>
                  <a:close/>
                  <a:moveTo>
                    <a:pt x="437" y="1"/>
                  </a:moveTo>
                  <a:cubicBezTo>
                    <a:pt x="400" y="1"/>
                    <a:pt x="362" y="6"/>
                    <a:pt x="324" y="19"/>
                  </a:cubicBezTo>
                  <a:cubicBezTo>
                    <a:pt x="226" y="55"/>
                    <a:pt x="137" y="117"/>
                    <a:pt x="83" y="207"/>
                  </a:cubicBezTo>
                  <a:cubicBezTo>
                    <a:pt x="0" y="345"/>
                    <a:pt x="9" y="516"/>
                    <a:pt x="96" y="644"/>
                  </a:cubicBezTo>
                  <a:lnTo>
                    <a:pt x="96" y="644"/>
                  </a:lnTo>
                  <a:cubicBezTo>
                    <a:pt x="69" y="601"/>
                    <a:pt x="52" y="552"/>
                    <a:pt x="48" y="501"/>
                  </a:cubicBezTo>
                  <a:cubicBezTo>
                    <a:pt x="30" y="403"/>
                    <a:pt x="57" y="305"/>
                    <a:pt x="110" y="224"/>
                  </a:cubicBezTo>
                  <a:cubicBezTo>
                    <a:pt x="185" y="107"/>
                    <a:pt x="290" y="58"/>
                    <a:pt x="395" y="58"/>
                  </a:cubicBezTo>
                  <a:cubicBezTo>
                    <a:pt x="638" y="58"/>
                    <a:pt x="874" y="324"/>
                    <a:pt x="699" y="599"/>
                  </a:cubicBezTo>
                  <a:cubicBezTo>
                    <a:pt x="646" y="680"/>
                    <a:pt x="574" y="742"/>
                    <a:pt x="476" y="778"/>
                  </a:cubicBezTo>
                  <a:cubicBezTo>
                    <a:pt x="441" y="787"/>
                    <a:pt x="406" y="792"/>
                    <a:pt x="371" y="792"/>
                  </a:cubicBezTo>
                  <a:cubicBezTo>
                    <a:pt x="352" y="792"/>
                    <a:pt x="333" y="791"/>
                    <a:pt x="314" y="788"/>
                  </a:cubicBezTo>
                  <a:lnTo>
                    <a:pt x="314" y="788"/>
                  </a:lnTo>
                  <a:cubicBezTo>
                    <a:pt x="338" y="792"/>
                    <a:pt x="362" y="795"/>
                    <a:pt x="387" y="795"/>
                  </a:cubicBezTo>
                  <a:cubicBezTo>
                    <a:pt x="519" y="795"/>
                    <a:pt x="646" y="727"/>
                    <a:pt x="717" y="608"/>
                  </a:cubicBezTo>
                  <a:cubicBezTo>
                    <a:pt x="780" y="528"/>
                    <a:pt x="806" y="421"/>
                    <a:pt x="789" y="314"/>
                  </a:cubicBezTo>
                  <a:cubicBezTo>
                    <a:pt x="766" y="130"/>
                    <a:pt x="611" y="1"/>
                    <a:pt x="437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 rot="2831864">
              <a:off x="12991" y="1376"/>
              <a:ext cx="183" cy="159"/>
            </a:xfrm>
            <a:custGeom>
              <a:avLst/>
              <a:gdLst/>
              <a:ahLst/>
              <a:cxnLst/>
              <a:rect l="l" t="t" r="r" b="b"/>
              <a:pathLst>
                <a:path w="1296" h="1127" extrusionOk="0">
                  <a:moveTo>
                    <a:pt x="631" y="1"/>
                  </a:moveTo>
                  <a:cubicBezTo>
                    <a:pt x="582" y="1"/>
                    <a:pt x="532" y="8"/>
                    <a:pt x="483" y="22"/>
                  </a:cubicBezTo>
                  <a:cubicBezTo>
                    <a:pt x="188" y="94"/>
                    <a:pt x="1" y="397"/>
                    <a:pt x="72" y="700"/>
                  </a:cubicBezTo>
                  <a:cubicBezTo>
                    <a:pt x="99" y="843"/>
                    <a:pt x="188" y="968"/>
                    <a:pt x="313" y="1040"/>
                  </a:cubicBezTo>
                  <a:cubicBezTo>
                    <a:pt x="188" y="959"/>
                    <a:pt x="108" y="834"/>
                    <a:pt x="81" y="700"/>
                  </a:cubicBezTo>
                  <a:cubicBezTo>
                    <a:pt x="54" y="558"/>
                    <a:pt x="90" y="415"/>
                    <a:pt x="170" y="290"/>
                  </a:cubicBezTo>
                  <a:cubicBezTo>
                    <a:pt x="284" y="126"/>
                    <a:pt x="437" y="58"/>
                    <a:pt x="588" y="58"/>
                  </a:cubicBezTo>
                  <a:cubicBezTo>
                    <a:pt x="948" y="58"/>
                    <a:pt x="1296" y="446"/>
                    <a:pt x="1063" y="861"/>
                  </a:cubicBezTo>
                  <a:cubicBezTo>
                    <a:pt x="983" y="977"/>
                    <a:pt x="867" y="1066"/>
                    <a:pt x="724" y="1102"/>
                  </a:cubicBezTo>
                  <a:cubicBezTo>
                    <a:pt x="677" y="1114"/>
                    <a:pt x="631" y="1120"/>
                    <a:pt x="585" y="1120"/>
                  </a:cubicBezTo>
                  <a:cubicBezTo>
                    <a:pt x="490" y="1120"/>
                    <a:pt x="398" y="1094"/>
                    <a:pt x="313" y="1040"/>
                  </a:cubicBezTo>
                  <a:lnTo>
                    <a:pt x="313" y="1040"/>
                  </a:lnTo>
                  <a:cubicBezTo>
                    <a:pt x="402" y="1097"/>
                    <a:pt x="499" y="1127"/>
                    <a:pt x="599" y="1127"/>
                  </a:cubicBezTo>
                  <a:cubicBezTo>
                    <a:pt x="641" y="1127"/>
                    <a:pt x="682" y="1121"/>
                    <a:pt x="724" y="1111"/>
                  </a:cubicBezTo>
                  <a:cubicBezTo>
                    <a:pt x="867" y="1075"/>
                    <a:pt x="992" y="995"/>
                    <a:pt x="1081" y="870"/>
                  </a:cubicBezTo>
                  <a:cubicBezTo>
                    <a:pt x="1161" y="745"/>
                    <a:pt x="1188" y="593"/>
                    <a:pt x="1161" y="451"/>
                  </a:cubicBezTo>
                  <a:cubicBezTo>
                    <a:pt x="1134" y="299"/>
                    <a:pt x="1045" y="165"/>
                    <a:pt x="920" y="85"/>
                  </a:cubicBezTo>
                  <a:cubicBezTo>
                    <a:pt x="830" y="30"/>
                    <a:pt x="732" y="1"/>
                    <a:pt x="63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 rot="2831864">
              <a:off x="12946" y="1627"/>
              <a:ext cx="151" cy="134"/>
            </a:xfrm>
            <a:custGeom>
              <a:avLst/>
              <a:gdLst/>
              <a:ahLst/>
              <a:cxnLst/>
              <a:rect l="l" t="t" r="r" b="b"/>
              <a:pathLst>
                <a:path w="1073" h="952" extrusionOk="0">
                  <a:moveTo>
                    <a:pt x="28" y="592"/>
                  </a:moveTo>
                  <a:cubicBezTo>
                    <a:pt x="46" y="716"/>
                    <a:pt x="108" y="823"/>
                    <a:pt x="215" y="886"/>
                  </a:cubicBezTo>
                  <a:cubicBezTo>
                    <a:pt x="117" y="823"/>
                    <a:pt x="46" y="716"/>
                    <a:pt x="28" y="592"/>
                  </a:cubicBezTo>
                  <a:close/>
                  <a:moveTo>
                    <a:pt x="503" y="0"/>
                  </a:moveTo>
                  <a:cubicBezTo>
                    <a:pt x="461" y="0"/>
                    <a:pt x="418" y="6"/>
                    <a:pt x="376" y="20"/>
                  </a:cubicBezTo>
                  <a:cubicBezTo>
                    <a:pt x="251" y="56"/>
                    <a:pt x="153" y="136"/>
                    <a:pt x="90" y="243"/>
                  </a:cubicBezTo>
                  <a:cubicBezTo>
                    <a:pt x="28" y="350"/>
                    <a:pt x="1" y="475"/>
                    <a:pt x="28" y="591"/>
                  </a:cubicBezTo>
                  <a:cubicBezTo>
                    <a:pt x="19" y="475"/>
                    <a:pt x="46" y="359"/>
                    <a:pt x="108" y="261"/>
                  </a:cubicBezTo>
                  <a:cubicBezTo>
                    <a:pt x="198" y="97"/>
                    <a:pt x="334" y="30"/>
                    <a:pt x="468" y="30"/>
                  </a:cubicBezTo>
                  <a:cubicBezTo>
                    <a:pt x="773" y="30"/>
                    <a:pt x="1072" y="373"/>
                    <a:pt x="831" y="707"/>
                  </a:cubicBezTo>
                  <a:cubicBezTo>
                    <a:pt x="769" y="814"/>
                    <a:pt x="670" y="895"/>
                    <a:pt x="563" y="930"/>
                  </a:cubicBezTo>
                  <a:cubicBezTo>
                    <a:pt x="523" y="943"/>
                    <a:pt x="483" y="949"/>
                    <a:pt x="442" y="949"/>
                  </a:cubicBezTo>
                  <a:cubicBezTo>
                    <a:pt x="364" y="949"/>
                    <a:pt x="286" y="927"/>
                    <a:pt x="215" y="886"/>
                  </a:cubicBezTo>
                  <a:lnTo>
                    <a:pt x="215" y="886"/>
                  </a:lnTo>
                  <a:cubicBezTo>
                    <a:pt x="284" y="930"/>
                    <a:pt x="366" y="951"/>
                    <a:pt x="448" y="951"/>
                  </a:cubicBezTo>
                  <a:cubicBezTo>
                    <a:pt x="484" y="951"/>
                    <a:pt x="520" y="947"/>
                    <a:pt x="554" y="939"/>
                  </a:cubicBezTo>
                  <a:cubicBezTo>
                    <a:pt x="679" y="904"/>
                    <a:pt x="777" y="832"/>
                    <a:pt x="849" y="725"/>
                  </a:cubicBezTo>
                  <a:cubicBezTo>
                    <a:pt x="920" y="627"/>
                    <a:pt x="947" y="502"/>
                    <a:pt x="929" y="377"/>
                  </a:cubicBezTo>
                  <a:cubicBezTo>
                    <a:pt x="900" y="155"/>
                    <a:pt x="710" y="0"/>
                    <a:pt x="50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 rot="2831864">
              <a:off x="12549" y="1377"/>
              <a:ext cx="151" cy="147"/>
            </a:xfrm>
            <a:custGeom>
              <a:avLst/>
              <a:gdLst/>
              <a:ahLst/>
              <a:cxnLst/>
              <a:rect l="l" t="t" r="r" b="b"/>
              <a:pathLst>
                <a:path w="1072" h="1045" extrusionOk="0">
                  <a:moveTo>
                    <a:pt x="251" y="973"/>
                  </a:moveTo>
                  <a:lnTo>
                    <a:pt x="251" y="973"/>
                  </a:lnTo>
                  <a:cubicBezTo>
                    <a:pt x="297" y="1002"/>
                    <a:pt x="346" y="1021"/>
                    <a:pt x="397" y="1032"/>
                  </a:cubicBezTo>
                  <a:lnTo>
                    <a:pt x="397" y="1032"/>
                  </a:lnTo>
                  <a:cubicBezTo>
                    <a:pt x="346" y="1021"/>
                    <a:pt x="296" y="1001"/>
                    <a:pt x="251" y="973"/>
                  </a:cubicBezTo>
                  <a:close/>
                  <a:moveTo>
                    <a:pt x="581" y="1"/>
                  </a:moveTo>
                  <a:cubicBezTo>
                    <a:pt x="531" y="1"/>
                    <a:pt x="480" y="9"/>
                    <a:pt x="429" y="27"/>
                  </a:cubicBezTo>
                  <a:cubicBezTo>
                    <a:pt x="161" y="107"/>
                    <a:pt x="1" y="375"/>
                    <a:pt x="45" y="652"/>
                  </a:cubicBezTo>
                  <a:cubicBezTo>
                    <a:pt x="63" y="786"/>
                    <a:pt x="143" y="902"/>
                    <a:pt x="251" y="973"/>
                  </a:cubicBezTo>
                  <a:cubicBezTo>
                    <a:pt x="143" y="902"/>
                    <a:pt x="72" y="786"/>
                    <a:pt x="54" y="661"/>
                  </a:cubicBezTo>
                  <a:cubicBezTo>
                    <a:pt x="36" y="527"/>
                    <a:pt x="63" y="393"/>
                    <a:pt x="135" y="286"/>
                  </a:cubicBezTo>
                  <a:cubicBezTo>
                    <a:pt x="206" y="179"/>
                    <a:pt x="313" y="98"/>
                    <a:pt x="438" y="63"/>
                  </a:cubicBezTo>
                  <a:cubicBezTo>
                    <a:pt x="478" y="51"/>
                    <a:pt x="519" y="46"/>
                    <a:pt x="559" y="46"/>
                  </a:cubicBezTo>
                  <a:cubicBezTo>
                    <a:pt x="768" y="46"/>
                    <a:pt x="963" y="195"/>
                    <a:pt x="1000" y="420"/>
                  </a:cubicBezTo>
                  <a:cubicBezTo>
                    <a:pt x="1036" y="678"/>
                    <a:pt x="884" y="937"/>
                    <a:pt x="634" y="1018"/>
                  </a:cubicBezTo>
                  <a:cubicBezTo>
                    <a:pt x="585" y="1034"/>
                    <a:pt x="536" y="1042"/>
                    <a:pt x="488" y="1042"/>
                  </a:cubicBezTo>
                  <a:cubicBezTo>
                    <a:pt x="457" y="1042"/>
                    <a:pt x="427" y="1039"/>
                    <a:pt x="397" y="1032"/>
                  </a:cubicBezTo>
                  <a:lnTo>
                    <a:pt x="397" y="1032"/>
                  </a:lnTo>
                  <a:cubicBezTo>
                    <a:pt x="433" y="1040"/>
                    <a:pt x="469" y="1044"/>
                    <a:pt x="505" y="1044"/>
                  </a:cubicBezTo>
                  <a:cubicBezTo>
                    <a:pt x="549" y="1044"/>
                    <a:pt x="593" y="1038"/>
                    <a:pt x="634" y="1026"/>
                  </a:cubicBezTo>
                  <a:cubicBezTo>
                    <a:pt x="902" y="946"/>
                    <a:pt x="1072" y="687"/>
                    <a:pt x="1045" y="411"/>
                  </a:cubicBezTo>
                  <a:cubicBezTo>
                    <a:pt x="1008" y="170"/>
                    <a:pt x="805" y="1"/>
                    <a:pt x="58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 rot="2831864">
              <a:off x="12574" y="1656"/>
              <a:ext cx="134" cy="121"/>
            </a:xfrm>
            <a:custGeom>
              <a:avLst/>
              <a:gdLst/>
              <a:ahLst/>
              <a:cxnLst/>
              <a:rect l="l" t="t" r="r" b="b"/>
              <a:pathLst>
                <a:path w="947" h="857" extrusionOk="0">
                  <a:moveTo>
                    <a:pt x="56" y="623"/>
                  </a:moveTo>
                  <a:cubicBezTo>
                    <a:pt x="83" y="696"/>
                    <a:pt x="131" y="759"/>
                    <a:pt x="203" y="799"/>
                  </a:cubicBezTo>
                  <a:cubicBezTo>
                    <a:pt x="136" y="754"/>
                    <a:pt x="87" y="693"/>
                    <a:pt x="56" y="623"/>
                  </a:cubicBezTo>
                  <a:close/>
                  <a:moveTo>
                    <a:pt x="203" y="799"/>
                  </a:moveTo>
                  <a:lnTo>
                    <a:pt x="203" y="799"/>
                  </a:lnTo>
                  <a:cubicBezTo>
                    <a:pt x="256" y="836"/>
                    <a:pt x="316" y="854"/>
                    <a:pt x="378" y="855"/>
                  </a:cubicBezTo>
                  <a:lnTo>
                    <a:pt x="378" y="855"/>
                  </a:lnTo>
                  <a:cubicBezTo>
                    <a:pt x="318" y="850"/>
                    <a:pt x="258" y="831"/>
                    <a:pt x="203" y="799"/>
                  </a:cubicBezTo>
                  <a:close/>
                  <a:moveTo>
                    <a:pt x="473" y="0"/>
                  </a:moveTo>
                  <a:cubicBezTo>
                    <a:pt x="431" y="0"/>
                    <a:pt x="388" y="7"/>
                    <a:pt x="346" y="22"/>
                  </a:cubicBezTo>
                  <a:cubicBezTo>
                    <a:pt x="239" y="58"/>
                    <a:pt x="141" y="129"/>
                    <a:pt x="87" y="227"/>
                  </a:cubicBezTo>
                  <a:cubicBezTo>
                    <a:pt x="7" y="348"/>
                    <a:pt x="0" y="498"/>
                    <a:pt x="56" y="623"/>
                  </a:cubicBezTo>
                  <a:lnTo>
                    <a:pt x="56" y="623"/>
                  </a:lnTo>
                  <a:cubicBezTo>
                    <a:pt x="46" y="597"/>
                    <a:pt x="38" y="568"/>
                    <a:pt x="34" y="540"/>
                  </a:cubicBezTo>
                  <a:cubicBezTo>
                    <a:pt x="25" y="433"/>
                    <a:pt x="43" y="326"/>
                    <a:pt x="105" y="236"/>
                  </a:cubicBezTo>
                  <a:cubicBezTo>
                    <a:pt x="186" y="104"/>
                    <a:pt x="303" y="49"/>
                    <a:pt x="418" y="49"/>
                  </a:cubicBezTo>
                  <a:cubicBezTo>
                    <a:pt x="685" y="49"/>
                    <a:pt x="947" y="342"/>
                    <a:pt x="748" y="647"/>
                  </a:cubicBezTo>
                  <a:cubicBezTo>
                    <a:pt x="694" y="736"/>
                    <a:pt x="605" y="807"/>
                    <a:pt x="507" y="834"/>
                  </a:cubicBezTo>
                  <a:cubicBezTo>
                    <a:pt x="465" y="848"/>
                    <a:pt x="424" y="855"/>
                    <a:pt x="384" y="855"/>
                  </a:cubicBezTo>
                  <a:cubicBezTo>
                    <a:pt x="382" y="855"/>
                    <a:pt x="380" y="855"/>
                    <a:pt x="378" y="855"/>
                  </a:cubicBezTo>
                  <a:lnTo>
                    <a:pt x="378" y="855"/>
                  </a:lnTo>
                  <a:cubicBezTo>
                    <a:pt x="390" y="856"/>
                    <a:pt x="402" y="857"/>
                    <a:pt x="415" y="857"/>
                  </a:cubicBezTo>
                  <a:cubicBezTo>
                    <a:pt x="555" y="857"/>
                    <a:pt x="692" y="785"/>
                    <a:pt x="774" y="656"/>
                  </a:cubicBezTo>
                  <a:cubicBezTo>
                    <a:pt x="837" y="567"/>
                    <a:pt x="864" y="450"/>
                    <a:pt x="846" y="343"/>
                  </a:cubicBezTo>
                  <a:cubicBezTo>
                    <a:pt x="824" y="139"/>
                    <a:pt x="659" y="0"/>
                    <a:pt x="47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 rot="2831864">
              <a:off x="12415" y="1353"/>
              <a:ext cx="109" cy="96"/>
            </a:xfrm>
            <a:custGeom>
              <a:avLst/>
              <a:gdLst/>
              <a:ahLst/>
              <a:cxnLst/>
              <a:rect l="l" t="t" r="r" b="b"/>
              <a:pathLst>
                <a:path w="775" h="680" extrusionOk="0">
                  <a:moveTo>
                    <a:pt x="400" y="0"/>
                  </a:moveTo>
                  <a:cubicBezTo>
                    <a:pt x="365" y="0"/>
                    <a:pt x="330" y="7"/>
                    <a:pt x="295" y="21"/>
                  </a:cubicBezTo>
                  <a:cubicBezTo>
                    <a:pt x="206" y="47"/>
                    <a:pt x="135" y="101"/>
                    <a:pt x="90" y="181"/>
                  </a:cubicBezTo>
                  <a:cubicBezTo>
                    <a:pt x="1" y="333"/>
                    <a:pt x="36" y="529"/>
                    <a:pt x="188" y="636"/>
                  </a:cubicBezTo>
                  <a:cubicBezTo>
                    <a:pt x="117" y="583"/>
                    <a:pt x="72" y="511"/>
                    <a:pt x="54" y="431"/>
                  </a:cubicBezTo>
                  <a:cubicBezTo>
                    <a:pt x="45" y="342"/>
                    <a:pt x="72" y="262"/>
                    <a:pt x="117" y="199"/>
                  </a:cubicBezTo>
                  <a:cubicBezTo>
                    <a:pt x="179" y="90"/>
                    <a:pt x="272" y="45"/>
                    <a:pt x="364" y="45"/>
                  </a:cubicBezTo>
                  <a:cubicBezTo>
                    <a:pt x="572" y="45"/>
                    <a:pt x="775" y="276"/>
                    <a:pt x="608" y="511"/>
                  </a:cubicBezTo>
                  <a:cubicBezTo>
                    <a:pt x="572" y="583"/>
                    <a:pt x="500" y="636"/>
                    <a:pt x="429" y="663"/>
                  </a:cubicBezTo>
                  <a:cubicBezTo>
                    <a:pt x="402" y="672"/>
                    <a:pt x="375" y="676"/>
                    <a:pt x="347" y="676"/>
                  </a:cubicBezTo>
                  <a:cubicBezTo>
                    <a:pt x="291" y="676"/>
                    <a:pt x="236" y="660"/>
                    <a:pt x="188" y="636"/>
                  </a:cubicBezTo>
                  <a:lnTo>
                    <a:pt x="188" y="636"/>
                  </a:lnTo>
                  <a:cubicBezTo>
                    <a:pt x="238" y="666"/>
                    <a:pt x="293" y="680"/>
                    <a:pt x="347" y="680"/>
                  </a:cubicBezTo>
                  <a:cubicBezTo>
                    <a:pt x="459" y="680"/>
                    <a:pt x="569" y="622"/>
                    <a:pt x="634" y="520"/>
                  </a:cubicBezTo>
                  <a:cubicBezTo>
                    <a:pt x="688" y="449"/>
                    <a:pt x="706" y="360"/>
                    <a:pt x="697" y="270"/>
                  </a:cubicBezTo>
                  <a:cubicBezTo>
                    <a:pt x="675" y="112"/>
                    <a:pt x="543" y="0"/>
                    <a:pt x="400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 rot="2831864">
              <a:off x="12873" y="1873"/>
              <a:ext cx="121" cy="107"/>
            </a:xfrm>
            <a:custGeom>
              <a:avLst/>
              <a:gdLst/>
              <a:ahLst/>
              <a:cxnLst/>
              <a:rect l="l" t="t" r="r" b="b"/>
              <a:pathLst>
                <a:path w="855" h="757" extrusionOk="0">
                  <a:moveTo>
                    <a:pt x="108" y="626"/>
                  </a:moveTo>
                  <a:cubicBezTo>
                    <a:pt x="131" y="658"/>
                    <a:pt x="160" y="685"/>
                    <a:pt x="194" y="707"/>
                  </a:cubicBezTo>
                  <a:cubicBezTo>
                    <a:pt x="160" y="684"/>
                    <a:pt x="131" y="657"/>
                    <a:pt x="108" y="626"/>
                  </a:cubicBezTo>
                  <a:close/>
                  <a:moveTo>
                    <a:pt x="423" y="1"/>
                  </a:moveTo>
                  <a:cubicBezTo>
                    <a:pt x="386" y="1"/>
                    <a:pt x="348" y="7"/>
                    <a:pt x="310" y="20"/>
                  </a:cubicBezTo>
                  <a:cubicBezTo>
                    <a:pt x="221" y="56"/>
                    <a:pt x="140" y="118"/>
                    <a:pt x="87" y="198"/>
                  </a:cubicBezTo>
                  <a:cubicBezTo>
                    <a:pt x="1" y="334"/>
                    <a:pt x="12" y="504"/>
                    <a:pt x="108" y="626"/>
                  </a:cubicBezTo>
                  <a:lnTo>
                    <a:pt x="108" y="626"/>
                  </a:lnTo>
                  <a:cubicBezTo>
                    <a:pt x="75" y="583"/>
                    <a:pt x="52" y="532"/>
                    <a:pt x="42" y="475"/>
                  </a:cubicBezTo>
                  <a:cubicBezTo>
                    <a:pt x="33" y="386"/>
                    <a:pt x="60" y="288"/>
                    <a:pt x="105" y="216"/>
                  </a:cubicBezTo>
                  <a:cubicBezTo>
                    <a:pt x="146" y="119"/>
                    <a:pt x="227" y="79"/>
                    <a:pt x="316" y="79"/>
                  </a:cubicBezTo>
                  <a:cubicBezTo>
                    <a:pt x="553" y="79"/>
                    <a:pt x="855" y="357"/>
                    <a:pt x="667" y="564"/>
                  </a:cubicBezTo>
                  <a:cubicBezTo>
                    <a:pt x="622" y="645"/>
                    <a:pt x="542" y="707"/>
                    <a:pt x="462" y="734"/>
                  </a:cubicBezTo>
                  <a:cubicBezTo>
                    <a:pt x="428" y="744"/>
                    <a:pt x="393" y="749"/>
                    <a:pt x="359" y="749"/>
                  </a:cubicBezTo>
                  <a:cubicBezTo>
                    <a:pt x="301" y="749"/>
                    <a:pt x="244" y="735"/>
                    <a:pt x="194" y="707"/>
                  </a:cubicBezTo>
                  <a:lnTo>
                    <a:pt x="194" y="707"/>
                  </a:lnTo>
                  <a:cubicBezTo>
                    <a:pt x="251" y="740"/>
                    <a:pt x="314" y="756"/>
                    <a:pt x="377" y="756"/>
                  </a:cubicBezTo>
                  <a:cubicBezTo>
                    <a:pt x="501" y="756"/>
                    <a:pt x="623" y="695"/>
                    <a:pt x="694" y="582"/>
                  </a:cubicBezTo>
                  <a:cubicBezTo>
                    <a:pt x="747" y="502"/>
                    <a:pt x="774" y="404"/>
                    <a:pt x="756" y="306"/>
                  </a:cubicBezTo>
                  <a:cubicBezTo>
                    <a:pt x="742" y="123"/>
                    <a:pt x="590" y="1"/>
                    <a:pt x="423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 rot="2831864">
              <a:off x="12670" y="1963"/>
              <a:ext cx="151" cy="146"/>
            </a:xfrm>
            <a:custGeom>
              <a:avLst/>
              <a:gdLst/>
              <a:ahLst/>
              <a:cxnLst/>
              <a:rect l="l" t="t" r="r" b="b"/>
              <a:pathLst>
                <a:path w="1072" h="1035" extrusionOk="0">
                  <a:moveTo>
                    <a:pt x="579" y="0"/>
                  </a:moveTo>
                  <a:cubicBezTo>
                    <a:pt x="530" y="0"/>
                    <a:pt x="479" y="9"/>
                    <a:pt x="429" y="26"/>
                  </a:cubicBezTo>
                  <a:cubicBezTo>
                    <a:pt x="161" y="107"/>
                    <a:pt x="0" y="375"/>
                    <a:pt x="45" y="651"/>
                  </a:cubicBezTo>
                  <a:cubicBezTo>
                    <a:pt x="72" y="776"/>
                    <a:pt x="143" y="892"/>
                    <a:pt x="259" y="964"/>
                  </a:cubicBezTo>
                  <a:cubicBezTo>
                    <a:pt x="143" y="892"/>
                    <a:pt x="72" y="776"/>
                    <a:pt x="54" y="651"/>
                  </a:cubicBezTo>
                  <a:cubicBezTo>
                    <a:pt x="27" y="383"/>
                    <a:pt x="188" y="142"/>
                    <a:pt x="438" y="71"/>
                  </a:cubicBezTo>
                  <a:cubicBezTo>
                    <a:pt x="480" y="57"/>
                    <a:pt x="523" y="51"/>
                    <a:pt x="565" y="51"/>
                  </a:cubicBezTo>
                  <a:cubicBezTo>
                    <a:pt x="770" y="51"/>
                    <a:pt x="954" y="203"/>
                    <a:pt x="991" y="410"/>
                  </a:cubicBezTo>
                  <a:cubicBezTo>
                    <a:pt x="1027" y="669"/>
                    <a:pt x="875" y="928"/>
                    <a:pt x="625" y="1008"/>
                  </a:cubicBezTo>
                  <a:cubicBezTo>
                    <a:pt x="578" y="1021"/>
                    <a:pt x="531" y="1029"/>
                    <a:pt x="484" y="1029"/>
                  </a:cubicBezTo>
                  <a:cubicBezTo>
                    <a:pt x="404" y="1029"/>
                    <a:pt x="326" y="1008"/>
                    <a:pt x="259" y="964"/>
                  </a:cubicBezTo>
                  <a:lnTo>
                    <a:pt x="259" y="964"/>
                  </a:lnTo>
                  <a:cubicBezTo>
                    <a:pt x="331" y="1011"/>
                    <a:pt x="414" y="1035"/>
                    <a:pt x="498" y="1035"/>
                  </a:cubicBezTo>
                  <a:cubicBezTo>
                    <a:pt x="541" y="1035"/>
                    <a:pt x="583" y="1029"/>
                    <a:pt x="625" y="1017"/>
                  </a:cubicBezTo>
                  <a:cubicBezTo>
                    <a:pt x="893" y="937"/>
                    <a:pt x="1071" y="678"/>
                    <a:pt x="1027" y="410"/>
                  </a:cubicBezTo>
                  <a:cubicBezTo>
                    <a:pt x="997" y="169"/>
                    <a:pt x="801" y="0"/>
                    <a:pt x="579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 rot="2831864">
              <a:off x="12508" y="1859"/>
              <a:ext cx="137" cy="122"/>
            </a:xfrm>
            <a:custGeom>
              <a:avLst/>
              <a:gdLst/>
              <a:ahLst/>
              <a:cxnLst/>
              <a:rect l="l" t="t" r="r" b="b"/>
              <a:pathLst>
                <a:path w="969" h="866" extrusionOk="0">
                  <a:moveTo>
                    <a:pt x="64" y="650"/>
                  </a:moveTo>
                  <a:cubicBezTo>
                    <a:pt x="92" y="713"/>
                    <a:pt x="140" y="766"/>
                    <a:pt x="199" y="807"/>
                  </a:cubicBezTo>
                  <a:cubicBezTo>
                    <a:pt x="139" y="765"/>
                    <a:pt x="94" y="711"/>
                    <a:pt x="64" y="650"/>
                  </a:cubicBezTo>
                  <a:close/>
                  <a:moveTo>
                    <a:pt x="199" y="807"/>
                  </a:moveTo>
                  <a:cubicBezTo>
                    <a:pt x="257" y="844"/>
                    <a:pt x="318" y="863"/>
                    <a:pt x="380" y="864"/>
                  </a:cubicBezTo>
                  <a:lnTo>
                    <a:pt x="380" y="864"/>
                  </a:lnTo>
                  <a:cubicBezTo>
                    <a:pt x="318" y="859"/>
                    <a:pt x="257" y="840"/>
                    <a:pt x="199" y="807"/>
                  </a:cubicBezTo>
                  <a:close/>
                  <a:moveTo>
                    <a:pt x="478" y="0"/>
                  </a:moveTo>
                  <a:cubicBezTo>
                    <a:pt x="436" y="0"/>
                    <a:pt x="393" y="7"/>
                    <a:pt x="351" y="22"/>
                  </a:cubicBezTo>
                  <a:cubicBezTo>
                    <a:pt x="235" y="58"/>
                    <a:pt x="146" y="129"/>
                    <a:pt x="92" y="227"/>
                  </a:cubicBezTo>
                  <a:cubicBezTo>
                    <a:pt x="7" y="361"/>
                    <a:pt x="0" y="520"/>
                    <a:pt x="64" y="650"/>
                  </a:cubicBezTo>
                  <a:lnTo>
                    <a:pt x="64" y="650"/>
                  </a:lnTo>
                  <a:cubicBezTo>
                    <a:pt x="50" y="618"/>
                    <a:pt x="41" y="585"/>
                    <a:pt x="38" y="549"/>
                  </a:cubicBezTo>
                  <a:cubicBezTo>
                    <a:pt x="21" y="442"/>
                    <a:pt x="47" y="326"/>
                    <a:pt x="110" y="245"/>
                  </a:cubicBezTo>
                  <a:cubicBezTo>
                    <a:pt x="189" y="100"/>
                    <a:pt x="310" y="41"/>
                    <a:pt x="430" y="41"/>
                  </a:cubicBezTo>
                  <a:cubicBezTo>
                    <a:pt x="701" y="41"/>
                    <a:pt x="969" y="344"/>
                    <a:pt x="752" y="647"/>
                  </a:cubicBezTo>
                  <a:cubicBezTo>
                    <a:pt x="699" y="745"/>
                    <a:pt x="619" y="816"/>
                    <a:pt x="511" y="843"/>
                  </a:cubicBezTo>
                  <a:cubicBezTo>
                    <a:pt x="470" y="857"/>
                    <a:pt x="429" y="864"/>
                    <a:pt x="388" y="864"/>
                  </a:cubicBezTo>
                  <a:cubicBezTo>
                    <a:pt x="385" y="864"/>
                    <a:pt x="383" y="864"/>
                    <a:pt x="380" y="864"/>
                  </a:cubicBezTo>
                  <a:lnTo>
                    <a:pt x="380" y="864"/>
                  </a:lnTo>
                  <a:cubicBezTo>
                    <a:pt x="393" y="865"/>
                    <a:pt x="406" y="866"/>
                    <a:pt x="419" y="866"/>
                  </a:cubicBezTo>
                  <a:cubicBezTo>
                    <a:pt x="564" y="866"/>
                    <a:pt x="703" y="794"/>
                    <a:pt x="779" y="665"/>
                  </a:cubicBezTo>
                  <a:cubicBezTo>
                    <a:pt x="851" y="566"/>
                    <a:pt x="877" y="459"/>
                    <a:pt x="860" y="343"/>
                  </a:cubicBezTo>
                  <a:cubicBezTo>
                    <a:pt x="838" y="139"/>
                    <a:pt x="667" y="0"/>
                    <a:pt x="478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 rot="-7840361">
              <a:off x="12437" y="2631"/>
              <a:ext cx="420" cy="478"/>
            </a:xfrm>
            <a:custGeom>
              <a:avLst/>
              <a:gdLst/>
              <a:ahLst/>
              <a:cxnLst/>
              <a:rect l="l" t="t" r="r" b="b"/>
              <a:pathLst>
                <a:path w="3312" h="3769" extrusionOk="0">
                  <a:moveTo>
                    <a:pt x="402" y="1"/>
                  </a:moveTo>
                  <a:lnTo>
                    <a:pt x="402" y="1"/>
                  </a:lnTo>
                  <a:cubicBezTo>
                    <a:pt x="54" y="750"/>
                    <a:pt x="1" y="2625"/>
                    <a:pt x="652" y="3339"/>
                  </a:cubicBezTo>
                  <a:cubicBezTo>
                    <a:pt x="968" y="3680"/>
                    <a:pt x="1367" y="3768"/>
                    <a:pt x="1696" y="3768"/>
                  </a:cubicBezTo>
                  <a:cubicBezTo>
                    <a:pt x="2044" y="3768"/>
                    <a:pt x="2312" y="3669"/>
                    <a:pt x="2312" y="3669"/>
                  </a:cubicBezTo>
                  <a:cubicBezTo>
                    <a:pt x="2651" y="3544"/>
                    <a:pt x="3312" y="3205"/>
                    <a:pt x="2964" y="2107"/>
                  </a:cubicBezTo>
                  <a:cubicBezTo>
                    <a:pt x="2625" y="1000"/>
                    <a:pt x="402" y="1"/>
                    <a:pt x="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 rot="-7840361">
              <a:off x="12567" y="2565"/>
              <a:ext cx="264" cy="536"/>
            </a:xfrm>
            <a:custGeom>
              <a:avLst/>
              <a:gdLst/>
              <a:ahLst/>
              <a:cxnLst/>
              <a:rect l="l" t="t" r="r" b="b"/>
              <a:pathLst>
                <a:path w="2084" h="4226" extrusionOk="0">
                  <a:moveTo>
                    <a:pt x="1727" y="1940"/>
                  </a:moveTo>
                  <a:lnTo>
                    <a:pt x="1727" y="1940"/>
                  </a:lnTo>
                  <a:cubicBezTo>
                    <a:pt x="1727" y="1940"/>
                    <a:pt x="1727" y="1940"/>
                    <a:pt x="1726" y="1941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727" y="1943"/>
                    <a:pt x="1728" y="1940"/>
                    <a:pt x="1727" y="1940"/>
                  </a:cubicBezTo>
                  <a:close/>
                  <a:moveTo>
                    <a:pt x="10" y="1"/>
                  </a:moveTo>
                  <a:cubicBezTo>
                    <a:pt x="0" y="1"/>
                    <a:pt x="280" y="711"/>
                    <a:pt x="495" y="1182"/>
                  </a:cubicBezTo>
                  <a:lnTo>
                    <a:pt x="155" y="1084"/>
                  </a:lnTo>
                  <a:lnTo>
                    <a:pt x="93" y="1066"/>
                  </a:lnTo>
                  <a:lnTo>
                    <a:pt x="93" y="1066"/>
                  </a:lnTo>
                  <a:cubicBezTo>
                    <a:pt x="227" y="1138"/>
                    <a:pt x="370" y="1200"/>
                    <a:pt x="512" y="1245"/>
                  </a:cubicBezTo>
                  <a:lnTo>
                    <a:pt x="521" y="1245"/>
                  </a:lnTo>
                  <a:cubicBezTo>
                    <a:pt x="655" y="1530"/>
                    <a:pt x="762" y="1754"/>
                    <a:pt x="914" y="2030"/>
                  </a:cubicBezTo>
                  <a:cubicBezTo>
                    <a:pt x="977" y="2137"/>
                    <a:pt x="1039" y="2253"/>
                    <a:pt x="1110" y="2361"/>
                  </a:cubicBezTo>
                  <a:lnTo>
                    <a:pt x="361" y="2182"/>
                  </a:lnTo>
                  <a:lnTo>
                    <a:pt x="245" y="2146"/>
                  </a:lnTo>
                  <a:cubicBezTo>
                    <a:pt x="244" y="2146"/>
                    <a:pt x="244" y="2146"/>
                    <a:pt x="243" y="2146"/>
                  </a:cubicBezTo>
                  <a:lnTo>
                    <a:pt x="243" y="2146"/>
                  </a:lnTo>
                  <a:cubicBezTo>
                    <a:pt x="233" y="2146"/>
                    <a:pt x="786" y="2344"/>
                    <a:pt x="1057" y="2414"/>
                  </a:cubicBezTo>
                  <a:lnTo>
                    <a:pt x="1146" y="2432"/>
                  </a:lnTo>
                  <a:cubicBezTo>
                    <a:pt x="1244" y="2593"/>
                    <a:pt x="1343" y="2762"/>
                    <a:pt x="1432" y="2923"/>
                  </a:cubicBezTo>
                  <a:lnTo>
                    <a:pt x="1485" y="3021"/>
                  </a:lnTo>
                  <a:lnTo>
                    <a:pt x="745" y="2932"/>
                  </a:lnTo>
                  <a:lnTo>
                    <a:pt x="637" y="2923"/>
                  </a:lnTo>
                  <a:cubicBezTo>
                    <a:pt x="602" y="2923"/>
                    <a:pt x="1164" y="3039"/>
                    <a:pt x="1432" y="3075"/>
                  </a:cubicBezTo>
                  <a:lnTo>
                    <a:pt x="1521" y="3083"/>
                  </a:lnTo>
                  <a:cubicBezTo>
                    <a:pt x="1610" y="3262"/>
                    <a:pt x="1700" y="3432"/>
                    <a:pt x="1780" y="3610"/>
                  </a:cubicBezTo>
                  <a:cubicBezTo>
                    <a:pt x="1860" y="3789"/>
                    <a:pt x="1923" y="3976"/>
                    <a:pt x="1967" y="4172"/>
                  </a:cubicBezTo>
                  <a:cubicBezTo>
                    <a:pt x="1972" y="4208"/>
                    <a:pt x="2003" y="4226"/>
                    <a:pt x="2031" y="4226"/>
                  </a:cubicBezTo>
                  <a:cubicBezTo>
                    <a:pt x="2059" y="4226"/>
                    <a:pt x="2083" y="4208"/>
                    <a:pt x="2074" y="4172"/>
                  </a:cubicBezTo>
                  <a:cubicBezTo>
                    <a:pt x="2039" y="4003"/>
                    <a:pt x="1994" y="3842"/>
                    <a:pt x="1923" y="3681"/>
                  </a:cubicBezTo>
                  <a:cubicBezTo>
                    <a:pt x="1833" y="3485"/>
                    <a:pt x="1735" y="3280"/>
                    <a:pt x="1637" y="3083"/>
                  </a:cubicBezTo>
                  <a:cubicBezTo>
                    <a:pt x="1583" y="2985"/>
                    <a:pt x="1521" y="2887"/>
                    <a:pt x="1467" y="2780"/>
                  </a:cubicBezTo>
                  <a:cubicBezTo>
                    <a:pt x="1548" y="2539"/>
                    <a:pt x="1619" y="2298"/>
                    <a:pt x="1700" y="2057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699" y="2019"/>
                    <a:pt x="1513" y="2450"/>
                    <a:pt x="1441" y="2682"/>
                  </a:cubicBezTo>
                  <a:lnTo>
                    <a:pt x="1423" y="2709"/>
                  </a:lnTo>
                  <a:cubicBezTo>
                    <a:pt x="1307" y="2512"/>
                    <a:pt x="1191" y="2307"/>
                    <a:pt x="1075" y="2102"/>
                  </a:cubicBezTo>
                  <a:cubicBezTo>
                    <a:pt x="986" y="1941"/>
                    <a:pt x="905" y="1789"/>
                    <a:pt x="816" y="1629"/>
                  </a:cubicBezTo>
                  <a:cubicBezTo>
                    <a:pt x="852" y="1423"/>
                    <a:pt x="878" y="1227"/>
                    <a:pt x="905" y="1022"/>
                  </a:cubicBezTo>
                  <a:lnTo>
                    <a:pt x="923" y="924"/>
                  </a:lnTo>
                  <a:lnTo>
                    <a:pt x="923" y="924"/>
                  </a:lnTo>
                  <a:cubicBezTo>
                    <a:pt x="861" y="1120"/>
                    <a:pt x="807" y="1325"/>
                    <a:pt x="771" y="1530"/>
                  </a:cubicBezTo>
                  <a:cubicBezTo>
                    <a:pt x="584" y="1173"/>
                    <a:pt x="405" y="808"/>
                    <a:pt x="227" y="442"/>
                  </a:cubicBezTo>
                  <a:cubicBezTo>
                    <a:pt x="155" y="299"/>
                    <a:pt x="84" y="156"/>
                    <a:pt x="13" y="4"/>
                  </a:cubicBezTo>
                  <a:cubicBezTo>
                    <a:pt x="11" y="2"/>
                    <a:pt x="10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 rot="-7840361">
              <a:off x="12518" y="2665"/>
              <a:ext cx="335" cy="437"/>
            </a:xfrm>
            <a:custGeom>
              <a:avLst/>
              <a:gdLst/>
              <a:ahLst/>
              <a:cxnLst/>
              <a:rect l="l" t="t" r="r" b="b"/>
              <a:pathLst>
                <a:path w="2642" h="3446" extrusionOk="0">
                  <a:moveTo>
                    <a:pt x="1062" y="171"/>
                  </a:moveTo>
                  <a:cubicBezTo>
                    <a:pt x="794" y="54"/>
                    <a:pt x="518" y="1"/>
                    <a:pt x="232" y="10"/>
                  </a:cubicBezTo>
                  <a:cubicBezTo>
                    <a:pt x="0" y="876"/>
                    <a:pt x="27" y="2384"/>
                    <a:pt x="598" y="3009"/>
                  </a:cubicBezTo>
                  <a:cubicBezTo>
                    <a:pt x="848" y="3276"/>
                    <a:pt x="1187" y="3428"/>
                    <a:pt x="1553" y="3446"/>
                  </a:cubicBezTo>
                  <a:cubicBezTo>
                    <a:pt x="2642" y="2500"/>
                    <a:pt x="2383" y="742"/>
                    <a:pt x="1062" y="17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2"/>
            <p:cNvSpPr/>
            <p:nvPr/>
          </p:nvSpPr>
          <p:spPr>
            <a:xfrm rot="-7840361">
              <a:off x="12464" y="2636"/>
              <a:ext cx="374" cy="483"/>
            </a:xfrm>
            <a:custGeom>
              <a:avLst/>
              <a:gdLst/>
              <a:ahLst/>
              <a:cxnLst/>
              <a:rect l="l" t="t" r="r" b="b"/>
              <a:pathLst>
                <a:path w="2946" h="3805" extrusionOk="0">
                  <a:moveTo>
                    <a:pt x="268" y="1"/>
                  </a:moveTo>
                  <a:lnTo>
                    <a:pt x="259" y="19"/>
                  </a:lnTo>
                  <a:cubicBezTo>
                    <a:pt x="170" y="224"/>
                    <a:pt x="117" y="438"/>
                    <a:pt x="81" y="661"/>
                  </a:cubicBezTo>
                  <a:cubicBezTo>
                    <a:pt x="45" y="876"/>
                    <a:pt x="27" y="1099"/>
                    <a:pt x="18" y="1313"/>
                  </a:cubicBezTo>
                  <a:cubicBezTo>
                    <a:pt x="1" y="1759"/>
                    <a:pt x="45" y="2196"/>
                    <a:pt x="152" y="2625"/>
                  </a:cubicBezTo>
                  <a:cubicBezTo>
                    <a:pt x="215" y="2839"/>
                    <a:pt x="295" y="3035"/>
                    <a:pt x="420" y="3223"/>
                  </a:cubicBezTo>
                  <a:cubicBezTo>
                    <a:pt x="545" y="3410"/>
                    <a:pt x="715" y="3553"/>
                    <a:pt x="911" y="3660"/>
                  </a:cubicBezTo>
                  <a:cubicBezTo>
                    <a:pt x="1107" y="3758"/>
                    <a:pt x="1330" y="3803"/>
                    <a:pt x="1545" y="3803"/>
                  </a:cubicBezTo>
                  <a:cubicBezTo>
                    <a:pt x="1567" y="3804"/>
                    <a:pt x="1590" y="3804"/>
                    <a:pt x="1612" y="3804"/>
                  </a:cubicBezTo>
                  <a:cubicBezTo>
                    <a:pt x="1813" y="3804"/>
                    <a:pt x="2012" y="3769"/>
                    <a:pt x="2196" y="3705"/>
                  </a:cubicBezTo>
                  <a:lnTo>
                    <a:pt x="2196" y="3705"/>
                  </a:lnTo>
                  <a:cubicBezTo>
                    <a:pt x="2012" y="3761"/>
                    <a:pt x="1813" y="3795"/>
                    <a:pt x="1619" y="3795"/>
                  </a:cubicBezTo>
                  <a:cubicBezTo>
                    <a:pt x="1597" y="3795"/>
                    <a:pt x="1575" y="3795"/>
                    <a:pt x="1554" y="3794"/>
                  </a:cubicBezTo>
                  <a:cubicBezTo>
                    <a:pt x="1330" y="3794"/>
                    <a:pt x="1116" y="3741"/>
                    <a:pt x="920" y="3642"/>
                  </a:cubicBezTo>
                  <a:cubicBezTo>
                    <a:pt x="724" y="3544"/>
                    <a:pt x="554" y="3401"/>
                    <a:pt x="429" y="3214"/>
                  </a:cubicBezTo>
                  <a:cubicBezTo>
                    <a:pt x="322" y="3027"/>
                    <a:pt x="233" y="2830"/>
                    <a:pt x="179" y="2616"/>
                  </a:cubicBezTo>
                  <a:cubicBezTo>
                    <a:pt x="72" y="2188"/>
                    <a:pt x="36" y="1750"/>
                    <a:pt x="54" y="1313"/>
                  </a:cubicBezTo>
                  <a:cubicBezTo>
                    <a:pt x="63" y="1099"/>
                    <a:pt x="90" y="885"/>
                    <a:pt x="126" y="670"/>
                  </a:cubicBezTo>
                  <a:cubicBezTo>
                    <a:pt x="160" y="455"/>
                    <a:pt x="219" y="257"/>
                    <a:pt x="295" y="67"/>
                  </a:cubicBezTo>
                  <a:lnTo>
                    <a:pt x="295" y="67"/>
                  </a:lnTo>
                  <a:cubicBezTo>
                    <a:pt x="688" y="252"/>
                    <a:pt x="1071" y="461"/>
                    <a:pt x="1429" y="688"/>
                  </a:cubicBezTo>
                  <a:cubicBezTo>
                    <a:pt x="1803" y="920"/>
                    <a:pt x="2152" y="1206"/>
                    <a:pt x="2455" y="1518"/>
                  </a:cubicBezTo>
                  <a:cubicBezTo>
                    <a:pt x="2607" y="1679"/>
                    <a:pt x="2732" y="1866"/>
                    <a:pt x="2812" y="2072"/>
                  </a:cubicBezTo>
                  <a:cubicBezTo>
                    <a:pt x="2892" y="2277"/>
                    <a:pt x="2928" y="2500"/>
                    <a:pt x="2937" y="2714"/>
                  </a:cubicBezTo>
                  <a:cubicBezTo>
                    <a:pt x="2937" y="2937"/>
                    <a:pt x="2866" y="3151"/>
                    <a:pt x="2732" y="3330"/>
                  </a:cubicBezTo>
                  <a:cubicBezTo>
                    <a:pt x="2589" y="3500"/>
                    <a:pt x="2401" y="3633"/>
                    <a:pt x="2196" y="3705"/>
                  </a:cubicBezTo>
                  <a:cubicBezTo>
                    <a:pt x="2410" y="3633"/>
                    <a:pt x="2589" y="3508"/>
                    <a:pt x="2741" y="3330"/>
                  </a:cubicBezTo>
                  <a:cubicBezTo>
                    <a:pt x="2874" y="3160"/>
                    <a:pt x="2946" y="2937"/>
                    <a:pt x="2946" y="2714"/>
                  </a:cubicBezTo>
                  <a:cubicBezTo>
                    <a:pt x="2946" y="2491"/>
                    <a:pt x="2910" y="2268"/>
                    <a:pt x="2830" y="2063"/>
                  </a:cubicBezTo>
                  <a:cubicBezTo>
                    <a:pt x="2749" y="1857"/>
                    <a:pt x="2625" y="1670"/>
                    <a:pt x="2482" y="1500"/>
                  </a:cubicBezTo>
                  <a:cubicBezTo>
                    <a:pt x="2169" y="1179"/>
                    <a:pt x="1830" y="893"/>
                    <a:pt x="1455" y="661"/>
                  </a:cubicBezTo>
                  <a:cubicBezTo>
                    <a:pt x="1081" y="411"/>
                    <a:pt x="697" y="197"/>
                    <a:pt x="295" y="10"/>
                  </a:cubicBezTo>
                  <a:lnTo>
                    <a:pt x="2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2"/>
            <p:cNvSpPr/>
            <p:nvPr/>
          </p:nvSpPr>
          <p:spPr>
            <a:xfrm rot="-7840361">
              <a:off x="12976" y="2746"/>
              <a:ext cx="204" cy="351"/>
            </a:xfrm>
            <a:custGeom>
              <a:avLst/>
              <a:gdLst/>
              <a:ahLst/>
              <a:cxnLst/>
              <a:rect l="l" t="t" r="r" b="b"/>
              <a:pathLst>
                <a:path w="1607" h="2770" extrusionOk="0">
                  <a:moveTo>
                    <a:pt x="928" y="1"/>
                  </a:moveTo>
                  <a:cubicBezTo>
                    <a:pt x="892" y="1"/>
                    <a:pt x="853" y="7"/>
                    <a:pt x="813" y="21"/>
                  </a:cubicBezTo>
                  <a:cubicBezTo>
                    <a:pt x="1" y="298"/>
                    <a:pt x="1277" y="2770"/>
                    <a:pt x="1277" y="2770"/>
                  </a:cubicBezTo>
                  <a:cubicBezTo>
                    <a:pt x="1514" y="2278"/>
                    <a:pt x="1607" y="1"/>
                    <a:pt x="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 rot="-7840361">
              <a:off x="13088" y="2854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9" y="0"/>
                  </a:moveTo>
                  <a:cubicBezTo>
                    <a:pt x="405" y="0"/>
                    <a:pt x="183" y="80"/>
                    <a:pt x="122" y="297"/>
                  </a:cubicBezTo>
                  <a:cubicBezTo>
                    <a:pt x="0" y="727"/>
                    <a:pt x="626" y="870"/>
                    <a:pt x="1321" y="870"/>
                  </a:cubicBezTo>
                  <a:cubicBezTo>
                    <a:pt x="1956" y="870"/>
                    <a:pt x="2650" y="751"/>
                    <a:pt x="2889" y="619"/>
                  </a:cubicBezTo>
                  <a:cubicBezTo>
                    <a:pt x="2889" y="619"/>
                    <a:pt x="1517" y="0"/>
                    <a:pt x="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 rot="-7840361">
              <a:off x="13004" y="2935"/>
              <a:ext cx="292" cy="292"/>
            </a:xfrm>
            <a:custGeom>
              <a:avLst/>
              <a:gdLst/>
              <a:ahLst/>
              <a:cxnLst/>
              <a:rect l="l" t="t" r="r" b="b"/>
              <a:pathLst>
                <a:path w="2304" h="2299" extrusionOk="0">
                  <a:moveTo>
                    <a:pt x="813" y="1"/>
                  </a:moveTo>
                  <a:cubicBezTo>
                    <a:pt x="730" y="1"/>
                    <a:pt x="651" y="35"/>
                    <a:pt x="581" y="112"/>
                  </a:cubicBezTo>
                  <a:cubicBezTo>
                    <a:pt x="1" y="737"/>
                    <a:pt x="2303" y="2299"/>
                    <a:pt x="2303" y="2299"/>
                  </a:cubicBezTo>
                  <a:cubicBezTo>
                    <a:pt x="2280" y="1797"/>
                    <a:pt x="1416" y="1"/>
                    <a:pt x="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 rot="-7840361">
              <a:off x="12983" y="2565"/>
              <a:ext cx="205" cy="350"/>
            </a:xfrm>
            <a:custGeom>
              <a:avLst/>
              <a:gdLst/>
              <a:ahLst/>
              <a:cxnLst/>
              <a:rect l="l" t="t" r="r" b="b"/>
              <a:pathLst>
                <a:path w="1615" h="2762" extrusionOk="0">
                  <a:moveTo>
                    <a:pt x="933" y="0"/>
                  </a:moveTo>
                  <a:cubicBezTo>
                    <a:pt x="895" y="0"/>
                    <a:pt x="855" y="7"/>
                    <a:pt x="813" y="22"/>
                  </a:cubicBezTo>
                  <a:cubicBezTo>
                    <a:pt x="1" y="289"/>
                    <a:pt x="1286" y="2762"/>
                    <a:pt x="1286" y="2762"/>
                  </a:cubicBezTo>
                  <a:cubicBezTo>
                    <a:pt x="1515" y="2279"/>
                    <a:pt x="1615" y="0"/>
                    <a:pt x="9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 rot="-7840361">
              <a:off x="13096" y="2673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1" y="1"/>
                  </a:moveTo>
                  <a:cubicBezTo>
                    <a:pt x="400" y="1"/>
                    <a:pt x="181" y="80"/>
                    <a:pt x="122" y="296"/>
                  </a:cubicBezTo>
                  <a:cubicBezTo>
                    <a:pt x="0" y="727"/>
                    <a:pt x="631" y="871"/>
                    <a:pt x="1331" y="871"/>
                  </a:cubicBezTo>
                  <a:cubicBezTo>
                    <a:pt x="1963" y="871"/>
                    <a:pt x="2651" y="753"/>
                    <a:pt x="2889" y="626"/>
                  </a:cubicBezTo>
                  <a:cubicBezTo>
                    <a:pt x="2889" y="626"/>
                    <a:pt x="1507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 rot="-7840361">
              <a:off x="12980" y="2388"/>
              <a:ext cx="218" cy="344"/>
            </a:xfrm>
            <a:custGeom>
              <a:avLst/>
              <a:gdLst/>
              <a:ahLst/>
              <a:cxnLst/>
              <a:rect l="l" t="t" r="r" b="b"/>
              <a:pathLst>
                <a:path w="1720" h="2713" extrusionOk="0">
                  <a:moveTo>
                    <a:pt x="913" y="1"/>
                  </a:moveTo>
                  <a:cubicBezTo>
                    <a:pt x="867" y="1"/>
                    <a:pt x="819" y="12"/>
                    <a:pt x="768" y="35"/>
                  </a:cubicBezTo>
                  <a:cubicBezTo>
                    <a:pt x="0" y="401"/>
                    <a:pt x="1544" y="2713"/>
                    <a:pt x="1544" y="2713"/>
                  </a:cubicBezTo>
                  <a:cubicBezTo>
                    <a:pt x="1719" y="2213"/>
                    <a:pt x="1560" y="1"/>
                    <a:pt x="9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 rot="-7840361">
              <a:off x="13101" y="2457"/>
              <a:ext cx="361" cy="106"/>
            </a:xfrm>
            <a:custGeom>
              <a:avLst/>
              <a:gdLst/>
              <a:ahLst/>
              <a:cxnLst/>
              <a:rect l="l" t="t" r="r" b="b"/>
              <a:pathLst>
                <a:path w="2848" h="836" extrusionOk="0">
                  <a:moveTo>
                    <a:pt x="833" y="0"/>
                  </a:moveTo>
                  <a:cubicBezTo>
                    <a:pt x="424" y="0"/>
                    <a:pt x="102" y="93"/>
                    <a:pt x="54" y="371"/>
                  </a:cubicBezTo>
                  <a:cubicBezTo>
                    <a:pt x="0" y="715"/>
                    <a:pt x="372" y="835"/>
                    <a:pt x="864" y="835"/>
                  </a:cubicBezTo>
                  <a:cubicBezTo>
                    <a:pt x="1586" y="835"/>
                    <a:pt x="2567" y="576"/>
                    <a:pt x="2848" y="380"/>
                  </a:cubicBezTo>
                  <a:cubicBezTo>
                    <a:pt x="2848" y="380"/>
                    <a:pt x="1662" y="0"/>
                    <a:pt x="8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 rot="-7840361">
              <a:off x="12952" y="2214"/>
              <a:ext cx="242" cy="333"/>
            </a:xfrm>
            <a:custGeom>
              <a:avLst/>
              <a:gdLst/>
              <a:ahLst/>
              <a:cxnLst/>
              <a:rect l="l" t="t" r="r" b="b"/>
              <a:pathLst>
                <a:path w="1910" h="2625" extrusionOk="0">
                  <a:moveTo>
                    <a:pt x="905" y="0"/>
                  </a:moveTo>
                  <a:cubicBezTo>
                    <a:pt x="850" y="0"/>
                    <a:pt x="792" y="17"/>
                    <a:pt x="732" y="54"/>
                  </a:cubicBezTo>
                  <a:cubicBezTo>
                    <a:pt x="0" y="500"/>
                    <a:pt x="1794" y="2624"/>
                    <a:pt x="1794" y="2624"/>
                  </a:cubicBezTo>
                  <a:cubicBezTo>
                    <a:pt x="1909" y="2116"/>
                    <a:pt x="1528" y="0"/>
                    <a:pt x="9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 rot="-7840361">
              <a:off x="13089" y="2244"/>
              <a:ext cx="354" cy="109"/>
            </a:xfrm>
            <a:custGeom>
              <a:avLst/>
              <a:gdLst/>
              <a:ahLst/>
              <a:cxnLst/>
              <a:rect l="l" t="t" r="r" b="b"/>
              <a:pathLst>
                <a:path w="2791" h="861" extrusionOk="0">
                  <a:moveTo>
                    <a:pt x="1142" y="1"/>
                  </a:moveTo>
                  <a:cubicBezTo>
                    <a:pt x="556" y="1"/>
                    <a:pt x="35" y="106"/>
                    <a:pt x="15" y="477"/>
                  </a:cubicBezTo>
                  <a:cubicBezTo>
                    <a:pt x="1" y="757"/>
                    <a:pt x="251" y="860"/>
                    <a:pt x="610" y="860"/>
                  </a:cubicBezTo>
                  <a:cubicBezTo>
                    <a:pt x="1336" y="860"/>
                    <a:pt x="2504" y="433"/>
                    <a:pt x="2791" y="182"/>
                  </a:cubicBezTo>
                  <a:cubicBezTo>
                    <a:pt x="2791" y="182"/>
                    <a:pt x="1911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 rot="-7840361">
              <a:off x="13011" y="2909"/>
              <a:ext cx="240" cy="295"/>
            </a:xfrm>
            <a:custGeom>
              <a:avLst/>
              <a:gdLst/>
              <a:ahLst/>
              <a:cxnLst/>
              <a:rect l="l" t="t" r="r" b="b"/>
              <a:pathLst>
                <a:path w="1893" h="2327" extrusionOk="0">
                  <a:moveTo>
                    <a:pt x="358" y="1"/>
                  </a:moveTo>
                  <a:cubicBezTo>
                    <a:pt x="333" y="1"/>
                    <a:pt x="309" y="3"/>
                    <a:pt x="286" y="6"/>
                  </a:cubicBezTo>
                  <a:cubicBezTo>
                    <a:pt x="303" y="4"/>
                    <a:pt x="321" y="3"/>
                    <a:pt x="338" y="3"/>
                  </a:cubicBezTo>
                  <a:cubicBezTo>
                    <a:pt x="387" y="3"/>
                    <a:pt x="437" y="11"/>
                    <a:pt x="483" y="24"/>
                  </a:cubicBezTo>
                  <a:cubicBezTo>
                    <a:pt x="443" y="7"/>
                    <a:pt x="400" y="1"/>
                    <a:pt x="358" y="1"/>
                  </a:cubicBezTo>
                  <a:close/>
                  <a:moveTo>
                    <a:pt x="483" y="24"/>
                  </a:moveTo>
                  <a:lnTo>
                    <a:pt x="483" y="24"/>
                  </a:lnTo>
                  <a:cubicBezTo>
                    <a:pt x="599" y="78"/>
                    <a:pt x="706" y="149"/>
                    <a:pt x="795" y="247"/>
                  </a:cubicBezTo>
                  <a:cubicBezTo>
                    <a:pt x="974" y="435"/>
                    <a:pt x="1125" y="649"/>
                    <a:pt x="1259" y="872"/>
                  </a:cubicBezTo>
                  <a:cubicBezTo>
                    <a:pt x="1393" y="1095"/>
                    <a:pt x="1509" y="1327"/>
                    <a:pt x="1607" y="1568"/>
                  </a:cubicBezTo>
                  <a:cubicBezTo>
                    <a:pt x="1661" y="1684"/>
                    <a:pt x="1714" y="1800"/>
                    <a:pt x="1750" y="1925"/>
                  </a:cubicBezTo>
                  <a:cubicBezTo>
                    <a:pt x="1788" y="2023"/>
                    <a:pt x="1813" y="2127"/>
                    <a:pt x="1830" y="2238"/>
                  </a:cubicBezTo>
                  <a:lnTo>
                    <a:pt x="1830" y="2238"/>
                  </a:lnTo>
                  <a:cubicBezTo>
                    <a:pt x="1643" y="2113"/>
                    <a:pt x="1456" y="1974"/>
                    <a:pt x="1277" y="1836"/>
                  </a:cubicBezTo>
                  <a:cubicBezTo>
                    <a:pt x="1081" y="1684"/>
                    <a:pt x="884" y="1524"/>
                    <a:pt x="706" y="1354"/>
                  </a:cubicBezTo>
                  <a:cubicBezTo>
                    <a:pt x="519" y="1184"/>
                    <a:pt x="349" y="997"/>
                    <a:pt x="206" y="792"/>
                  </a:cubicBezTo>
                  <a:cubicBezTo>
                    <a:pt x="135" y="694"/>
                    <a:pt x="81" y="577"/>
                    <a:pt x="46" y="461"/>
                  </a:cubicBezTo>
                  <a:cubicBezTo>
                    <a:pt x="10" y="337"/>
                    <a:pt x="46" y="203"/>
                    <a:pt x="126" y="113"/>
                  </a:cubicBezTo>
                  <a:lnTo>
                    <a:pt x="126" y="113"/>
                  </a:lnTo>
                  <a:cubicBezTo>
                    <a:pt x="37" y="212"/>
                    <a:pt x="1" y="345"/>
                    <a:pt x="46" y="479"/>
                  </a:cubicBezTo>
                  <a:cubicBezTo>
                    <a:pt x="72" y="595"/>
                    <a:pt x="126" y="711"/>
                    <a:pt x="197" y="810"/>
                  </a:cubicBezTo>
                  <a:cubicBezTo>
                    <a:pt x="340" y="1015"/>
                    <a:pt x="510" y="1202"/>
                    <a:pt x="688" y="1381"/>
                  </a:cubicBezTo>
                  <a:cubicBezTo>
                    <a:pt x="1045" y="1729"/>
                    <a:pt x="1438" y="2041"/>
                    <a:pt x="1857" y="2327"/>
                  </a:cubicBezTo>
                  <a:lnTo>
                    <a:pt x="1866" y="2327"/>
                  </a:lnTo>
                  <a:cubicBezTo>
                    <a:pt x="1884" y="2327"/>
                    <a:pt x="1893" y="2309"/>
                    <a:pt x="1893" y="2300"/>
                  </a:cubicBezTo>
                  <a:cubicBezTo>
                    <a:pt x="1875" y="2166"/>
                    <a:pt x="1848" y="2032"/>
                    <a:pt x="1804" y="1907"/>
                  </a:cubicBezTo>
                  <a:cubicBezTo>
                    <a:pt x="1759" y="1791"/>
                    <a:pt x="1706" y="1666"/>
                    <a:pt x="1652" y="1550"/>
                  </a:cubicBezTo>
                  <a:cubicBezTo>
                    <a:pt x="1545" y="1309"/>
                    <a:pt x="1420" y="1077"/>
                    <a:pt x="1286" y="863"/>
                  </a:cubicBezTo>
                  <a:cubicBezTo>
                    <a:pt x="1143" y="640"/>
                    <a:pt x="983" y="435"/>
                    <a:pt x="804" y="247"/>
                  </a:cubicBezTo>
                  <a:cubicBezTo>
                    <a:pt x="715" y="149"/>
                    <a:pt x="599" y="69"/>
                    <a:pt x="48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 rot="-7840361">
              <a:off x="13003" y="2723"/>
              <a:ext cx="119" cy="355"/>
            </a:xfrm>
            <a:custGeom>
              <a:avLst/>
              <a:gdLst/>
              <a:ahLst/>
              <a:cxnLst/>
              <a:rect l="l" t="t" r="r" b="b"/>
              <a:pathLst>
                <a:path w="938" h="2798" extrusionOk="0">
                  <a:moveTo>
                    <a:pt x="350" y="5"/>
                  </a:moveTo>
                  <a:cubicBezTo>
                    <a:pt x="325" y="8"/>
                    <a:pt x="301" y="13"/>
                    <a:pt x="277" y="22"/>
                  </a:cubicBezTo>
                  <a:cubicBezTo>
                    <a:pt x="299" y="15"/>
                    <a:pt x="324" y="9"/>
                    <a:pt x="350" y="5"/>
                  </a:cubicBezTo>
                  <a:close/>
                  <a:moveTo>
                    <a:pt x="413" y="1"/>
                  </a:moveTo>
                  <a:cubicBezTo>
                    <a:pt x="392" y="1"/>
                    <a:pt x="370" y="2"/>
                    <a:pt x="350" y="5"/>
                  </a:cubicBezTo>
                  <a:lnTo>
                    <a:pt x="350" y="5"/>
                  </a:lnTo>
                  <a:cubicBezTo>
                    <a:pt x="362" y="4"/>
                    <a:pt x="373" y="3"/>
                    <a:pt x="385" y="3"/>
                  </a:cubicBezTo>
                  <a:cubicBezTo>
                    <a:pt x="477" y="3"/>
                    <a:pt x="567" y="43"/>
                    <a:pt x="625" y="120"/>
                  </a:cubicBezTo>
                  <a:cubicBezTo>
                    <a:pt x="656" y="159"/>
                    <a:pt x="685" y="200"/>
                    <a:pt x="711" y="244"/>
                  </a:cubicBezTo>
                  <a:lnTo>
                    <a:pt x="711" y="244"/>
                  </a:lnTo>
                  <a:cubicBezTo>
                    <a:pt x="686" y="196"/>
                    <a:pt x="658" y="151"/>
                    <a:pt x="625" y="111"/>
                  </a:cubicBezTo>
                  <a:cubicBezTo>
                    <a:pt x="580" y="66"/>
                    <a:pt x="527" y="22"/>
                    <a:pt x="464" y="4"/>
                  </a:cubicBezTo>
                  <a:cubicBezTo>
                    <a:pt x="447" y="2"/>
                    <a:pt x="430" y="1"/>
                    <a:pt x="413" y="1"/>
                  </a:cubicBezTo>
                  <a:close/>
                  <a:moveTo>
                    <a:pt x="276" y="22"/>
                  </a:moveTo>
                  <a:cubicBezTo>
                    <a:pt x="152" y="67"/>
                    <a:pt x="63" y="165"/>
                    <a:pt x="36" y="290"/>
                  </a:cubicBezTo>
                  <a:cubicBezTo>
                    <a:pt x="71" y="165"/>
                    <a:pt x="152" y="67"/>
                    <a:pt x="276" y="22"/>
                  </a:cubicBezTo>
                  <a:close/>
                  <a:moveTo>
                    <a:pt x="711" y="244"/>
                  </a:moveTo>
                  <a:cubicBezTo>
                    <a:pt x="746" y="312"/>
                    <a:pt x="773" y="386"/>
                    <a:pt x="794" y="459"/>
                  </a:cubicBezTo>
                  <a:cubicBezTo>
                    <a:pt x="857" y="709"/>
                    <a:pt x="893" y="968"/>
                    <a:pt x="902" y="1227"/>
                  </a:cubicBezTo>
                  <a:cubicBezTo>
                    <a:pt x="902" y="1486"/>
                    <a:pt x="893" y="1744"/>
                    <a:pt x="875" y="2003"/>
                  </a:cubicBezTo>
                  <a:cubicBezTo>
                    <a:pt x="857" y="2128"/>
                    <a:pt x="848" y="2262"/>
                    <a:pt x="821" y="2387"/>
                  </a:cubicBezTo>
                  <a:cubicBezTo>
                    <a:pt x="806" y="2494"/>
                    <a:pt x="777" y="2602"/>
                    <a:pt x="741" y="2703"/>
                  </a:cubicBezTo>
                  <a:lnTo>
                    <a:pt x="741" y="2703"/>
                  </a:lnTo>
                  <a:cubicBezTo>
                    <a:pt x="637" y="2503"/>
                    <a:pt x="546" y="2290"/>
                    <a:pt x="455" y="2084"/>
                  </a:cubicBezTo>
                  <a:cubicBezTo>
                    <a:pt x="348" y="1851"/>
                    <a:pt x="259" y="1619"/>
                    <a:pt x="179" y="1387"/>
                  </a:cubicBezTo>
                  <a:cubicBezTo>
                    <a:pt x="98" y="1155"/>
                    <a:pt x="45" y="905"/>
                    <a:pt x="18" y="664"/>
                  </a:cubicBezTo>
                  <a:cubicBezTo>
                    <a:pt x="0" y="541"/>
                    <a:pt x="9" y="418"/>
                    <a:pt x="35" y="294"/>
                  </a:cubicBezTo>
                  <a:lnTo>
                    <a:pt x="35" y="294"/>
                  </a:lnTo>
                  <a:cubicBezTo>
                    <a:pt x="9" y="418"/>
                    <a:pt x="0" y="541"/>
                    <a:pt x="9" y="664"/>
                  </a:cubicBezTo>
                  <a:cubicBezTo>
                    <a:pt x="36" y="914"/>
                    <a:pt x="89" y="1155"/>
                    <a:pt x="161" y="1396"/>
                  </a:cubicBezTo>
                  <a:cubicBezTo>
                    <a:pt x="312" y="1869"/>
                    <a:pt x="491" y="2333"/>
                    <a:pt x="723" y="2780"/>
                  </a:cubicBezTo>
                  <a:cubicBezTo>
                    <a:pt x="723" y="2789"/>
                    <a:pt x="732" y="2789"/>
                    <a:pt x="732" y="2798"/>
                  </a:cubicBezTo>
                  <a:cubicBezTo>
                    <a:pt x="750" y="2798"/>
                    <a:pt x="759" y="2798"/>
                    <a:pt x="768" y="2780"/>
                  </a:cubicBezTo>
                  <a:cubicBezTo>
                    <a:pt x="812" y="2664"/>
                    <a:pt x="848" y="2530"/>
                    <a:pt x="866" y="2405"/>
                  </a:cubicBezTo>
                  <a:cubicBezTo>
                    <a:pt x="893" y="2271"/>
                    <a:pt x="902" y="2146"/>
                    <a:pt x="919" y="2012"/>
                  </a:cubicBezTo>
                  <a:cubicBezTo>
                    <a:pt x="937" y="1753"/>
                    <a:pt x="937" y="1494"/>
                    <a:pt x="928" y="1236"/>
                  </a:cubicBezTo>
                  <a:cubicBezTo>
                    <a:pt x="910" y="968"/>
                    <a:pt x="875" y="709"/>
                    <a:pt x="803" y="459"/>
                  </a:cubicBezTo>
                  <a:cubicBezTo>
                    <a:pt x="782" y="383"/>
                    <a:pt x="750" y="311"/>
                    <a:pt x="71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 rot="-7840361">
              <a:off x="13090" y="2848"/>
              <a:ext cx="357" cy="116"/>
            </a:xfrm>
            <a:custGeom>
              <a:avLst/>
              <a:gdLst/>
              <a:ahLst/>
              <a:cxnLst/>
              <a:rect l="l" t="t" r="r" b="b"/>
              <a:pathLst>
                <a:path w="2812" h="915" extrusionOk="0">
                  <a:moveTo>
                    <a:pt x="573" y="0"/>
                  </a:moveTo>
                  <a:cubicBezTo>
                    <a:pt x="459" y="0"/>
                    <a:pt x="350" y="26"/>
                    <a:pt x="241" y="64"/>
                  </a:cubicBezTo>
                  <a:cubicBezTo>
                    <a:pt x="116" y="118"/>
                    <a:pt x="27" y="243"/>
                    <a:pt x="9" y="377"/>
                  </a:cubicBezTo>
                  <a:cubicBezTo>
                    <a:pt x="0" y="448"/>
                    <a:pt x="18" y="520"/>
                    <a:pt x="45" y="582"/>
                  </a:cubicBezTo>
                  <a:cubicBezTo>
                    <a:pt x="80" y="636"/>
                    <a:pt x="134" y="680"/>
                    <a:pt x="188" y="716"/>
                  </a:cubicBezTo>
                  <a:cubicBezTo>
                    <a:pt x="304" y="787"/>
                    <a:pt x="429" y="832"/>
                    <a:pt x="553" y="859"/>
                  </a:cubicBezTo>
                  <a:cubicBezTo>
                    <a:pt x="762" y="896"/>
                    <a:pt x="976" y="915"/>
                    <a:pt x="1192" y="915"/>
                  </a:cubicBezTo>
                  <a:cubicBezTo>
                    <a:pt x="1235" y="915"/>
                    <a:pt x="1278" y="914"/>
                    <a:pt x="1321" y="912"/>
                  </a:cubicBezTo>
                  <a:cubicBezTo>
                    <a:pt x="1571" y="903"/>
                    <a:pt x="1830" y="886"/>
                    <a:pt x="2080" y="850"/>
                  </a:cubicBezTo>
                  <a:cubicBezTo>
                    <a:pt x="2330" y="814"/>
                    <a:pt x="2579" y="752"/>
                    <a:pt x="2812" y="645"/>
                  </a:cubicBezTo>
                  <a:lnTo>
                    <a:pt x="2812" y="645"/>
                  </a:lnTo>
                  <a:cubicBezTo>
                    <a:pt x="2579" y="734"/>
                    <a:pt x="2330" y="796"/>
                    <a:pt x="2080" y="814"/>
                  </a:cubicBezTo>
                  <a:cubicBezTo>
                    <a:pt x="1821" y="850"/>
                    <a:pt x="1571" y="868"/>
                    <a:pt x="1321" y="868"/>
                  </a:cubicBezTo>
                  <a:cubicBezTo>
                    <a:pt x="1062" y="868"/>
                    <a:pt x="812" y="850"/>
                    <a:pt x="562" y="805"/>
                  </a:cubicBezTo>
                  <a:cubicBezTo>
                    <a:pt x="437" y="778"/>
                    <a:pt x="321" y="734"/>
                    <a:pt x="214" y="671"/>
                  </a:cubicBezTo>
                  <a:cubicBezTo>
                    <a:pt x="107" y="618"/>
                    <a:pt x="45" y="502"/>
                    <a:pt x="63" y="377"/>
                  </a:cubicBezTo>
                  <a:cubicBezTo>
                    <a:pt x="72" y="261"/>
                    <a:pt x="152" y="154"/>
                    <a:pt x="259" y="109"/>
                  </a:cubicBezTo>
                  <a:cubicBezTo>
                    <a:pt x="356" y="64"/>
                    <a:pt x="460" y="44"/>
                    <a:pt x="564" y="44"/>
                  </a:cubicBezTo>
                  <a:cubicBezTo>
                    <a:pt x="584" y="44"/>
                    <a:pt x="605" y="45"/>
                    <a:pt x="625" y="47"/>
                  </a:cubicBezTo>
                  <a:cubicBezTo>
                    <a:pt x="875" y="47"/>
                    <a:pt x="1125" y="91"/>
                    <a:pt x="1375" y="154"/>
                  </a:cubicBezTo>
                  <a:cubicBezTo>
                    <a:pt x="1616" y="216"/>
                    <a:pt x="1857" y="297"/>
                    <a:pt x="2098" y="377"/>
                  </a:cubicBezTo>
                  <a:cubicBezTo>
                    <a:pt x="2338" y="457"/>
                    <a:pt x="2579" y="546"/>
                    <a:pt x="2812" y="645"/>
                  </a:cubicBezTo>
                  <a:cubicBezTo>
                    <a:pt x="2356" y="430"/>
                    <a:pt x="1874" y="252"/>
                    <a:pt x="1384" y="118"/>
                  </a:cubicBezTo>
                  <a:cubicBezTo>
                    <a:pt x="1134" y="47"/>
                    <a:pt x="884" y="11"/>
                    <a:pt x="625" y="2"/>
                  </a:cubicBezTo>
                  <a:cubicBezTo>
                    <a:pt x="608" y="1"/>
                    <a:pt x="590" y="0"/>
                    <a:pt x="5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2"/>
            <p:cNvSpPr/>
            <p:nvPr/>
          </p:nvSpPr>
          <p:spPr>
            <a:xfrm rot="-7840361">
              <a:off x="13007" y="2547"/>
              <a:ext cx="124" cy="354"/>
            </a:xfrm>
            <a:custGeom>
              <a:avLst/>
              <a:gdLst/>
              <a:ahLst/>
              <a:cxnLst/>
              <a:rect l="l" t="t" r="r" b="b"/>
              <a:pathLst>
                <a:path w="974" h="2789" extrusionOk="0">
                  <a:moveTo>
                    <a:pt x="411" y="1"/>
                  </a:moveTo>
                  <a:cubicBezTo>
                    <a:pt x="393" y="1"/>
                    <a:pt x="375" y="2"/>
                    <a:pt x="358" y="4"/>
                  </a:cubicBezTo>
                  <a:cubicBezTo>
                    <a:pt x="224" y="31"/>
                    <a:pt x="108" y="120"/>
                    <a:pt x="63" y="254"/>
                  </a:cubicBezTo>
                  <a:cubicBezTo>
                    <a:pt x="18" y="379"/>
                    <a:pt x="1" y="504"/>
                    <a:pt x="18" y="638"/>
                  </a:cubicBezTo>
                  <a:cubicBezTo>
                    <a:pt x="36" y="896"/>
                    <a:pt x="90" y="1146"/>
                    <a:pt x="170" y="1387"/>
                  </a:cubicBezTo>
                  <a:cubicBezTo>
                    <a:pt x="331" y="1869"/>
                    <a:pt x="536" y="2342"/>
                    <a:pt x="777" y="2789"/>
                  </a:cubicBezTo>
                  <a:cubicBezTo>
                    <a:pt x="661" y="2565"/>
                    <a:pt x="563" y="2333"/>
                    <a:pt x="465" y="2101"/>
                  </a:cubicBezTo>
                  <a:cubicBezTo>
                    <a:pt x="375" y="1860"/>
                    <a:pt x="286" y="1628"/>
                    <a:pt x="215" y="1378"/>
                  </a:cubicBezTo>
                  <a:cubicBezTo>
                    <a:pt x="134" y="1137"/>
                    <a:pt x="81" y="896"/>
                    <a:pt x="63" y="638"/>
                  </a:cubicBezTo>
                  <a:cubicBezTo>
                    <a:pt x="54" y="522"/>
                    <a:pt x="72" y="397"/>
                    <a:pt x="108" y="281"/>
                  </a:cubicBezTo>
                  <a:cubicBezTo>
                    <a:pt x="152" y="165"/>
                    <a:pt x="251" y="84"/>
                    <a:pt x="367" y="58"/>
                  </a:cubicBezTo>
                  <a:cubicBezTo>
                    <a:pt x="382" y="55"/>
                    <a:pt x="398" y="54"/>
                    <a:pt x="414" y="54"/>
                  </a:cubicBezTo>
                  <a:cubicBezTo>
                    <a:pt x="520" y="54"/>
                    <a:pt x="615" y="107"/>
                    <a:pt x="670" y="200"/>
                  </a:cubicBezTo>
                  <a:cubicBezTo>
                    <a:pt x="741" y="307"/>
                    <a:pt x="786" y="415"/>
                    <a:pt x="822" y="539"/>
                  </a:cubicBezTo>
                  <a:cubicBezTo>
                    <a:pt x="875" y="780"/>
                    <a:pt x="911" y="1030"/>
                    <a:pt x="920" y="1289"/>
                  </a:cubicBezTo>
                  <a:cubicBezTo>
                    <a:pt x="938" y="1539"/>
                    <a:pt x="929" y="1789"/>
                    <a:pt x="911" y="2048"/>
                  </a:cubicBezTo>
                  <a:cubicBezTo>
                    <a:pt x="902" y="2298"/>
                    <a:pt x="857" y="2548"/>
                    <a:pt x="777" y="2789"/>
                  </a:cubicBezTo>
                  <a:cubicBezTo>
                    <a:pt x="866" y="2557"/>
                    <a:pt x="920" y="2307"/>
                    <a:pt x="938" y="2048"/>
                  </a:cubicBezTo>
                  <a:cubicBezTo>
                    <a:pt x="965" y="1798"/>
                    <a:pt x="973" y="1539"/>
                    <a:pt x="965" y="1280"/>
                  </a:cubicBezTo>
                  <a:cubicBezTo>
                    <a:pt x="956" y="1030"/>
                    <a:pt x="929" y="772"/>
                    <a:pt x="866" y="522"/>
                  </a:cubicBezTo>
                  <a:cubicBezTo>
                    <a:pt x="831" y="397"/>
                    <a:pt x="786" y="281"/>
                    <a:pt x="715" y="165"/>
                  </a:cubicBezTo>
                  <a:cubicBezTo>
                    <a:pt x="670" y="111"/>
                    <a:pt x="625" y="66"/>
                    <a:pt x="563" y="31"/>
                  </a:cubicBezTo>
                  <a:cubicBezTo>
                    <a:pt x="516" y="11"/>
                    <a:pt x="464" y="1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2"/>
            <p:cNvSpPr/>
            <p:nvPr/>
          </p:nvSpPr>
          <p:spPr>
            <a:xfrm rot="-7840361">
              <a:off x="13097" y="2667"/>
              <a:ext cx="358" cy="117"/>
            </a:xfrm>
            <a:custGeom>
              <a:avLst/>
              <a:gdLst/>
              <a:ahLst/>
              <a:cxnLst/>
              <a:rect l="l" t="t" r="r" b="b"/>
              <a:pathLst>
                <a:path w="2821" h="922" extrusionOk="0">
                  <a:moveTo>
                    <a:pt x="625" y="1"/>
                  </a:moveTo>
                  <a:cubicBezTo>
                    <a:pt x="500" y="1"/>
                    <a:pt x="366" y="19"/>
                    <a:pt x="241" y="72"/>
                  </a:cubicBezTo>
                  <a:cubicBezTo>
                    <a:pt x="116" y="126"/>
                    <a:pt x="27" y="242"/>
                    <a:pt x="9" y="385"/>
                  </a:cubicBezTo>
                  <a:cubicBezTo>
                    <a:pt x="0" y="447"/>
                    <a:pt x="18" y="518"/>
                    <a:pt x="54" y="581"/>
                  </a:cubicBezTo>
                  <a:cubicBezTo>
                    <a:pt x="90" y="643"/>
                    <a:pt x="134" y="688"/>
                    <a:pt x="197" y="724"/>
                  </a:cubicBezTo>
                  <a:cubicBezTo>
                    <a:pt x="304" y="786"/>
                    <a:pt x="429" y="831"/>
                    <a:pt x="554" y="858"/>
                  </a:cubicBezTo>
                  <a:cubicBezTo>
                    <a:pt x="779" y="896"/>
                    <a:pt x="998" y="922"/>
                    <a:pt x="1221" y="922"/>
                  </a:cubicBezTo>
                  <a:cubicBezTo>
                    <a:pt x="1255" y="922"/>
                    <a:pt x="1288" y="921"/>
                    <a:pt x="1321" y="920"/>
                  </a:cubicBezTo>
                  <a:cubicBezTo>
                    <a:pt x="1580" y="911"/>
                    <a:pt x="1830" y="893"/>
                    <a:pt x="2080" y="849"/>
                  </a:cubicBezTo>
                  <a:cubicBezTo>
                    <a:pt x="2339" y="822"/>
                    <a:pt x="2580" y="751"/>
                    <a:pt x="2821" y="652"/>
                  </a:cubicBezTo>
                  <a:lnTo>
                    <a:pt x="2821" y="652"/>
                  </a:lnTo>
                  <a:cubicBezTo>
                    <a:pt x="2580" y="742"/>
                    <a:pt x="2330" y="795"/>
                    <a:pt x="2080" y="822"/>
                  </a:cubicBezTo>
                  <a:cubicBezTo>
                    <a:pt x="1830" y="849"/>
                    <a:pt x="1571" y="867"/>
                    <a:pt x="1321" y="867"/>
                  </a:cubicBezTo>
                  <a:cubicBezTo>
                    <a:pt x="1289" y="868"/>
                    <a:pt x="1257" y="868"/>
                    <a:pt x="1224" y="868"/>
                  </a:cubicBezTo>
                  <a:cubicBezTo>
                    <a:pt x="1005" y="868"/>
                    <a:pt x="781" y="843"/>
                    <a:pt x="572" y="804"/>
                  </a:cubicBezTo>
                  <a:cubicBezTo>
                    <a:pt x="447" y="777"/>
                    <a:pt x="331" y="733"/>
                    <a:pt x="224" y="670"/>
                  </a:cubicBezTo>
                  <a:cubicBezTo>
                    <a:pt x="116" y="617"/>
                    <a:pt x="54" y="501"/>
                    <a:pt x="63" y="385"/>
                  </a:cubicBezTo>
                  <a:cubicBezTo>
                    <a:pt x="81" y="260"/>
                    <a:pt x="152" y="153"/>
                    <a:pt x="268" y="108"/>
                  </a:cubicBezTo>
                  <a:cubicBezTo>
                    <a:pt x="369" y="69"/>
                    <a:pt x="470" y="44"/>
                    <a:pt x="577" y="44"/>
                  </a:cubicBezTo>
                  <a:cubicBezTo>
                    <a:pt x="593" y="44"/>
                    <a:pt x="609" y="44"/>
                    <a:pt x="625" y="45"/>
                  </a:cubicBezTo>
                  <a:cubicBezTo>
                    <a:pt x="884" y="54"/>
                    <a:pt x="1134" y="90"/>
                    <a:pt x="1375" y="161"/>
                  </a:cubicBezTo>
                  <a:cubicBezTo>
                    <a:pt x="1625" y="224"/>
                    <a:pt x="1866" y="295"/>
                    <a:pt x="2107" y="385"/>
                  </a:cubicBezTo>
                  <a:cubicBezTo>
                    <a:pt x="2348" y="465"/>
                    <a:pt x="2580" y="554"/>
                    <a:pt x="2821" y="652"/>
                  </a:cubicBezTo>
                  <a:cubicBezTo>
                    <a:pt x="2357" y="438"/>
                    <a:pt x="1875" y="260"/>
                    <a:pt x="1384" y="126"/>
                  </a:cubicBezTo>
                  <a:cubicBezTo>
                    <a:pt x="1143" y="54"/>
                    <a:pt x="884" y="10"/>
                    <a:pt x="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 rot="-7840361">
              <a:off x="12999" y="2367"/>
              <a:ext cx="142" cy="347"/>
            </a:xfrm>
            <a:custGeom>
              <a:avLst/>
              <a:gdLst/>
              <a:ahLst/>
              <a:cxnLst/>
              <a:rect l="l" t="t" r="r" b="b"/>
              <a:pathLst>
                <a:path w="1116" h="2736" extrusionOk="0">
                  <a:moveTo>
                    <a:pt x="402" y="0"/>
                  </a:moveTo>
                  <a:cubicBezTo>
                    <a:pt x="368" y="0"/>
                    <a:pt x="335" y="5"/>
                    <a:pt x="304" y="14"/>
                  </a:cubicBezTo>
                  <a:cubicBezTo>
                    <a:pt x="170" y="58"/>
                    <a:pt x="63" y="165"/>
                    <a:pt x="36" y="299"/>
                  </a:cubicBezTo>
                  <a:cubicBezTo>
                    <a:pt x="0" y="424"/>
                    <a:pt x="0" y="558"/>
                    <a:pt x="36" y="683"/>
                  </a:cubicBezTo>
                  <a:cubicBezTo>
                    <a:pt x="80" y="942"/>
                    <a:pt x="161" y="1183"/>
                    <a:pt x="277" y="1415"/>
                  </a:cubicBezTo>
                  <a:cubicBezTo>
                    <a:pt x="482" y="1879"/>
                    <a:pt x="741" y="2316"/>
                    <a:pt x="1026" y="2736"/>
                  </a:cubicBezTo>
                  <a:cubicBezTo>
                    <a:pt x="893" y="2522"/>
                    <a:pt x="768" y="2299"/>
                    <a:pt x="652" y="2075"/>
                  </a:cubicBezTo>
                  <a:cubicBezTo>
                    <a:pt x="527" y="1852"/>
                    <a:pt x="411" y="1629"/>
                    <a:pt x="312" y="1388"/>
                  </a:cubicBezTo>
                  <a:cubicBezTo>
                    <a:pt x="205" y="1165"/>
                    <a:pt x="134" y="924"/>
                    <a:pt x="80" y="674"/>
                  </a:cubicBezTo>
                  <a:cubicBezTo>
                    <a:pt x="54" y="549"/>
                    <a:pt x="54" y="424"/>
                    <a:pt x="80" y="308"/>
                  </a:cubicBezTo>
                  <a:cubicBezTo>
                    <a:pt x="107" y="183"/>
                    <a:pt x="196" y="94"/>
                    <a:pt x="321" y="58"/>
                  </a:cubicBezTo>
                  <a:cubicBezTo>
                    <a:pt x="344" y="53"/>
                    <a:pt x="366" y="51"/>
                    <a:pt x="389" y="51"/>
                  </a:cubicBezTo>
                  <a:cubicBezTo>
                    <a:pt x="483" y="51"/>
                    <a:pt x="576" y="95"/>
                    <a:pt x="634" y="174"/>
                  </a:cubicBezTo>
                  <a:cubicBezTo>
                    <a:pt x="714" y="273"/>
                    <a:pt x="777" y="380"/>
                    <a:pt x="821" y="496"/>
                  </a:cubicBezTo>
                  <a:cubicBezTo>
                    <a:pt x="901" y="728"/>
                    <a:pt x="973" y="978"/>
                    <a:pt x="1009" y="1228"/>
                  </a:cubicBezTo>
                  <a:cubicBezTo>
                    <a:pt x="1044" y="1477"/>
                    <a:pt x="1071" y="1727"/>
                    <a:pt x="1080" y="1986"/>
                  </a:cubicBezTo>
                  <a:cubicBezTo>
                    <a:pt x="1098" y="2236"/>
                    <a:pt x="1080" y="2486"/>
                    <a:pt x="1026" y="2736"/>
                  </a:cubicBezTo>
                  <a:cubicBezTo>
                    <a:pt x="1089" y="2486"/>
                    <a:pt x="1116" y="2227"/>
                    <a:pt x="1107" y="1968"/>
                  </a:cubicBezTo>
                  <a:cubicBezTo>
                    <a:pt x="1098" y="1718"/>
                    <a:pt x="1080" y="1460"/>
                    <a:pt x="1044" y="1210"/>
                  </a:cubicBezTo>
                  <a:cubicBezTo>
                    <a:pt x="1009" y="951"/>
                    <a:pt x="946" y="701"/>
                    <a:pt x="857" y="460"/>
                  </a:cubicBezTo>
                  <a:cubicBezTo>
                    <a:pt x="812" y="344"/>
                    <a:pt x="750" y="228"/>
                    <a:pt x="669" y="130"/>
                  </a:cubicBezTo>
                  <a:cubicBezTo>
                    <a:pt x="625" y="76"/>
                    <a:pt x="562" y="41"/>
                    <a:pt x="500" y="14"/>
                  </a:cubicBezTo>
                  <a:cubicBezTo>
                    <a:pt x="469" y="5"/>
                    <a:pt x="435" y="0"/>
                    <a:pt x="4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 rot="-7840361">
              <a:off x="13101" y="2453"/>
              <a:ext cx="358" cy="111"/>
            </a:xfrm>
            <a:custGeom>
              <a:avLst/>
              <a:gdLst/>
              <a:ahLst/>
              <a:cxnLst/>
              <a:rect l="l" t="t" r="r" b="b"/>
              <a:pathLst>
                <a:path w="2821" h="875" extrusionOk="0">
                  <a:moveTo>
                    <a:pt x="824" y="0"/>
                  </a:moveTo>
                  <a:cubicBezTo>
                    <a:pt x="739" y="0"/>
                    <a:pt x="655" y="3"/>
                    <a:pt x="572" y="9"/>
                  </a:cubicBezTo>
                  <a:cubicBezTo>
                    <a:pt x="438" y="18"/>
                    <a:pt x="313" y="54"/>
                    <a:pt x="197" y="116"/>
                  </a:cubicBezTo>
                  <a:cubicBezTo>
                    <a:pt x="72" y="188"/>
                    <a:pt x="1" y="312"/>
                    <a:pt x="1" y="455"/>
                  </a:cubicBezTo>
                  <a:cubicBezTo>
                    <a:pt x="1" y="527"/>
                    <a:pt x="19" y="589"/>
                    <a:pt x="63" y="652"/>
                  </a:cubicBezTo>
                  <a:cubicBezTo>
                    <a:pt x="99" y="705"/>
                    <a:pt x="152" y="741"/>
                    <a:pt x="215" y="777"/>
                  </a:cubicBezTo>
                  <a:cubicBezTo>
                    <a:pt x="340" y="821"/>
                    <a:pt x="465" y="857"/>
                    <a:pt x="599" y="866"/>
                  </a:cubicBezTo>
                  <a:cubicBezTo>
                    <a:pt x="682" y="872"/>
                    <a:pt x="766" y="875"/>
                    <a:pt x="851" y="875"/>
                  </a:cubicBezTo>
                  <a:cubicBezTo>
                    <a:pt x="1020" y="875"/>
                    <a:pt x="1191" y="863"/>
                    <a:pt x="1357" y="839"/>
                  </a:cubicBezTo>
                  <a:cubicBezTo>
                    <a:pt x="1616" y="803"/>
                    <a:pt x="1866" y="750"/>
                    <a:pt x="2107" y="687"/>
                  </a:cubicBezTo>
                  <a:cubicBezTo>
                    <a:pt x="2357" y="625"/>
                    <a:pt x="2598" y="527"/>
                    <a:pt x="2821" y="402"/>
                  </a:cubicBezTo>
                  <a:lnTo>
                    <a:pt x="2821" y="402"/>
                  </a:lnTo>
                  <a:cubicBezTo>
                    <a:pt x="2589" y="527"/>
                    <a:pt x="2357" y="607"/>
                    <a:pt x="2107" y="661"/>
                  </a:cubicBezTo>
                  <a:cubicBezTo>
                    <a:pt x="1857" y="723"/>
                    <a:pt x="1607" y="768"/>
                    <a:pt x="1357" y="794"/>
                  </a:cubicBezTo>
                  <a:cubicBezTo>
                    <a:pt x="1191" y="818"/>
                    <a:pt x="1020" y="830"/>
                    <a:pt x="851" y="830"/>
                  </a:cubicBezTo>
                  <a:cubicBezTo>
                    <a:pt x="766" y="830"/>
                    <a:pt x="682" y="827"/>
                    <a:pt x="599" y="821"/>
                  </a:cubicBezTo>
                  <a:cubicBezTo>
                    <a:pt x="474" y="812"/>
                    <a:pt x="358" y="777"/>
                    <a:pt x="242" y="732"/>
                  </a:cubicBezTo>
                  <a:cubicBezTo>
                    <a:pt x="126" y="687"/>
                    <a:pt x="54" y="571"/>
                    <a:pt x="54" y="455"/>
                  </a:cubicBezTo>
                  <a:cubicBezTo>
                    <a:pt x="54" y="330"/>
                    <a:pt x="117" y="223"/>
                    <a:pt x="224" y="161"/>
                  </a:cubicBezTo>
                  <a:cubicBezTo>
                    <a:pt x="331" y="98"/>
                    <a:pt x="447" y="63"/>
                    <a:pt x="572" y="54"/>
                  </a:cubicBezTo>
                  <a:cubicBezTo>
                    <a:pt x="655" y="48"/>
                    <a:pt x="739" y="45"/>
                    <a:pt x="824" y="45"/>
                  </a:cubicBezTo>
                  <a:cubicBezTo>
                    <a:pt x="993" y="45"/>
                    <a:pt x="1164" y="57"/>
                    <a:pt x="1331" y="80"/>
                  </a:cubicBezTo>
                  <a:cubicBezTo>
                    <a:pt x="1580" y="116"/>
                    <a:pt x="1830" y="161"/>
                    <a:pt x="2080" y="214"/>
                  </a:cubicBezTo>
                  <a:cubicBezTo>
                    <a:pt x="2330" y="268"/>
                    <a:pt x="2571" y="330"/>
                    <a:pt x="2821" y="402"/>
                  </a:cubicBezTo>
                  <a:cubicBezTo>
                    <a:pt x="2339" y="241"/>
                    <a:pt x="1839" y="116"/>
                    <a:pt x="1339" y="36"/>
                  </a:cubicBezTo>
                  <a:cubicBezTo>
                    <a:pt x="1167" y="12"/>
                    <a:pt x="99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 rot="-7840361">
              <a:off x="12971" y="2192"/>
              <a:ext cx="165" cy="336"/>
            </a:xfrm>
            <a:custGeom>
              <a:avLst/>
              <a:gdLst/>
              <a:ahLst/>
              <a:cxnLst/>
              <a:rect l="l" t="t" r="r" b="b"/>
              <a:pathLst>
                <a:path w="1304" h="2652" extrusionOk="0">
                  <a:moveTo>
                    <a:pt x="380" y="0"/>
                  </a:moveTo>
                  <a:cubicBezTo>
                    <a:pt x="334" y="0"/>
                    <a:pt x="290" y="10"/>
                    <a:pt x="250" y="27"/>
                  </a:cubicBezTo>
                  <a:cubicBezTo>
                    <a:pt x="125" y="81"/>
                    <a:pt x="36" y="197"/>
                    <a:pt x="18" y="340"/>
                  </a:cubicBezTo>
                  <a:cubicBezTo>
                    <a:pt x="0" y="465"/>
                    <a:pt x="18" y="599"/>
                    <a:pt x="54" y="723"/>
                  </a:cubicBezTo>
                  <a:cubicBezTo>
                    <a:pt x="134" y="964"/>
                    <a:pt x="241" y="1205"/>
                    <a:pt x="375" y="1420"/>
                  </a:cubicBezTo>
                  <a:cubicBezTo>
                    <a:pt x="634" y="1857"/>
                    <a:pt x="937" y="2267"/>
                    <a:pt x="1267" y="2651"/>
                  </a:cubicBezTo>
                  <a:cubicBezTo>
                    <a:pt x="1107" y="2455"/>
                    <a:pt x="955" y="2250"/>
                    <a:pt x="812" y="2044"/>
                  </a:cubicBezTo>
                  <a:cubicBezTo>
                    <a:pt x="669" y="1830"/>
                    <a:pt x="527" y="1625"/>
                    <a:pt x="402" y="1402"/>
                  </a:cubicBezTo>
                  <a:cubicBezTo>
                    <a:pt x="277" y="1179"/>
                    <a:pt x="170" y="956"/>
                    <a:pt x="98" y="706"/>
                  </a:cubicBezTo>
                  <a:cubicBezTo>
                    <a:pt x="54" y="590"/>
                    <a:pt x="45" y="465"/>
                    <a:pt x="54" y="349"/>
                  </a:cubicBezTo>
                  <a:cubicBezTo>
                    <a:pt x="71" y="224"/>
                    <a:pt x="152" y="125"/>
                    <a:pt x="268" y="72"/>
                  </a:cubicBezTo>
                  <a:cubicBezTo>
                    <a:pt x="299" y="59"/>
                    <a:pt x="333" y="53"/>
                    <a:pt x="366" y="53"/>
                  </a:cubicBezTo>
                  <a:cubicBezTo>
                    <a:pt x="449" y="53"/>
                    <a:pt x="532" y="89"/>
                    <a:pt x="589" y="152"/>
                  </a:cubicBezTo>
                  <a:cubicBezTo>
                    <a:pt x="678" y="233"/>
                    <a:pt x="759" y="331"/>
                    <a:pt x="812" y="447"/>
                  </a:cubicBezTo>
                  <a:cubicBezTo>
                    <a:pt x="928" y="670"/>
                    <a:pt x="1018" y="911"/>
                    <a:pt x="1080" y="1152"/>
                  </a:cubicBezTo>
                  <a:cubicBezTo>
                    <a:pt x="1142" y="1402"/>
                    <a:pt x="1196" y="1643"/>
                    <a:pt x="1232" y="1902"/>
                  </a:cubicBezTo>
                  <a:cubicBezTo>
                    <a:pt x="1285" y="2143"/>
                    <a:pt x="1294" y="2401"/>
                    <a:pt x="1267" y="2651"/>
                  </a:cubicBezTo>
                  <a:cubicBezTo>
                    <a:pt x="1303" y="2401"/>
                    <a:pt x="1303" y="2143"/>
                    <a:pt x="1267" y="1893"/>
                  </a:cubicBezTo>
                  <a:cubicBezTo>
                    <a:pt x="1232" y="1643"/>
                    <a:pt x="1187" y="1393"/>
                    <a:pt x="1125" y="1143"/>
                  </a:cubicBezTo>
                  <a:cubicBezTo>
                    <a:pt x="1062" y="893"/>
                    <a:pt x="973" y="652"/>
                    <a:pt x="857" y="420"/>
                  </a:cubicBezTo>
                  <a:cubicBezTo>
                    <a:pt x="803" y="304"/>
                    <a:pt x="723" y="197"/>
                    <a:pt x="625" y="108"/>
                  </a:cubicBezTo>
                  <a:cubicBezTo>
                    <a:pt x="580" y="63"/>
                    <a:pt x="518" y="27"/>
                    <a:pt x="455" y="9"/>
                  </a:cubicBezTo>
                  <a:cubicBezTo>
                    <a:pt x="430" y="3"/>
                    <a:pt x="405" y="0"/>
                    <a:pt x="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 rot="-7840361">
              <a:off x="13086" y="2241"/>
              <a:ext cx="357" cy="112"/>
            </a:xfrm>
            <a:custGeom>
              <a:avLst/>
              <a:gdLst/>
              <a:ahLst/>
              <a:cxnLst/>
              <a:rect l="l" t="t" r="r" b="b"/>
              <a:pathLst>
                <a:path w="2812" h="886" extrusionOk="0">
                  <a:moveTo>
                    <a:pt x="9" y="493"/>
                  </a:moveTo>
                  <a:cubicBezTo>
                    <a:pt x="0" y="555"/>
                    <a:pt x="18" y="618"/>
                    <a:pt x="54" y="680"/>
                  </a:cubicBezTo>
                  <a:cubicBezTo>
                    <a:pt x="18" y="618"/>
                    <a:pt x="9" y="555"/>
                    <a:pt x="9" y="493"/>
                  </a:cubicBezTo>
                  <a:close/>
                  <a:moveTo>
                    <a:pt x="1202" y="0"/>
                  </a:moveTo>
                  <a:cubicBezTo>
                    <a:pt x="979" y="0"/>
                    <a:pt x="763" y="24"/>
                    <a:pt x="554" y="55"/>
                  </a:cubicBezTo>
                  <a:cubicBezTo>
                    <a:pt x="429" y="82"/>
                    <a:pt x="313" y="127"/>
                    <a:pt x="206" y="189"/>
                  </a:cubicBezTo>
                  <a:lnTo>
                    <a:pt x="206" y="189"/>
                  </a:lnTo>
                  <a:cubicBezTo>
                    <a:pt x="313" y="127"/>
                    <a:pt x="429" y="82"/>
                    <a:pt x="554" y="64"/>
                  </a:cubicBezTo>
                  <a:cubicBezTo>
                    <a:pt x="737" y="38"/>
                    <a:pt x="920" y="22"/>
                    <a:pt x="1099" y="22"/>
                  </a:cubicBezTo>
                  <a:cubicBezTo>
                    <a:pt x="1165" y="22"/>
                    <a:pt x="1230" y="24"/>
                    <a:pt x="1294" y="29"/>
                  </a:cubicBezTo>
                  <a:cubicBezTo>
                    <a:pt x="1544" y="37"/>
                    <a:pt x="1794" y="64"/>
                    <a:pt x="2044" y="100"/>
                  </a:cubicBezTo>
                  <a:cubicBezTo>
                    <a:pt x="2267" y="125"/>
                    <a:pt x="2496" y="165"/>
                    <a:pt x="2720" y="206"/>
                  </a:cubicBezTo>
                  <a:lnTo>
                    <a:pt x="2720" y="206"/>
                  </a:lnTo>
                  <a:cubicBezTo>
                    <a:pt x="2628" y="270"/>
                    <a:pt x="2536" y="322"/>
                    <a:pt x="2437" y="368"/>
                  </a:cubicBezTo>
                  <a:cubicBezTo>
                    <a:pt x="2321" y="430"/>
                    <a:pt x="2205" y="475"/>
                    <a:pt x="2080" y="519"/>
                  </a:cubicBezTo>
                  <a:cubicBezTo>
                    <a:pt x="1839" y="618"/>
                    <a:pt x="1598" y="698"/>
                    <a:pt x="1339" y="760"/>
                  </a:cubicBezTo>
                  <a:cubicBezTo>
                    <a:pt x="1089" y="823"/>
                    <a:pt x="839" y="867"/>
                    <a:pt x="580" y="867"/>
                  </a:cubicBezTo>
                  <a:cubicBezTo>
                    <a:pt x="563" y="869"/>
                    <a:pt x="546" y="869"/>
                    <a:pt x="529" y="869"/>
                  </a:cubicBezTo>
                  <a:cubicBezTo>
                    <a:pt x="414" y="869"/>
                    <a:pt x="306" y="844"/>
                    <a:pt x="197" y="805"/>
                  </a:cubicBezTo>
                  <a:lnTo>
                    <a:pt x="197" y="805"/>
                  </a:lnTo>
                  <a:cubicBezTo>
                    <a:pt x="313" y="859"/>
                    <a:pt x="447" y="885"/>
                    <a:pt x="580" y="885"/>
                  </a:cubicBezTo>
                  <a:cubicBezTo>
                    <a:pt x="839" y="885"/>
                    <a:pt x="1098" y="850"/>
                    <a:pt x="1348" y="787"/>
                  </a:cubicBezTo>
                  <a:cubicBezTo>
                    <a:pt x="1607" y="734"/>
                    <a:pt x="1857" y="662"/>
                    <a:pt x="2098" y="564"/>
                  </a:cubicBezTo>
                  <a:cubicBezTo>
                    <a:pt x="2223" y="519"/>
                    <a:pt x="2348" y="475"/>
                    <a:pt x="2455" y="412"/>
                  </a:cubicBezTo>
                  <a:cubicBezTo>
                    <a:pt x="2580" y="368"/>
                    <a:pt x="2696" y="296"/>
                    <a:pt x="2803" y="216"/>
                  </a:cubicBezTo>
                  <a:cubicBezTo>
                    <a:pt x="2803" y="207"/>
                    <a:pt x="2803" y="207"/>
                    <a:pt x="2812" y="198"/>
                  </a:cubicBezTo>
                  <a:cubicBezTo>
                    <a:pt x="2812" y="189"/>
                    <a:pt x="2803" y="171"/>
                    <a:pt x="2785" y="171"/>
                  </a:cubicBezTo>
                  <a:cubicBezTo>
                    <a:pt x="2294" y="73"/>
                    <a:pt x="1794" y="20"/>
                    <a:pt x="1303" y="2"/>
                  </a:cubicBezTo>
                  <a:cubicBezTo>
                    <a:pt x="1269" y="1"/>
                    <a:pt x="1236" y="0"/>
                    <a:pt x="12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 rot="-7840361">
              <a:off x="12740" y="2255"/>
              <a:ext cx="758" cy="602"/>
            </a:xfrm>
            <a:custGeom>
              <a:avLst/>
              <a:gdLst/>
              <a:ahLst/>
              <a:cxnLst/>
              <a:rect l="l" t="t" r="r" b="b"/>
              <a:pathLst>
                <a:path w="5974" h="4745" extrusionOk="0">
                  <a:moveTo>
                    <a:pt x="1250" y="0"/>
                  </a:moveTo>
                  <a:lnTo>
                    <a:pt x="1250" y="0"/>
                  </a:lnTo>
                  <a:cubicBezTo>
                    <a:pt x="1232" y="286"/>
                    <a:pt x="1241" y="572"/>
                    <a:pt x="1277" y="857"/>
                  </a:cubicBezTo>
                  <a:cubicBezTo>
                    <a:pt x="1312" y="1063"/>
                    <a:pt x="1357" y="1277"/>
                    <a:pt x="1402" y="1482"/>
                  </a:cubicBezTo>
                  <a:cubicBezTo>
                    <a:pt x="1011" y="1074"/>
                    <a:pt x="199" y="195"/>
                    <a:pt x="187" y="195"/>
                  </a:cubicBezTo>
                  <a:lnTo>
                    <a:pt x="187" y="195"/>
                  </a:lnTo>
                  <a:cubicBezTo>
                    <a:pt x="187" y="195"/>
                    <a:pt x="187" y="195"/>
                    <a:pt x="188" y="197"/>
                  </a:cubicBezTo>
                  <a:cubicBezTo>
                    <a:pt x="554" y="697"/>
                    <a:pt x="955" y="1170"/>
                    <a:pt x="1393" y="1607"/>
                  </a:cubicBezTo>
                  <a:cubicBezTo>
                    <a:pt x="1339" y="1617"/>
                    <a:pt x="1284" y="1621"/>
                    <a:pt x="1227" y="1621"/>
                  </a:cubicBezTo>
                  <a:cubicBezTo>
                    <a:pt x="1031" y="1621"/>
                    <a:pt x="825" y="1570"/>
                    <a:pt x="652" y="1536"/>
                  </a:cubicBezTo>
                  <a:cubicBezTo>
                    <a:pt x="496" y="1498"/>
                    <a:pt x="116" y="1449"/>
                    <a:pt x="25" y="1449"/>
                  </a:cubicBezTo>
                  <a:cubicBezTo>
                    <a:pt x="7" y="1449"/>
                    <a:pt x="0" y="1451"/>
                    <a:pt x="9" y="1455"/>
                  </a:cubicBezTo>
                  <a:cubicBezTo>
                    <a:pt x="215" y="1536"/>
                    <a:pt x="429" y="1589"/>
                    <a:pt x="643" y="1625"/>
                  </a:cubicBezTo>
                  <a:cubicBezTo>
                    <a:pt x="819" y="1669"/>
                    <a:pt x="1030" y="1717"/>
                    <a:pt x="1230" y="1717"/>
                  </a:cubicBezTo>
                  <a:cubicBezTo>
                    <a:pt x="1314" y="1717"/>
                    <a:pt x="1396" y="1709"/>
                    <a:pt x="1473" y="1687"/>
                  </a:cubicBezTo>
                  <a:cubicBezTo>
                    <a:pt x="1768" y="1991"/>
                    <a:pt x="2080" y="2267"/>
                    <a:pt x="2401" y="2544"/>
                  </a:cubicBezTo>
                  <a:cubicBezTo>
                    <a:pt x="2169" y="2544"/>
                    <a:pt x="1946" y="2517"/>
                    <a:pt x="1723" y="2455"/>
                  </a:cubicBezTo>
                  <a:cubicBezTo>
                    <a:pt x="1560" y="2425"/>
                    <a:pt x="1180" y="2377"/>
                    <a:pt x="1093" y="2377"/>
                  </a:cubicBezTo>
                  <a:cubicBezTo>
                    <a:pt x="1075" y="2377"/>
                    <a:pt x="1070" y="2379"/>
                    <a:pt x="1080" y="2383"/>
                  </a:cubicBezTo>
                  <a:cubicBezTo>
                    <a:pt x="1286" y="2464"/>
                    <a:pt x="1491" y="2517"/>
                    <a:pt x="1705" y="2553"/>
                  </a:cubicBezTo>
                  <a:cubicBezTo>
                    <a:pt x="1886" y="2593"/>
                    <a:pt x="2097" y="2643"/>
                    <a:pt x="2300" y="2643"/>
                  </a:cubicBezTo>
                  <a:cubicBezTo>
                    <a:pt x="2368" y="2643"/>
                    <a:pt x="2435" y="2638"/>
                    <a:pt x="2499" y="2624"/>
                  </a:cubicBezTo>
                  <a:cubicBezTo>
                    <a:pt x="2874" y="2928"/>
                    <a:pt x="3258" y="3222"/>
                    <a:pt x="3660" y="3499"/>
                  </a:cubicBezTo>
                  <a:cubicBezTo>
                    <a:pt x="3586" y="3518"/>
                    <a:pt x="3507" y="3526"/>
                    <a:pt x="3427" y="3526"/>
                  </a:cubicBezTo>
                  <a:cubicBezTo>
                    <a:pt x="3247" y="3526"/>
                    <a:pt x="3059" y="3488"/>
                    <a:pt x="2892" y="3463"/>
                  </a:cubicBezTo>
                  <a:cubicBezTo>
                    <a:pt x="2739" y="3436"/>
                    <a:pt x="2401" y="3413"/>
                    <a:pt x="2285" y="3413"/>
                  </a:cubicBezTo>
                  <a:cubicBezTo>
                    <a:pt x="2253" y="3413"/>
                    <a:pt x="2238" y="3415"/>
                    <a:pt x="2249" y="3419"/>
                  </a:cubicBezTo>
                  <a:cubicBezTo>
                    <a:pt x="2455" y="3490"/>
                    <a:pt x="2669" y="3535"/>
                    <a:pt x="2883" y="3562"/>
                  </a:cubicBezTo>
                  <a:cubicBezTo>
                    <a:pt x="3046" y="3589"/>
                    <a:pt x="3236" y="3623"/>
                    <a:pt x="3420" y="3623"/>
                  </a:cubicBezTo>
                  <a:cubicBezTo>
                    <a:pt x="3538" y="3623"/>
                    <a:pt x="3653" y="3609"/>
                    <a:pt x="3758" y="3570"/>
                  </a:cubicBezTo>
                  <a:lnTo>
                    <a:pt x="3874" y="3651"/>
                  </a:lnTo>
                  <a:cubicBezTo>
                    <a:pt x="4222" y="3874"/>
                    <a:pt x="4579" y="4097"/>
                    <a:pt x="4945" y="4293"/>
                  </a:cubicBezTo>
                  <a:cubicBezTo>
                    <a:pt x="4731" y="4356"/>
                    <a:pt x="4499" y="4383"/>
                    <a:pt x="4275" y="4383"/>
                  </a:cubicBezTo>
                  <a:cubicBezTo>
                    <a:pt x="4079" y="4392"/>
                    <a:pt x="3570" y="4463"/>
                    <a:pt x="3633" y="4472"/>
                  </a:cubicBezTo>
                  <a:cubicBezTo>
                    <a:pt x="3751" y="4487"/>
                    <a:pt x="3871" y="4493"/>
                    <a:pt x="3992" y="4493"/>
                  </a:cubicBezTo>
                  <a:cubicBezTo>
                    <a:pt x="4090" y="4493"/>
                    <a:pt x="4188" y="4489"/>
                    <a:pt x="4284" y="4481"/>
                  </a:cubicBezTo>
                  <a:cubicBezTo>
                    <a:pt x="4525" y="4472"/>
                    <a:pt x="4829" y="4463"/>
                    <a:pt x="5061" y="4356"/>
                  </a:cubicBezTo>
                  <a:cubicBezTo>
                    <a:pt x="5329" y="4499"/>
                    <a:pt x="5605" y="4624"/>
                    <a:pt x="5882" y="4740"/>
                  </a:cubicBezTo>
                  <a:cubicBezTo>
                    <a:pt x="5890" y="4743"/>
                    <a:pt x="5898" y="4745"/>
                    <a:pt x="5905" y="4745"/>
                  </a:cubicBezTo>
                  <a:cubicBezTo>
                    <a:pt x="5952" y="4745"/>
                    <a:pt x="5973" y="4674"/>
                    <a:pt x="5927" y="4650"/>
                  </a:cubicBezTo>
                  <a:cubicBezTo>
                    <a:pt x="5668" y="4543"/>
                    <a:pt x="5409" y="4427"/>
                    <a:pt x="5159" y="4293"/>
                  </a:cubicBezTo>
                  <a:cubicBezTo>
                    <a:pt x="5168" y="4276"/>
                    <a:pt x="5168" y="4258"/>
                    <a:pt x="5159" y="4240"/>
                  </a:cubicBezTo>
                  <a:cubicBezTo>
                    <a:pt x="5016" y="3981"/>
                    <a:pt x="4882" y="3704"/>
                    <a:pt x="4757" y="3437"/>
                  </a:cubicBezTo>
                  <a:cubicBezTo>
                    <a:pt x="4650" y="3213"/>
                    <a:pt x="4561" y="2981"/>
                    <a:pt x="4472" y="2740"/>
                  </a:cubicBezTo>
                  <a:lnTo>
                    <a:pt x="4472" y="2740"/>
                  </a:lnTo>
                  <a:cubicBezTo>
                    <a:pt x="4516" y="2999"/>
                    <a:pt x="4588" y="3258"/>
                    <a:pt x="4686" y="3499"/>
                  </a:cubicBezTo>
                  <a:cubicBezTo>
                    <a:pt x="4793" y="3749"/>
                    <a:pt x="4918" y="3990"/>
                    <a:pt x="5043" y="4231"/>
                  </a:cubicBezTo>
                  <a:cubicBezTo>
                    <a:pt x="4695" y="4035"/>
                    <a:pt x="4347" y="3829"/>
                    <a:pt x="4017" y="3615"/>
                  </a:cubicBezTo>
                  <a:cubicBezTo>
                    <a:pt x="3936" y="3562"/>
                    <a:pt x="3856" y="3508"/>
                    <a:pt x="3776" y="3454"/>
                  </a:cubicBezTo>
                  <a:cubicBezTo>
                    <a:pt x="3704" y="3187"/>
                    <a:pt x="3624" y="2910"/>
                    <a:pt x="3561" y="2642"/>
                  </a:cubicBezTo>
                  <a:cubicBezTo>
                    <a:pt x="3508" y="2392"/>
                    <a:pt x="3419" y="2098"/>
                    <a:pt x="3383" y="1848"/>
                  </a:cubicBezTo>
                  <a:lnTo>
                    <a:pt x="3383" y="1848"/>
                  </a:lnTo>
                  <a:cubicBezTo>
                    <a:pt x="3401" y="2116"/>
                    <a:pt x="3437" y="2383"/>
                    <a:pt x="3481" y="2642"/>
                  </a:cubicBezTo>
                  <a:cubicBezTo>
                    <a:pt x="3535" y="2865"/>
                    <a:pt x="3588" y="3151"/>
                    <a:pt x="3651" y="3374"/>
                  </a:cubicBezTo>
                  <a:cubicBezTo>
                    <a:pt x="3294" y="3124"/>
                    <a:pt x="2946" y="2865"/>
                    <a:pt x="2606" y="2589"/>
                  </a:cubicBezTo>
                  <a:cubicBezTo>
                    <a:pt x="2615" y="2571"/>
                    <a:pt x="2615" y="2553"/>
                    <a:pt x="2606" y="2544"/>
                  </a:cubicBezTo>
                  <a:cubicBezTo>
                    <a:pt x="2544" y="2259"/>
                    <a:pt x="2473" y="1964"/>
                    <a:pt x="2428" y="1678"/>
                  </a:cubicBezTo>
                  <a:cubicBezTo>
                    <a:pt x="2383" y="1428"/>
                    <a:pt x="2339" y="1179"/>
                    <a:pt x="2321" y="920"/>
                  </a:cubicBezTo>
                  <a:cubicBezTo>
                    <a:pt x="2294" y="1179"/>
                    <a:pt x="2294" y="1428"/>
                    <a:pt x="2321" y="1678"/>
                  </a:cubicBezTo>
                  <a:cubicBezTo>
                    <a:pt x="2374" y="1955"/>
                    <a:pt x="2437" y="2232"/>
                    <a:pt x="2490" y="2499"/>
                  </a:cubicBezTo>
                  <a:cubicBezTo>
                    <a:pt x="2160" y="2223"/>
                    <a:pt x="1839" y="1928"/>
                    <a:pt x="1536" y="1616"/>
                  </a:cubicBezTo>
                  <a:cubicBezTo>
                    <a:pt x="1464" y="1312"/>
                    <a:pt x="1393" y="1000"/>
                    <a:pt x="1339" y="679"/>
                  </a:cubicBezTo>
                  <a:cubicBezTo>
                    <a:pt x="1303" y="456"/>
                    <a:pt x="1268" y="224"/>
                    <a:pt x="1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 rot="-7840361">
              <a:off x="12948" y="2481"/>
              <a:ext cx="154" cy="237"/>
            </a:xfrm>
            <a:custGeom>
              <a:avLst/>
              <a:gdLst/>
              <a:ahLst/>
              <a:cxnLst/>
              <a:rect l="l" t="t" r="r" b="b"/>
              <a:pathLst>
                <a:path w="1215" h="1866" extrusionOk="0">
                  <a:moveTo>
                    <a:pt x="420" y="205"/>
                  </a:moveTo>
                  <a:cubicBezTo>
                    <a:pt x="0" y="402"/>
                    <a:pt x="277" y="1187"/>
                    <a:pt x="607" y="1865"/>
                  </a:cubicBezTo>
                  <a:cubicBezTo>
                    <a:pt x="822" y="1749"/>
                    <a:pt x="1027" y="1615"/>
                    <a:pt x="1214" y="1455"/>
                  </a:cubicBezTo>
                  <a:cubicBezTo>
                    <a:pt x="1107" y="705"/>
                    <a:pt x="857" y="0"/>
                    <a:pt x="420" y="20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 rot="-7840361">
              <a:off x="12889" y="2619"/>
              <a:ext cx="483" cy="554"/>
            </a:xfrm>
            <a:custGeom>
              <a:avLst/>
              <a:gdLst/>
              <a:ahLst/>
              <a:cxnLst/>
              <a:rect l="l" t="t" r="r" b="b"/>
              <a:pathLst>
                <a:path w="3812" h="4365" extrusionOk="0">
                  <a:moveTo>
                    <a:pt x="1" y="2579"/>
                  </a:moveTo>
                  <a:cubicBezTo>
                    <a:pt x="108" y="2865"/>
                    <a:pt x="269" y="3124"/>
                    <a:pt x="465" y="3356"/>
                  </a:cubicBezTo>
                  <a:cubicBezTo>
                    <a:pt x="1125" y="3454"/>
                    <a:pt x="2071" y="3338"/>
                    <a:pt x="2455" y="3186"/>
                  </a:cubicBezTo>
                  <a:lnTo>
                    <a:pt x="2482" y="3186"/>
                  </a:lnTo>
                  <a:cubicBezTo>
                    <a:pt x="2777" y="3481"/>
                    <a:pt x="3089" y="3766"/>
                    <a:pt x="3410" y="4034"/>
                  </a:cubicBezTo>
                  <a:lnTo>
                    <a:pt x="3383" y="4034"/>
                  </a:lnTo>
                  <a:cubicBezTo>
                    <a:pt x="2794" y="3793"/>
                    <a:pt x="1134" y="3168"/>
                    <a:pt x="849" y="3731"/>
                  </a:cubicBezTo>
                  <a:cubicBezTo>
                    <a:pt x="1295" y="4088"/>
                    <a:pt x="1839" y="4302"/>
                    <a:pt x="2411" y="4364"/>
                  </a:cubicBezTo>
                  <a:cubicBezTo>
                    <a:pt x="2884" y="4329"/>
                    <a:pt x="3330" y="4239"/>
                    <a:pt x="3544" y="4150"/>
                  </a:cubicBezTo>
                  <a:cubicBezTo>
                    <a:pt x="3580" y="4177"/>
                    <a:pt x="3615" y="4204"/>
                    <a:pt x="3660" y="4239"/>
                  </a:cubicBezTo>
                  <a:lnTo>
                    <a:pt x="3767" y="4204"/>
                  </a:lnTo>
                  <a:cubicBezTo>
                    <a:pt x="3714" y="4159"/>
                    <a:pt x="3660" y="4123"/>
                    <a:pt x="3607" y="4079"/>
                  </a:cubicBezTo>
                  <a:cubicBezTo>
                    <a:pt x="3615" y="4061"/>
                    <a:pt x="3615" y="4052"/>
                    <a:pt x="3607" y="4034"/>
                  </a:cubicBezTo>
                  <a:cubicBezTo>
                    <a:pt x="3598" y="4007"/>
                    <a:pt x="3598" y="3981"/>
                    <a:pt x="3589" y="3954"/>
                  </a:cubicBezTo>
                  <a:cubicBezTo>
                    <a:pt x="3785" y="3222"/>
                    <a:pt x="3812" y="1107"/>
                    <a:pt x="3062" y="1357"/>
                  </a:cubicBezTo>
                  <a:cubicBezTo>
                    <a:pt x="2375" y="1589"/>
                    <a:pt x="3205" y="3436"/>
                    <a:pt x="3464" y="3963"/>
                  </a:cubicBezTo>
                  <a:cubicBezTo>
                    <a:pt x="3142" y="3695"/>
                    <a:pt x="2839" y="3400"/>
                    <a:pt x="2545" y="3115"/>
                  </a:cubicBezTo>
                  <a:lnTo>
                    <a:pt x="2527" y="3052"/>
                  </a:lnTo>
                  <a:cubicBezTo>
                    <a:pt x="2750" y="2401"/>
                    <a:pt x="2803" y="116"/>
                    <a:pt x="2027" y="384"/>
                  </a:cubicBezTo>
                  <a:cubicBezTo>
                    <a:pt x="1357" y="607"/>
                    <a:pt x="2125" y="2356"/>
                    <a:pt x="2402" y="2936"/>
                  </a:cubicBezTo>
                  <a:cubicBezTo>
                    <a:pt x="2402" y="2954"/>
                    <a:pt x="2402" y="2963"/>
                    <a:pt x="2411" y="2981"/>
                  </a:cubicBezTo>
                  <a:cubicBezTo>
                    <a:pt x="2259" y="2820"/>
                    <a:pt x="2036" y="2579"/>
                    <a:pt x="1822" y="2356"/>
                  </a:cubicBezTo>
                  <a:cubicBezTo>
                    <a:pt x="1670" y="1678"/>
                    <a:pt x="795" y="0"/>
                    <a:pt x="242" y="223"/>
                  </a:cubicBezTo>
                  <a:cubicBezTo>
                    <a:pt x="162" y="357"/>
                    <a:pt x="90" y="500"/>
                    <a:pt x="37" y="643"/>
                  </a:cubicBezTo>
                  <a:cubicBezTo>
                    <a:pt x="162" y="1366"/>
                    <a:pt x="1848" y="2499"/>
                    <a:pt x="1848" y="2499"/>
                  </a:cubicBezTo>
                  <a:lnTo>
                    <a:pt x="1848" y="2499"/>
                  </a:lnTo>
                  <a:cubicBezTo>
                    <a:pt x="2018" y="2695"/>
                    <a:pt x="2188" y="2892"/>
                    <a:pt x="2375" y="3079"/>
                  </a:cubicBezTo>
                  <a:cubicBezTo>
                    <a:pt x="1902" y="2874"/>
                    <a:pt x="554" y="2347"/>
                    <a:pt x="1" y="257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 rot="-7840361">
              <a:off x="12961" y="2473"/>
              <a:ext cx="44" cy="47"/>
            </a:xfrm>
            <a:custGeom>
              <a:avLst/>
              <a:gdLst/>
              <a:ahLst/>
              <a:cxnLst/>
              <a:rect l="l" t="t" r="r" b="b"/>
              <a:pathLst>
                <a:path w="349" h="367" extrusionOk="0">
                  <a:moveTo>
                    <a:pt x="179" y="54"/>
                  </a:moveTo>
                  <a:cubicBezTo>
                    <a:pt x="72" y="116"/>
                    <a:pt x="1" y="241"/>
                    <a:pt x="1" y="366"/>
                  </a:cubicBezTo>
                  <a:cubicBezTo>
                    <a:pt x="126" y="250"/>
                    <a:pt x="242" y="134"/>
                    <a:pt x="349" y="0"/>
                  </a:cubicBezTo>
                  <a:cubicBezTo>
                    <a:pt x="286" y="0"/>
                    <a:pt x="224" y="18"/>
                    <a:pt x="179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 rot="-3422581">
              <a:off x="12719" y="3908"/>
              <a:ext cx="390" cy="357"/>
            </a:xfrm>
            <a:custGeom>
              <a:avLst/>
              <a:gdLst/>
              <a:ahLst/>
              <a:cxnLst/>
              <a:rect l="l" t="t" r="r" b="b"/>
              <a:pathLst>
                <a:path w="4196" h="3833" extrusionOk="0">
                  <a:moveTo>
                    <a:pt x="1187" y="1"/>
                  </a:moveTo>
                  <a:cubicBezTo>
                    <a:pt x="1184" y="1"/>
                    <a:pt x="1181" y="1"/>
                    <a:pt x="1178" y="1"/>
                  </a:cubicBezTo>
                  <a:cubicBezTo>
                    <a:pt x="1000" y="10"/>
                    <a:pt x="813" y="206"/>
                    <a:pt x="813" y="206"/>
                  </a:cubicBezTo>
                  <a:cubicBezTo>
                    <a:pt x="754" y="86"/>
                    <a:pt x="689" y="49"/>
                    <a:pt x="631" y="49"/>
                  </a:cubicBezTo>
                  <a:cubicBezTo>
                    <a:pt x="539" y="49"/>
                    <a:pt x="464" y="144"/>
                    <a:pt x="464" y="144"/>
                  </a:cubicBezTo>
                  <a:cubicBezTo>
                    <a:pt x="464" y="144"/>
                    <a:pt x="330" y="79"/>
                    <a:pt x="218" y="79"/>
                  </a:cubicBezTo>
                  <a:cubicBezTo>
                    <a:pt x="170" y="79"/>
                    <a:pt x="125" y="91"/>
                    <a:pt x="99" y="126"/>
                  </a:cubicBezTo>
                  <a:cubicBezTo>
                    <a:pt x="0" y="233"/>
                    <a:pt x="223" y="527"/>
                    <a:pt x="223" y="527"/>
                  </a:cubicBezTo>
                  <a:cubicBezTo>
                    <a:pt x="152" y="581"/>
                    <a:pt x="99" y="661"/>
                    <a:pt x="81" y="751"/>
                  </a:cubicBezTo>
                  <a:cubicBezTo>
                    <a:pt x="45" y="911"/>
                    <a:pt x="295" y="1143"/>
                    <a:pt x="295" y="1143"/>
                  </a:cubicBezTo>
                  <a:cubicBezTo>
                    <a:pt x="295" y="1143"/>
                    <a:pt x="81" y="1233"/>
                    <a:pt x="90" y="1402"/>
                  </a:cubicBezTo>
                  <a:cubicBezTo>
                    <a:pt x="99" y="1563"/>
                    <a:pt x="384" y="1643"/>
                    <a:pt x="384" y="1643"/>
                  </a:cubicBezTo>
                  <a:cubicBezTo>
                    <a:pt x="384" y="1643"/>
                    <a:pt x="188" y="1902"/>
                    <a:pt x="339" y="2098"/>
                  </a:cubicBezTo>
                  <a:cubicBezTo>
                    <a:pt x="476" y="2273"/>
                    <a:pt x="710" y="2286"/>
                    <a:pt x="777" y="2286"/>
                  </a:cubicBezTo>
                  <a:cubicBezTo>
                    <a:pt x="788" y="2286"/>
                    <a:pt x="795" y="2286"/>
                    <a:pt x="795" y="2286"/>
                  </a:cubicBezTo>
                  <a:lnTo>
                    <a:pt x="795" y="2286"/>
                  </a:lnTo>
                  <a:cubicBezTo>
                    <a:pt x="795" y="2286"/>
                    <a:pt x="643" y="2411"/>
                    <a:pt x="795" y="2678"/>
                  </a:cubicBezTo>
                  <a:cubicBezTo>
                    <a:pt x="946" y="2946"/>
                    <a:pt x="1312" y="2946"/>
                    <a:pt x="1312" y="2946"/>
                  </a:cubicBezTo>
                  <a:cubicBezTo>
                    <a:pt x="1205" y="3026"/>
                    <a:pt x="1187" y="3187"/>
                    <a:pt x="1277" y="3294"/>
                  </a:cubicBezTo>
                  <a:cubicBezTo>
                    <a:pt x="1384" y="3455"/>
                    <a:pt x="1687" y="3475"/>
                    <a:pt x="1831" y="3475"/>
                  </a:cubicBezTo>
                  <a:cubicBezTo>
                    <a:pt x="1880" y="3475"/>
                    <a:pt x="1910" y="3473"/>
                    <a:pt x="1910" y="3473"/>
                  </a:cubicBezTo>
                  <a:lnTo>
                    <a:pt x="1910" y="3473"/>
                  </a:lnTo>
                  <a:cubicBezTo>
                    <a:pt x="1872" y="3648"/>
                    <a:pt x="2094" y="3682"/>
                    <a:pt x="2270" y="3682"/>
                  </a:cubicBezTo>
                  <a:cubicBezTo>
                    <a:pt x="2380" y="3682"/>
                    <a:pt x="2473" y="3669"/>
                    <a:pt x="2473" y="3669"/>
                  </a:cubicBezTo>
                  <a:lnTo>
                    <a:pt x="2473" y="3669"/>
                  </a:lnTo>
                  <a:cubicBezTo>
                    <a:pt x="2427" y="3755"/>
                    <a:pt x="2439" y="3833"/>
                    <a:pt x="2584" y="3833"/>
                  </a:cubicBezTo>
                  <a:cubicBezTo>
                    <a:pt x="2694" y="3833"/>
                    <a:pt x="2881" y="3788"/>
                    <a:pt x="3178" y="3669"/>
                  </a:cubicBezTo>
                  <a:cubicBezTo>
                    <a:pt x="3539" y="3524"/>
                    <a:pt x="3801" y="3489"/>
                    <a:pt x="3969" y="3489"/>
                  </a:cubicBezTo>
                  <a:cubicBezTo>
                    <a:pt x="4121" y="3489"/>
                    <a:pt x="4195" y="3517"/>
                    <a:pt x="4195" y="3517"/>
                  </a:cubicBezTo>
                  <a:cubicBezTo>
                    <a:pt x="4195" y="3517"/>
                    <a:pt x="3954" y="2982"/>
                    <a:pt x="4008" y="2714"/>
                  </a:cubicBezTo>
                  <a:cubicBezTo>
                    <a:pt x="4061" y="2455"/>
                    <a:pt x="4142" y="1884"/>
                    <a:pt x="3990" y="1697"/>
                  </a:cubicBezTo>
                  <a:cubicBezTo>
                    <a:pt x="3932" y="1622"/>
                    <a:pt x="3880" y="1596"/>
                    <a:pt x="3837" y="1596"/>
                  </a:cubicBezTo>
                  <a:cubicBezTo>
                    <a:pt x="3742" y="1596"/>
                    <a:pt x="3686" y="1723"/>
                    <a:pt x="3686" y="1723"/>
                  </a:cubicBezTo>
                  <a:cubicBezTo>
                    <a:pt x="3686" y="1723"/>
                    <a:pt x="3811" y="1134"/>
                    <a:pt x="3588" y="1018"/>
                  </a:cubicBezTo>
                  <a:cubicBezTo>
                    <a:pt x="3551" y="1000"/>
                    <a:pt x="3518" y="992"/>
                    <a:pt x="3488" y="992"/>
                  </a:cubicBezTo>
                  <a:cubicBezTo>
                    <a:pt x="3332" y="992"/>
                    <a:pt x="3276" y="1206"/>
                    <a:pt x="3276" y="1206"/>
                  </a:cubicBezTo>
                  <a:cubicBezTo>
                    <a:pt x="3276" y="1206"/>
                    <a:pt x="3285" y="822"/>
                    <a:pt x="3044" y="688"/>
                  </a:cubicBezTo>
                  <a:cubicBezTo>
                    <a:pt x="3001" y="665"/>
                    <a:pt x="2955" y="654"/>
                    <a:pt x="2911" y="654"/>
                  </a:cubicBezTo>
                  <a:cubicBezTo>
                    <a:pt x="2816" y="654"/>
                    <a:pt x="2726" y="704"/>
                    <a:pt x="2678" y="795"/>
                  </a:cubicBezTo>
                  <a:cubicBezTo>
                    <a:pt x="2678" y="795"/>
                    <a:pt x="2544" y="510"/>
                    <a:pt x="2365" y="438"/>
                  </a:cubicBezTo>
                  <a:cubicBezTo>
                    <a:pt x="2331" y="424"/>
                    <a:pt x="2296" y="417"/>
                    <a:pt x="2262" y="417"/>
                  </a:cubicBezTo>
                  <a:cubicBezTo>
                    <a:pt x="2190" y="417"/>
                    <a:pt x="2122" y="449"/>
                    <a:pt x="2080" y="510"/>
                  </a:cubicBezTo>
                  <a:cubicBezTo>
                    <a:pt x="2080" y="510"/>
                    <a:pt x="2062" y="224"/>
                    <a:pt x="1875" y="162"/>
                  </a:cubicBezTo>
                  <a:cubicBezTo>
                    <a:pt x="1845" y="150"/>
                    <a:pt x="1815" y="145"/>
                    <a:pt x="1787" y="145"/>
                  </a:cubicBezTo>
                  <a:cubicBezTo>
                    <a:pt x="1640" y="145"/>
                    <a:pt x="1527" y="278"/>
                    <a:pt x="1527" y="278"/>
                  </a:cubicBezTo>
                  <a:cubicBezTo>
                    <a:pt x="1527" y="278"/>
                    <a:pt x="1362" y="1"/>
                    <a:pt x="11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 rot="-3422581">
              <a:off x="12723" y="3851"/>
              <a:ext cx="496" cy="399"/>
            </a:xfrm>
            <a:custGeom>
              <a:avLst/>
              <a:gdLst/>
              <a:ahLst/>
              <a:cxnLst/>
              <a:rect l="l" t="t" r="r" b="b"/>
              <a:pathLst>
                <a:path w="5331" h="4285" extrusionOk="0">
                  <a:moveTo>
                    <a:pt x="634" y="0"/>
                  </a:moveTo>
                  <a:cubicBezTo>
                    <a:pt x="643" y="36"/>
                    <a:pt x="661" y="72"/>
                    <a:pt x="670" y="98"/>
                  </a:cubicBezTo>
                  <a:cubicBezTo>
                    <a:pt x="741" y="304"/>
                    <a:pt x="795" y="509"/>
                    <a:pt x="822" y="723"/>
                  </a:cubicBezTo>
                  <a:lnTo>
                    <a:pt x="45" y="18"/>
                  </a:lnTo>
                  <a:cubicBezTo>
                    <a:pt x="27" y="27"/>
                    <a:pt x="18" y="36"/>
                    <a:pt x="1" y="54"/>
                  </a:cubicBezTo>
                  <a:cubicBezTo>
                    <a:pt x="500" y="509"/>
                    <a:pt x="1000" y="964"/>
                    <a:pt x="1509" y="1402"/>
                  </a:cubicBezTo>
                  <a:lnTo>
                    <a:pt x="1107" y="1402"/>
                  </a:lnTo>
                  <a:cubicBezTo>
                    <a:pt x="964" y="1393"/>
                    <a:pt x="822" y="1375"/>
                    <a:pt x="679" y="1357"/>
                  </a:cubicBezTo>
                  <a:cubicBezTo>
                    <a:pt x="465" y="1321"/>
                    <a:pt x="242" y="1277"/>
                    <a:pt x="27" y="1214"/>
                  </a:cubicBezTo>
                  <a:cubicBezTo>
                    <a:pt x="18" y="1223"/>
                    <a:pt x="18" y="1232"/>
                    <a:pt x="10" y="1250"/>
                  </a:cubicBezTo>
                  <a:cubicBezTo>
                    <a:pt x="224" y="1312"/>
                    <a:pt x="447" y="1366"/>
                    <a:pt x="670" y="1402"/>
                  </a:cubicBezTo>
                  <a:cubicBezTo>
                    <a:pt x="813" y="1419"/>
                    <a:pt x="956" y="1437"/>
                    <a:pt x="1107" y="1446"/>
                  </a:cubicBezTo>
                  <a:cubicBezTo>
                    <a:pt x="1170" y="1446"/>
                    <a:pt x="1241" y="1455"/>
                    <a:pt x="1313" y="1455"/>
                  </a:cubicBezTo>
                  <a:lnTo>
                    <a:pt x="1536" y="1455"/>
                  </a:lnTo>
                  <a:cubicBezTo>
                    <a:pt x="1545" y="1464"/>
                    <a:pt x="1562" y="1464"/>
                    <a:pt x="1571" y="1464"/>
                  </a:cubicBezTo>
                  <a:cubicBezTo>
                    <a:pt x="1670" y="1553"/>
                    <a:pt x="1777" y="1642"/>
                    <a:pt x="1875" y="1732"/>
                  </a:cubicBezTo>
                  <a:lnTo>
                    <a:pt x="2125" y="1946"/>
                  </a:lnTo>
                  <a:cubicBezTo>
                    <a:pt x="1881" y="1980"/>
                    <a:pt x="1635" y="1997"/>
                    <a:pt x="1388" y="1997"/>
                  </a:cubicBezTo>
                  <a:cubicBezTo>
                    <a:pt x="993" y="1997"/>
                    <a:pt x="596" y="1953"/>
                    <a:pt x="206" y="1866"/>
                  </a:cubicBezTo>
                  <a:lnTo>
                    <a:pt x="197" y="1866"/>
                  </a:lnTo>
                  <a:lnTo>
                    <a:pt x="197" y="1892"/>
                  </a:lnTo>
                  <a:cubicBezTo>
                    <a:pt x="582" y="1989"/>
                    <a:pt x="974" y="2037"/>
                    <a:pt x="1369" y="2037"/>
                  </a:cubicBezTo>
                  <a:cubicBezTo>
                    <a:pt x="1632" y="2037"/>
                    <a:pt x="1896" y="2016"/>
                    <a:pt x="2160" y="1973"/>
                  </a:cubicBezTo>
                  <a:cubicBezTo>
                    <a:pt x="2357" y="2142"/>
                    <a:pt x="2562" y="2312"/>
                    <a:pt x="2776" y="2481"/>
                  </a:cubicBezTo>
                  <a:cubicBezTo>
                    <a:pt x="2230" y="2664"/>
                    <a:pt x="1660" y="2769"/>
                    <a:pt x="1082" y="2769"/>
                  </a:cubicBezTo>
                  <a:cubicBezTo>
                    <a:pt x="1037" y="2769"/>
                    <a:pt x="992" y="2768"/>
                    <a:pt x="947" y="2767"/>
                  </a:cubicBezTo>
                  <a:lnTo>
                    <a:pt x="848" y="2767"/>
                  </a:lnTo>
                  <a:cubicBezTo>
                    <a:pt x="884" y="2794"/>
                    <a:pt x="920" y="2812"/>
                    <a:pt x="947" y="2821"/>
                  </a:cubicBezTo>
                  <a:cubicBezTo>
                    <a:pt x="976" y="2821"/>
                    <a:pt x="1005" y="2821"/>
                    <a:pt x="1034" y="2821"/>
                  </a:cubicBezTo>
                  <a:cubicBezTo>
                    <a:pt x="1467" y="2821"/>
                    <a:pt x="1885" y="2760"/>
                    <a:pt x="2303" y="2660"/>
                  </a:cubicBezTo>
                  <a:cubicBezTo>
                    <a:pt x="2473" y="2615"/>
                    <a:pt x="2633" y="2562"/>
                    <a:pt x="2803" y="2499"/>
                  </a:cubicBezTo>
                  <a:cubicBezTo>
                    <a:pt x="2973" y="2642"/>
                    <a:pt x="3151" y="2785"/>
                    <a:pt x="3330" y="2919"/>
                  </a:cubicBezTo>
                  <a:lnTo>
                    <a:pt x="3106" y="3017"/>
                  </a:lnTo>
                  <a:cubicBezTo>
                    <a:pt x="2687" y="3204"/>
                    <a:pt x="2259" y="3356"/>
                    <a:pt x="1812" y="3463"/>
                  </a:cubicBezTo>
                  <a:cubicBezTo>
                    <a:pt x="1812" y="3481"/>
                    <a:pt x="1821" y="3499"/>
                    <a:pt x="1830" y="3517"/>
                  </a:cubicBezTo>
                  <a:cubicBezTo>
                    <a:pt x="2223" y="3427"/>
                    <a:pt x="2616" y="3303"/>
                    <a:pt x="2982" y="3133"/>
                  </a:cubicBezTo>
                  <a:cubicBezTo>
                    <a:pt x="3115" y="3070"/>
                    <a:pt x="3240" y="3017"/>
                    <a:pt x="3374" y="2963"/>
                  </a:cubicBezTo>
                  <a:cubicBezTo>
                    <a:pt x="3562" y="3106"/>
                    <a:pt x="3749" y="3249"/>
                    <a:pt x="3945" y="3392"/>
                  </a:cubicBezTo>
                  <a:cubicBezTo>
                    <a:pt x="4142" y="3526"/>
                    <a:pt x="4347" y="3677"/>
                    <a:pt x="4552" y="3820"/>
                  </a:cubicBezTo>
                  <a:lnTo>
                    <a:pt x="4856" y="4043"/>
                  </a:lnTo>
                  <a:cubicBezTo>
                    <a:pt x="4963" y="4115"/>
                    <a:pt x="5061" y="4186"/>
                    <a:pt x="5168" y="4266"/>
                  </a:cubicBezTo>
                  <a:cubicBezTo>
                    <a:pt x="5185" y="4279"/>
                    <a:pt x="5202" y="4284"/>
                    <a:pt x="5218" y="4284"/>
                  </a:cubicBezTo>
                  <a:cubicBezTo>
                    <a:pt x="5289" y="4284"/>
                    <a:pt x="5331" y="4168"/>
                    <a:pt x="5257" y="4124"/>
                  </a:cubicBezTo>
                  <a:cubicBezTo>
                    <a:pt x="5168" y="4079"/>
                    <a:pt x="5061" y="4025"/>
                    <a:pt x="4963" y="3972"/>
                  </a:cubicBezTo>
                  <a:cubicBezTo>
                    <a:pt x="4865" y="3918"/>
                    <a:pt x="4767" y="3865"/>
                    <a:pt x="4677" y="3802"/>
                  </a:cubicBezTo>
                  <a:cubicBezTo>
                    <a:pt x="4490" y="3686"/>
                    <a:pt x="4302" y="3561"/>
                    <a:pt x="4115" y="3427"/>
                  </a:cubicBezTo>
                  <a:lnTo>
                    <a:pt x="4079" y="3401"/>
                  </a:lnTo>
                  <a:lnTo>
                    <a:pt x="4070" y="3401"/>
                  </a:lnTo>
                  <a:lnTo>
                    <a:pt x="3847" y="3240"/>
                  </a:lnTo>
                  <a:lnTo>
                    <a:pt x="3829" y="3195"/>
                  </a:lnTo>
                  <a:lnTo>
                    <a:pt x="3562" y="2999"/>
                  </a:lnTo>
                  <a:lnTo>
                    <a:pt x="3312" y="2812"/>
                  </a:lnTo>
                  <a:lnTo>
                    <a:pt x="3178" y="2696"/>
                  </a:lnTo>
                  <a:cubicBezTo>
                    <a:pt x="3339" y="2356"/>
                    <a:pt x="3437" y="1991"/>
                    <a:pt x="3472" y="1625"/>
                  </a:cubicBezTo>
                  <a:cubicBezTo>
                    <a:pt x="3490" y="1393"/>
                    <a:pt x="3499" y="1169"/>
                    <a:pt x="3499" y="937"/>
                  </a:cubicBezTo>
                  <a:cubicBezTo>
                    <a:pt x="3481" y="928"/>
                    <a:pt x="3463" y="920"/>
                    <a:pt x="3446" y="920"/>
                  </a:cubicBezTo>
                  <a:cubicBezTo>
                    <a:pt x="3446" y="928"/>
                    <a:pt x="3446" y="937"/>
                    <a:pt x="3446" y="946"/>
                  </a:cubicBezTo>
                  <a:cubicBezTo>
                    <a:pt x="3455" y="1330"/>
                    <a:pt x="3419" y="1714"/>
                    <a:pt x="3339" y="2098"/>
                  </a:cubicBezTo>
                  <a:cubicBezTo>
                    <a:pt x="3285" y="2294"/>
                    <a:pt x="3223" y="2490"/>
                    <a:pt x="3142" y="2678"/>
                  </a:cubicBezTo>
                  <a:lnTo>
                    <a:pt x="3071" y="2624"/>
                  </a:lnTo>
                  <a:cubicBezTo>
                    <a:pt x="2839" y="2446"/>
                    <a:pt x="2616" y="2258"/>
                    <a:pt x="2392" y="2071"/>
                  </a:cubicBezTo>
                  <a:cubicBezTo>
                    <a:pt x="2517" y="1634"/>
                    <a:pt x="2589" y="1169"/>
                    <a:pt x="2580" y="714"/>
                  </a:cubicBezTo>
                  <a:cubicBezTo>
                    <a:pt x="2580" y="714"/>
                    <a:pt x="2562" y="670"/>
                    <a:pt x="2535" y="616"/>
                  </a:cubicBezTo>
                  <a:lnTo>
                    <a:pt x="2535" y="616"/>
                  </a:lnTo>
                  <a:cubicBezTo>
                    <a:pt x="2544" y="902"/>
                    <a:pt x="2526" y="1178"/>
                    <a:pt x="2500" y="1446"/>
                  </a:cubicBezTo>
                  <a:cubicBezTo>
                    <a:pt x="2473" y="1651"/>
                    <a:pt x="2428" y="1857"/>
                    <a:pt x="2375" y="2062"/>
                  </a:cubicBezTo>
                  <a:cubicBezTo>
                    <a:pt x="2187" y="1901"/>
                    <a:pt x="2009" y="1750"/>
                    <a:pt x="1821" y="1589"/>
                  </a:cubicBezTo>
                  <a:cubicBezTo>
                    <a:pt x="1928" y="1312"/>
                    <a:pt x="1982" y="1009"/>
                    <a:pt x="1973" y="705"/>
                  </a:cubicBezTo>
                  <a:cubicBezTo>
                    <a:pt x="1973" y="616"/>
                    <a:pt x="1973" y="518"/>
                    <a:pt x="1982" y="429"/>
                  </a:cubicBezTo>
                  <a:cubicBezTo>
                    <a:pt x="1973" y="384"/>
                    <a:pt x="1964" y="339"/>
                    <a:pt x="1955" y="304"/>
                  </a:cubicBezTo>
                  <a:cubicBezTo>
                    <a:pt x="1946" y="411"/>
                    <a:pt x="1946" y="527"/>
                    <a:pt x="1946" y="634"/>
                  </a:cubicBezTo>
                  <a:cubicBezTo>
                    <a:pt x="1946" y="786"/>
                    <a:pt x="1937" y="937"/>
                    <a:pt x="1919" y="1080"/>
                  </a:cubicBezTo>
                  <a:cubicBezTo>
                    <a:pt x="1911" y="1250"/>
                    <a:pt x="1866" y="1419"/>
                    <a:pt x="1795" y="1571"/>
                  </a:cubicBezTo>
                  <a:lnTo>
                    <a:pt x="1384" y="1205"/>
                  </a:lnTo>
                  <a:cubicBezTo>
                    <a:pt x="1438" y="821"/>
                    <a:pt x="1420" y="429"/>
                    <a:pt x="1321" y="45"/>
                  </a:cubicBezTo>
                  <a:lnTo>
                    <a:pt x="1286" y="18"/>
                  </a:lnTo>
                  <a:lnTo>
                    <a:pt x="1286" y="18"/>
                  </a:lnTo>
                  <a:cubicBezTo>
                    <a:pt x="1375" y="393"/>
                    <a:pt x="1402" y="795"/>
                    <a:pt x="1348" y="1187"/>
                  </a:cubicBezTo>
                  <a:lnTo>
                    <a:pt x="1036" y="911"/>
                  </a:lnTo>
                  <a:lnTo>
                    <a:pt x="848" y="741"/>
                  </a:lnTo>
                  <a:cubicBezTo>
                    <a:pt x="831" y="527"/>
                    <a:pt x="786" y="322"/>
                    <a:pt x="715" y="125"/>
                  </a:cubicBezTo>
                  <a:cubicBezTo>
                    <a:pt x="697" y="81"/>
                    <a:pt x="670" y="36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 rot="-3422581">
              <a:off x="12711" y="3977"/>
              <a:ext cx="253" cy="282"/>
            </a:xfrm>
            <a:custGeom>
              <a:avLst/>
              <a:gdLst/>
              <a:ahLst/>
              <a:cxnLst/>
              <a:rect l="l" t="t" r="r" b="b"/>
              <a:pathLst>
                <a:path w="2723" h="3027" extrusionOk="0">
                  <a:moveTo>
                    <a:pt x="1178" y="108"/>
                  </a:moveTo>
                  <a:cubicBezTo>
                    <a:pt x="1000" y="117"/>
                    <a:pt x="813" y="313"/>
                    <a:pt x="813" y="313"/>
                  </a:cubicBezTo>
                  <a:cubicBezTo>
                    <a:pt x="661" y="1"/>
                    <a:pt x="464" y="251"/>
                    <a:pt x="464" y="251"/>
                  </a:cubicBezTo>
                  <a:cubicBezTo>
                    <a:pt x="464" y="251"/>
                    <a:pt x="179" y="126"/>
                    <a:pt x="90" y="233"/>
                  </a:cubicBezTo>
                  <a:cubicBezTo>
                    <a:pt x="0" y="340"/>
                    <a:pt x="223" y="634"/>
                    <a:pt x="223" y="634"/>
                  </a:cubicBezTo>
                  <a:cubicBezTo>
                    <a:pt x="152" y="688"/>
                    <a:pt x="99" y="768"/>
                    <a:pt x="81" y="858"/>
                  </a:cubicBezTo>
                  <a:cubicBezTo>
                    <a:pt x="45" y="1018"/>
                    <a:pt x="295" y="1250"/>
                    <a:pt x="295" y="1250"/>
                  </a:cubicBezTo>
                  <a:cubicBezTo>
                    <a:pt x="295" y="1250"/>
                    <a:pt x="81" y="1340"/>
                    <a:pt x="90" y="1509"/>
                  </a:cubicBezTo>
                  <a:cubicBezTo>
                    <a:pt x="99" y="1670"/>
                    <a:pt x="384" y="1750"/>
                    <a:pt x="384" y="1750"/>
                  </a:cubicBezTo>
                  <a:cubicBezTo>
                    <a:pt x="384" y="1750"/>
                    <a:pt x="188" y="2009"/>
                    <a:pt x="339" y="2205"/>
                  </a:cubicBezTo>
                  <a:cubicBezTo>
                    <a:pt x="491" y="2411"/>
                    <a:pt x="795" y="2393"/>
                    <a:pt x="795" y="2393"/>
                  </a:cubicBezTo>
                  <a:cubicBezTo>
                    <a:pt x="795" y="2393"/>
                    <a:pt x="643" y="2518"/>
                    <a:pt x="795" y="2785"/>
                  </a:cubicBezTo>
                  <a:cubicBezTo>
                    <a:pt x="875" y="2910"/>
                    <a:pt x="1000" y="3000"/>
                    <a:pt x="1143" y="3026"/>
                  </a:cubicBezTo>
                  <a:cubicBezTo>
                    <a:pt x="2365" y="2669"/>
                    <a:pt x="2722" y="1099"/>
                    <a:pt x="1767" y="251"/>
                  </a:cubicBezTo>
                  <a:cubicBezTo>
                    <a:pt x="1669" y="260"/>
                    <a:pt x="1589" y="313"/>
                    <a:pt x="1527" y="376"/>
                  </a:cubicBezTo>
                  <a:cubicBezTo>
                    <a:pt x="1527" y="376"/>
                    <a:pt x="1357" y="99"/>
                    <a:pt x="1178" y="10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 rot="-3422581">
              <a:off x="12723" y="3904"/>
              <a:ext cx="386" cy="360"/>
            </a:xfrm>
            <a:custGeom>
              <a:avLst/>
              <a:gdLst/>
              <a:ahLst/>
              <a:cxnLst/>
              <a:rect l="l" t="t" r="r" b="b"/>
              <a:pathLst>
                <a:path w="4152" h="3874" extrusionOk="0">
                  <a:moveTo>
                    <a:pt x="1152" y="0"/>
                  </a:moveTo>
                  <a:cubicBezTo>
                    <a:pt x="1072" y="0"/>
                    <a:pt x="1001" y="27"/>
                    <a:pt x="929" y="71"/>
                  </a:cubicBezTo>
                  <a:cubicBezTo>
                    <a:pt x="878" y="101"/>
                    <a:pt x="826" y="142"/>
                    <a:pt x="780" y="186"/>
                  </a:cubicBezTo>
                  <a:lnTo>
                    <a:pt x="780" y="186"/>
                  </a:lnTo>
                  <a:cubicBezTo>
                    <a:pt x="764" y="160"/>
                    <a:pt x="746" y="136"/>
                    <a:pt x="733" y="116"/>
                  </a:cubicBezTo>
                  <a:cubicBezTo>
                    <a:pt x="697" y="80"/>
                    <a:pt x="661" y="54"/>
                    <a:pt x="617" y="45"/>
                  </a:cubicBezTo>
                  <a:cubicBezTo>
                    <a:pt x="605" y="42"/>
                    <a:pt x="593" y="41"/>
                    <a:pt x="581" y="41"/>
                  </a:cubicBezTo>
                  <a:cubicBezTo>
                    <a:pt x="549" y="41"/>
                    <a:pt x="518" y="49"/>
                    <a:pt x="492" y="63"/>
                  </a:cubicBezTo>
                  <a:cubicBezTo>
                    <a:pt x="461" y="86"/>
                    <a:pt x="430" y="109"/>
                    <a:pt x="405" y="132"/>
                  </a:cubicBezTo>
                  <a:lnTo>
                    <a:pt x="405" y="132"/>
                  </a:lnTo>
                  <a:cubicBezTo>
                    <a:pt x="342" y="103"/>
                    <a:pt x="280" y="87"/>
                    <a:pt x="224" y="71"/>
                  </a:cubicBezTo>
                  <a:lnTo>
                    <a:pt x="108" y="71"/>
                  </a:lnTo>
                  <a:cubicBezTo>
                    <a:pt x="63" y="80"/>
                    <a:pt x="28" y="116"/>
                    <a:pt x="10" y="152"/>
                  </a:cubicBezTo>
                  <a:cubicBezTo>
                    <a:pt x="1" y="196"/>
                    <a:pt x="1" y="232"/>
                    <a:pt x="10" y="277"/>
                  </a:cubicBezTo>
                  <a:cubicBezTo>
                    <a:pt x="19" y="312"/>
                    <a:pt x="37" y="339"/>
                    <a:pt x="55" y="375"/>
                  </a:cubicBezTo>
                  <a:cubicBezTo>
                    <a:pt x="79" y="431"/>
                    <a:pt x="110" y="487"/>
                    <a:pt x="148" y="543"/>
                  </a:cubicBezTo>
                  <a:lnTo>
                    <a:pt x="148" y="543"/>
                  </a:lnTo>
                  <a:cubicBezTo>
                    <a:pt x="105" y="578"/>
                    <a:pt x="69" y="624"/>
                    <a:pt x="46" y="669"/>
                  </a:cubicBezTo>
                  <a:cubicBezTo>
                    <a:pt x="28" y="705"/>
                    <a:pt x="19" y="732"/>
                    <a:pt x="10" y="768"/>
                  </a:cubicBezTo>
                  <a:cubicBezTo>
                    <a:pt x="10" y="803"/>
                    <a:pt x="10" y="839"/>
                    <a:pt x="19" y="866"/>
                  </a:cubicBezTo>
                  <a:cubicBezTo>
                    <a:pt x="37" y="928"/>
                    <a:pt x="72" y="982"/>
                    <a:pt x="108" y="1035"/>
                  </a:cubicBezTo>
                  <a:cubicBezTo>
                    <a:pt x="137" y="1078"/>
                    <a:pt x="171" y="1115"/>
                    <a:pt x="206" y="1151"/>
                  </a:cubicBezTo>
                  <a:lnTo>
                    <a:pt x="206" y="1151"/>
                  </a:lnTo>
                  <a:cubicBezTo>
                    <a:pt x="159" y="1178"/>
                    <a:pt x="117" y="1214"/>
                    <a:pt x="81" y="1250"/>
                  </a:cubicBezTo>
                  <a:cubicBezTo>
                    <a:pt x="37" y="1303"/>
                    <a:pt x="10" y="1374"/>
                    <a:pt x="28" y="1446"/>
                  </a:cubicBezTo>
                  <a:cubicBezTo>
                    <a:pt x="46" y="1508"/>
                    <a:pt x="90" y="1562"/>
                    <a:pt x="153" y="1598"/>
                  </a:cubicBezTo>
                  <a:cubicBezTo>
                    <a:pt x="198" y="1628"/>
                    <a:pt x="250" y="1652"/>
                    <a:pt x="303" y="1669"/>
                  </a:cubicBezTo>
                  <a:lnTo>
                    <a:pt x="303" y="1669"/>
                  </a:lnTo>
                  <a:cubicBezTo>
                    <a:pt x="262" y="1734"/>
                    <a:pt x="240" y="1805"/>
                    <a:pt x="224" y="1883"/>
                  </a:cubicBezTo>
                  <a:cubicBezTo>
                    <a:pt x="206" y="1972"/>
                    <a:pt x="233" y="2062"/>
                    <a:pt x="287" y="2133"/>
                  </a:cubicBezTo>
                  <a:cubicBezTo>
                    <a:pt x="340" y="2205"/>
                    <a:pt x="412" y="2249"/>
                    <a:pt x="501" y="2276"/>
                  </a:cubicBezTo>
                  <a:cubicBezTo>
                    <a:pt x="568" y="2306"/>
                    <a:pt x="635" y="2317"/>
                    <a:pt x="707" y="2320"/>
                  </a:cubicBezTo>
                  <a:lnTo>
                    <a:pt x="707" y="2320"/>
                  </a:lnTo>
                  <a:cubicBezTo>
                    <a:pt x="666" y="2386"/>
                    <a:pt x="655" y="2468"/>
                    <a:pt x="670" y="2544"/>
                  </a:cubicBezTo>
                  <a:cubicBezTo>
                    <a:pt x="688" y="2633"/>
                    <a:pt x="733" y="2713"/>
                    <a:pt x="795" y="2785"/>
                  </a:cubicBezTo>
                  <a:cubicBezTo>
                    <a:pt x="858" y="2847"/>
                    <a:pt x="929" y="2892"/>
                    <a:pt x="1018" y="2927"/>
                  </a:cubicBezTo>
                  <a:cubicBezTo>
                    <a:pt x="1084" y="2949"/>
                    <a:pt x="1155" y="2965"/>
                    <a:pt x="1227" y="2975"/>
                  </a:cubicBezTo>
                  <a:lnTo>
                    <a:pt x="1227" y="2975"/>
                  </a:lnTo>
                  <a:cubicBezTo>
                    <a:pt x="1170" y="3037"/>
                    <a:pt x="1146" y="3120"/>
                    <a:pt x="1161" y="3204"/>
                  </a:cubicBezTo>
                  <a:cubicBezTo>
                    <a:pt x="1188" y="3293"/>
                    <a:pt x="1250" y="3383"/>
                    <a:pt x="1331" y="3427"/>
                  </a:cubicBezTo>
                  <a:cubicBezTo>
                    <a:pt x="1420" y="3463"/>
                    <a:pt x="1509" y="3490"/>
                    <a:pt x="1599" y="3499"/>
                  </a:cubicBezTo>
                  <a:cubicBezTo>
                    <a:pt x="1509" y="3490"/>
                    <a:pt x="1429" y="3463"/>
                    <a:pt x="1349" y="3427"/>
                  </a:cubicBezTo>
                  <a:cubicBezTo>
                    <a:pt x="1268" y="3383"/>
                    <a:pt x="1215" y="3311"/>
                    <a:pt x="1197" y="3222"/>
                  </a:cubicBezTo>
                  <a:cubicBezTo>
                    <a:pt x="1179" y="3142"/>
                    <a:pt x="1215" y="3052"/>
                    <a:pt x="1286" y="2999"/>
                  </a:cubicBezTo>
                  <a:lnTo>
                    <a:pt x="1322" y="2972"/>
                  </a:lnTo>
                  <a:lnTo>
                    <a:pt x="1273" y="2972"/>
                  </a:lnTo>
                  <a:lnTo>
                    <a:pt x="1259" y="2945"/>
                  </a:lnTo>
                  <a:cubicBezTo>
                    <a:pt x="1249" y="2953"/>
                    <a:pt x="1240" y="2962"/>
                    <a:pt x="1231" y="2971"/>
                  </a:cubicBezTo>
                  <a:lnTo>
                    <a:pt x="1231" y="2971"/>
                  </a:lnTo>
                  <a:cubicBezTo>
                    <a:pt x="1163" y="2966"/>
                    <a:pt x="1095" y="2950"/>
                    <a:pt x="1027" y="2927"/>
                  </a:cubicBezTo>
                  <a:cubicBezTo>
                    <a:pt x="947" y="2892"/>
                    <a:pt x="876" y="2847"/>
                    <a:pt x="822" y="2785"/>
                  </a:cubicBezTo>
                  <a:cubicBezTo>
                    <a:pt x="769" y="2722"/>
                    <a:pt x="724" y="2651"/>
                    <a:pt x="706" y="2562"/>
                  </a:cubicBezTo>
                  <a:cubicBezTo>
                    <a:pt x="688" y="2481"/>
                    <a:pt x="706" y="2401"/>
                    <a:pt x="760" y="2338"/>
                  </a:cubicBezTo>
                  <a:lnTo>
                    <a:pt x="795" y="2303"/>
                  </a:lnTo>
                  <a:lnTo>
                    <a:pt x="751" y="2303"/>
                  </a:lnTo>
                  <a:cubicBezTo>
                    <a:pt x="748" y="2303"/>
                    <a:pt x="745" y="2303"/>
                    <a:pt x="742" y="2303"/>
                  </a:cubicBezTo>
                  <a:lnTo>
                    <a:pt x="742" y="2303"/>
                  </a:lnTo>
                  <a:lnTo>
                    <a:pt x="733" y="2285"/>
                  </a:lnTo>
                  <a:cubicBezTo>
                    <a:pt x="728" y="2291"/>
                    <a:pt x="723" y="2297"/>
                    <a:pt x="718" y="2304"/>
                  </a:cubicBezTo>
                  <a:lnTo>
                    <a:pt x="718" y="2304"/>
                  </a:lnTo>
                  <a:cubicBezTo>
                    <a:pt x="568" y="2303"/>
                    <a:pt x="422" y="2241"/>
                    <a:pt x="322" y="2133"/>
                  </a:cubicBezTo>
                  <a:cubicBezTo>
                    <a:pt x="269" y="2071"/>
                    <a:pt x="251" y="1990"/>
                    <a:pt x="269" y="1910"/>
                  </a:cubicBezTo>
                  <a:cubicBezTo>
                    <a:pt x="278" y="1830"/>
                    <a:pt x="313" y="1749"/>
                    <a:pt x="358" y="1687"/>
                  </a:cubicBezTo>
                  <a:lnTo>
                    <a:pt x="376" y="1660"/>
                  </a:lnTo>
                  <a:lnTo>
                    <a:pt x="349" y="1651"/>
                  </a:lnTo>
                  <a:cubicBezTo>
                    <a:pt x="340" y="1649"/>
                    <a:pt x="331" y="1646"/>
                    <a:pt x="322" y="1643"/>
                  </a:cubicBezTo>
                  <a:lnTo>
                    <a:pt x="322" y="1643"/>
                  </a:lnTo>
                  <a:lnTo>
                    <a:pt x="322" y="1642"/>
                  </a:lnTo>
                  <a:cubicBezTo>
                    <a:pt x="322" y="1642"/>
                    <a:pt x="322" y="1643"/>
                    <a:pt x="322" y="1643"/>
                  </a:cubicBezTo>
                  <a:lnTo>
                    <a:pt x="322" y="1643"/>
                  </a:lnTo>
                  <a:cubicBezTo>
                    <a:pt x="271" y="1625"/>
                    <a:pt x="225" y="1603"/>
                    <a:pt x="179" y="1580"/>
                  </a:cubicBezTo>
                  <a:cubicBezTo>
                    <a:pt x="126" y="1544"/>
                    <a:pt x="90" y="1499"/>
                    <a:pt x="72" y="1446"/>
                  </a:cubicBezTo>
                  <a:cubicBezTo>
                    <a:pt x="55" y="1392"/>
                    <a:pt x="72" y="1339"/>
                    <a:pt x="117" y="1294"/>
                  </a:cubicBezTo>
                  <a:cubicBezTo>
                    <a:pt x="153" y="1250"/>
                    <a:pt x="206" y="1214"/>
                    <a:pt x="260" y="1187"/>
                  </a:cubicBezTo>
                  <a:lnTo>
                    <a:pt x="287" y="1178"/>
                  </a:lnTo>
                  <a:lnTo>
                    <a:pt x="260" y="1151"/>
                  </a:lnTo>
                  <a:cubicBezTo>
                    <a:pt x="224" y="1107"/>
                    <a:pt x="179" y="1062"/>
                    <a:pt x="144" y="1017"/>
                  </a:cubicBezTo>
                  <a:cubicBezTo>
                    <a:pt x="108" y="973"/>
                    <a:pt x="81" y="919"/>
                    <a:pt x="63" y="866"/>
                  </a:cubicBezTo>
                  <a:cubicBezTo>
                    <a:pt x="55" y="839"/>
                    <a:pt x="55" y="812"/>
                    <a:pt x="63" y="785"/>
                  </a:cubicBezTo>
                  <a:cubicBezTo>
                    <a:pt x="81" y="696"/>
                    <a:pt x="126" y="625"/>
                    <a:pt x="197" y="571"/>
                  </a:cubicBezTo>
                  <a:lnTo>
                    <a:pt x="215" y="562"/>
                  </a:lnTo>
                  <a:lnTo>
                    <a:pt x="206" y="536"/>
                  </a:lnTo>
                  <a:cubicBezTo>
                    <a:pt x="162" y="482"/>
                    <a:pt x="126" y="420"/>
                    <a:pt x="99" y="366"/>
                  </a:cubicBezTo>
                  <a:cubicBezTo>
                    <a:pt x="72" y="303"/>
                    <a:pt x="55" y="241"/>
                    <a:pt x="63" y="179"/>
                  </a:cubicBezTo>
                  <a:cubicBezTo>
                    <a:pt x="77" y="144"/>
                    <a:pt x="123" y="131"/>
                    <a:pt x="172" y="131"/>
                  </a:cubicBezTo>
                  <a:cubicBezTo>
                    <a:pt x="187" y="131"/>
                    <a:pt x="201" y="132"/>
                    <a:pt x="215" y="134"/>
                  </a:cubicBezTo>
                  <a:cubicBezTo>
                    <a:pt x="287" y="143"/>
                    <a:pt x="349" y="161"/>
                    <a:pt x="412" y="196"/>
                  </a:cubicBezTo>
                  <a:lnTo>
                    <a:pt x="429" y="196"/>
                  </a:lnTo>
                  <a:lnTo>
                    <a:pt x="438" y="187"/>
                  </a:lnTo>
                  <a:cubicBezTo>
                    <a:pt x="483" y="125"/>
                    <a:pt x="545" y="98"/>
                    <a:pt x="617" y="98"/>
                  </a:cubicBezTo>
                  <a:cubicBezTo>
                    <a:pt x="644" y="107"/>
                    <a:pt x="670" y="125"/>
                    <a:pt x="697" y="152"/>
                  </a:cubicBezTo>
                  <a:cubicBezTo>
                    <a:pt x="715" y="179"/>
                    <a:pt x="733" y="214"/>
                    <a:pt x="751" y="241"/>
                  </a:cubicBezTo>
                  <a:lnTo>
                    <a:pt x="769" y="277"/>
                  </a:lnTo>
                  <a:lnTo>
                    <a:pt x="795" y="250"/>
                  </a:lnTo>
                  <a:cubicBezTo>
                    <a:pt x="840" y="196"/>
                    <a:pt x="893" y="152"/>
                    <a:pt x="956" y="116"/>
                  </a:cubicBezTo>
                  <a:cubicBezTo>
                    <a:pt x="1018" y="71"/>
                    <a:pt x="1081" y="54"/>
                    <a:pt x="1152" y="54"/>
                  </a:cubicBezTo>
                  <a:cubicBezTo>
                    <a:pt x="1215" y="63"/>
                    <a:pt x="1277" y="98"/>
                    <a:pt x="1331" y="143"/>
                  </a:cubicBezTo>
                  <a:cubicBezTo>
                    <a:pt x="1384" y="196"/>
                    <a:pt x="1429" y="250"/>
                    <a:pt x="1465" y="312"/>
                  </a:cubicBezTo>
                  <a:lnTo>
                    <a:pt x="1483" y="339"/>
                  </a:lnTo>
                  <a:lnTo>
                    <a:pt x="1500" y="312"/>
                  </a:lnTo>
                  <a:cubicBezTo>
                    <a:pt x="1545" y="268"/>
                    <a:pt x="1599" y="223"/>
                    <a:pt x="1661" y="205"/>
                  </a:cubicBezTo>
                  <a:cubicBezTo>
                    <a:pt x="1688" y="192"/>
                    <a:pt x="1719" y="185"/>
                    <a:pt x="1750" y="185"/>
                  </a:cubicBezTo>
                  <a:cubicBezTo>
                    <a:pt x="1781" y="185"/>
                    <a:pt x="1813" y="192"/>
                    <a:pt x="1840" y="205"/>
                  </a:cubicBezTo>
                  <a:cubicBezTo>
                    <a:pt x="1893" y="232"/>
                    <a:pt x="1938" y="277"/>
                    <a:pt x="1964" y="339"/>
                  </a:cubicBezTo>
                  <a:cubicBezTo>
                    <a:pt x="1991" y="393"/>
                    <a:pt x="2009" y="455"/>
                    <a:pt x="2018" y="527"/>
                  </a:cubicBezTo>
                  <a:lnTo>
                    <a:pt x="2018" y="571"/>
                  </a:lnTo>
                  <a:lnTo>
                    <a:pt x="2045" y="536"/>
                  </a:lnTo>
                  <a:cubicBezTo>
                    <a:pt x="2080" y="491"/>
                    <a:pt x="2143" y="455"/>
                    <a:pt x="2205" y="455"/>
                  </a:cubicBezTo>
                  <a:cubicBezTo>
                    <a:pt x="2268" y="455"/>
                    <a:pt x="2330" y="473"/>
                    <a:pt x="2375" y="509"/>
                  </a:cubicBezTo>
                  <a:cubicBezTo>
                    <a:pt x="2473" y="598"/>
                    <a:pt x="2554" y="696"/>
                    <a:pt x="2607" y="821"/>
                  </a:cubicBezTo>
                  <a:lnTo>
                    <a:pt x="2625" y="848"/>
                  </a:lnTo>
                  <a:lnTo>
                    <a:pt x="2643" y="821"/>
                  </a:lnTo>
                  <a:cubicBezTo>
                    <a:pt x="2687" y="750"/>
                    <a:pt x="2750" y="705"/>
                    <a:pt x="2830" y="696"/>
                  </a:cubicBezTo>
                  <a:cubicBezTo>
                    <a:pt x="2840" y="695"/>
                    <a:pt x="2851" y="695"/>
                    <a:pt x="2861" y="695"/>
                  </a:cubicBezTo>
                  <a:cubicBezTo>
                    <a:pt x="2931" y="695"/>
                    <a:pt x="2999" y="721"/>
                    <a:pt x="3053" y="768"/>
                  </a:cubicBezTo>
                  <a:cubicBezTo>
                    <a:pt x="3116" y="830"/>
                    <a:pt x="3160" y="901"/>
                    <a:pt x="3178" y="973"/>
                  </a:cubicBezTo>
                  <a:cubicBezTo>
                    <a:pt x="3205" y="1053"/>
                    <a:pt x="3214" y="1134"/>
                    <a:pt x="3214" y="1223"/>
                  </a:cubicBezTo>
                  <a:lnTo>
                    <a:pt x="3214" y="1330"/>
                  </a:lnTo>
                  <a:lnTo>
                    <a:pt x="3250" y="1223"/>
                  </a:lnTo>
                  <a:cubicBezTo>
                    <a:pt x="3276" y="1142"/>
                    <a:pt x="3330" y="1044"/>
                    <a:pt x="3419" y="1026"/>
                  </a:cubicBezTo>
                  <a:cubicBezTo>
                    <a:pt x="3427" y="1025"/>
                    <a:pt x="3435" y="1024"/>
                    <a:pt x="3443" y="1024"/>
                  </a:cubicBezTo>
                  <a:cubicBezTo>
                    <a:pt x="3480" y="1024"/>
                    <a:pt x="3516" y="1040"/>
                    <a:pt x="3553" y="1062"/>
                  </a:cubicBezTo>
                  <a:cubicBezTo>
                    <a:pt x="3589" y="1089"/>
                    <a:pt x="3616" y="1125"/>
                    <a:pt x="3633" y="1169"/>
                  </a:cubicBezTo>
                  <a:cubicBezTo>
                    <a:pt x="3660" y="1258"/>
                    <a:pt x="3669" y="1357"/>
                    <a:pt x="3660" y="1455"/>
                  </a:cubicBezTo>
                  <a:cubicBezTo>
                    <a:pt x="3660" y="1553"/>
                    <a:pt x="3651" y="1642"/>
                    <a:pt x="3633" y="1740"/>
                  </a:cubicBezTo>
                  <a:lnTo>
                    <a:pt x="3607" y="1839"/>
                  </a:lnTo>
                  <a:lnTo>
                    <a:pt x="3651" y="1749"/>
                  </a:lnTo>
                  <a:cubicBezTo>
                    <a:pt x="3652" y="1749"/>
                    <a:pt x="3652" y="1748"/>
                    <a:pt x="3653" y="1747"/>
                  </a:cubicBezTo>
                  <a:lnTo>
                    <a:pt x="3653" y="1747"/>
                  </a:lnTo>
                  <a:lnTo>
                    <a:pt x="3660" y="1749"/>
                  </a:lnTo>
                  <a:cubicBezTo>
                    <a:pt x="3661" y="1743"/>
                    <a:pt x="3663" y="1736"/>
                    <a:pt x="3664" y="1730"/>
                  </a:cubicBezTo>
                  <a:lnTo>
                    <a:pt x="3664" y="1730"/>
                  </a:lnTo>
                  <a:cubicBezTo>
                    <a:pt x="3686" y="1697"/>
                    <a:pt x="3710" y="1674"/>
                    <a:pt x="3741" y="1651"/>
                  </a:cubicBezTo>
                  <a:cubicBezTo>
                    <a:pt x="3758" y="1638"/>
                    <a:pt x="3778" y="1631"/>
                    <a:pt x="3800" y="1631"/>
                  </a:cubicBezTo>
                  <a:cubicBezTo>
                    <a:pt x="3821" y="1631"/>
                    <a:pt x="3843" y="1638"/>
                    <a:pt x="3865" y="1651"/>
                  </a:cubicBezTo>
                  <a:cubicBezTo>
                    <a:pt x="3937" y="1696"/>
                    <a:pt x="3990" y="1785"/>
                    <a:pt x="4008" y="1874"/>
                  </a:cubicBezTo>
                  <a:cubicBezTo>
                    <a:pt x="4035" y="2053"/>
                    <a:pt x="4035" y="2249"/>
                    <a:pt x="4008" y="2428"/>
                  </a:cubicBezTo>
                  <a:cubicBezTo>
                    <a:pt x="3990" y="2526"/>
                    <a:pt x="3982" y="2615"/>
                    <a:pt x="3964" y="2713"/>
                  </a:cubicBezTo>
                  <a:cubicBezTo>
                    <a:pt x="3946" y="2802"/>
                    <a:pt x="3946" y="2901"/>
                    <a:pt x="3973" y="2990"/>
                  </a:cubicBezTo>
                  <a:cubicBezTo>
                    <a:pt x="4008" y="3177"/>
                    <a:pt x="4071" y="3356"/>
                    <a:pt x="4151" y="3534"/>
                  </a:cubicBezTo>
                  <a:cubicBezTo>
                    <a:pt x="4080" y="3356"/>
                    <a:pt x="4017" y="3177"/>
                    <a:pt x="3982" y="2990"/>
                  </a:cubicBezTo>
                  <a:cubicBezTo>
                    <a:pt x="3937" y="2811"/>
                    <a:pt x="4008" y="2624"/>
                    <a:pt x="4026" y="2437"/>
                  </a:cubicBezTo>
                  <a:cubicBezTo>
                    <a:pt x="4053" y="2249"/>
                    <a:pt x="4053" y="2053"/>
                    <a:pt x="4026" y="1865"/>
                  </a:cubicBezTo>
                  <a:cubicBezTo>
                    <a:pt x="4008" y="1767"/>
                    <a:pt x="3955" y="1678"/>
                    <a:pt x="3874" y="1624"/>
                  </a:cubicBezTo>
                  <a:cubicBezTo>
                    <a:pt x="3852" y="1611"/>
                    <a:pt x="3828" y="1604"/>
                    <a:pt x="3802" y="1604"/>
                  </a:cubicBezTo>
                  <a:cubicBezTo>
                    <a:pt x="3776" y="1604"/>
                    <a:pt x="3749" y="1611"/>
                    <a:pt x="3723" y="1624"/>
                  </a:cubicBezTo>
                  <a:cubicBezTo>
                    <a:pt x="3705" y="1637"/>
                    <a:pt x="3688" y="1652"/>
                    <a:pt x="3673" y="1671"/>
                  </a:cubicBezTo>
                  <a:lnTo>
                    <a:pt x="3673" y="1671"/>
                  </a:lnTo>
                  <a:cubicBezTo>
                    <a:pt x="3683" y="1599"/>
                    <a:pt x="3689" y="1527"/>
                    <a:pt x="3696" y="1455"/>
                  </a:cubicBezTo>
                  <a:cubicBezTo>
                    <a:pt x="3696" y="1357"/>
                    <a:pt x="3687" y="1250"/>
                    <a:pt x="3660" y="1160"/>
                  </a:cubicBezTo>
                  <a:cubicBezTo>
                    <a:pt x="3627" y="1060"/>
                    <a:pt x="3539" y="999"/>
                    <a:pt x="3432" y="999"/>
                  </a:cubicBezTo>
                  <a:cubicBezTo>
                    <a:pt x="3425" y="999"/>
                    <a:pt x="3418" y="999"/>
                    <a:pt x="3410" y="1000"/>
                  </a:cubicBezTo>
                  <a:cubicBezTo>
                    <a:pt x="3366" y="1009"/>
                    <a:pt x="3312" y="1044"/>
                    <a:pt x="3285" y="1089"/>
                  </a:cubicBezTo>
                  <a:cubicBezTo>
                    <a:pt x="3272" y="1106"/>
                    <a:pt x="3259" y="1126"/>
                    <a:pt x="3247" y="1147"/>
                  </a:cubicBezTo>
                  <a:lnTo>
                    <a:pt x="3247" y="1147"/>
                  </a:lnTo>
                  <a:cubicBezTo>
                    <a:pt x="3243" y="1084"/>
                    <a:pt x="3233" y="1022"/>
                    <a:pt x="3214" y="964"/>
                  </a:cubicBezTo>
                  <a:cubicBezTo>
                    <a:pt x="3187" y="884"/>
                    <a:pt x="3143" y="803"/>
                    <a:pt x="3080" y="741"/>
                  </a:cubicBezTo>
                  <a:cubicBezTo>
                    <a:pt x="3009" y="678"/>
                    <a:pt x="2919" y="652"/>
                    <a:pt x="2830" y="652"/>
                  </a:cubicBezTo>
                  <a:cubicBezTo>
                    <a:pt x="2753" y="667"/>
                    <a:pt x="2682" y="710"/>
                    <a:pt x="2635" y="773"/>
                  </a:cubicBezTo>
                  <a:lnTo>
                    <a:pt x="2635" y="773"/>
                  </a:lnTo>
                  <a:cubicBezTo>
                    <a:pt x="2607" y="721"/>
                    <a:pt x="2582" y="670"/>
                    <a:pt x="2545" y="625"/>
                  </a:cubicBezTo>
                  <a:cubicBezTo>
                    <a:pt x="2509" y="571"/>
                    <a:pt x="2455" y="518"/>
                    <a:pt x="2402" y="482"/>
                  </a:cubicBezTo>
                  <a:cubicBezTo>
                    <a:pt x="2348" y="437"/>
                    <a:pt x="2277" y="411"/>
                    <a:pt x="2205" y="411"/>
                  </a:cubicBezTo>
                  <a:cubicBezTo>
                    <a:pt x="2150" y="418"/>
                    <a:pt x="2094" y="441"/>
                    <a:pt x="2052" y="476"/>
                  </a:cubicBezTo>
                  <a:lnTo>
                    <a:pt x="2052" y="476"/>
                  </a:lnTo>
                  <a:cubicBezTo>
                    <a:pt x="2046" y="421"/>
                    <a:pt x="2029" y="370"/>
                    <a:pt x="2000" y="312"/>
                  </a:cubicBezTo>
                  <a:cubicBezTo>
                    <a:pt x="1973" y="250"/>
                    <a:pt x="1920" y="196"/>
                    <a:pt x="1857" y="161"/>
                  </a:cubicBezTo>
                  <a:cubicBezTo>
                    <a:pt x="1822" y="147"/>
                    <a:pt x="1786" y="141"/>
                    <a:pt x="1750" y="141"/>
                  </a:cubicBezTo>
                  <a:cubicBezTo>
                    <a:pt x="1715" y="141"/>
                    <a:pt x="1679" y="147"/>
                    <a:pt x="1643" y="161"/>
                  </a:cubicBezTo>
                  <a:cubicBezTo>
                    <a:pt x="1582" y="184"/>
                    <a:pt x="1533" y="220"/>
                    <a:pt x="1487" y="270"/>
                  </a:cubicBezTo>
                  <a:lnTo>
                    <a:pt x="1487" y="270"/>
                  </a:lnTo>
                  <a:cubicBezTo>
                    <a:pt x="1452" y="210"/>
                    <a:pt x="1405" y="163"/>
                    <a:pt x="1358" y="116"/>
                  </a:cubicBezTo>
                  <a:cubicBezTo>
                    <a:pt x="1304" y="54"/>
                    <a:pt x="1233" y="18"/>
                    <a:pt x="1152" y="0"/>
                  </a:cubicBezTo>
                  <a:close/>
                  <a:moveTo>
                    <a:pt x="1857" y="3490"/>
                  </a:moveTo>
                  <a:cubicBezTo>
                    <a:pt x="1856" y="3496"/>
                    <a:pt x="1854" y="3502"/>
                    <a:pt x="1853" y="3508"/>
                  </a:cubicBezTo>
                  <a:lnTo>
                    <a:pt x="1853" y="3508"/>
                  </a:lnTo>
                  <a:cubicBezTo>
                    <a:pt x="1769" y="3508"/>
                    <a:pt x="1684" y="3507"/>
                    <a:pt x="1599" y="3499"/>
                  </a:cubicBezTo>
                  <a:lnTo>
                    <a:pt x="1599" y="3499"/>
                  </a:lnTo>
                  <a:cubicBezTo>
                    <a:pt x="1662" y="3505"/>
                    <a:pt x="1725" y="3511"/>
                    <a:pt x="1791" y="3511"/>
                  </a:cubicBezTo>
                  <a:cubicBezTo>
                    <a:pt x="1811" y="3511"/>
                    <a:pt x="1832" y="3511"/>
                    <a:pt x="1853" y="3509"/>
                  </a:cubicBezTo>
                  <a:lnTo>
                    <a:pt x="1853" y="3509"/>
                  </a:lnTo>
                  <a:cubicBezTo>
                    <a:pt x="1845" y="3567"/>
                    <a:pt x="1872" y="3627"/>
                    <a:pt x="1920" y="3659"/>
                  </a:cubicBezTo>
                  <a:cubicBezTo>
                    <a:pt x="1973" y="3686"/>
                    <a:pt x="2027" y="3704"/>
                    <a:pt x="2089" y="3713"/>
                  </a:cubicBezTo>
                  <a:cubicBezTo>
                    <a:pt x="2137" y="3717"/>
                    <a:pt x="2186" y="3719"/>
                    <a:pt x="2233" y="3719"/>
                  </a:cubicBezTo>
                  <a:cubicBezTo>
                    <a:pt x="2292" y="3719"/>
                    <a:pt x="2351" y="3715"/>
                    <a:pt x="2407" y="3707"/>
                  </a:cubicBezTo>
                  <a:lnTo>
                    <a:pt x="2407" y="3707"/>
                  </a:lnTo>
                  <a:cubicBezTo>
                    <a:pt x="2393" y="3739"/>
                    <a:pt x="2396" y="3775"/>
                    <a:pt x="2411" y="3811"/>
                  </a:cubicBezTo>
                  <a:cubicBezTo>
                    <a:pt x="2416" y="3816"/>
                    <a:pt x="2422" y="3821"/>
                    <a:pt x="2428" y="3826"/>
                  </a:cubicBezTo>
                  <a:lnTo>
                    <a:pt x="2428" y="3826"/>
                  </a:lnTo>
                  <a:cubicBezTo>
                    <a:pt x="2420" y="3791"/>
                    <a:pt x="2420" y="3757"/>
                    <a:pt x="2446" y="3731"/>
                  </a:cubicBezTo>
                  <a:lnTo>
                    <a:pt x="2455" y="3704"/>
                  </a:lnTo>
                  <a:lnTo>
                    <a:pt x="2429" y="3704"/>
                  </a:lnTo>
                  <a:lnTo>
                    <a:pt x="2420" y="3686"/>
                  </a:lnTo>
                  <a:cubicBezTo>
                    <a:pt x="2415" y="3693"/>
                    <a:pt x="2410" y="3700"/>
                    <a:pt x="2407" y="3707"/>
                  </a:cubicBezTo>
                  <a:lnTo>
                    <a:pt x="2407" y="3707"/>
                  </a:lnTo>
                  <a:cubicBezTo>
                    <a:pt x="2360" y="3714"/>
                    <a:pt x="2312" y="3717"/>
                    <a:pt x="2263" y="3717"/>
                  </a:cubicBezTo>
                  <a:cubicBezTo>
                    <a:pt x="2208" y="3717"/>
                    <a:pt x="2152" y="3713"/>
                    <a:pt x="2098" y="3704"/>
                  </a:cubicBezTo>
                  <a:cubicBezTo>
                    <a:pt x="2036" y="3704"/>
                    <a:pt x="1982" y="3686"/>
                    <a:pt x="1938" y="3659"/>
                  </a:cubicBezTo>
                  <a:cubicBezTo>
                    <a:pt x="1893" y="3624"/>
                    <a:pt x="1875" y="3570"/>
                    <a:pt x="1884" y="3525"/>
                  </a:cubicBezTo>
                  <a:lnTo>
                    <a:pt x="1884" y="3508"/>
                  </a:lnTo>
                  <a:lnTo>
                    <a:pt x="1875" y="3508"/>
                  </a:lnTo>
                  <a:lnTo>
                    <a:pt x="1857" y="3490"/>
                  </a:lnTo>
                  <a:close/>
                  <a:moveTo>
                    <a:pt x="3911" y="3508"/>
                  </a:moveTo>
                  <a:cubicBezTo>
                    <a:pt x="3832" y="3508"/>
                    <a:pt x="3754" y="3516"/>
                    <a:pt x="3678" y="3534"/>
                  </a:cubicBezTo>
                  <a:cubicBezTo>
                    <a:pt x="3517" y="3561"/>
                    <a:pt x="3366" y="3606"/>
                    <a:pt x="3214" y="3659"/>
                  </a:cubicBezTo>
                  <a:cubicBezTo>
                    <a:pt x="3062" y="3722"/>
                    <a:pt x="2911" y="3775"/>
                    <a:pt x="2759" y="3820"/>
                  </a:cubicBezTo>
                  <a:cubicBezTo>
                    <a:pt x="2678" y="3847"/>
                    <a:pt x="2598" y="3856"/>
                    <a:pt x="2518" y="3856"/>
                  </a:cubicBezTo>
                  <a:cubicBezTo>
                    <a:pt x="2482" y="3856"/>
                    <a:pt x="2452" y="3844"/>
                    <a:pt x="2428" y="3826"/>
                  </a:cubicBezTo>
                  <a:lnTo>
                    <a:pt x="2428" y="3826"/>
                  </a:lnTo>
                  <a:cubicBezTo>
                    <a:pt x="2428" y="3827"/>
                    <a:pt x="2428" y="3828"/>
                    <a:pt x="2429" y="3829"/>
                  </a:cubicBezTo>
                  <a:cubicBezTo>
                    <a:pt x="2446" y="3856"/>
                    <a:pt x="2491" y="3865"/>
                    <a:pt x="2527" y="3873"/>
                  </a:cubicBezTo>
                  <a:cubicBezTo>
                    <a:pt x="2607" y="3873"/>
                    <a:pt x="2687" y="3856"/>
                    <a:pt x="2759" y="3838"/>
                  </a:cubicBezTo>
                  <a:cubicBezTo>
                    <a:pt x="2919" y="3793"/>
                    <a:pt x="3071" y="3740"/>
                    <a:pt x="3214" y="3686"/>
                  </a:cubicBezTo>
                  <a:cubicBezTo>
                    <a:pt x="3366" y="3624"/>
                    <a:pt x="3517" y="3588"/>
                    <a:pt x="3678" y="3561"/>
                  </a:cubicBezTo>
                  <a:cubicBezTo>
                    <a:pt x="3773" y="3533"/>
                    <a:pt x="3871" y="3519"/>
                    <a:pt x="3971" y="3519"/>
                  </a:cubicBezTo>
                  <a:cubicBezTo>
                    <a:pt x="4031" y="3519"/>
                    <a:pt x="4091" y="3524"/>
                    <a:pt x="4151" y="3534"/>
                  </a:cubicBezTo>
                  <a:cubicBezTo>
                    <a:pt x="4071" y="3516"/>
                    <a:pt x="3990" y="3508"/>
                    <a:pt x="3911" y="3508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4" name="Google Shape;134;p2"/>
          <p:cNvSpPr/>
          <p:nvPr/>
        </p:nvSpPr>
        <p:spPr>
          <a:xfrm rot="-7115392">
            <a:off x="1443806" y="5920974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"/>
          <p:cNvSpPr/>
          <p:nvPr/>
        </p:nvSpPr>
        <p:spPr>
          <a:xfrm rot="-7115392">
            <a:off x="1450570" y="5924025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2"/>
          <p:cNvSpPr/>
          <p:nvPr/>
        </p:nvSpPr>
        <p:spPr>
          <a:xfrm rot="-7115392">
            <a:off x="1489791" y="5936613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2"/>
          <p:cNvSpPr/>
          <p:nvPr/>
        </p:nvSpPr>
        <p:spPr>
          <a:xfrm rot="-7115392">
            <a:off x="1361233" y="5752970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2"/>
          <p:cNvSpPr/>
          <p:nvPr/>
        </p:nvSpPr>
        <p:spPr>
          <a:xfrm rot="-7115392">
            <a:off x="1353021" y="5751158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2"/>
          <p:cNvSpPr/>
          <p:nvPr/>
        </p:nvSpPr>
        <p:spPr>
          <a:xfrm rot="-7115392">
            <a:off x="1405496" y="5767365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2"/>
          <p:cNvSpPr/>
          <p:nvPr/>
        </p:nvSpPr>
        <p:spPr>
          <a:xfrm rot="-7115392">
            <a:off x="1103752" y="5761384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2"/>
          <p:cNvSpPr/>
          <p:nvPr/>
        </p:nvSpPr>
        <p:spPr>
          <a:xfrm rot="-7115392">
            <a:off x="1286932" y="5813881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2"/>
          <p:cNvSpPr/>
          <p:nvPr/>
        </p:nvSpPr>
        <p:spPr>
          <a:xfrm rot="-7115392">
            <a:off x="664727" y="51047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"/>
          <p:cNvSpPr/>
          <p:nvPr/>
        </p:nvSpPr>
        <p:spPr>
          <a:xfrm rot="-7115392">
            <a:off x="676546" y="5189720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2"/>
          <p:cNvSpPr/>
          <p:nvPr/>
        </p:nvSpPr>
        <p:spPr>
          <a:xfrm rot="-7115392">
            <a:off x="751222" y="5069756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2"/>
          <p:cNvSpPr/>
          <p:nvPr/>
        </p:nvSpPr>
        <p:spPr>
          <a:xfrm rot="-7115392">
            <a:off x="670205" y="5087965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2"/>
          <p:cNvSpPr/>
          <p:nvPr/>
        </p:nvSpPr>
        <p:spPr>
          <a:xfrm rot="-7115392">
            <a:off x="1256785" y="5205325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 rot="-7115392">
            <a:off x="1022511" y="5168631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2"/>
          <p:cNvSpPr/>
          <p:nvPr/>
        </p:nvSpPr>
        <p:spPr>
          <a:xfrm rot="-7115392">
            <a:off x="1229258" y="5028552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2"/>
          <p:cNvSpPr/>
          <p:nvPr/>
        </p:nvSpPr>
        <p:spPr>
          <a:xfrm rot="-7115392">
            <a:off x="1180346" y="5337658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" name="Google Shape;150;p2"/>
          <p:cNvSpPr/>
          <p:nvPr/>
        </p:nvSpPr>
        <p:spPr>
          <a:xfrm rot="-7115392">
            <a:off x="946045" y="5301267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2"/>
          <p:cNvSpPr/>
          <p:nvPr/>
        </p:nvSpPr>
        <p:spPr>
          <a:xfrm rot="-7115392">
            <a:off x="1101652" y="5461540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2"/>
          <p:cNvSpPr/>
          <p:nvPr/>
        </p:nvSpPr>
        <p:spPr>
          <a:xfrm rot="-7115392">
            <a:off x="869542" y="5477106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2"/>
          <p:cNvSpPr/>
          <p:nvPr/>
        </p:nvSpPr>
        <p:spPr>
          <a:xfrm rot="-7115392">
            <a:off x="1038108" y="5590935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2"/>
          <p:cNvSpPr/>
          <p:nvPr/>
        </p:nvSpPr>
        <p:spPr>
          <a:xfrm rot="-7115392">
            <a:off x="807527" y="5651908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2"/>
          <p:cNvSpPr/>
          <p:nvPr/>
        </p:nvSpPr>
        <p:spPr>
          <a:xfrm rot="-7115392">
            <a:off x="1197303" y="5491491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6" name="Google Shape;156;p2"/>
          <p:cNvSpPr/>
          <p:nvPr/>
        </p:nvSpPr>
        <p:spPr>
          <a:xfrm rot="-7115392">
            <a:off x="1071304" y="5065268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2"/>
          <p:cNvSpPr/>
          <p:nvPr/>
        </p:nvSpPr>
        <p:spPr>
          <a:xfrm rot="-7115392">
            <a:off x="1219663" y="5657801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2"/>
          <p:cNvSpPr/>
          <p:nvPr/>
        </p:nvSpPr>
        <p:spPr>
          <a:xfrm rot="-7115392">
            <a:off x="1273129" y="5051802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"/>
          <p:cNvSpPr/>
          <p:nvPr/>
        </p:nvSpPr>
        <p:spPr>
          <a:xfrm rot="-7115392">
            <a:off x="1297453" y="5201386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"/>
          <p:cNvSpPr/>
          <p:nvPr/>
        </p:nvSpPr>
        <p:spPr>
          <a:xfrm rot="-7115392">
            <a:off x="1047119" y="5180883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2"/>
          <p:cNvSpPr/>
          <p:nvPr/>
        </p:nvSpPr>
        <p:spPr>
          <a:xfrm rot="-7115392">
            <a:off x="1221559" y="5332781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2"/>
          <p:cNvSpPr/>
          <p:nvPr/>
        </p:nvSpPr>
        <p:spPr>
          <a:xfrm rot="-7115392">
            <a:off x="971017" y="5314058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3" name="Google Shape;163;p2"/>
          <p:cNvSpPr/>
          <p:nvPr/>
        </p:nvSpPr>
        <p:spPr>
          <a:xfrm rot="-7115392">
            <a:off x="1147730" y="546618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2"/>
          <p:cNvSpPr/>
          <p:nvPr/>
        </p:nvSpPr>
        <p:spPr>
          <a:xfrm rot="-7115392">
            <a:off x="886233" y="548411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2"/>
          <p:cNvSpPr/>
          <p:nvPr/>
        </p:nvSpPr>
        <p:spPr>
          <a:xfrm rot="-7115392">
            <a:off x="1084476" y="5603225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2"/>
          <p:cNvSpPr/>
          <p:nvPr/>
        </p:nvSpPr>
        <p:spPr>
          <a:xfrm rot="-7115392">
            <a:off x="815715" y="5658277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2"/>
          <p:cNvSpPr/>
          <p:nvPr/>
        </p:nvSpPr>
        <p:spPr>
          <a:xfrm rot="-7115392">
            <a:off x="880037" y="5247026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2"/>
          <p:cNvSpPr/>
          <p:nvPr/>
        </p:nvSpPr>
        <p:spPr>
          <a:xfrm rot="10800000">
            <a:off x="2447471" y="5635594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2"/>
          <p:cNvSpPr/>
          <p:nvPr/>
        </p:nvSpPr>
        <p:spPr>
          <a:xfrm rot="10800000">
            <a:off x="2454098" y="5661459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2"/>
          <p:cNvSpPr/>
          <p:nvPr/>
        </p:nvSpPr>
        <p:spPr>
          <a:xfrm rot="10800000">
            <a:off x="2469654" y="5637986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2"/>
          <p:cNvSpPr/>
          <p:nvPr/>
        </p:nvSpPr>
        <p:spPr>
          <a:xfrm rot="10800000">
            <a:off x="2472140" y="5633109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2"/>
          <p:cNvSpPr/>
          <p:nvPr/>
        </p:nvSpPr>
        <p:spPr>
          <a:xfrm rot="10800000">
            <a:off x="1968560" y="5794468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2"/>
          <p:cNvSpPr/>
          <p:nvPr/>
        </p:nvSpPr>
        <p:spPr>
          <a:xfrm rot="10800000">
            <a:off x="2009612" y="5780936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2"/>
          <p:cNvSpPr/>
          <p:nvPr/>
        </p:nvSpPr>
        <p:spPr>
          <a:xfrm rot="10800000">
            <a:off x="1972610" y="5794007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2"/>
          <p:cNvSpPr/>
          <p:nvPr/>
        </p:nvSpPr>
        <p:spPr>
          <a:xfrm rot="10800000">
            <a:off x="1893358" y="5850615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2"/>
          <p:cNvSpPr/>
          <p:nvPr/>
        </p:nvSpPr>
        <p:spPr>
          <a:xfrm rot="10800000">
            <a:off x="1802417" y="5506729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2"/>
          <p:cNvSpPr/>
          <p:nvPr/>
        </p:nvSpPr>
        <p:spPr>
          <a:xfrm rot="10800000">
            <a:off x="1772233" y="5421487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2"/>
          <p:cNvSpPr/>
          <p:nvPr/>
        </p:nvSpPr>
        <p:spPr>
          <a:xfrm rot="10800000">
            <a:off x="1968565" y="5428483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2"/>
          <p:cNvSpPr/>
          <p:nvPr/>
        </p:nvSpPr>
        <p:spPr>
          <a:xfrm rot="10800000">
            <a:off x="2211655" y="5677197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2"/>
          <p:cNvSpPr/>
          <p:nvPr/>
        </p:nvSpPr>
        <p:spPr>
          <a:xfrm rot="10800000">
            <a:off x="2100004" y="5505987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2"/>
          <p:cNvSpPr/>
          <p:nvPr/>
        </p:nvSpPr>
        <p:spPr>
          <a:xfrm rot="10800000">
            <a:off x="2164898" y="555385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"/>
          <p:cNvSpPr/>
          <p:nvPr/>
        </p:nvSpPr>
        <p:spPr>
          <a:xfrm rot="10800000">
            <a:off x="2262650" y="5721839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2"/>
          <p:cNvSpPr/>
          <p:nvPr/>
        </p:nvSpPr>
        <p:spPr>
          <a:xfrm rot="10800000">
            <a:off x="2019467" y="5474229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2"/>
          <p:cNvSpPr/>
          <p:nvPr/>
        </p:nvSpPr>
        <p:spPr>
          <a:xfrm rot="10800000">
            <a:off x="1797639" y="546649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"/>
          <p:cNvSpPr/>
          <p:nvPr/>
        </p:nvSpPr>
        <p:spPr>
          <a:xfrm rot="10800000">
            <a:off x="1776282" y="542111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"/>
          <p:cNvSpPr/>
          <p:nvPr/>
        </p:nvSpPr>
        <p:spPr>
          <a:xfrm rot="10800000">
            <a:off x="1972615" y="5427378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2"/>
          <p:cNvSpPr/>
          <p:nvPr/>
        </p:nvSpPr>
        <p:spPr>
          <a:xfrm rot="10800000">
            <a:off x="2211655" y="5677105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8" name="Google Shape;188;p2"/>
          <p:cNvSpPr/>
          <p:nvPr/>
        </p:nvSpPr>
        <p:spPr>
          <a:xfrm rot="10800000">
            <a:off x="2106540" y="550479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9" name="Google Shape;189;p2"/>
          <p:cNvSpPr/>
          <p:nvPr/>
        </p:nvSpPr>
        <p:spPr>
          <a:xfrm rot="10800000">
            <a:off x="1797641" y="5412926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2"/>
          <p:cNvSpPr/>
          <p:nvPr/>
        </p:nvSpPr>
        <p:spPr>
          <a:xfrm rot="10800000">
            <a:off x="2052328" y="542111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2"/>
          <p:cNvSpPr/>
          <p:nvPr/>
        </p:nvSpPr>
        <p:spPr>
          <a:xfrm rot="10800000">
            <a:off x="2332421" y="571548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2"/>
          <p:cNvSpPr/>
          <p:nvPr/>
        </p:nvSpPr>
        <p:spPr>
          <a:xfrm rot="10800000">
            <a:off x="2189475" y="5498346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"/>
          <p:cNvSpPr/>
          <p:nvPr/>
        </p:nvSpPr>
        <p:spPr>
          <a:xfrm rot="2247870">
            <a:off x="1055047" y="4347540"/>
            <a:ext cx="217296" cy="352209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2"/>
          <p:cNvSpPr/>
          <p:nvPr/>
        </p:nvSpPr>
        <p:spPr>
          <a:xfrm rot="2247870">
            <a:off x="1023131" y="4333378"/>
            <a:ext cx="204616" cy="468852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2"/>
          <p:cNvSpPr/>
          <p:nvPr/>
        </p:nvSpPr>
        <p:spPr>
          <a:xfrm rot="2247870">
            <a:off x="1088534" y="4344365"/>
            <a:ext cx="173743" cy="258723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2"/>
          <p:cNvSpPr/>
          <p:nvPr/>
        </p:nvSpPr>
        <p:spPr>
          <a:xfrm rot="2247870">
            <a:off x="1057269" y="4343080"/>
            <a:ext cx="209577" cy="355045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2"/>
          <p:cNvSpPr/>
          <p:nvPr/>
        </p:nvSpPr>
        <p:spPr>
          <a:xfrm rot="2247870">
            <a:off x="685219" y="4448133"/>
            <a:ext cx="405608" cy="27187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2"/>
          <p:cNvSpPr/>
          <p:nvPr/>
        </p:nvSpPr>
        <p:spPr>
          <a:xfrm rot="2247870">
            <a:off x="675598" y="4489062"/>
            <a:ext cx="514532" cy="258801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9" name="Google Shape;199;p2"/>
          <p:cNvSpPr/>
          <p:nvPr/>
        </p:nvSpPr>
        <p:spPr>
          <a:xfrm rot="2247870">
            <a:off x="713078" y="4402281"/>
            <a:ext cx="240451" cy="234859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0" name="Google Shape;200;p2"/>
          <p:cNvSpPr/>
          <p:nvPr/>
        </p:nvSpPr>
        <p:spPr>
          <a:xfrm rot="2247870">
            <a:off x="687031" y="4447566"/>
            <a:ext cx="403560" cy="274317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2"/>
          <p:cNvSpPr/>
          <p:nvPr/>
        </p:nvSpPr>
        <p:spPr>
          <a:xfrm rot="5400000">
            <a:off x="11641100" y="9551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2"/>
          <p:cNvSpPr/>
          <p:nvPr/>
        </p:nvSpPr>
        <p:spPr>
          <a:xfrm rot="5400000">
            <a:off x="11641100" y="16419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2"/>
          <p:cNvSpPr/>
          <p:nvPr/>
        </p:nvSpPr>
        <p:spPr>
          <a:xfrm rot="5400000">
            <a:off x="11641100" y="23288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2"/>
          <p:cNvSpPr/>
          <p:nvPr/>
        </p:nvSpPr>
        <p:spPr>
          <a:xfrm rot="5400000">
            <a:off x="11641100" y="30157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2"/>
          <p:cNvSpPr/>
          <p:nvPr/>
        </p:nvSpPr>
        <p:spPr>
          <a:xfrm rot="5400000">
            <a:off x="11641100" y="37025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2"/>
          <p:cNvSpPr/>
          <p:nvPr/>
        </p:nvSpPr>
        <p:spPr>
          <a:xfrm rot="5400000">
            <a:off x="11641100" y="43894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2"/>
          <p:cNvSpPr/>
          <p:nvPr/>
        </p:nvSpPr>
        <p:spPr>
          <a:xfrm rot="5400000">
            <a:off x="11641100" y="53508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bg>
      <p:bgPr>
        <a:solidFill>
          <a:srgbClr val="FFECC6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0" name="Google Shape;10;p2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4" name="Google Shape;14;p2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15;p2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 rot="-250">
            <a:off x="3348200" y="1715167"/>
            <a:ext cx="5495600" cy="3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935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64" name="Google Shape;64;p2"/>
          <p:cNvSpPr txBox="1">
            <a:spLocks noGrp="1"/>
          </p:cNvSpPr>
          <p:nvPr>
            <p:ph type="subTitle" idx="1"/>
          </p:nvPr>
        </p:nvSpPr>
        <p:spPr>
          <a:xfrm rot="331">
            <a:off x="4020400" y="4612067"/>
            <a:ext cx="4151200" cy="8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  <p:grpSp>
        <p:nvGrpSpPr>
          <p:cNvPr id="2" name="Group 0"/>
          <p:cNvGrpSpPr/>
          <p:nvPr userDrawn="1"/>
        </p:nvGrpSpPr>
        <p:grpSpPr>
          <a:xfrm>
            <a:off x="9415781" y="794173"/>
            <a:ext cx="1946487" cy="2844800"/>
            <a:chOff x="11121" y="938"/>
            <a:chExt cx="2299" cy="3360"/>
          </a:xfrm>
        </p:grpSpPr>
        <p:sp>
          <p:nvSpPr>
            <p:cNvPr id="65" name="Google Shape;65;p2"/>
            <p:cNvSpPr/>
            <p:nvPr/>
          </p:nvSpPr>
          <p:spPr>
            <a:xfrm rot="2831864">
              <a:off x="11161" y="909"/>
              <a:ext cx="858" cy="929"/>
            </a:xfrm>
            <a:custGeom>
              <a:avLst/>
              <a:gdLst/>
              <a:ahLst/>
              <a:cxnLst/>
              <a:rect l="l" t="t" r="r" b="b"/>
              <a:pathLst>
                <a:path w="6087" h="6587" extrusionOk="0">
                  <a:moveTo>
                    <a:pt x="3972" y="0"/>
                  </a:moveTo>
                  <a:cubicBezTo>
                    <a:pt x="3972" y="0"/>
                    <a:pt x="3749" y="537"/>
                    <a:pt x="3402" y="537"/>
                  </a:cubicBezTo>
                  <a:cubicBezTo>
                    <a:pt x="3304" y="537"/>
                    <a:pt x="3195" y="494"/>
                    <a:pt x="3079" y="384"/>
                  </a:cubicBezTo>
                  <a:lnTo>
                    <a:pt x="3079" y="384"/>
                  </a:lnTo>
                  <a:cubicBezTo>
                    <a:pt x="3079" y="384"/>
                    <a:pt x="3177" y="1009"/>
                    <a:pt x="2820" y="1294"/>
                  </a:cubicBezTo>
                  <a:cubicBezTo>
                    <a:pt x="2764" y="1339"/>
                    <a:pt x="2701" y="1359"/>
                    <a:pt x="2635" y="1359"/>
                  </a:cubicBezTo>
                  <a:cubicBezTo>
                    <a:pt x="2280" y="1359"/>
                    <a:pt x="1823" y="806"/>
                    <a:pt x="1740" y="679"/>
                  </a:cubicBezTo>
                  <a:cubicBezTo>
                    <a:pt x="1740" y="679"/>
                    <a:pt x="1456" y="1447"/>
                    <a:pt x="334" y="1447"/>
                  </a:cubicBezTo>
                  <a:cubicBezTo>
                    <a:pt x="315" y="1447"/>
                    <a:pt x="296" y="1447"/>
                    <a:pt x="277" y="1446"/>
                  </a:cubicBezTo>
                  <a:lnTo>
                    <a:pt x="277" y="1446"/>
                  </a:lnTo>
                  <a:cubicBezTo>
                    <a:pt x="277" y="1446"/>
                    <a:pt x="1205" y="1901"/>
                    <a:pt x="741" y="2642"/>
                  </a:cubicBezTo>
                  <a:cubicBezTo>
                    <a:pt x="741" y="2642"/>
                    <a:pt x="904" y="2589"/>
                    <a:pt x="1103" y="2589"/>
                  </a:cubicBezTo>
                  <a:cubicBezTo>
                    <a:pt x="1303" y="2589"/>
                    <a:pt x="1540" y="2642"/>
                    <a:pt x="1687" y="2856"/>
                  </a:cubicBezTo>
                  <a:cubicBezTo>
                    <a:pt x="1939" y="3216"/>
                    <a:pt x="1556" y="3595"/>
                    <a:pt x="846" y="3595"/>
                  </a:cubicBezTo>
                  <a:cubicBezTo>
                    <a:pt x="727" y="3595"/>
                    <a:pt x="599" y="3584"/>
                    <a:pt x="464" y="3561"/>
                  </a:cubicBezTo>
                  <a:lnTo>
                    <a:pt x="464" y="3561"/>
                  </a:lnTo>
                  <a:cubicBezTo>
                    <a:pt x="464" y="3561"/>
                    <a:pt x="973" y="4507"/>
                    <a:pt x="0" y="5025"/>
                  </a:cubicBezTo>
                  <a:cubicBezTo>
                    <a:pt x="0" y="5025"/>
                    <a:pt x="265" y="4906"/>
                    <a:pt x="588" y="4906"/>
                  </a:cubicBezTo>
                  <a:cubicBezTo>
                    <a:pt x="920" y="4906"/>
                    <a:pt x="1313" y="5032"/>
                    <a:pt x="1544" y="5543"/>
                  </a:cubicBezTo>
                  <a:cubicBezTo>
                    <a:pt x="1544" y="5543"/>
                    <a:pt x="2035" y="4503"/>
                    <a:pt x="2550" y="4503"/>
                  </a:cubicBezTo>
                  <a:cubicBezTo>
                    <a:pt x="2569" y="4503"/>
                    <a:pt x="2588" y="4505"/>
                    <a:pt x="2606" y="4507"/>
                  </a:cubicBezTo>
                  <a:cubicBezTo>
                    <a:pt x="3142" y="4588"/>
                    <a:pt x="2481" y="5659"/>
                    <a:pt x="2481" y="5659"/>
                  </a:cubicBezTo>
                  <a:cubicBezTo>
                    <a:pt x="2481" y="5659"/>
                    <a:pt x="2496" y="5657"/>
                    <a:pt x="2522" y="5657"/>
                  </a:cubicBezTo>
                  <a:cubicBezTo>
                    <a:pt x="2684" y="5657"/>
                    <a:pt x="3280" y="5717"/>
                    <a:pt x="3365" y="6587"/>
                  </a:cubicBezTo>
                  <a:cubicBezTo>
                    <a:pt x="3365" y="6587"/>
                    <a:pt x="3935" y="5578"/>
                    <a:pt x="4675" y="5578"/>
                  </a:cubicBezTo>
                  <a:cubicBezTo>
                    <a:pt x="4682" y="5578"/>
                    <a:pt x="4688" y="5578"/>
                    <a:pt x="4695" y="5578"/>
                  </a:cubicBezTo>
                  <a:cubicBezTo>
                    <a:pt x="4695" y="5578"/>
                    <a:pt x="4338" y="4677"/>
                    <a:pt x="4579" y="4409"/>
                  </a:cubicBezTo>
                  <a:cubicBezTo>
                    <a:pt x="4648" y="4332"/>
                    <a:pt x="4757" y="4305"/>
                    <a:pt x="4877" y="4305"/>
                  </a:cubicBezTo>
                  <a:cubicBezTo>
                    <a:pt x="5172" y="4305"/>
                    <a:pt x="5534" y="4472"/>
                    <a:pt x="5534" y="4472"/>
                  </a:cubicBezTo>
                  <a:cubicBezTo>
                    <a:pt x="5534" y="4472"/>
                    <a:pt x="5498" y="3829"/>
                    <a:pt x="6087" y="3802"/>
                  </a:cubicBezTo>
                  <a:cubicBezTo>
                    <a:pt x="6087" y="3802"/>
                    <a:pt x="5418" y="3053"/>
                    <a:pt x="5882" y="2660"/>
                  </a:cubicBezTo>
                  <a:lnTo>
                    <a:pt x="5882" y="2660"/>
                  </a:lnTo>
                  <a:cubicBezTo>
                    <a:pt x="5882" y="2660"/>
                    <a:pt x="5637" y="2722"/>
                    <a:pt x="5309" y="2722"/>
                  </a:cubicBezTo>
                  <a:cubicBezTo>
                    <a:pt x="5013" y="2722"/>
                    <a:pt x="4650" y="2672"/>
                    <a:pt x="4338" y="2481"/>
                  </a:cubicBezTo>
                  <a:cubicBezTo>
                    <a:pt x="4338" y="2481"/>
                    <a:pt x="4213" y="1518"/>
                    <a:pt x="4748" y="857"/>
                  </a:cubicBezTo>
                  <a:cubicBezTo>
                    <a:pt x="4748" y="857"/>
                    <a:pt x="3990" y="750"/>
                    <a:pt x="39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 rot="2831864">
              <a:off x="11223" y="915"/>
              <a:ext cx="510" cy="651"/>
            </a:xfrm>
            <a:custGeom>
              <a:avLst/>
              <a:gdLst/>
              <a:ahLst/>
              <a:cxnLst/>
              <a:rect l="l" t="t" r="r" b="b"/>
              <a:pathLst>
                <a:path w="3615" h="4615" extrusionOk="0">
                  <a:moveTo>
                    <a:pt x="1589" y="0"/>
                  </a:moveTo>
                  <a:cubicBezTo>
                    <a:pt x="1401" y="233"/>
                    <a:pt x="1009" y="536"/>
                    <a:pt x="277" y="518"/>
                  </a:cubicBezTo>
                  <a:cubicBezTo>
                    <a:pt x="277" y="518"/>
                    <a:pt x="1196" y="973"/>
                    <a:pt x="732" y="1705"/>
                  </a:cubicBezTo>
                  <a:cubicBezTo>
                    <a:pt x="732" y="1705"/>
                    <a:pt x="1392" y="1500"/>
                    <a:pt x="1687" y="1928"/>
                  </a:cubicBezTo>
                  <a:cubicBezTo>
                    <a:pt x="1981" y="2348"/>
                    <a:pt x="1410" y="2794"/>
                    <a:pt x="455" y="2633"/>
                  </a:cubicBezTo>
                  <a:cubicBezTo>
                    <a:pt x="455" y="2633"/>
                    <a:pt x="973" y="3579"/>
                    <a:pt x="0" y="4097"/>
                  </a:cubicBezTo>
                  <a:cubicBezTo>
                    <a:pt x="0" y="4097"/>
                    <a:pt x="1080" y="3606"/>
                    <a:pt x="1535" y="4615"/>
                  </a:cubicBezTo>
                  <a:cubicBezTo>
                    <a:pt x="1535" y="4615"/>
                    <a:pt x="2071" y="3499"/>
                    <a:pt x="2606" y="3579"/>
                  </a:cubicBezTo>
                  <a:cubicBezTo>
                    <a:pt x="2687" y="3579"/>
                    <a:pt x="2749" y="3633"/>
                    <a:pt x="2785" y="3704"/>
                  </a:cubicBezTo>
                  <a:cubicBezTo>
                    <a:pt x="3615" y="2357"/>
                    <a:pt x="3044" y="598"/>
                    <a:pt x="1589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 rot="2831864">
              <a:off x="11162" y="897"/>
              <a:ext cx="866" cy="949"/>
            </a:xfrm>
            <a:custGeom>
              <a:avLst/>
              <a:gdLst/>
              <a:ahLst/>
              <a:cxnLst/>
              <a:rect l="l" t="t" r="r" b="b"/>
              <a:pathLst>
                <a:path w="6141" h="6730" extrusionOk="0">
                  <a:moveTo>
                    <a:pt x="1551" y="2823"/>
                  </a:moveTo>
                  <a:cubicBezTo>
                    <a:pt x="1581" y="2844"/>
                    <a:pt x="1609" y="2867"/>
                    <a:pt x="1634" y="2893"/>
                  </a:cubicBezTo>
                  <a:lnTo>
                    <a:pt x="1634" y="2893"/>
                  </a:lnTo>
                  <a:cubicBezTo>
                    <a:pt x="1609" y="2867"/>
                    <a:pt x="1581" y="2843"/>
                    <a:pt x="1551" y="2823"/>
                  </a:cubicBezTo>
                  <a:close/>
                  <a:moveTo>
                    <a:pt x="599" y="5016"/>
                  </a:moveTo>
                  <a:cubicBezTo>
                    <a:pt x="551" y="5016"/>
                    <a:pt x="503" y="5019"/>
                    <a:pt x="455" y="5025"/>
                  </a:cubicBezTo>
                  <a:cubicBezTo>
                    <a:pt x="359" y="5036"/>
                    <a:pt x="266" y="5055"/>
                    <a:pt x="175" y="5083"/>
                  </a:cubicBezTo>
                  <a:lnTo>
                    <a:pt x="175" y="5083"/>
                  </a:lnTo>
                  <a:cubicBezTo>
                    <a:pt x="264" y="5058"/>
                    <a:pt x="355" y="5039"/>
                    <a:pt x="446" y="5034"/>
                  </a:cubicBezTo>
                  <a:cubicBezTo>
                    <a:pt x="497" y="5028"/>
                    <a:pt x="548" y="5025"/>
                    <a:pt x="598" y="5025"/>
                  </a:cubicBezTo>
                  <a:cubicBezTo>
                    <a:pt x="699" y="5025"/>
                    <a:pt x="801" y="5037"/>
                    <a:pt x="902" y="5061"/>
                  </a:cubicBezTo>
                  <a:cubicBezTo>
                    <a:pt x="804" y="5030"/>
                    <a:pt x="702" y="5016"/>
                    <a:pt x="599" y="5016"/>
                  </a:cubicBezTo>
                  <a:close/>
                  <a:moveTo>
                    <a:pt x="1634" y="2893"/>
                  </a:moveTo>
                  <a:lnTo>
                    <a:pt x="1634" y="2893"/>
                  </a:lnTo>
                  <a:cubicBezTo>
                    <a:pt x="1661" y="2919"/>
                    <a:pt x="1684" y="2949"/>
                    <a:pt x="1705" y="2981"/>
                  </a:cubicBezTo>
                  <a:cubicBezTo>
                    <a:pt x="1776" y="3070"/>
                    <a:pt x="1794" y="3195"/>
                    <a:pt x="1750" y="3302"/>
                  </a:cubicBezTo>
                  <a:cubicBezTo>
                    <a:pt x="1696" y="3410"/>
                    <a:pt x="1616" y="3490"/>
                    <a:pt x="1517" y="3543"/>
                  </a:cubicBezTo>
                  <a:cubicBezTo>
                    <a:pt x="1410" y="3597"/>
                    <a:pt x="1303" y="3633"/>
                    <a:pt x="1187" y="3651"/>
                  </a:cubicBezTo>
                  <a:cubicBezTo>
                    <a:pt x="1071" y="3673"/>
                    <a:pt x="955" y="3684"/>
                    <a:pt x="839" y="3684"/>
                  </a:cubicBezTo>
                  <a:cubicBezTo>
                    <a:pt x="723" y="3684"/>
                    <a:pt x="607" y="3673"/>
                    <a:pt x="491" y="3651"/>
                  </a:cubicBezTo>
                  <a:lnTo>
                    <a:pt x="464" y="3651"/>
                  </a:lnTo>
                  <a:lnTo>
                    <a:pt x="473" y="3677"/>
                  </a:lnTo>
                  <a:cubicBezTo>
                    <a:pt x="474" y="3679"/>
                    <a:pt x="475" y="3681"/>
                    <a:pt x="476" y="3683"/>
                  </a:cubicBezTo>
                  <a:lnTo>
                    <a:pt x="476" y="3683"/>
                  </a:lnTo>
                  <a:lnTo>
                    <a:pt x="464" y="3695"/>
                  </a:lnTo>
                  <a:cubicBezTo>
                    <a:pt x="471" y="3696"/>
                    <a:pt x="477" y="3698"/>
                    <a:pt x="484" y="3699"/>
                  </a:cubicBezTo>
                  <a:lnTo>
                    <a:pt x="484" y="3699"/>
                  </a:lnTo>
                  <a:cubicBezTo>
                    <a:pt x="541" y="3818"/>
                    <a:pt x="581" y="3953"/>
                    <a:pt x="598" y="4079"/>
                  </a:cubicBezTo>
                  <a:cubicBezTo>
                    <a:pt x="616" y="4222"/>
                    <a:pt x="607" y="4365"/>
                    <a:pt x="571" y="4507"/>
                  </a:cubicBezTo>
                  <a:cubicBezTo>
                    <a:pt x="527" y="4641"/>
                    <a:pt x="455" y="4766"/>
                    <a:pt x="357" y="4873"/>
                  </a:cubicBezTo>
                  <a:cubicBezTo>
                    <a:pt x="313" y="4927"/>
                    <a:pt x="259" y="4971"/>
                    <a:pt x="197" y="5016"/>
                  </a:cubicBezTo>
                  <a:cubicBezTo>
                    <a:pt x="143" y="5052"/>
                    <a:pt x="81" y="5087"/>
                    <a:pt x="18" y="5123"/>
                  </a:cubicBezTo>
                  <a:lnTo>
                    <a:pt x="18" y="5134"/>
                  </a:lnTo>
                  <a:lnTo>
                    <a:pt x="18" y="5134"/>
                  </a:lnTo>
                  <a:cubicBezTo>
                    <a:pt x="12" y="5137"/>
                    <a:pt x="6" y="5139"/>
                    <a:pt x="0" y="5141"/>
                  </a:cubicBezTo>
                  <a:lnTo>
                    <a:pt x="9" y="5150"/>
                  </a:lnTo>
                  <a:cubicBezTo>
                    <a:pt x="23" y="5142"/>
                    <a:pt x="37" y="5135"/>
                    <a:pt x="50" y="5127"/>
                  </a:cubicBezTo>
                  <a:lnTo>
                    <a:pt x="50" y="5127"/>
                  </a:lnTo>
                  <a:cubicBezTo>
                    <a:pt x="92" y="5110"/>
                    <a:pt x="133" y="5096"/>
                    <a:pt x="175" y="5083"/>
                  </a:cubicBezTo>
                  <a:lnTo>
                    <a:pt x="175" y="5083"/>
                  </a:lnTo>
                  <a:cubicBezTo>
                    <a:pt x="141" y="5092"/>
                    <a:pt x="108" y="5103"/>
                    <a:pt x="75" y="5114"/>
                  </a:cubicBezTo>
                  <a:lnTo>
                    <a:pt x="75" y="5114"/>
                  </a:lnTo>
                  <a:cubicBezTo>
                    <a:pt x="115" y="5093"/>
                    <a:pt x="153" y="5072"/>
                    <a:pt x="188" y="5043"/>
                  </a:cubicBezTo>
                  <a:cubicBezTo>
                    <a:pt x="250" y="4998"/>
                    <a:pt x="304" y="4954"/>
                    <a:pt x="357" y="4900"/>
                  </a:cubicBezTo>
                  <a:cubicBezTo>
                    <a:pt x="455" y="4793"/>
                    <a:pt x="527" y="4668"/>
                    <a:pt x="571" y="4525"/>
                  </a:cubicBezTo>
                  <a:cubicBezTo>
                    <a:pt x="616" y="4382"/>
                    <a:pt x="625" y="4240"/>
                    <a:pt x="607" y="4097"/>
                  </a:cubicBezTo>
                  <a:cubicBezTo>
                    <a:pt x="582" y="3962"/>
                    <a:pt x="549" y="3828"/>
                    <a:pt x="493" y="3700"/>
                  </a:cubicBezTo>
                  <a:lnTo>
                    <a:pt x="493" y="3700"/>
                  </a:lnTo>
                  <a:cubicBezTo>
                    <a:pt x="611" y="3722"/>
                    <a:pt x="732" y="3733"/>
                    <a:pt x="852" y="3733"/>
                  </a:cubicBezTo>
                  <a:cubicBezTo>
                    <a:pt x="959" y="3733"/>
                    <a:pt x="1065" y="3724"/>
                    <a:pt x="1169" y="3704"/>
                  </a:cubicBezTo>
                  <a:cubicBezTo>
                    <a:pt x="1285" y="3686"/>
                    <a:pt x="1401" y="3651"/>
                    <a:pt x="1509" y="3588"/>
                  </a:cubicBezTo>
                  <a:cubicBezTo>
                    <a:pt x="1616" y="3543"/>
                    <a:pt x="1705" y="3454"/>
                    <a:pt x="1758" y="3338"/>
                  </a:cubicBezTo>
                  <a:cubicBezTo>
                    <a:pt x="1803" y="3222"/>
                    <a:pt x="1785" y="3088"/>
                    <a:pt x="1714" y="2990"/>
                  </a:cubicBezTo>
                  <a:cubicBezTo>
                    <a:pt x="1692" y="2955"/>
                    <a:pt x="1665" y="2923"/>
                    <a:pt x="1634" y="2893"/>
                  </a:cubicBezTo>
                  <a:close/>
                  <a:moveTo>
                    <a:pt x="902" y="5061"/>
                  </a:moveTo>
                  <a:cubicBezTo>
                    <a:pt x="937" y="5079"/>
                    <a:pt x="973" y="5087"/>
                    <a:pt x="1018" y="5105"/>
                  </a:cubicBezTo>
                  <a:lnTo>
                    <a:pt x="1116" y="5150"/>
                  </a:lnTo>
                  <a:cubicBezTo>
                    <a:pt x="1178" y="5195"/>
                    <a:pt x="1241" y="5239"/>
                    <a:pt x="1294" y="5293"/>
                  </a:cubicBezTo>
                  <a:cubicBezTo>
                    <a:pt x="1348" y="5346"/>
                    <a:pt x="1401" y="5400"/>
                    <a:pt x="1446" y="5462"/>
                  </a:cubicBezTo>
                  <a:cubicBezTo>
                    <a:pt x="1491" y="5516"/>
                    <a:pt x="1517" y="5587"/>
                    <a:pt x="1562" y="5650"/>
                  </a:cubicBezTo>
                  <a:cubicBezTo>
                    <a:pt x="1500" y="5507"/>
                    <a:pt x="1410" y="5382"/>
                    <a:pt x="1294" y="5275"/>
                  </a:cubicBezTo>
                  <a:cubicBezTo>
                    <a:pt x="1241" y="5221"/>
                    <a:pt x="1187" y="5177"/>
                    <a:pt x="1116" y="5141"/>
                  </a:cubicBezTo>
                  <a:lnTo>
                    <a:pt x="1018" y="5096"/>
                  </a:lnTo>
                  <a:cubicBezTo>
                    <a:pt x="982" y="5079"/>
                    <a:pt x="946" y="5070"/>
                    <a:pt x="902" y="5061"/>
                  </a:cubicBezTo>
                  <a:close/>
                  <a:moveTo>
                    <a:pt x="4008" y="0"/>
                  </a:moveTo>
                  <a:lnTo>
                    <a:pt x="3963" y="98"/>
                  </a:lnTo>
                  <a:cubicBezTo>
                    <a:pt x="3927" y="179"/>
                    <a:pt x="3883" y="268"/>
                    <a:pt x="3820" y="348"/>
                  </a:cubicBezTo>
                  <a:cubicBezTo>
                    <a:pt x="3767" y="429"/>
                    <a:pt x="3695" y="491"/>
                    <a:pt x="3624" y="554"/>
                  </a:cubicBezTo>
                  <a:cubicBezTo>
                    <a:pt x="3564" y="594"/>
                    <a:pt x="3493" y="614"/>
                    <a:pt x="3424" y="614"/>
                  </a:cubicBezTo>
                  <a:cubicBezTo>
                    <a:pt x="3401" y="614"/>
                    <a:pt x="3378" y="612"/>
                    <a:pt x="3356" y="607"/>
                  </a:cubicBezTo>
                  <a:cubicBezTo>
                    <a:pt x="3267" y="580"/>
                    <a:pt x="3178" y="536"/>
                    <a:pt x="3115" y="473"/>
                  </a:cubicBezTo>
                  <a:lnTo>
                    <a:pt x="3062" y="429"/>
                  </a:lnTo>
                  <a:lnTo>
                    <a:pt x="3070" y="491"/>
                  </a:lnTo>
                  <a:cubicBezTo>
                    <a:pt x="3072" y="500"/>
                    <a:pt x="3073" y="508"/>
                    <a:pt x="3074" y="516"/>
                  </a:cubicBezTo>
                  <a:lnTo>
                    <a:pt x="3074" y="516"/>
                  </a:lnTo>
                  <a:lnTo>
                    <a:pt x="3070" y="518"/>
                  </a:lnTo>
                  <a:cubicBezTo>
                    <a:pt x="3072" y="519"/>
                    <a:pt x="3073" y="520"/>
                    <a:pt x="3074" y="521"/>
                  </a:cubicBezTo>
                  <a:lnTo>
                    <a:pt x="3074" y="521"/>
                  </a:lnTo>
                  <a:cubicBezTo>
                    <a:pt x="3095" y="700"/>
                    <a:pt x="3077" y="885"/>
                    <a:pt x="3035" y="1062"/>
                  </a:cubicBezTo>
                  <a:cubicBezTo>
                    <a:pt x="2999" y="1152"/>
                    <a:pt x="2954" y="1232"/>
                    <a:pt x="2901" y="1303"/>
                  </a:cubicBezTo>
                  <a:cubicBezTo>
                    <a:pt x="2838" y="1384"/>
                    <a:pt x="2758" y="1428"/>
                    <a:pt x="2669" y="1437"/>
                  </a:cubicBezTo>
                  <a:cubicBezTo>
                    <a:pt x="2571" y="1437"/>
                    <a:pt x="2481" y="1419"/>
                    <a:pt x="2401" y="1366"/>
                  </a:cubicBezTo>
                  <a:cubicBezTo>
                    <a:pt x="2321" y="1321"/>
                    <a:pt x="2240" y="1268"/>
                    <a:pt x="2169" y="1196"/>
                  </a:cubicBezTo>
                  <a:cubicBezTo>
                    <a:pt x="2017" y="1071"/>
                    <a:pt x="1892" y="928"/>
                    <a:pt x="1776" y="777"/>
                  </a:cubicBezTo>
                  <a:lnTo>
                    <a:pt x="1758" y="741"/>
                  </a:lnTo>
                  <a:lnTo>
                    <a:pt x="1741" y="777"/>
                  </a:lnTo>
                  <a:cubicBezTo>
                    <a:pt x="1678" y="911"/>
                    <a:pt x="1598" y="1027"/>
                    <a:pt x="1500" y="1125"/>
                  </a:cubicBezTo>
                  <a:cubicBezTo>
                    <a:pt x="1393" y="1223"/>
                    <a:pt x="1277" y="1303"/>
                    <a:pt x="1143" y="1375"/>
                  </a:cubicBezTo>
                  <a:cubicBezTo>
                    <a:pt x="1009" y="1428"/>
                    <a:pt x="875" y="1473"/>
                    <a:pt x="732" y="1500"/>
                  </a:cubicBezTo>
                  <a:cubicBezTo>
                    <a:pt x="661" y="1517"/>
                    <a:pt x="589" y="1526"/>
                    <a:pt x="518" y="1526"/>
                  </a:cubicBezTo>
                  <a:lnTo>
                    <a:pt x="232" y="1526"/>
                  </a:lnTo>
                  <a:lnTo>
                    <a:pt x="293" y="1561"/>
                  </a:lnTo>
                  <a:lnTo>
                    <a:pt x="293" y="1561"/>
                  </a:lnTo>
                  <a:lnTo>
                    <a:pt x="286" y="1589"/>
                  </a:lnTo>
                  <a:cubicBezTo>
                    <a:pt x="306" y="1589"/>
                    <a:pt x="325" y="1589"/>
                    <a:pt x="344" y="1590"/>
                  </a:cubicBezTo>
                  <a:lnTo>
                    <a:pt x="344" y="1590"/>
                  </a:lnTo>
                  <a:cubicBezTo>
                    <a:pt x="425" y="1640"/>
                    <a:pt x="506" y="1700"/>
                    <a:pt x="580" y="1767"/>
                  </a:cubicBezTo>
                  <a:cubicBezTo>
                    <a:pt x="679" y="1848"/>
                    <a:pt x="750" y="1946"/>
                    <a:pt x="803" y="2053"/>
                  </a:cubicBezTo>
                  <a:cubicBezTo>
                    <a:pt x="857" y="2160"/>
                    <a:pt x="884" y="2276"/>
                    <a:pt x="866" y="2392"/>
                  </a:cubicBezTo>
                  <a:cubicBezTo>
                    <a:pt x="848" y="2517"/>
                    <a:pt x="812" y="2624"/>
                    <a:pt x="750" y="2731"/>
                  </a:cubicBezTo>
                  <a:lnTo>
                    <a:pt x="743" y="2746"/>
                  </a:lnTo>
                  <a:lnTo>
                    <a:pt x="743" y="2746"/>
                  </a:lnTo>
                  <a:cubicBezTo>
                    <a:pt x="739" y="2747"/>
                    <a:pt x="736" y="2748"/>
                    <a:pt x="732" y="2749"/>
                  </a:cubicBezTo>
                  <a:lnTo>
                    <a:pt x="738" y="2755"/>
                  </a:lnTo>
                  <a:lnTo>
                    <a:pt x="738" y="2755"/>
                  </a:lnTo>
                  <a:lnTo>
                    <a:pt x="732" y="2767"/>
                  </a:lnTo>
                  <a:lnTo>
                    <a:pt x="746" y="2763"/>
                  </a:lnTo>
                  <a:lnTo>
                    <a:pt x="746" y="2763"/>
                  </a:lnTo>
                  <a:lnTo>
                    <a:pt x="759" y="2776"/>
                  </a:lnTo>
                  <a:cubicBezTo>
                    <a:pt x="762" y="2770"/>
                    <a:pt x="766" y="2764"/>
                    <a:pt x="769" y="2758"/>
                  </a:cubicBezTo>
                  <a:lnTo>
                    <a:pt x="769" y="2758"/>
                  </a:lnTo>
                  <a:cubicBezTo>
                    <a:pt x="877" y="2723"/>
                    <a:pt x="987" y="2706"/>
                    <a:pt x="1097" y="2706"/>
                  </a:cubicBezTo>
                  <a:cubicBezTo>
                    <a:pt x="1214" y="2706"/>
                    <a:pt x="1331" y="2726"/>
                    <a:pt x="1446" y="2767"/>
                  </a:cubicBezTo>
                  <a:cubicBezTo>
                    <a:pt x="1483" y="2782"/>
                    <a:pt x="1518" y="2801"/>
                    <a:pt x="1551" y="2823"/>
                  </a:cubicBezTo>
                  <a:lnTo>
                    <a:pt x="1551" y="2823"/>
                  </a:lnTo>
                  <a:cubicBezTo>
                    <a:pt x="1516" y="2798"/>
                    <a:pt x="1477" y="2777"/>
                    <a:pt x="1437" y="2758"/>
                  </a:cubicBezTo>
                  <a:cubicBezTo>
                    <a:pt x="1330" y="2713"/>
                    <a:pt x="1205" y="2696"/>
                    <a:pt x="1089" y="2696"/>
                  </a:cubicBezTo>
                  <a:cubicBezTo>
                    <a:pt x="989" y="2696"/>
                    <a:pt x="883" y="2709"/>
                    <a:pt x="782" y="2735"/>
                  </a:cubicBezTo>
                  <a:lnTo>
                    <a:pt x="782" y="2735"/>
                  </a:lnTo>
                  <a:cubicBezTo>
                    <a:pt x="832" y="2639"/>
                    <a:pt x="868" y="2537"/>
                    <a:pt x="884" y="2428"/>
                  </a:cubicBezTo>
                  <a:cubicBezTo>
                    <a:pt x="893" y="2303"/>
                    <a:pt x="875" y="2178"/>
                    <a:pt x="821" y="2062"/>
                  </a:cubicBezTo>
                  <a:cubicBezTo>
                    <a:pt x="759" y="1955"/>
                    <a:pt x="687" y="1857"/>
                    <a:pt x="598" y="1767"/>
                  </a:cubicBezTo>
                  <a:cubicBezTo>
                    <a:pt x="526" y="1703"/>
                    <a:pt x="443" y="1644"/>
                    <a:pt x="357" y="1591"/>
                  </a:cubicBezTo>
                  <a:lnTo>
                    <a:pt x="357" y="1591"/>
                  </a:lnTo>
                  <a:cubicBezTo>
                    <a:pt x="383" y="1592"/>
                    <a:pt x="408" y="1593"/>
                    <a:pt x="433" y="1593"/>
                  </a:cubicBezTo>
                  <a:cubicBezTo>
                    <a:pt x="457" y="1593"/>
                    <a:pt x="482" y="1592"/>
                    <a:pt x="509" y="1589"/>
                  </a:cubicBezTo>
                  <a:cubicBezTo>
                    <a:pt x="589" y="1580"/>
                    <a:pt x="661" y="1571"/>
                    <a:pt x="732" y="1562"/>
                  </a:cubicBezTo>
                  <a:cubicBezTo>
                    <a:pt x="875" y="1535"/>
                    <a:pt x="1018" y="1491"/>
                    <a:pt x="1152" y="1428"/>
                  </a:cubicBezTo>
                  <a:cubicBezTo>
                    <a:pt x="1418" y="1308"/>
                    <a:pt x="1626" y="1097"/>
                    <a:pt x="1761" y="842"/>
                  </a:cubicBezTo>
                  <a:lnTo>
                    <a:pt x="1761" y="842"/>
                  </a:lnTo>
                  <a:cubicBezTo>
                    <a:pt x="1864" y="991"/>
                    <a:pt x="1991" y="1124"/>
                    <a:pt x="2133" y="1250"/>
                  </a:cubicBezTo>
                  <a:cubicBezTo>
                    <a:pt x="2205" y="1312"/>
                    <a:pt x="2285" y="1375"/>
                    <a:pt x="2374" y="1419"/>
                  </a:cubicBezTo>
                  <a:cubicBezTo>
                    <a:pt x="2464" y="1473"/>
                    <a:pt x="2562" y="1500"/>
                    <a:pt x="2669" y="1500"/>
                  </a:cubicBezTo>
                  <a:cubicBezTo>
                    <a:pt x="2767" y="1491"/>
                    <a:pt x="2865" y="1437"/>
                    <a:pt x="2928" y="1348"/>
                  </a:cubicBezTo>
                  <a:cubicBezTo>
                    <a:pt x="2990" y="1276"/>
                    <a:pt x="3035" y="1187"/>
                    <a:pt x="3070" y="1089"/>
                  </a:cubicBezTo>
                  <a:cubicBezTo>
                    <a:pt x="3119" y="921"/>
                    <a:pt x="3138" y="738"/>
                    <a:pt x="3122" y="560"/>
                  </a:cubicBezTo>
                  <a:lnTo>
                    <a:pt x="3122" y="560"/>
                  </a:lnTo>
                  <a:cubicBezTo>
                    <a:pt x="3188" y="610"/>
                    <a:pt x="3260" y="648"/>
                    <a:pt x="3338" y="670"/>
                  </a:cubicBezTo>
                  <a:cubicBezTo>
                    <a:pt x="3364" y="674"/>
                    <a:pt x="3390" y="676"/>
                    <a:pt x="3416" y="676"/>
                  </a:cubicBezTo>
                  <a:cubicBezTo>
                    <a:pt x="3496" y="676"/>
                    <a:pt x="3574" y="654"/>
                    <a:pt x="3642" y="607"/>
                  </a:cubicBezTo>
                  <a:cubicBezTo>
                    <a:pt x="3722" y="554"/>
                    <a:pt x="3802" y="473"/>
                    <a:pt x="3856" y="393"/>
                  </a:cubicBezTo>
                  <a:cubicBezTo>
                    <a:pt x="3900" y="336"/>
                    <a:pt x="3935" y="276"/>
                    <a:pt x="3967" y="214"/>
                  </a:cubicBezTo>
                  <a:lnTo>
                    <a:pt x="3967" y="214"/>
                  </a:lnTo>
                  <a:cubicBezTo>
                    <a:pt x="3975" y="291"/>
                    <a:pt x="3993" y="366"/>
                    <a:pt x="4025" y="438"/>
                  </a:cubicBezTo>
                  <a:cubicBezTo>
                    <a:pt x="4061" y="545"/>
                    <a:pt x="4115" y="634"/>
                    <a:pt x="4195" y="714"/>
                  </a:cubicBezTo>
                  <a:cubicBezTo>
                    <a:pt x="4266" y="786"/>
                    <a:pt x="4356" y="857"/>
                    <a:pt x="4454" y="902"/>
                  </a:cubicBezTo>
                  <a:cubicBezTo>
                    <a:pt x="4538" y="948"/>
                    <a:pt x="4629" y="981"/>
                    <a:pt x="4721" y="1000"/>
                  </a:cubicBezTo>
                  <a:lnTo>
                    <a:pt x="4721" y="1000"/>
                  </a:lnTo>
                  <a:cubicBezTo>
                    <a:pt x="4644" y="1106"/>
                    <a:pt x="4581" y="1219"/>
                    <a:pt x="4525" y="1339"/>
                  </a:cubicBezTo>
                  <a:cubicBezTo>
                    <a:pt x="4463" y="1464"/>
                    <a:pt x="4418" y="1607"/>
                    <a:pt x="4382" y="1749"/>
                  </a:cubicBezTo>
                  <a:cubicBezTo>
                    <a:pt x="4356" y="1883"/>
                    <a:pt x="4338" y="2026"/>
                    <a:pt x="4329" y="2178"/>
                  </a:cubicBezTo>
                  <a:cubicBezTo>
                    <a:pt x="4320" y="2321"/>
                    <a:pt x="4320" y="2463"/>
                    <a:pt x="4338" y="2606"/>
                  </a:cubicBezTo>
                  <a:lnTo>
                    <a:pt x="4338" y="2624"/>
                  </a:lnTo>
                  <a:lnTo>
                    <a:pt x="4347" y="2624"/>
                  </a:lnTo>
                  <a:cubicBezTo>
                    <a:pt x="4463" y="2687"/>
                    <a:pt x="4588" y="2740"/>
                    <a:pt x="4713" y="2785"/>
                  </a:cubicBezTo>
                  <a:cubicBezTo>
                    <a:pt x="4846" y="2820"/>
                    <a:pt x="4971" y="2838"/>
                    <a:pt x="5105" y="2856"/>
                  </a:cubicBezTo>
                  <a:cubicBezTo>
                    <a:pt x="5170" y="2861"/>
                    <a:pt x="5235" y="2863"/>
                    <a:pt x="5300" y="2863"/>
                  </a:cubicBezTo>
                  <a:cubicBezTo>
                    <a:pt x="5478" y="2863"/>
                    <a:pt x="5655" y="2846"/>
                    <a:pt x="5832" y="2810"/>
                  </a:cubicBezTo>
                  <a:lnTo>
                    <a:pt x="5832" y="2810"/>
                  </a:lnTo>
                  <a:cubicBezTo>
                    <a:pt x="5779" y="2877"/>
                    <a:pt x="5742" y="2960"/>
                    <a:pt x="5721" y="3044"/>
                  </a:cubicBezTo>
                  <a:cubicBezTo>
                    <a:pt x="5712" y="3160"/>
                    <a:pt x="5721" y="3267"/>
                    <a:pt x="5757" y="3374"/>
                  </a:cubicBezTo>
                  <a:cubicBezTo>
                    <a:pt x="5832" y="3565"/>
                    <a:pt x="5930" y="3742"/>
                    <a:pt x="6059" y="3902"/>
                  </a:cubicBezTo>
                  <a:lnTo>
                    <a:pt x="6059" y="3902"/>
                  </a:lnTo>
                  <a:cubicBezTo>
                    <a:pt x="5988" y="3907"/>
                    <a:pt x="5921" y="3924"/>
                    <a:pt x="5855" y="3954"/>
                  </a:cubicBezTo>
                  <a:cubicBezTo>
                    <a:pt x="5784" y="3990"/>
                    <a:pt x="5712" y="4043"/>
                    <a:pt x="5668" y="4115"/>
                  </a:cubicBezTo>
                  <a:cubicBezTo>
                    <a:pt x="5623" y="4177"/>
                    <a:pt x="5587" y="4257"/>
                    <a:pt x="5560" y="4338"/>
                  </a:cubicBezTo>
                  <a:cubicBezTo>
                    <a:pt x="5545" y="4408"/>
                    <a:pt x="5536" y="4479"/>
                    <a:pt x="5534" y="4550"/>
                  </a:cubicBezTo>
                  <a:lnTo>
                    <a:pt x="5534" y="4550"/>
                  </a:lnTo>
                  <a:cubicBezTo>
                    <a:pt x="5372" y="4484"/>
                    <a:pt x="5203" y="4435"/>
                    <a:pt x="5025" y="4409"/>
                  </a:cubicBezTo>
                  <a:cubicBezTo>
                    <a:pt x="4987" y="4402"/>
                    <a:pt x="4950" y="4399"/>
                    <a:pt x="4913" y="4399"/>
                  </a:cubicBezTo>
                  <a:cubicBezTo>
                    <a:pt x="4853" y="4399"/>
                    <a:pt x="4795" y="4407"/>
                    <a:pt x="4739" y="4418"/>
                  </a:cubicBezTo>
                  <a:cubicBezTo>
                    <a:pt x="4641" y="4445"/>
                    <a:pt x="4570" y="4516"/>
                    <a:pt x="4534" y="4605"/>
                  </a:cubicBezTo>
                  <a:cubicBezTo>
                    <a:pt x="4498" y="4695"/>
                    <a:pt x="4489" y="4793"/>
                    <a:pt x="4498" y="4891"/>
                  </a:cubicBezTo>
                  <a:cubicBezTo>
                    <a:pt x="4507" y="4980"/>
                    <a:pt x="4516" y="5070"/>
                    <a:pt x="4534" y="5168"/>
                  </a:cubicBezTo>
                  <a:cubicBezTo>
                    <a:pt x="4568" y="5337"/>
                    <a:pt x="4618" y="5507"/>
                    <a:pt x="4684" y="5677"/>
                  </a:cubicBezTo>
                  <a:lnTo>
                    <a:pt x="4684" y="5677"/>
                  </a:lnTo>
                  <a:cubicBezTo>
                    <a:pt x="4548" y="5680"/>
                    <a:pt x="4412" y="5715"/>
                    <a:pt x="4284" y="5775"/>
                  </a:cubicBezTo>
                  <a:cubicBezTo>
                    <a:pt x="4150" y="5837"/>
                    <a:pt x="4025" y="5917"/>
                    <a:pt x="3918" y="6016"/>
                  </a:cubicBezTo>
                  <a:cubicBezTo>
                    <a:pt x="3811" y="6114"/>
                    <a:pt x="3713" y="6221"/>
                    <a:pt x="3624" y="6337"/>
                  </a:cubicBezTo>
                  <a:cubicBezTo>
                    <a:pt x="3532" y="6437"/>
                    <a:pt x="3456" y="6553"/>
                    <a:pt x="3388" y="6669"/>
                  </a:cubicBezTo>
                  <a:lnTo>
                    <a:pt x="3388" y="6669"/>
                  </a:lnTo>
                  <a:lnTo>
                    <a:pt x="3365" y="6515"/>
                  </a:lnTo>
                  <a:cubicBezTo>
                    <a:pt x="3356" y="6453"/>
                    <a:pt x="3338" y="6399"/>
                    <a:pt x="3320" y="6337"/>
                  </a:cubicBezTo>
                  <a:cubicBezTo>
                    <a:pt x="3285" y="6221"/>
                    <a:pt x="3222" y="6114"/>
                    <a:pt x="3142" y="6025"/>
                  </a:cubicBezTo>
                  <a:cubicBezTo>
                    <a:pt x="2994" y="5852"/>
                    <a:pt x="2785" y="5755"/>
                    <a:pt x="2557" y="5755"/>
                  </a:cubicBezTo>
                  <a:cubicBezTo>
                    <a:pt x="2543" y="5755"/>
                    <a:pt x="2529" y="5755"/>
                    <a:pt x="2515" y="5756"/>
                  </a:cubicBezTo>
                  <a:lnTo>
                    <a:pt x="2515" y="5756"/>
                  </a:lnTo>
                  <a:cubicBezTo>
                    <a:pt x="2645" y="5553"/>
                    <a:pt x="2741" y="5334"/>
                    <a:pt x="2812" y="5105"/>
                  </a:cubicBezTo>
                  <a:cubicBezTo>
                    <a:pt x="2847" y="4989"/>
                    <a:pt x="2856" y="4864"/>
                    <a:pt x="2821" y="4748"/>
                  </a:cubicBezTo>
                  <a:cubicBezTo>
                    <a:pt x="2794" y="4686"/>
                    <a:pt x="2749" y="4641"/>
                    <a:pt x="2687" y="4623"/>
                  </a:cubicBezTo>
                  <a:cubicBezTo>
                    <a:pt x="2647" y="4610"/>
                    <a:pt x="2603" y="4602"/>
                    <a:pt x="2558" y="4602"/>
                  </a:cubicBezTo>
                  <a:cubicBezTo>
                    <a:pt x="2542" y="4602"/>
                    <a:pt x="2525" y="4603"/>
                    <a:pt x="2508" y="4605"/>
                  </a:cubicBezTo>
                  <a:cubicBezTo>
                    <a:pt x="2392" y="4632"/>
                    <a:pt x="2276" y="4686"/>
                    <a:pt x="2187" y="4775"/>
                  </a:cubicBezTo>
                  <a:cubicBezTo>
                    <a:pt x="2098" y="4846"/>
                    <a:pt x="2008" y="4936"/>
                    <a:pt x="1937" y="5034"/>
                  </a:cubicBezTo>
                  <a:cubicBezTo>
                    <a:pt x="1794" y="5221"/>
                    <a:pt x="1660" y="5436"/>
                    <a:pt x="1562" y="5650"/>
                  </a:cubicBezTo>
                  <a:cubicBezTo>
                    <a:pt x="1669" y="5436"/>
                    <a:pt x="1794" y="5221"/>
                    <a:pt x="1946" y="5034"/>
                  </a:cubicBezTo>
                  <a:cubicBezTo>
                    <a:pt x="2017" y="4936"/>
                    <a:pt x="2098" y="4855"/>
                    <a:pt x="2196" y="4775"/>
                  </a:cubicBezTo>
                  <a:cubicBezTo>
                    <a:pt x="2285" y="4695"/>
                    <a:pt x="2392" y="4641"/>
                    <a:pt x="2508" y="4614"/>
                  </a:cubicBezTo>
                  <a:cubicBezTo>
                    <a:pt x="2525" y="4612"/>
                    <a:pt x="2542" y="4611"/>
                    <a:pt x="2558" y="4611"/>
                  </a:cubicBezTo>
                  <a:cubicBezTo>
                    <a:pt x="2603" y="4611"/>
                    <a:pt x="2647" y="4619"/>
                    <a:pt x="2687" y="4632"/>
                  </a:cubicBezTo>
                  <a:cubicBezTo>
                    <a:pt x="2740" y="4650"/>
                    <a:pt x="2785" y="4695"/>
                    <a:pt x="2812" y="4748"/>
                  </a:cubicBezTo>
                  <a:cubicBezTo>
                    <a:pt x="2838" y="4864"/>
                    <a:pt x="2838" y="4989"/>
                    <a:pt x="2794" y="5105"/>
                  </a:cubicBezTo>
                  <a:cubicBezTo>
                    <a:pt x="2722" y="5328"/>
                    <a:pt x="2624" y="5552"/>
                    <a:pt x="2499" y="5757"/>
                  </a:cubicBezTo>
                  <a:lnTo>
                    <a:pt x="2490" y="5775"/>
                  </a:lnTo>
                  <a:lnTo>
                    <a:pt x="2508" y="5775"/>
                  </a:lnTo>
                  <a:cubicBezTo>
                    <a:pt x="2518" y="5774"/>
                    <a:pt x="2528" y="5774"/>
                    <a:pt x="2537" y="5774"/>
                  </a:cubicBezTo>
                  <a:cubicBezTo>
                    <a:pt x="2760" y="5774"/>
                    <a:pt x="2979" y="5871"/>
                    <a:pt x="3133" y="6042"/>
                  </a:cubicBezTo>
                  <a:cubicBezTo>
                    <a:pt x="3204" y="6132"/>
                    <a:pt x="3258" y="6239"/>
                    <a:pt x="3294" y="6346"/>
                  </a:cubicBezTo>
                  <a:cubicBezTo>
                    <a:pt x="3320" y="6408"/>
                    <a:pt x="3329" y="6462"/>
                    <a:pt x="3347" y="6515"/>
                  </a:cubicBezTo>
                  <a:lnTo>
                    <a:pt x="3374" y="6694"/>
                  </a:lnTo>
                  <a:lnTo>
                    <a:pt x="3374" y="6730"/>
                  </a:lnTo>
                  <a:lnTo>
                    <a:pt x="3401" y="6694"/>
                  </a:lnTo>
                  <a:cubicBezTo>
                    <a:pt x="3472" y="6578"/>
                    <a:pt x="3552" y="6453"/>
                    <a:pt x="3642" y="6346"/>
                  </a:cubicBezTo>
                  <a:cubicBezTo>
                    <a:pt x="3731" y="6230"/>
                    <a:pt x="3838" y="6132"/>
                    <a:pt x="3945" y="6033"/>
                  </a:cubicBezTo>
                  <a:cubicBezTo>
                    <a:pt x="4052" y="5935"/>
                    <a:pt x="4168" y="5855"/>
                    <a:pt x="4302" y="5793"/>
                  </a:cubicBezTo>
                  <a:cubicBezTo>
                    <a:pt x="4427" y="5730"/>
                    <a:pt x="4570" y="5703"/>
                    <a:pt x="4713" y="5703"/>
                  </a:cubicBezTo>
                  <a:lnTo>
                    <a:pt x="4730" y="5703"/>
                  </a:lnTo>
                  <a:lnTo>
                    <a:pt x="4722" y="5676"/>
                  </a:lnTo>
                  <a:cubicBezTo>
                    <a:pt x="4659" y="5507"/>
                    <a:pt x="4606" y="5328"/>
                    <a:pt x="4570" y="5150"/>
                  </a:cubicBezTo>
                  <a:cubicBezTo>
                    <a:pt x="4552" y="5061"/>
                    <a:pt x="4543" y="4971"/>
                    <a:pt x="4534" y="4882"/>
                  </a:cubicBezTo>
                  <a:cubicBezTo>
                    <a:pt x="4525" y="4793"/>
                    <a:pt x="4534" y="4695"/>
                    <a:pt x="4570" y="4614"/>
                  </a:cubicBezTo>
                  <a:cubicBezTo>
                    <a:pt x="4597" y="4525"/>
                    <a:pt x="4668" y="4472"/>
                    <a:pt x="4757" y="4445"/>
                  </a:cubicBezTo>
                  <a:cubicBezTo>
                    <a:pt x="4807" y="4434"/>
                    <a:pt x="4863" y="4426"/>
                    <a:pt x="4920" y="4426"/>
                  </a:cubicBezTo>
                  <a:cubicBezTo>
                    <a:pt x="4956" y="4426"/>
                    <a:pt x="4991" y="4429"/>
                    <a:pt x="5025" y="4436"/>
                  </a:cubicBezTo>
                  <a:cubicBezTo>
                    <a:pt x="5203" y="4463"/>
                    <a:pt x="5382" y="4516"/>
                    <a:pt x="5552" y="4588"/>
                  </a:cubicBezTo>
                  <a:lnTo>
                    <a:pt x="5578" y="4605"/>
                  </a:lnTo>
                  <a:lnTo>
                    <a:pt x="5578" y="4570"/>
                  </a:lnTo>
                  <a:cubicBezTo>
                    <a:pt x="5569" y="4409"/>
                    <a:pt x="5614" y="4257"/>
                    <a:pt x="5703" y="4124"/>
                  </a:cubicBezTo>
                  <a:cubicBezTo>
                    <a:pt x="5748" y="4061"/>
                    <a:pt x="5810" y="4008"/>
                    <a:pt x="5882" y="3981"/>
                  </a:cubicBezTo>
                  <a:cubicBezTo>
                    <a:pt x="5946" y="3949"/>
                    <a:pt x="6010" y="3931"/>
                    <a:pt x="6080" y="3928"/>
                  </a:cubicBezTo>
                  <a:lnTo>
                    <a:pt x="6080" y="3928"/>
                  </a:lnTo>
                  <a:cubicBezTo>
                    <a:pt x="6082" y="3931"/>
                    <a:pt x="6085" y="3933"/>
                    <a:pt x="6087" y="3936"/>
                  </a:cubicBezTo>
                  <a:lnTo>
                    <a:pt x="6091" y="3927"/>
                  </a:lnTo>
                  <a:lnTo>
                    <a:pt x="6091" y="3927"/>
                  </a:lnTo>
                  <a:cubicBezTo>
                    <a:pt x="6096" y="3927"/>
                    <a:pt x="6100" y="3927"/>
                    <a:pt x="6105" y="3927"/>
                  </a:cubicBezTo>
                  <a:lnTo>
                    <a:pt x="6141" y="3927"/>
                  </a:lnTo>
                  <a:lnTo>
                    <a:pt x="6114" y="3900"/>
                  </a:lnTo>
                  <a:cubicBezTo>
                    <a:pt x="5980" y="3740"/>
                    <a:pt x="5864" y="3552"/>
                    <a:pt x="5801" y="3347"/>
                  </a:cubicBezTo>
                  <a:cubicBezTo>
                    <a:pt x="5766" y="3249"/>
                    <a:pt x="5748" y="3142"/>
                    <a:pt x="5766" y="3044"/>
                  </a:cubicBezTo>
                  <a:cubicBezTo>
                    <a:pt x="5782" y="2948"/>
                    <a:pt x="5826" y="2866"/>
                    <a:pt x="5887" y="2799"/>
                  </a:cubicBezTo>
                  <a:lnTo>
                    <a:pt x="5887" y="2799"/>
                  </a:lnTo>
                  <a:cubicBezTo>
                    <a:pt x="5894" y="2797"/>
                    <a:pt x="5901" y="2795"/>
                    <a:pt x="5909" y="2794"/>
                  </a:cubicBezTo>
                  <a:lnTo>
                    <a:pt x="5901" y="2784"/>
                  </a:lnTo>
                  <a:lnTo>
                    <a:pt x="5901" y="2784"/>
                  </a:lnTo>
                  <a:cubicBezTo>
                    <a:pt x="5903" y="2781"/>
                    <a:pt x="5906" y="2778"/>
                    <a:pt x="5909" y="2776"/>
                  </a:cubicBezTo>
                  <a:lnTo>
                    <a:pt x="5971" y="2722"/>
                  </a:lnTo>
                  <a:lnTo>
                    <a:pt x="5891" y="2740"/>
                  </a:lnTo>
                  <a:cubicBezTo>
                    <a:pt x="5708" y="2779"/>
                    <a:pt x="5515" y="2804"/>
                    <a:pt x="5324" y="2804"/>
                  </a:cubicBezTo>
                  <a:cubicBezTo>
                    <a:pt x="5254" y="2804"/>
                    <a:pt x="5184" y="2801"/>
                    <a:pt x="5114" y="2794"/>
                  </a:cubicBezTo>
                  <a:cubicBezTo>
                    <a:pt x="4980" y="2785"/>
                    <a:pt x="4855" y="2758"/>
                    <a:pt x="4730" y="2722"/>
                  </a:cubicBezTo>
                  <a:cubicBezTo>
                    <a:pt x="4609" y="2687"/>
                    <a:pt x="4487" y="2636"/>
                    <a:pt x="4381" y="2575"/>
                  </a:cubicBezTo>
                  <a:lnTo>
                    <a:pt x="4381" y="2575"/>
                  </a:lnTo>
                  <a:cubicBezTo>
                    <a:pt x="4356" y="2294"/>
                    <a:pt x="4374" y="2013"/>
                    <a:pt x="4436" y="1741"/>
                  </a:cubicBezTo>
                  <a:cubicBezTo>
                    <a:pt x="4463" y="1607"/>
                    <a:pt x="4507" y="1464"/>
                    <a:pt x="4570" y="1339"/>
                  </a:cubicBezTo>
                  <a:cubicBezTo>
                    <a:pt x="4632" y="1214"/>
                    <a:pt x="4704" y="1089"/>
                    <a:pt x="4793" y="982"/>
                  </a:cubicBezTo>
                  <a:lnTo>
                    <a:pt x="4820" y="946"/>
                  </a:lnTo>
                  <a:lnTo>
                    <a:pt x="4775" y="937"/>
                  </a:lnTo>
                  <a:cubicBezTo>
                    <a:pt x="4677" y="919"/>
                    <a:pt x="4579" y="884"/>
                    <a:pt x="4489" y="839"/>
                  </a:cubicBezTo>
                  <a:cubicBezTo>
                    <a:pt x="4391" y="795"/>
                    <a:pt x="4311" y="732"/>
                    <a:pt x="4240" y="661"/>
                  </a:cubicBezTo>
                  <a:cubicBezTo>
                    <a:pt x="4168" y="589"/>
                    <a:pt x="4106" y="500"/>
                    <a:pt x="4070" y="402"/>
                  </a:cubicBezTo>
                  <a:cubicBezTo>
                    <a:pt x="4034" y="304"/>
                    <a:pt x="4016" y="205"/>
                    <a:pt x="4016" y="98"/>
                  </a:cubicBezTo>
                  <a:lnTo>
                    <a:pt x="4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 rot="2831864">
              <a:off x="11330" y="1068"/>
              <a:ext cx="632" cy="638"/>
            </a:xfrm>
            <a:custGeom>
              <a:avLst/>
              <a:gdLst/>
              <a:ahLst/>
              <a:cxnLst/>
              <a:rect l="l" t="t" r="r" b="b"/>
              <a:pathLst>
                <a:path w="4482" h="4529" extrusionOk="0">
                  <a:moveTo>
                    <a:pt x="2804" y="1"/>
                  </a:moveTo>
                  <a:cubicBezTo>
                    <a:pt x="2804" y="1"/>
                    <a:pt x="2804" y="1"/>
                    <a:pt x="2804" y="2"/>
                  </a:cubicBezTo>
                  <a:cubicBezTo>
                    <a:pt x="2805" y="7"/>
                    <a:pt x="2807" y="12"/>
                    <a:pt x="2808" y="17"/>
                  </a:cubicBezTo>
                  <a:lnTo>
                    <a:pt x="2808" y="17"/>
                  </a:lnTo>
                  <a:cubicBezTo>
                    <a:pt x="2806" y="7"/>
                    <a:pt x="2804" y="1"/>
                    <a:pt x="2804" y="1"/>
                  </a:cubicBezTo>
                  <a:close/>
                  <a:moveTo>
                    <a:pt x="26" y="3498"/>
                  </a:moveTo>
                  <a:cubicBezTo>
                    <a:pt x="15" y="3504"/>
                    <a:pt x="7" y="3508"/>
                    <a:pt x="3" y="3509"/>
                  </a:cubicBezTo>
                  <a:lnTo>
                    <a:pt x="10" y="3509"/>
                  </a:lnTo>
                  <a:cubicBezTo>
                    <a:pt x="16" y="3506"/>
                    <a:pt x="21" y="3502"/>
                    <a:pt x="26" y="3498"/>
                  </a:cubicBezTo>
                  <a:close/>
                  <a:moveTo>
                    <a:pt x="1" y="3509"/>
                  </a:moveTo>
                  <a:cubicBezTo>
                    <a:pt x="1" y="3510"/>
                    <a:pt x="1" y="3510"/>
                    <a:pt x="1" y="3510"/>
                  </a:cubicBezTo>
                  <a:cubicBezTo>
                    <a:pt x="1" y="3510"/>
                    <a:pt x="2" y="3510"/>
                    <a:pt x="3" y="3509"/>
                  </a:cubicBezTo>
                  <a:close/>
                  <a:moveTo>
                    <a:pt x="2808" y="17"/>
                  </a:moveTo>
                  <a:cubicBezTo>
                    <a:pt x="2833" y="141"/>
                    <a:pt x="2973" y="939"/>
                    <a:pt x="3054" y="1376"/>
                  </a:cubicBezTo>
                  <a:cubicBezTo>
                    <a:pt x="3072" y="1456"/>
                    <a:pt x="3081" y="1554"/>
                    <a:pt x="3098" y="1626"/>
                  </a:cubicBezTo>
                  <a:lnTo>
                    <a:pt x="2117" y="1403"/>
                  </a:lnTo>
                  <a:cubicBezTo>
                    <a:pt x="1582" y="1280"/>
                    <a:pt x="151" y="1037"/>
                    <a:pt x="135" y="1037"/>
                  </a:cubicBezTo>
                  <a:cubicBezTo>
                    <a:pt x="135" y="1037"/>
                    <a:pt x="135" y="1037"/>
                    <a:pt x="135" y="1037"/>
                  </a:cubicBezTo>
                  <a:lnTo>
                    <a:pt x="1171" y="1269"/>
                  </a:lnTo>
                  <a:lnTo>
                    <a:pt x="2804" y="1644"/>
                  </a:lnTo>
                  <a:lnTo>
                    <a:pt x="3027" y="1697"/>
                  </a:lnTo>
                  <a:lnTo>
                    <a:pt x="2697" y="1903"/>
                  </a:lnTo>
                  <a:lnTo>
                    <a:pt x="1983" y="2331"/>
                  </a:lnTo>
                  <a:lnTo>
                    <a:pt x="680" y="3107"/>
                  </a:lnTo>
                  <a:cubicBezTo>
                    <a:pt x="528" y="3197"/>
                    <a:pt x="376" y="3286"/>
                    <a:pt x="234" y="3375"/>
                  </a:cubicBezTo>
                  <a:lnTo>
                    <a:pt x="82" y="3464"/>
                  </a:lnTo>
                  <a:cubicBezTo>
                    <a:pt x="68" y="3472"/>
                    <a:pt x="47" y="3484"/>
                    <a:pt x="26" y="3498"/>
                  </a:cubicBezTo>
                  <a:lnTo>
                    <a:pt x="26" y="3498"/>
                  </a:lnTo>
                  <a:cubicBezTo>
                    <a:pt x="225" y="3404"/>
                    <a:pt x="1529" y="2737"/>
                    <a:pt x="1911" y="2509"/>
                  </a:cubicBezTo>
                  <a:cubicBezTo>
                    <a:pt x="2295" y="2277"/>
                    <a:pt x="2697" y="2036"/>
                    <a:pt x="3081" y="1795"/>
                  </a:cubicBezTo>
                  <a:lnTo>
                    <a:pt x="3081" y="1795"/>
                  </a:lnTo>
                  <a:cubicBezTo>
                    <a:pt x="3000" y="2072"/>
                    <a:pt x="2911" y="2358"/>
                    <a:pt x="2831" y="2625"/>
                  </a:cubicBezTo>
                  <a:cubicBezTo>
                    <a:pt x="2679" y="3143"/>
                    <a:pt x="2536" y="3652"/>
                    <a:pt x="2384" y="4170"/>
                  </a:cubicBezTo>
                  <a:lnTo>
                    <a:pt x="2286" y="4527"/>
                  </a:lnTo>
                  <a:cubicBezTo>
                    <a:pt x="2286" y="4528"/>
                    <a:pt x="2285" y="4529"/>
                    <a:pt x="2285" y="4529"/>
                  </a:cubicBezTo>
                  <a:cubicBezTo>
                    <a:pt x="2285" y="4529"/>
                    <a:pt x="2514" y="3960"/>
                    <a:pt x="2643" y="3598"/>
                  </a:cubicBezTo>
                  <a:cubicBezTo>
                    <a:pt x="2813" y="3107"/>
                    <a:pt x="2956" y="2590"/>
                    <a:pt x="3107" y="2072"/>
                  </a:cubicBezTo>
                  <a:cubicBezTo>
                    <a:pt x="3134" y="1974"/>
                    <a:pt x="3170" y="1867"/>
                    <a:pt x="3197" y="1760"/>
                  </a:cubicBezTo>
                  <a:lnTo>
                    <a:pt x="3786" y="2286"/>
                  </a:lnTo>
                  <a:cubicBezTo>
                    <a:pt x="3955" y="2447"/>
                    <a:pt x="4384" y="2777"/>
                    <a:pt x="4384" y="2777"/>
                  </a:cubicBezTo>
                  <a:cubicBezTo>
                    <a:pt x="4384" y="2777"/>
                    <a:pt x="3679" y="2090"/>
                    <a:pt x="3330" y="1787"/>
                  </a:cubicBezTo>
                  <a:lnTo>
                    <a:pt x="3241" y="1706"/>
                  </a:lnTo>
                  <a:lnTo>
                    <a:pt x="3313" y="1662"/>
                  </a:lnTo>
                  <a:cubicBezTo>
                    <a:pt x="3705" y="1421"/>
                    <a:pt x="4116" y="1126"/>
                    <a:pt x="4348" y="716"/>
                  </a:cubicBezTo>
                  <a:cubicBezTo>
                    <a:pt x="4437" y="591"/>
                    <a:pt x="4482" y="430"/>
                    <a:pt x="4473" y="269"/>
                  </a:cubicBezTo>
                  <a:lnTo>
                    <a:pt x="4473" y="260"/>
                  </a:lnTo>
                  <a:cubicBezTo>
                    <a:pt x="4473" y="234"/>
                    <a:pt x="4455" y="207"/>
                    <a:pt x="4419" y="198"/>
                  </a:cubicBezTo>
                  <a:cubicBezTo>
                    <a:pt x="4415" y="193"/>
                    <a:pt x="4404" y="189"/>
                    <a:pt x="4394" y="189"/>
                  </a:cubicBezTo>
                  <a:cubicBezTo>
                    <a:pt x="4384" y="189"/>
                    <a:pt x="4375" y="193"/>
                    <a:pt x="4375" y="207"/>
                  </a:cubicBezTo>
                  <a:cubicBezTo>
                    <a:pt x="4384" y="332"/>
                    <a:pt x="4357" y="457"/>
                    <a:pt x="4294" y="564"/>
                  </a:cubicBezTo>
                  <a:cubicBezTo>
                    <a:pt x="4107" y="948"/>
                    <a:pt x="3741" y="1233"/>
                    <a:pt x="3393" y="1465"/>
                  </a:cubicBezTo>
                  <a:cubicBezTo>
                    <a:pt x="3322" y="1510"/>
                    <a:pt x="3259" y="1554"/>
                    <a:pt x="3188" y="1599"/>
                  </a:cubicBezTo>
                  <a:cubicBezTo>
                    <a:pt x="3072" y="1135"/>
                    <a:pt x="2965" y="671"/>
                    <a:pt x="2857" y="216"/>
                  </a:cubicBezTo>
                  <a:cubicBezTo>
                    <a:pt x="2841" y="150"/>
                    <a:pt x="2824" y="83"/>
                    <a:pt x="2808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 rot="2438462">
              <a:off x="11924" y="1325"/>
              <a:ext cx="558" cy="407"/>
            </a:xfrm>
            <a:custGeom>
              <a:avLst/>
              <a:gdLst/>
              <a:ahLst/>
              <a:cxnLst/>
              <a:rect l="l" t="t" r="r" b="b"/>
              <a:pathLst>
                <a:path w="3955" h="2887" extrusionOk="0">
                  <a:moveTo>
                    <a:pt x="2568" y="0"/>
                  </a:moveTo>
                  <a:cubicBezTo>
                    <a:pt x="1801" y="0"/>
                    <a:pt x="993" y="157"/>
                    <a:pt x="626" y="545"/>
                  </a:cubicBezTo>
                  <a:cubicBezTo>
                    <a:pt x="1" y="1206"/>
                    <a:pt x="527" y="2179"/>
                    <a:pt x="527" y="2179"/>
                  </a:cubicBezTo>
                  <a:cubicBezTo>
                    <a:pt x="668" y="2439"/>
                    <a:pt x="969" y="2887"/>
                    <a:pt x="1609" y="2887"/>
                  </a:cubicBezTo>
                  <a:cubicBezTo>
                    <a:pt x="1782" y="2887"/>
                    <a:pt x="1980" y="2854"/>
                    <a:pt x="2205" y="2777"/>
                  </a:cubicBezTo>
                  <a:cubicBezTo>
                    <a:pt x="3267" y="2411"/>
                    <a:pt x="3955" y="206"/>
                    <a:pt x="3955" y="206"/>
                  </a:cubicBezTo>
                  <a:cubicBezTo>
                    <a:pt x="3623" y="77"/>
                    <a:pt x="3106" y="0"/>
                    <a:pt x="2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 rot="2438462">
              <a:off x="11891" y="1356"/>
              <a:ext cx="561" cy="300"/>
            </a:xfrm>
            <a:custGeom>
              <a:avLst/>
              <a:gdLst/>
              <a:ahLst/>
              <a:cxnLst/>
              <a:rect l="l" t="t" r="r" b="b"/>
              <a:pathLst>
                <a:path w="3978" h="2128" extrusionOk="0">
                  <a:moveTo>
                    <a:pt x="3977" y="1"/>
                  </a:moveTo>
                  <a:cubicBezTo>
                    <a:pt x="3967" y="1"/>
                    <a:pt x="3296" y="292"/>
                    <a:pt x="2856" y="503"/>
                  </a:cubicBezTo>
                  <a:lnTo>
                    <a:pt x="2910" y="164"/>
                  </a:lnTo>
                  <a:lnTo>
                    <a:pt x="2928" y="111"/>
                  </a:lnTo>
                  <a:lnTo>
                    <a:pt x="2928" y="111"/>
                  </a:lnTo>
                  <a:cubicBezTo>
                    <a:pt x="2865" y="236"/>
                    <a:pt x="2829" y="378"/>
                    <a:pt x="2794" y="521"/>
                  </a:cubicBezTo>
                  <a:lnTo>
                    <a:pt x="2794" y="530"/>
                  </a:lnTo>
                  <a:cubicBezTo>
                    <a:pt x="2526" y="664"/>
                    <a:pt x="2321" y="780"/>
                    <a:pt x="2062" y="932"/>
                  </a:cubicBezTo>
                  <a:cubicBezTo>
                    <a:pt x="1955" y="994"/>
                    <a:pt x="1857" y="1066"/>
                    <a:pt x="1750" y="1128"/>
                  </a:cubicBezTo>
                  <a:lnTo>
                    <a:pt x="1830" y="396"/>
                  </a:lnTo>
                  <a:lnTo>
                    <a:pt x="1839" y="280"/>
                  </a:lnTo>
                  <a:cubicBezTo>
                    <a:pt x="1839" y="279"/>
                    <a:pt x="1839" y="279"/>
                    <a:pt x="1839" y="279"/>
                  </a:cubicBezTo>
                  <a:cubicBezTo>
                    <a:pt x="1832" y="279"/>
                    <a:pt x="1731" y="824"/>
                    <a:pt x="1696" y="1083"/>
                  </a:cubicBezTo>
                  <a:cubicBezTo>
                    <a:pt x="1696" y="1119"/>
                    <a:pt x="1696" y="1146"/>
                    <a:pt x="1687" y="1173"/>
                  </a:cubicBezTo>
                  <a:cubicBezTo>
                    <a:pt x="1535" y="1271"/>
                    <a:pt x="1384" y="1369"/>
                    <a:pt x="1232" y="1467"/>
                  </a:cubicBezTo>
                  <a:lnTo>
                    <a:pt x="1143" y="1521"/>
                  </a:lnTo>
                  <a:lnTo>
                    <a:pt x="1125" y="798"/>
                  </a:lnTo>
                  <a:lnTo>
                    <a:pt x="1125" y="682"/>
                  </a:lnTo>
                  <a:cubicBezTo>
                    <a:pt x="1125" y="681"/>
                    <a:pt x="1125" y="680"/>
                    <a:pt x="1125" y="680"/>
                  </a:cubicBezTo>
                  <a:cubicBezTo>
                    <a:pt x="1122" y="680"/>
                    <a:pt x="1080" y="1216"/>
                    <a:pt x="1089" y="1467"/>
                  </a:cubicBezTo>
                  <a:lnTo>
                    <a:pt x="1089" y="1548"/>
                  </a:lnTo>
                  <a:cubicBezTo>
                    <a:pt x="928" y="1646"/>
                    <a:pt x="759" y="1735"/>
                    <a:pt x="589" y="1815"/>
                  </a:cubicBezTo>
                  <a:cubicBezTo>
                    <a:pt x="420" y="1905"/>
                    <a:pt x="241" y="1967"/>
                    <a:pt x="54" y="2012"/>
                  </a:cubicBezTo>
                  <a:cubicBezTo>
                    <a:pt x="0" y="2038"/>
                    <a:pt x="18" y="2128"/>
                    <a:pt x="81" y="2128"/>
                  </a:cubicBezTo>
                  <a:cubicBezTo>
                    <a:pt x="241" y="2092"/>
                    <a:pt x="393" y="2038"/>
                    <a:pt x="545" y="1967"/>
                  </a:cubicBezTo>
                  <a:cubicBezTo>
                    <a:pt x="741" y="1878"/>
                    <a:pt x="928" y="1780"/>
                    <a:pt x="1107" y="1673"/>
                  </a:cubicBezTo>
                  <a:cubicBezTo>
                    <a:pt x="1205" y="1610"/>
                    <a:pt x="1294" y="1557"/>
                    <a:pt x="1393" y="1494"/>
                  </a:cubicBezTo>
                  <a:lnTo>
                    <a:pt x="2160" y="1699"/>
                  </a:lnTo>
                  <a:lnTo>
                    <a:pt x="2276" y="1735"/>
                  </a:lnTo>
                  <a:cubicBezTo>
                    <a:pt x="2277" y="1735"/>
                    <a:pt x="2277" y="1735"/>
                    <a:pt x="2278" y="1735"/>
                  </a:cubicBezTo>
                  <a:cubicBezTo>
                    <a:pt x="2288" y="1735"/>
                    <a:pt x="1753" y="1537"/>
                    <a:pt x="1491" y="1467"/>
                  </a:cubicBezTo>
                  <a:lnTo>
                    <a:pt x="1455" y="1458"/>
                  </a:lnTo>
                  <a:cubicBezTo>
                    <a:pt x="1642" y="1333"/>
                    <a:pt x="1830" y="1208"/>
                    <a:pt x="2017" y="1092"/>
                  </a:cubicBezTo>
                  <a:cubicBezTo>
                    <a:pt x="2160" y="1003"/>
                    <a:pt x="2312" y="914"/>
                    <a:pt x="2464" y="834"/>
                  </a:cubicBezTo>
                  <a:lnTo>
                    <a:pt x="3079" y="905"/>
                  </a:lnTo>
                  <a:lnTo>
                    <a:pt x="3186" y="914"/>
                  </a:lnTo>
                  <a:cubicBezTo>
                    <a:pt x="2972" y="860"/>
                    <a:pt x="2758" y="816"/>
                    <a:pt x="2544" y="780"/>
                  </a:cubicBezTo>
                  <a:cubicBezTo>
                    <a:pt x="2883" y="593"/>
                    <a:pt x="3222" y="405"/>
                    <a:pt x="3570" y="227"/>
                  </a:cubicBezTo>
                  <a:lnTo>
                    <a:pt x="3972" y="4"/>
                  </a:lnTo>
                  <a:cubicBezTo>
                    <a:pt x="3976" y="2"/>
                    <a:pt x="3977" y="1"/>
                    <a:pt x="3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 rot="2438462">
              <a:off x="12056" y="1325"/>
              <a:ext cx="423" cy="451"/>
            </a:xfrm>
            <a:custGeom>
              <a:avLst/>
              <a:gdLst/>
              <a:ahLst/>
              <a:cxnLst/>
              <a:rect l="l" t="t" r="r" b="b"/>
              <a:pathLst>
                <a:path w="2999" h="3196" extrusionOk="0">
                  <a:moveTo>
                    <a:pt x="964" y="3196"/>
                  </a:moveTo>
                  <a:cubicBezTo>
                    <a:pt x="1071" y="3178"/>
                    <a:pt x="1178" y="3151"/>
                    <a:pt x="1276" y="3116"/>
                  </a:cubicBezTo>
                  <a:cubicBezTo>
                    <a:pt x="2222" y="2794"/>
                    <a:pt x="2874" y="1018"/>
                    <a:pt x="2999" y="626"/>
                  </a:cubicBezTo>
                  <a:cubicBezTo>
                    <a:pt x="1428" y="1"/>
                    <a:pt x="0" y="1804"/>
                    <a:pt x="964" y="319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 rot="2438462">
              <a:off x="11960" y="1338"/>
              <a:ext cx="521" cy="411"/>
            </a:xfrm>
            <a:custGeom>
              <a:avLst/>
              <a:gdLst/>
              <a:ahLst/>
              <a:cxnLst/>
              <a:rect l="l" t="t" r="r" b="b"/>
              <a:pathLst>
                <a:path w="3696" h="2915" extrusionOk="0">
                  <a:moveTo>
                    <a:pt x="233" y="2198"/>
                  </a:moveTo>
                  <a:cubicBezTo>
                    <a:pt x="331" y="2385"/>
                    <a:pt x="465" y="2555"/>
                    <a:pt x="643" y="2689"/>
                  </a:cubicBezTo>
                  <a:cubicBezTo>
                    <a:pt x="474" y="2555"/>
                    <a:pt x="331" y="2385"/>
                    <a:pt x="233" y="2198"/>
                  </a:cubicBezTo>
                  <a:close/>
                  <a:moveTo>
                    <a:pt x="2275" y="1"/>
                  </a:moveTo>
                  <a:cubicBezTo>
                    <a:pt x="1874" y="1"/>
                    <a:pt x="1473" y="47"/>
                    <a:pt x="1080" y="154"/>
                  </a:cubicBezTo>
                  <a:cubicBezTo>
                    <a:pt x="875" y="207"/>
                    <a:pt x="670" y="297"/>
                    <a:pt x="491" y="422"/>
                  </a:cubicBezTo>
                  <a:cubicBezTo>
                    <a:pt x="304" y="547"/>
                    <a:pt x="170" y="725"/>
                    <a:pt x="90" y="930"/>
                  </a:cubicBezTo>
                  <a:cubicBezTo>
                    <a:pt x="18" y="1136"/>
                    <a:pt x="0" y="1359"/>
                    <a:pt x="36" y="1573"/>
                  </a:cubicBezTo>
                  <a:cubicBezTo>
                    <a:pt x="63" y="1796"/>
                    <a:pt x="134" y="2001"/>
                    <a:pt x="232" y="2198"/>
                  </a:cubicBezTo>
                  <a:cubicBezTo>
                    <a:pt x="134" y="2001"/>
                    <a:pt x="72" y="1787"/>
                    <a:pt x="45" y="1573"/>
                  </a:cubicBezTo>
                  <a:cubicBezTo>
                    <a:pt x="9" y="1359"/>
                    <a:pt x="27" y="1144"/>
                    <a:pt x="107" y="939"/>
                  </a:cubicBezTo>
                  <a:cubicBezTo>
                    <a:pt x="188" y="734"/>
                    <a:pt x="322" y="555"/>
                    <a:pt x="500" y="430"/>
                  </a:cubicBezTo>
                  <a:cubicBezTo>
                    <a:pt x="679" y="314"/>
                    <a:pt x="884" y="225"/>
                    <a:pt x="1089" y="181"/>
                  </a:cubicBezTo>
                  <a:cubicBezTo>
                    <a:pt x="1474" y="82"/>
                    <a:pt x="1874" y="37"/>
                    <a:pt x="2275" y="37"/>
                  </a:cubicBezTo>
                  <a:cubicBezTo>
                    <a:pt x="2311" y="37"/>
                    <a:pt x="2347" y="37"/>
                    <a:pt x="2383" y="38"/>
                  </a:cubicBezTo>
                  <a:cubicBezTo>
                    <a:pt x="2598" y="47"/>
                    <a:pt x="2812" y="65"/>
                    <a:pt x="3026" y="100"/>
                  </a:cubicBezTo>
                  <a:cubicBezTo>
                    <a:pt x="3231" y="126"/>
                    <a:pt x="3428" y="176"/>
                    <a:pt x="3624" y="251"/>
                  </a:cubicBezTo>
                  <a:lnTo>
                    <a:pt x="3624" y="251"/>
                  </a:lnTo>
                  <a:cubicBezTo>
                    <a:pt x="3492" y="652"/>
                    <a:pt x="3334" y="1036"/>
                    <a:pt x="3142" y="1412"/>
                  </a:cubicBezTo>
                  <a:cubicBezTo>
                    <a:pt x="2955" y="1796"/>
                    <a:pt x="2714" y="2153"/>
                    <a:pt x="2410" y="2465"/>
                  </a:cubicBezTo>
                  <a:cubicBezTo>
                    <a:pt x="2120" y="2739"/>
                    <a:pt x="1731" y="2897"/>
                    <a:pt x="1334" y="2897"/>
                  </a:cubicBezTo>
                  <a:cubicBezTo>
                    <a:pt x="1303" y="2897"/>
                    <a:pt x="1272" y="2896"/>
                    <a:pt x="1241" y="2894"/>
                  </a:cubicBezTo>
                  <a:cubicBezTo>
                    <a:pt x="1027" y="2885"/>
                    <a:pt x="821" y="2813"/>
                    <a:pt x="643" y="2689"/>
                  </a:cubicBezTo>
                  <a:lnTo>
                    <a:pt x="643" y="2689"/>
                  </a:lnTo>
                  <a:cubicBezTo>
                    <a:pt x="813" y="2822"/>
                    <a:pt x="1027" y="2894"/>
                    <a:pt x="1241" y="2912"/>
                  </a:cubicBezTo>
                  <a:cubicBezTo>
                    <a:pt x="1273" y="2914"/>
                    <a:pt x="1304" y="2915"/>
                    <a:pt x="1335" y="2915"/>
                  </a:cubicBezTo>
                  <a:cubicBezTo>
                    <a:pt x="1740" y="2915"/>
                    <a:pt x="2130" y="2757"/>
                    <a:pt x="2428" y="2483"/>
                  </a:cubicBezTo>
                  <a:cubicBezTo>
                    <a:pt x="2731" y="2171"/>
                    <a:pt x="2990" y="1823"/>
                    <a:pt x="3178" y="1430"/>
                  </a:cubicBezTo>
                  <a:cubicBezTo>
                    <a:pt x="3374" y="1046"/>
                    <a:pt x="3544" y="654"/>
                    <a:pt x="3686" y="243"/>
                  </a:cubicBezTo>
                  <a:lnTo>
                    <a:pt x="3695" y="216"/>
                  </a:lnTo>
                  <a:lnTo>
                    <a:pt x="3669" y="207"/>
                  </a:lnTo>
                  <a:cubicBezTo>
                    <a:pt x="3463" y="136"/>
                    <a:pt x="3249" y="82"/>
                    <a:pt x="3035" y="56"/>
                  </a:cubicBezTo>
                  <a:cubicBezTo>
                    <a:pt x="2812" y="20"/>
                    <a:pt x="2598" y="11"/>
                    <a:pt x="2383" y="2"/>
                  </a:cubicBezTo>
                  <a:cubicBezTo>
                    <a:pt x="2347" y="1"/>
                    <a:pt x="2311" y="1"/>
                    <a:pt x="2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 rot="2831864">
              <a:off x="12320" y="1025"/>
              <a:ext cx="875" cy="885"/>
            </a:xfrm>
            <a:custGeom>
              <a:avLst/>
              <a:gdLst/>
              <a:ahLst/>
              <a:cxnLst/>
              <a:rect l="l" t="t" r="r" b="b"/>
              <a:pathLst>
                <a:path w="6208" h="6280" extrusionOk="0">
                  <a:moveTo>
                    <a:pt x="1551" y="0"/>
                  </a:moveTo>
                  <a:cubicBezTo>
                    <a:pt x="1515" y="18"/>
                    <a:pt x="1480" y="45"/>
                    <a:pt x="1462" y="81"/>
                  </a:cubicBezTo>
                  <a:lnTo>
                    <a:pt x="1533" y="170"/>
                  </a:lnTo>
                  <a:cubicBezTo>
                    <a:pt x="1016" y="750"/>
                    <a:pt x="632" y="1419"/>
                    <a:pt x="391" y="2151"/>
                  </a:cubicBezTo>
                  <a:cubicBezTo>
                    <a:pt x="311" y="2365"/>
                    <a:pt x="257" y="2589"/>
                    <a:pt x="212" y="2812"/>
                  </a:cubicBezTo>
                  <a:cubicBezTo>
                    <a:pt x="202" y="2849"/>
                    <a:pt x="236" y="2874"/>
                    <a:pt x="267" y="2874"/>
                  </a:cubicBezTo>
                  <a:cubicBezTo>
                    <a:pt x="288" y="2874"/>
                    <a:pt x="307" y="2863"/>
                    <a:pt x="311" y="2838"/>
                  </a:cubicBezTo>
                  <a:cubicBezTo>
                    <a:pt x="462" y="2080"/>
                    <a:pt x="775" y="1357"/>
                    <a:pt x="1221" y="723"/>
                  </a:cubicBezTo>
                  <a:cubicBezTo>
                    <a:pt x="1328" y="580"/>
                    <a:pt x="1435" y="438"/>
                    <a:pt x="1551" y="295"/>
                  </a:cubicBezTo>
                  <a:cubicBezTo>
                    <a:pt x="1587" y="795"/>
                    <a:pt x="1649" y="1294"/>
                    <a:pt x="1756" y="1785"/>
                  </a:cubicBezTo>
                  <a:cubicBezTo>
                    <a:pt x="1640" y="2196"/>
                    <a:pt x="1551" y="2615"/>
                    <a:pt x="1471" y="3035"/>
                  </a:cubicBezTo>
                  <a:cubicBezTo>
                    <a:pt x="909" y="3222"/>
                    <a:pt x="400" y="3579"/>
                    <a:pt x="34" y="4052"/>
                  </a:cubicBezTo>
                  <a:cubicBezTo>
                    <a:pt x="0" y="4092"/>
                    <a:pt x="32" y="4143"/>
                    <a:pt x="69" y="4143"/>
                  </a:cubicBezTo>
                  <a:cubicBezTo>
                    <a:pt x="81" y="4143"/>
                    <a:pt x="94" y="4137"/>
                    <a:pt x="105" y="4124"/>
                  </a:cubicBezTo>
                  <a:cubicBezTo>
                    <a:pt x="453" y="3677"/>
                    <a:pt x="926" y="3338"/>
                    <a:pt x="1462" y="3151"/>
                  </a:cubicBezTo>
                  <a:lnTo>
                    <a:pt x="1462" y="3151"/>
                  </a:lnTo>
                  <a:cubicBezTo>
                    <a:pt x="1399" y="3526"/>
                    <a:pt x="1355" y="3892"/>
                    <a:pt x="1346" y="4266"/>
                  </a:cubicBezTo>
                  <a:cubicBezTo>
                    <a:pt x="1346" y="4309"/>
                    <a:pt x="1378" y="4331"/>
                    <a:pt x="1409" y="4331"/>
                  </a:cubicBezTo>
                  <a:cubicBezTo>
                    <a:pt x="1436" y="4331"/>
                    <a:pt x="1462" y="4313"/>
                    <a:pt x="1462" y="4275"/>
                  </a:cubicBezTo>
                  <a:cubicBezTo>
                    <a:pt x="1498" y="3517"/>
                    <a:pt x="1614" y="2758"/>
                    <a:pt x="1810" y="2017"/>
                  </a:cubicBezTo>
                  <a:cubicBezTo>
                    <a:pt x="1971" y="2713"/>
                    <a:pt x="2176" y="3401"/>
                    <a:pt x="2435" y="4079"/>
                  </a:cubicBezTo>
                  <a:cubicBezTo>
                    <a:pt x="2444" y="4100"/>
                    <a:pt x="2461" y="4109"/>
                    <a:pt x="2478" y="4109"/>
                  </a:cubicBezTo>
                  <a:cubicBezTo>
                    <a:pt x="2513" y="4109"/>
                    <a:pt x="2551" y="4073"/>
                    <a:pt x="2533" y="4025"/>
                  </a:cubicBezTo>
                  <a:cubicBezTo>
                    <a:pt x="2113" y="2838"/>
                    <a:pt x="1828" y="1607"/>
                    <a:pt x="1676" y="357"/>
                  </a:cubicBezTo>
                  <a:lnTo>
                    <a:pt x="1676" y="357"/>
                  </a:lnTo>
                  <a:lnTo>
                    <a:pt x="2069" y="884"/>
                  </a:lnTo>
                  <a:lnTo>
                    <a:pt x="3773" y="3133"/>
                  </a:lnTo>
                  <a:cubicBezTo>
                    <a:pt x="3773" y="3142"/>
                    <a:pt x="3765" y="3142"/>
                    <a:pt x="3765" y="3151"/>
                  </a:cubicBezTo>
                  <a:cubicBezTo>
                    <a:pt x="3657" y="3704"/>
                    <a:pt x="3657" y="4266"/>
                    <a:pt x="3765" y="4820"/>
                  </a:cubicBezTo>
                  <a:cubicBezTo>
                    <a:pt x="3772" y="4854"/>
                    <a:pt x="3795" y="4869"/>
                    <a:pt x="3820" y="4869"/>
                  </a:cubicBezTo>
                  <a:cubicBezTo>
                    <a:pt x="3859" y="4869"/>
                    <a:pt x="3904" y="4833"/>
                    <a:pt x="3898" y="4784"/>
                  </a:cubicBezTo>
                  <a:cubicBezTo>
                    <a:pt x="3800" y="4284"/>
                    <a:pt x="3791" y="3776"/>
                    <a:pt x="3881" y="3276"/>
                  </a:cubicBezTo>
                  <a:lnTo>
                    <a:pt x="3881" y="3276"/>
                  </a:lnTo>
                  <a:lnTo>
                    <a:pt x="4345" y="3883"/>
                  </a:lnTo>
                  <a:cubicBezTo>
                    <a:pt x="4604" y="4641"/>
                    <a:pt x="4648" y="5445"/>
                    <a:pt x="4470" y="6221"/>
                  </a:cubicBezTo>
                  <a:cubicBezTo>
                    <a:pt x="4460" y="6259"/>
                    <a:pt x="4486" y="6279"/>
                    <a:pt x="4515" y="6279"/>
                  </a:cubicBezTo>
                  <a:cubicBezTo>
                    <a:pt x="4540" y="6279"/>
                    <a:pt x="4568" y="6263"/>
                    <a:pt x="4577" y="6230"/>
                  </a:cubicBezTo>
                  <a:cubicBezTo>
                    <a:pt x="4737" y="5543"/>
                    <a:pt x="4728" y="4829"/>
                    <a:pt x="4541" y="4141"/>
                  </a:cubicBezTo>
                  <a:lnTo>
                    <a:pt x="4541" y="4141"/>
                  </a:lnTo>
                  <a:lnTo>
                    <a:pt x="5799" y="5819"/>
                  </a:lnTo>
                  <a:cubicBezTo>
                    <a:pt x="5810" y="5833"/>
                    <a:pt x="5824" y="5838"/>
                    <a:pt x="5838" y="5838"/>
                  </a:cubicBezTo>
                  <a:cubicBezTo>
                    <a:pt x="5880" y="5838"/>
                    <a:pt x="5922" y="5786"/>
                    <a:pt x="5889" y="5739"/>
                  </a:cubicBezTo>
                  <a:cubicBezTo>
                    <a:pt x="5532" y="5266"/>
                    <a:pt x="5166" y="4784"/>
                    <a:pt x="4809" y="4311"/>
                  </a:cubicBezTo>
                  <a:lnTo>
                    <a:pt x="4809" y="4311"/>
                  </a:lnTo>
                  <a:cubicBezTo>
                    <a:pt x="5118" y="4515"/>
                    <a:pt x="5478" y="4619"/>
                    <a:pt x="5843" y="4619"/>
                  </a:cubicBezTo>
                  <a:cubicBezTo>
                    <a:pt x="5942" y="4619"/>
                    <a:pt x="6040" y="4612"/>
                    <a:pt x="6139" y="4597"/>
                  </a:cubicBezTo>
                  <a:cubicBezTo>
                    <a:pt x="6207" y="4588"/>
                    <a:pt x="6193" y="4489"/>
                    <a:pt x="6129" y="4489"/>
                  </a:cubicBezTo>
                  <a:cubicBezTo>
                    <a:pt x="6126" y="4489"/>
                    <a:pt x="6124" y="4489"/>
                    <a:pt x="6121" y="4490"/>
                  </a:cubicBezTo>
                  <a:cubicBezTo>
                    <a:pt x="6036" y="4501"/>
                    <a:pt x="5951" y="4507"/>
                    <a:pt x="5866" y="4507"/>
                  </a:cubicBezTo>
                  <a:cubicBezTo>
                    <a:pt x="5319" y="4507"/>
                    <a:pt x="4791" y="4262"/>
                    <a:pt x="4443" y="3829"/>
                  </a:cubicBezTo>
                  <a:lnTo>
                    <a:pt x="2595" y="1393"/>
                  </a:lnTo>
                  <a:lnTo>
                    <a:pt x="2595" y="1393"/>
                  </a:lnTo>
                  <a:cubicBezTo>
                    <a:pt x="3042" y="1785"/>
                    <a:pt x="3524" y="2115"/>
                    <a:pt x="4050" y="2401"/>
                  </a:cubicBezTo>
                  <a:cubicBezTo>
                    <a:pt x="4318" y="2535"/>
                    <a:pt x="4595" y="2660"/>
                    <a:pt x="4871" y="2758"/>
                  </a:cubicBezTo>
                  <a:cubicBezTo>
                    <a:pt x="4987" y="2803"/>
                    <a:pt x="5157" y="2821"/>
                    <a:pt x="5255" y="2901"/>
                  </a:cubicBezTo>
                  <a:cubicBezTo>
                    <a:pt x="5263" y="2909"/>
                    <a:pt x="5272" y="2912"/>
                    <a:pt x="5281" y="2912"/>
                  </a:cubicBezTo>
                  <a:cubicBezTo>
                    <a:pt x="5321" y="2912"/>
                    <a:pt x="5362" y="2839"/>
                    <a:pt x="5318" y="2803"/>
                  </a:cubicBezTo>
                  <a:cubicBezTo>
                    <a:pt x="5103" y="2624"/>
                    <a:pt x="4684" y="2571"/>
                    <a:pt x="4425" y="2455"/>
                  </a:cubicBezTo>
                  <a:cubicBezTo>
                    <a:pt x="3622" y="2080"/>
                    <a:pt x="2899" y="1571"/>
                    <a:pt x="2283" y="937"/>
                  </a:cubicBezTo>
                  <a:lnTo>
                    <a:pt x="2283" y="937"/>
                  </a:lnTo>
                  <a:cubicBezTo>
                    <a:pt x="2754" y="1242"/>
                    <a:pt x="3317" y="1443"/>
                    <a:pt x="3889" y="1443"/>
                  </a:cubicBezTo>
                  <a:cubicBezTo>
                    <a:pt x="4207" y="1443"/>
                    <a:pt x="4527" y="1381"/>
                    <a:pt x="4836" y="1241"/>
                  </a:cubicBezTo>
                  <a:cubicBezTo>
                    <a:pt x="4891" y="1209"/>
                    <a:pt x="4869" y="1129"/>
                    <a:pt x="4815" y="1129"/>
                  </a:cubicBezTo>
                  <a:cubicBezTo>
                    <a:pt x="4807" y="1129"/>
                    <a:pt x="4799" y="1131"/>
                    <a:pt x="4791" y="1134"/>
                  </a:cubicBezTo>
                  <a:cubicBezTo>
                    <a:pt x="4495" y="1266"/>
                    <a:pt x="4188" y="1325"/>
                    <a:pt x="3885" y="1325"/>
                  </a:cubicBezTo>
                  <a:cubicBezTo>
                    <a:pt x="3165" y="1325"/>
                    <a:pt x="2462" y="994"/>
                    <a:pt x="1953" y="536"/>
                  </a:cubicBezTo>
                  <a:lnTo>
                    <a:pt x="1658" y="152"/>
                  </a:lnTo>
                  <a:cubicBezTo>
                    <a:pt x="1658" y="143"/>
                    <a:pt x="1649" y="134"/>
                    <a:pt x="1649" y="134"/>
                  </a:cubicBezTo>
                  <a:lnTo>
                    <a:pt x="15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 rot="2831864">
              <a:off x="12311" y="1199"/>
              <a:ext cx="109" cy="86"/>
            </a:xfrm>
            <a:custGeom>
              <a:avLst/>
              <a:gdLst/>
              <a:ahLst/>
              <a:cxnLst/>
              <a:rect l="l" t="t" r="r" b="b"/>
              <a:pathLst>
                <a:path w="771" h="612" extrusionOk="0">
                  <a:moveTo>
                    <a:pt x="387" y="0"/>
                  </a:moveTo>
                  <a:cubicBezTo>
                    <a:pt x="360" y="0"/>
                    <a:pt x="332" y="4"/>
                    <a:pt x="304" y="11"/>
                  </a:cubicBezTo>
                  <a:cubicBezTo>
                    <a:pt x="36" y="83"/>
                    <a:pt x="0" y="449"/>
                    <a:pt x="250" y="574"/>
                  </a:cubicBezTo>
                  <a:cubicBezTo>
                    <a:pt x="295" y="599"/>
                    <a:pt x="343" y="611"/>
                    <a:pt x="390" y="611"/>
                  </a:cubicBezTo>
                  <a:cubicBezTo>
                    <a:pt x="491" y="611"/>
                    <a:pt x="588" y="555"/>
                    <a:pt x="643" y="458"/>
                  </a:cubicBezTo>
                  <a:cubicBezTo>
                    <a:pt x="770" y="250"/>
                    <a:pt x="613" y="0"/>
                    <a:pt x="3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 rot="2831864">
              <a:off x="12453" y="1083"/>
              <a:ext cx="141" cy="112"/>
            </a:xfrm>
            <a:custGeom>
              <a:avLst/>
              <a:gdLst/>
              <a:ahLst/>
              <a:cxnLst/>
              <a:rect l="l" t="t" r="r" b="b"/>
              <a:pathLst>
                <a:path w="999" h="795" extrusionOk="0">
                  <a:moveTo>
                    <a:pt x="497" y="1"/>
                  </a:moveTo>
                  <a:cubicBezTo>
                    <a:pt x="463" y="1"/>
                    <a:pt x="428" y="5"/>
                    <a:pt x="393" y="14"/>
                  </a:cubicBezTo>
                  <a:cubicBezTo>
                    <a:pt x="45" y="112"/>
                    <a:pt x="0" y="576"/>
                    <a:pt x="313" y="746"/>
                  </a:cubicBezTo>
                  <a:cubicBezTo>
                    <a:pt x="371" y="778"/>
                    <a:pt x="436" y="794"/>
                    <a:pt x="500" y="794"/>
                  </a:cubicBezTo>
                  <a:cubicBezTo>
                    <a:pt x="631" y="794"/>
                    <a:pt x="758" y="729"/>
                    <a:pt x="830" y="603"/>
                  </a:cubicBezTo>
                  <a:cubicBezTo>
                    <a:pt x="998" y="331"/>
                    <a:pt x="793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 rot="2831864">
              <a:off x="12976" y="1371"/>
              <a:ext cx="203" cy="157"/>
            </a:xfrm>
            <a:custGeom>
              <a:avLst/>
              <a:gdLst/>
              <a:ahLst/>
              <a:cxnLst/>
              <a:rect l="l" t="t" r="r" b="b"/>
              <a:pathLst>
                <a:path w="1439" h="1117" extrusionOk="0">
                  <a:moveTo>
                    <a:pt x="726" y="0"/>
                  </a:moveTo>
                  <a:cubicBezTo>
                    <a:pt x="682" y="0"/>
                    <a:pt x="636" y="5"/>
                    <a:pt x="590" y="16"/>
                  </a:cubicBezTo>
                  <a:cubicBezTo>
                    <a:pt x="108" y="132"/>
                    <a:pt x="1" y="784"/>
                    <a:pt x="438" y="1034"/>
                  </a:cubicBezTo>
                  <a:cubicBezTo>
                    <a:pt x="529" y="1090"/>
                    <a:pt x="628" y="1116"/>
                    <a:pt x="725" y="1116"/>
                  </a:cubicBezTo>
                  <a:cubicBezTo>
                    <a:pt x="907" y="1116"/>
                    <a:pt x="1083" y="1024"/>
                    <a:pt x="1188" y="855"/>
                  </a:cubicBezTo>
                  <a:cubicBezTo>
                    <a:pt x="1439" y="475"/>
                    <a:pt x="1147" y="0"/>
                    <a:pt x="7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 rot="2831864">
              <a:off x="12928" y="1615"/>
              <a:ext cx="172" cy="136"/>
            </a:xfrm>
            <a:custGeom>
              <a:avLst/>
              <a:gdLst/>
              <a:ahLst/>
              <a:cxnLst/>
              <a:rect l="l" t="t" r="r" b="b"/>
              <a:pathLst>
                <a:path w="1217" h="963" extrusionOk="0">
                  <a:moveTo>
                    <a:pt x="613" y="0"/>
                  </a:moveTo>
                  <a:cubicBezTo>
                    <a:pt x="571" y="0"/>
                    <a:pt x="527" y="6"/>
                    <a:pt x="482" y="18"/>
                  </a:cubicBezTo>
                  <a:cubicBezTo>
                    <a:pt x="63" y="134"/>
                    <a:pt x="0" y="705"/>
                    <a:pt x="384" y="902"/>
                  </a:cubicBezTo>
                  <a:cubicBezTo>
                    <a:pt x="458" y="943"/>
                    <a:pt x="538" y="963"/>
                    <a:pt x="616" y="963"/>
                  </a:cubicBezTo>
                  <a:cubicBezTo>
                    <a:pt x="774" y="963"/>
                    <a:pt x="925" y="882"/>
                    <a:pt x="1009" y="732"/>
                  </a:cubicBezTo>
                  <a:cubicBezTo>
                    <a:pt x="1216" y="405"/>
                    <a:pt x="968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 rot="2831864">
              <a:off x="12528" y="1372"/>
              <a:ext cx="189" cy="150"/>
            </a:xfrm>
            <a:custGeom>
              <a:avLst/>
              <a:gdLst/>
              <a:ahLst/>
              <a:cxnLst/>
              <a:rect l="l" t="t" r="r" b="b"/>
              <a:pathLst>
                <a:path w="1339" h="1062" extrusionOk="0">
                  <a:moveTo>
                    <a:pt x="669" y="1"/>
                  </a:moveTo>
                  <a:cubicBezTo>
                    <a:pt x="623" y="1"/>
                    <a:pt x="575" y="7"/>
                    <a:pt x="527" y="20"/>
                  </a:cubicBezTo>
                  <a:cubicBezTo>
                    <a:pt x="63" y="145"/>
                    <a:pt x="0" y="779"/>
                    <a:pt x="420" y="993"/>
                  </a:cubicBezTo>
                  <a:cubicBezTo>
                    <a:pt x="499" y="1040"/>
                    <a:pt x="586" y="1062"/>
                    <a:pt x="671" y="1062"/>
                  </a:cubicBezTo>
                  <a:cubicBezTo>
                    <a:pt x="847" y="1062"/>
                    <a:pt x="1017" y="970"/>
                    <a:pt x="1107" y="814"/>
                  </a:cubicBezTo>
                  <a:cubicBezTo>
                    <a:pt x="1338" y="447"/>
                    <a:pt x="1062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 rot="2831864">
              <a:off x="12557" y="1648"/>
              <a:ext cx="153" cy="121"/>
            </a:xfrm>
            <a:custGeom>
              <a:avLst/>
              <a:gdLst/>
              <a:ahLst/>
              <a:cxnLst/>
              <a:rect l="l" t="t" r="r" b="b"/>
              <a:pathLst>
                <a:path w="1085" h="860" extrusionOk="0">
                  <a:moveTo>
                    <a:pt x="550" y="1"/>
                  </a:moveTo>
                  <a:cubicBezTo>
                    <a:pt x="511" y="1"/>
                    <a:pt x="470" y="6"/>
                    <a:pt x="429" y="18"/>
                  </a:cubicBezTo>
                  <a:cubicBezTo>
                    <a:pt x="54" y="116"/>
                    <a:pt x="0" y="625"/>
                    <a:pt x="348" y="804"/>
                  </a:cubicBezTo>
                  <a:cubicBezTo>
                    <a:pt x="410" y="842"/>
                    <a:pt x="478" y="859"/>
                    <a:pt x="545" y="859"/>
                  </a:cubicBezTo>
                  <a:cubicBezTo>
                    <a:pt x="685" y="859"/>
                    <a:pt x="824" y="784"/>
                    <a:pt x="902" y="652"/>
                  </a:cubicBezTo>
                  <a:cubicBezTo>
                    <a:pt x="1084" y="358"/>
                    <a:pt x="864" y="1"/>
                    <a:pt x="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" name="Google Shape;80;p2"/>
            <p:cNvSpPr/>
            <p:nvPr/>
          </p:nvSpPr>
          <p:spPr>
            <a:xfrm rot="2831864">
              <a:off x="12407" y="1352"/>
              <a:ext cx="121" cy="96"/>
            </a:xfrm>
            <a:custGeom>
              <a:avLst/>
              <a:gdLst/>
              <a:ahLst/>
              <a:cxnLst/>
              <a:rect l="l" t="t" r="r" b="b"/>
              <a:pathLst>
                <a:path w="858" h="681" extrusionOk="0">
                  <a:moveTo>
                    <a:pt x="431" y="0"/>
                  </a:moveTo>
                  <a:cubicBezTo>
                    <a:pt x="402" y="0"/>
                    <a:pt x="371" y="4"/>
                    <a:pt x="340" y="13"/>
                  </a:cubicBezTo>
                  <a:cubicBezTo>
                    <a:pt x="45" y="93"/>
                    <a:pt x="0" y="495"/>
                    <a:pt x="277" y="637"/>
                  </a:cubicBezTo>
                  <a:cubicBezTo>
                    <a:pt x="327" y="666"/>
                    <a:pt x="381" y="680"/>
                    <a:pt x="434" y="680"/>
                  </a:cubicBezTo>
                  <a:cubicBezTo>
                    <a:pt x="545" y="680"/>
                    <a:pt x="654" y="621"/>
                    <a:pt x="714" y="512"/>
                  </a:cubicBezTo>
                  <a:cubicBezTo>
                    <a:pt x="858" y="281"/>
                    <a:pt x="681" y="0"/>
                    <a:pt x="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2"/>
            <p:cNvSpPr/>
            <p:nvPr/>
          </p:nvSpPr>
          <p:spPr>
            <a:xfrm rot="2831864">
              <a:off x="12861" y="1867"/>
              <a:ext cx="134" cy="107"/>
            </a:xfrm>
            <a:custGeom>
              <a:avLst/>
              <a:gdLst/>
              <a:ahLst/>
              <a:cxnLst/>
              <a:rect l="l" t="t" r="r" b="b"/>
              <a:pathLst>
                <a:path w="954" h="757" extrusionOk="0">
                  <a:moveTo>
                    <a:pt x="476" y="0"/>
                  </a:moveTo>
                  <a:cubicBezTo>
                    <a:pt x="444" y="0"/>
                    <a:pt x="410" y="5"/>
                    <a:pt x="375" y="14"/>
                  </a:cubicBezTo>
                  <a:cubicBezTo>
                    <a:pt x="45" y="103"/>
                    <a:pt x="0" y="550"/>
                    <a:pt x="304" y="710"/>
                  </a:cubicBezTo>
                  <a:cubicBezTo>
                    <a:pt x="359" y="742"/>
                    <a:pt x="418" y="757"/>
                    <a:pt x="477" y="757"/>
                  </a:cubicBezTo>
                  <a:cubicBezTo>
                    <a:pt x="600" y="757"/>
                    <a:pt x="719" y="691"/>
                    <a:pt x="786" y="576"/>
                  </a:cubicBezTo>
                  <a:cubicBezTo>
                    <a:pt x="954" y="321"/>
                    <a:pt x="756" y="0"/>
                    <a:pt x="4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 rot="2831864">
              <a:off x="12648" y="1957"/>
              <a:ext cx="186" cy="147"/>
            </a:xfrm>
            <a:custGeom>
              <a:avLst/>
              <a:gdLst/>
              <a:ahLst/>
              <a:cxnLst/>
              <a:rect l="l" t="t" r="r" b="b"/>
              <a:pathLst>
                <a:path w="1322" h="1040" extrusionOk="0">
                  <a:moveTo>
                    <a:pt x="669" y="0"/>
                  </a:moveTo>
                  <a:cubicBezTo>
                    <a:pt x="623" y="0"/>
                    <a:pt x="576" y="6"/>
                    <a:pt x="527" y="20"/>
                  </a:cubicBezTo>
                  <a:cubicBezTo>
                    <a:pt x="72" y="136"/>
                    <a:pt x="1" y="760"/>
                    <a:pt x="429" y="975"/>
                  </a:cubicBezTo>
                  <a:cubicBezTo>
                    <a:pt x="505" y="1019"/>
                    <a:pt x="588" y="1039"/>
                    <a:pt x="670" y="1039"/>
                  </a:cubicBezTo>
                  <a:cubicBezTo>
                    <a:pt x="838" y="1039"/>
                    <a:pt x="1003" y="952"/>
                    <a:pt x="1098" y="796"/>
                  </a:cubicBezTo>
                  <a:cubicBezTo>
                    <a:pt x="1322" y="437"/>
                    <a:pt x="1053" y="0"/>
                    <a:pt x="6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 rot="2831864">
              <a:off x="12491" y="1849"/>
              <a:ext cx="156" cy="123"/>
            </a:xfrm>
            <a:custGeom>
              <a:avLst/>
              <a:gdLst/>
              <a:ahLst/>
              <a:cxnLst/>
              <a:rect l="l" t="t" r="r" b="b"/>
              <a:pathLst>
                <a:path w="1105" h="875" extrusionOk="0">
                  <a:moveTo>
                    <a:pt x="551" y="1"/>
                  </a:moveTo>
                  <a:cubicBezTo>
                    <a:pt x="515" y="1"/>
                    <a:pt x="477" y="5"/>
                    <a:pt x="438" y="15"/>
                  </a:cubicBezTo>
                  <a:cubicBezTo>
                    <a:pt x="55" y="122"/>
                    <a:pt x="1" y="640"/>
                    <a:pt x="349" y="818"/>
                  </a:cubicBezTo>
                  <a:cubicBezTo>
                    <a:pt x="413" y="856"/>
                    <a:pt x="484" y="874"/>
                    <a:pt x="555" y="874"/>
                  </a:cubicBezTo>
                  <a:cubicBezTo>
                    <a:pt x="700" y="874"/>
                    <a:pt x="842" y="799"/>
                    <a:pt x="920" y="667"/>
                  </a:cubicBezTo>
                  <a:cubicBezTo>
                    <a:pt x="1105" y="370"/>
                    <a:pt x="878" y="1"/>
                    <a:pt x="5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 rot="2831864">
              <a:off x="12540" y="1898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7" h="460" extrusionOk="0">
                  <a:moveTo>
                    <a:pt x="234" y="0"/>
                  </a:moveTo>
                  <a:cubicBezTo>
                    <a:pt x="195" y="0"/>
                    <a:pt x="155" y="9"/>
                    <a:pt x="116" y="22"/>
                  </a:cubicBezTo>
                  <a:cubicBezTo>
                    <a:pt x="89" y="40"/>
                    <a:pt x="72" y="57"/>
                    <a:pt x="54" y="75"/>
                  </a:cubicBezTo>
                  <a:cubicBezTo>
                    <a:pt x="36" y="102"/>
                    <a:pt x="27" y="120"/>
                    <a:pt x="18" y="147"/>
                  </a:cubicBezTo>
                  <a:lnTo>
                    <a:pt x="9" y="173"/>
                  </a:lnTo>
                  <a:lnTo>
                    <a:pt x="9" y="182"/>
                  </a:lnTo>
                  <a:cubicBezTo>
                    <a:pt x="9" y="200"/>
                    <a:pt x="9" y="218"/>
                    <a:pt x="0" y="245"/>
                  </a:cubicBezTo>
                  <a:cubicBezTo>
                    <a:pt x="0" y="263"/>
                    <a:pt x="9" y="281"/>
                    <a:pt x="9" y="307"/>
                  </a:cubicBezTo>
                  <a:cubicBezTo>
                    <a:pt x="27" y="370"/>
                    <a:pt x="89" y="432"/>
                    <a:pt x="161" y="450"/>
                  </a:cubicBezTo>
                  <a:cubicBezTo>
                    <a:pt x="179" y="450"/>
                    <a:pt x="197" y="459"/>
                    <a:pt x="214" y="459"/>
                  </a:cubicBezTo>
                  <a:cubicBezTo>
                    <a:pt x="232" y="459"/>
                    <a:pt x="259" y="450"/>
                    <a:pt x="277" y="450"/>
                  </a:cubicBezTo>
                  <a:cubicBezTo>
                    <a:pt x="295" y="441"/>
                    <a:pt x="313" y="432"/>
                    <a:pt x="330" y="423"/>
                  </a:cubicBezTo>
                  <a:cubicBezTo>
                    <a:pt x="366" y="406"/>
                    <a:pt x="393" y="379"/>
                    <a:pt x="411" y="343"/>
                  </a:cubicBezTo>
                  <a:cubicBezTo>
                    <a:pt x="420" y="325"/>
                    <a:pt x="429" y="307"/>
                    <a:pt x="438" y="289"/>
                  </a:cubicBezTo>
                  <a:cubicBezTo>
                    <a:pt x="446" y="254"/>
                    <a:pt x="446" y="209"/>
                    <a:pt x="438" y="173"/>
                  </a:cubicBezTo>
                  <a:lnTo>
                    <a:pt x="438" y="165"/>
                  </a:lnTo>
                  <a:cubicBezTo>
                    <a:pt x="429" y="147"/>
                    <a:pt x="429" y="129"/>
                    <a:pt x="411" y="111"/>
                  </a:cubicBezTo>
                  <a:lnTo>
                    <a:pt x="384" y="66"/>
                  </a:lnTo>
                  <a:cubicBezTo>
                    <a:pt x="366" y="49"/>
                    <a:pt x="357" y="40"/>
                    <a:pt x="339" y="31"/>
                  </a:cubicBezTo>
                  <a:cubicBezTo>
                    <a:pt x="322" y="22"/>
                    <a:pt x="304" y="13"/>
                    <a:pt x="277" y="4"/>
                  </a:cubicBezTo>
                  <a:cubicBezTo>
                    <a:pt x="263" y="1"/>
                    <a:pt x="248" y="0"/>
                    <a:pt x="234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 rot="2831864">
              <a:off x="12709" y="2028"/>
              <a:ext cx="53" cy="58"/>
            </a:xfrm>
            <a:custGeom>
              <a:avLst/>
              <a:gdLst/>
              <a:ahLst/>
              <a:cxnLst/>
              <a:rect l="l" t="t" r="r" b="b"/>
              <a:pathLst>
                <a:path w="376" h="412" extrusionOk="0">
                  <a:moveTo>
                    <a:pt x="135" y="1"/>
                  </a:moveTo>
                  <a:lnTo>
                    <a:pt x="108" y="10"/>
                  </a:lnTo>
                  <a:lnTo>
                    <a:pt x="90" y="19"/>
                  </a:lnTo>
                  <a:cubicBezTo>
                    <a:pt x="72" y="28"/>
                    <a:pt x="63" y="36"/>
                    <a:pt x="54" y="54"/>
                  </a:cubicBezTo>
                  <a:cubicBezTo>
                    <a:pt x="45" y="54"/>
                    <a:pt x="45" y="63"/>
                    <a:pt x="36" y="72"/>
                  </a:cubicBezTo>
                  <a:lnTo>
                    <a:pt x="28" y="81"/>
                  </a:lnTo>
                  <a:cubicBezTo>
                    <a:pt x="19" y="99"/>
                    <a:pt x="10" y="117"/>
                    <a:pt x="1" y="135"/>
                  </a:cubicBezTo>
                  <a:lnTo>
                    <a:pt x="1" y="144"/>
                  </a:lnTo>
                  <a:cubicBezTo>
                    <a:pt x="1" y="152"/>
                    <a:pt x="1" y="152"/>
                    <a:pt x="1" y="152"/>
                  </a:cubicBezTo>
                  <a:lnTo>
                    <a:pt x="1" y="161"/>
                  </a:lnTo>
                  <a:lnTo>
                    <a:pt x="1" y="215"/>
                  </a:lnTo>
                  <a:cubicBezTo>
                    <a:pt x="1" y="215"/>
                    <a:pt x="1" y="224"/>
                    <a:pt x="1" y="224"/>
                  </a:cubicBezTo>
                  <a:cubicBezTo>
                    <a:pt x="1" y="224"/>
                    <a:pt x="1" y="233"/>
                    <a:pt x="1" y="233"/>
                  </a:cubicBezTo>
                  <a:lnTo>
                    <a:pt x="1" y="277"/>
                  </a:lnTo>
                  <a:lnTo>
                    <a:pt x="1" y="286"/>
                  </a:lnTo>
                  <a:lnTo>
                    <a:pt x="19" y="322"/>
                  </a:lnTo>
                  <a:lnTo>
                    <a:pt x="45" y="358"/>
                  </a:lnTo>
                  <a:cubicBezTo>
                    <a:pt x="54" y="367"/>
                    <a:pt x="63" y="376"/>
                    <a:pt x="81" y="385"/>
                  </a:cubicBezTo>
                  <a:cubicBezTo>
                    <a:pt x="108" y="402"/>
                    <a:pt x="135" y="411"/>
                    <a:pt x="170" y="411"/>
                  </a:cubicBezTo>
                  <a:lnTo>
                    <a:pt x="242" y="411"/>
                  </a:lnTo>
                  <a:cubicBezTo>
                    <a:pt x="260" y="402"/>
                    <a:pt x="277" y="393"/>
                    <a:pt x="295" y="385"/>
                  </a:cubicBezTo>
                  <a:cubicBezTo>
                    <a:pt x="304" y="376"/>
                    <a:pt x="313" y="376"/>
                    <a:pt x="322" y="367"/>
                  </a:cubicBezTo>
                  <a:cubicBezTo>
                    <a:pt x="331" y="349"/>
                    <a:pt x="349" y="340"/>
                    <a:pt x="349" y="331"/>
                  </a:cubicBezTo>
                  <a:cubicBezTo>
                    <a:pt x="349" y="331"/>
                    <a:pt x="349" y="322"/>
                    <a:pt x="349" y="322"/>
                  </a:cubicBezTo>
                  <a:cubicBezTo>
                    <a:pt x="358" y="304"/>
                    <a:pt x="367" y="286"/>
                    <a:pt x="376" y="269"/>
                  </a:cubicBezTo>
                  <a:cubicBezTo>
                    <a:pt x="376" y="251"/>
                    <a:pt x="376" y="233"/>
                    <a:pt x="376" y="215"/>
                  </a:cubicBezTo>
                  <a:lnTo>
                    <a:pt x="376" y="197"/>
                  </a:lnTo>
                  <a:cubicBezTo>
                    <a:pt x="376" y="161"/>
                    <a:pt x="367" y="126"/>
                    <a:pt x="349" y="99"/>
                  </a:cubicBezTo>
                  <a:cubicBezTo>
                    <a:pt x="349" y="81"/>
                    <a:pt x="349" y="72"/>
                    <a:pt x="340" y="54"/>
                  </a:cubicBezTo>
                  <a:lnTo>
                    <a:pt x="322" y="45"/>
                  </a:lnTo>
                  <a:cubicBezTo>
                    <a:pt x="322" y="36"/>
                    <a:pt x="313" y="28"/>
                    <a:pt x="304" y="28"/>
                  </a:cubicBezTo>
                  <a:cubicBezTo>
                    <a:pt x="304" y="28"/>
                    <a:pt x="295" y="19"/>
                    <a:pt x="295" y="19"/>
                  </a:cubicBezTo>
                  <a:cubicBezTo>
                    <a:pt x="277" y="19"/>
                    <a:pt x="260" y="10"/>
                    <a:pt x="25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 rot="2831864">
              <a:off x="12910" y="1911"/>
              <a:ext cx="46" cy="48"/>
            </a:xfrm>
            <a:custGeom>
              <a:avLst/>
              <a:gdLst/>
              <a:ahLst/>
              <a:cxnLst/>
              <a:rect l="l" t="t" r="r" b="b"/>
              <a:pathLst>
                <a:path w="323" h="337" extrusionOk="0">
                  <a:moveTo>
                    <a:pt x="153" y="0"/>
                  </a:moveTo>
                  <a:cubicBezTo>
                    <a:pt x="135" y="0"/>
                    <a:pt x="126" y="9"/>
                    <a:pt x="108" y="18"/>
                  </a:cubicBezTo>
                  <a:cubicBezTo>
                    <a:pt x="90" y="18"/>
                    <a:pt x="72" y="27"/>
                    <a:pt x="63" y="45"/>
                  </a:cubicBezTo>
                  <a:lnTo>
                    <a:pt x="54" y="54"/>
                  </a:lnTo>
                  <a:lnTo>
                    <a:pt x="28" y="89"/>
                  </a:lnTo>
                  <a:lnTo>
                    <a:pt x="28" y="98"/>
                  </a:lnTo>
                  <a:lnTo>
                    <a:pt x="10" y="134"/>
                  </a:lnTo>
                  <a:cubicBezTo>
                    <a:pt x="1" y="170"/>
                    <a:pt x="1" y="196"/>
                    <a:pt x="10" y="223"/>
                  </a:cubicBezTo>
                  <a:cubicBezTo>
                    <a:pt x="19" y="250"/>
                    <a:pt x="28" y="268"/>
                    <a:pt x="54" y="286"/>
                  </a:cubicBezTo>
                  <a:cubicBezTo>
                    <a:pt x="72" y="312"/>
                    <a:pt x="90" y="321"/>
                    <a:pt x="117" y="330"/>
                  </a:cubicBezTo>
                  <a:cubicBezTo>
                    <a:pt x="130" y="335"/>
                    <a:pt x="146" y="337"/>
                    <a:pt x="162" y="337"/>
                  </a:cubicBezTo>
                  <a:cubicBezTo>
                    <a:pt x="177" y="337"/>
                    <a:pt x="193" y="335"/>
                    <a:pt x="206" y="330"/>
                  </a:cubicBezTo>
                  <a:lnTo>
                    <a:pt x="242" y="312"/>
                  </a:lnTo>
                  <a:lnTo>
                    <a:pt x="278" y="286"/>
                  </a:lnTo>
                  <a:lnTo>
                    <a:pt x="304" y="259"/>
                  </a:lnTo>
                  <a:cubicBezTo>
                    <a:pt x="304" y="241"/>
                    <a:pt x="313" y="232"/>
                    <a:pt x="313" y="214"/>
                  </a:cubicBezTo>
                  <a:cubicBezTo>
                    <a:pt x="322" y="205"/>
                    <a:pt x="322" y="187"/>
                    <a:pt x="322" y="170"/>
                  </a:cubicBezTo>
                  <a:lnTo>
                    <a:pt x="322" y="161"/>
                  </a:lnTo>
                  <a:lnTo>
                    <a:pt x="322" y="116"/>
                  </a:lnTo>
                  <a:lnTo>
                    <a:pt x="304" y="80"/>
                  </a:lnTo>
                  <a:lnTo>
                    <a:pt x="278" y="45"/>
                  </a:lnTo>
                  <a:cubicBezTo>
                    <a:pt x="269" y="27"/>
                    <a:pt x="251" y="18"/>
                    <a:pt x="233" y="18"/>
                  </a:cubicBezTo>
                  <a:cubicBezTo>
                    <a:pt x="224" y="9"/>
                    <a:pt x="206" y="0"/>
                    <a:pt x="18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 rot="2831864">
              <a:off x="12985" y="1677"/>
              <a:ext cx="50" cy="52"/>
            </a:xfrm>
            <a:custGeom>
              <a:avLst/>
              <a:gdLst/>
              <a:ahLst/>
              <a:cxnLst/>
              <a:rect l="l" t="t" r="r" b="b"/>
              <a:pathLst>
                <a:path w="358" h="367" extrusionOk="0">
                  <a:moveTo>
                    <a:pt x="152" y="1"/>
                  </a:moveTo>
                  <a:lnTo>
                    <a:pt x="125" y="10"/>
                  </a:lnTo>
                  <a:lnTo>
                    <a:pt x="107" y="19"/>
                  </a:lnTo>
                  <a:lnTo>
                    <a:pt x="98" y="28"/>
                  </a:lnTo>
                  <a:lnTo>
                    <a:pt x="89" y="28"/>
                  </a:lnTo>
                  <a:cubicBezTo>
                    <a:pt x="71" y="37"/>
                    <a:pt x="63" y="46"/>
                    <a:pt x="54" y="54"/>
                  </a:cubicBezTo>
                  <a:lnTo>
                    <a:pt x="45" y="63"/>
                  </a:lnTo>
                  <a:cubicBezTo>
                    <a:pt x="36" y="72"/>
                    <a:pt x="27" y="81"/>
                    <a:pt x="18" y="99"/>
                  </a:cubicBezTo>
                  <a:lnTo>
                    <a:pt x="9" y="117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71"/>
                  </a:lnTo>
                  <a:lnTo>
                    <a:pt x="0" y="188"/>
                  </a:lnTo>
                  <a:lnTo>
                    <a:pt x="0" y="197"/>
                  </a:lnTo>
                  <a:lnTo>
                    <a:pt x="0" y="215"/>
                  </a:lnTo>
                  <a:cubicBezTo>
                    <a:pt x="0" y="215"/>
                    <a:pt x="0" y="224"/>
                    <a:pt x="0" y="224"/>
                  </a:cubicBezTo>
                  <a:cubicBezTo>
                    <a:pt x="0" y="224"/>
                    <a:pt x="0" y="233"/>
                    <a:pt x="0" y="242"/>
                  </a:cubicBezTo>
                  <a:cubicBezTo>
                    <a:pt x="0" y="260"/>
                    <a:pt x="9" y="269"/>
                    <a:pt x="9" y="278"/>
                  </a:cubicBezTo>
                  <a:lnTo>
                    <a:pt x="9" y="287"/>
                  </a:lnTo>
                  <a:cubicBezTo>
                    <a:pt x="18" y="304"/>
                    <a:pt x="27" y="313"/>
                    <a:pt x="45" y="322"/>
                  </a:cubicBezTo>
                  <a:lnTo>
                    <a:pt x="71" y="349"/>
                  </a:lnTo>
                  <a:cubicBezTo>
                    <a:pt x="89" y="358"/>
                    <a:pt x="98" y="358"/>
                    <a:pt x="116" y="367"/>
                  </a:cubicBezTo>
                  <a:lnTo>
                    <a:pt x="214" y="367"/>
                  </a:lnTo>
                  <a:lnTo>
                    <a:pt x="232" y="358"/>
                  </a:lnTo>
                  <a:lnTo>
                    <a:pt x="250" y="349"/>
                  </a:lnTo>
                  <a:cubicBezTo>
                    <a:pt x="259" y="349"/>
                    <a:pt x="268" y="340"/>
                    <a:pt x="277" y="331"/>
                  </a:cubicBezTo>
                  <a:cubicBezTo>
                    <a:pt x="286" y="331"/>
                    <a:pt x="295" y="322"/>
                    <a:pt x="295" y="313"/>
                  </a:cubicBezTo>
                  <a:lnTo>
                    <a:pt x="295" y="304"/>
                  </a:lnTo>
                  <a:lnTo>
                    <a:pt x="330" y="269"/>
                  </a:lnTo>
                  <a:lnTo>
                    <a:pt x="339" y="251"/>
                  </a:lnTo>
                  <a:cubicBezTo>
                    <a:pt x="348" y="233"/>
                    <a:pt x="357" y="224"/>
                    <a:pt x="357" y="206"/>
                  </a:cubicBezTo>
                  <a:lnTo>
                    <a:pt x="357" y="179"/>
                  </a:lnTo>
                  <a:lnTo>
                    <a:pt x="357" y="171"/>
                  </a:lnTo>
                  <a:lnTo>
                    <a:pt x="357" y="126"/>
                  </a:lnTo>
                  <a:cubicBezTo>
                    <a:pt x="357" y="108"/>
                    <a:pt x="348" y="99"/>
                    <a:pt x="339" y="81"/>
                  </a:cubicBezTo>
                  <a:lnTo>
                    <a:pt x="339" y="72"/>
                  </a:lnTo>
                  <a:cubicBezTo>
                    <a:pt x="339" y="72"/>
                    <a:pt x="330" y="63"/>
                    <a:pt x="321" y="63"/>
                  </a:cubicBezTo>
                  <a:cubicBezTo>
                    <a:pt x="321" y="54"/>
                    <a:pt x="312" y="46"/>
                    <a:pt x="304" y="37"/>
                  </a:cubicBezTo>
                  <a:cubicBezTo>
                    <a:pt x="304" y="37"/>
                    <a:pt x="304" y="37"/>
                    <a:pt x="295" y="28"/>
                  </a:cubicBezTo>
                  <a:cubicBezTo>
                    <a:pt x="286" y="19"/>
                    <a:pt x="268" y="10"/>
                    <a:pt x="24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 rot="2831864">
              <a:off x="13032" y="1442"/>
              <a:ext cx="67" cy="67"/>
            </a:xfrm>
            <a:custGeom>
              <a:avLst/>
              <a:gdLst/>
              <a:ahLst/>
              <a:cxnLst/>
              <a:rect l="l" t="t" r="r" b="b"/>
              <a:pathLst>
                <a:path w="474" h="478" extrusionOk="0">
                  <a:moveTo>
                    <a:pt x="250" y="0"/>
                  </a:moveTo>
                  <a:cubicBezTo>
                    <a:pt x="232" y="0"/>
                    <a:pt x="206" y="9"/>
                    <a:pt x="188" y="9"/>
                  </a:cubicBezTo>
                  <a:cubicBezTo>
                    <a:pt x="116" y="27"/>
                    <a:pt x="63" y="80"/>
                    <a:pt x="18" y="134"/>
                  </a:cubicBezTo>
                  <a:cubicBezTo>
                    <a:pt x="9" y="152"/>
                    <a:pt x="0" y="170"/>
                    <a:pt x="0" y="196"/>
                  </a:cubicBezTo>
                  <a:cubicBezTo>
                    <a:pt x="0" y="205"/>
                    <a:pt x="0" y="214"/>
                    <a:pt x="0" y="223"/>
                  </a:cubicBezTo>
                  <a:cubicBezTo>
                    <a:pt x="0" y="232"/>
                    <a:pt x="0" y="241"/>
                    <a:pt x="0" y="250"/>
                  </a:cubicBezTo>
                  <a:lnTo>
                    <a:pt x="0" y="286"/>
                  </a:lnTo>
                  <a:cubicBezTo>
                    <a:pt x="0" y="295"/>
                    <a:pt x="0" y="303"/>
                    <a:pt x="9" y="312"/>
                  </a:cubicBezTo>
                  <a:lnTo>
                    <a:pt x="9" y="330"/>
                  </a:lnTo>
                  <a:lnTo>
                    <a:pt x="9" y="339"/>
                  </a:lnTo>
                  <a:cubicBezTo>
                    <a:pt x="18" y="348"/>
                    <a:pt x="18" y="348"/>
                    <a:pt x="27" y="357"/>
                  </a:cubicBezTo>
                  <a:cubicBezTo>
                    <a:pt x="27" y="366"/>
                    <a:pt x="27" y="375"/>
                    <a:pt x="36" y="384"/>
                  </a:cubicBezTo>
                  <a:cubicBezTo>
                    <a:pt x="73" y="443"/>
                    <a:pt x="141" y="478"/>
                    <a:pt x="213" y="478"/>
                  </a:cubicBezTo>
                  <a:cubicBezTo>
                    <a:pt x="228" y="478"/>
                    <a:pt x="244" y="476"/>
                    <a:pt x="259" y="473"/>
                  </a:cubicBezTo>
                  <a:cubicBezTo>
                    <a:pt x="295" y="455"/>
                    <a:pt x="339" y="437"/>
                    <a:pt x="366" y="402"/>
                  </a:cubicBezTo>
                  <a:cubicBezTo>
                    <a:pt x="384" y="393"/>
                    <a:pt x="393" y="384"/>
                    <a:pt x="411" y="366"/>
                  </a:cubicBezTo>
                  <a:cubicBezTo>
                    <a:pt x="438" y="330"/>
                    <a:pt x="455" y="295"/>
                    <a:pt x="464" y="259"/>
                  </a:cubicBezTo>
                  <a:cubicBezTo>
                    <a:pt x="473" y="241"/>
                    <a:pt x="473" y="223"/>
                    <a:pt x="473" y="205"/>
                  </a:cubicBezTo>
                  <a:cubicBezTo>
                    <a:pt x="473" y="196"/>
                    <a:pt x="473" y="179"/>
                    <a:pt x="473" y="170"/>
                  </a:cubicBezTo>
                  <a:cubicBezTo>
                    <a:pt x="473" y="161"/>
                    <a:pt x="464" y="161"/>
                    <a:pt x="464" y="152"/>
                  </a:cubicBezTo>
                  <a:cubicBezTo>
                    <a:pt x="455" y="107"/>
                    <a:pt x="429" y="71"/>
                    <a:pt x="393" y="45"/>
                  </a:cubicBezTo>
                  <a:cubicBezTo>
                    <a:pt x="375" y="27"/>
                    <a:pt x="348" y="9"/>
                    <a:pt x="322" y="9"/>
                  </a:cubicBezTo>
                  <a:cubicBezTo>
                    <a:pt x="304" y="0"/>
                    <a:pt x="286" y="0"/>
                    <a:pt x="26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 rot="2831864">
              <a:off x="12609" y="1693"/>
              <a:ext cx="47" cy="55"/>
            </a:xfrm>
            <a:custGeom>
              <a:avLst/>
              <a:gdLst/>
              <a:ahLst/>
              <a:cxnLst/>
              <a:rect l="l" t="t" r="r" b="b"/>
              <a:pathLst>
                <a:path w="331" h="388" extrusionOk="0">
                  <a:moveTo>
                    <a:pt x="180" y="1"/>
                  </a:moveTo>
                  <a:cubicBezTo>
                    <a:pt x="168" y="1"/>
                    <a:pt x="155" y="2"/>
                    <a:pt x="143" y="4"/>
                  </a:cubicBezTo>
                  <a:cubicBezTo>
                    <a:pt x="116" y="13"/>
                    <a:pt x="99" y="31"/>
                    <a:pt x="81" y="48"/>
                  </a:cubicBezTo>
                  <a:lnTo>
                    <a:pt x="54" y="75"/>
                  </a:lnTo>
                  <a:lnTo>
                    <a:pt x="45" y="84"/>
                  </a:lnTo>
                  <a:cubicBezTo>
                    <a:pt x="27" y="93"/>
                    <a:pt x="18" y="111"/>
                    <a:pt x="9" y="138"/>
                  </a:cubicBezTo>
                  <a:cubicBezTo>
                    <a:pt x="9" y="147"/>
                    <a:pt x="0" y="155"/>
                    <a:pt x="0" y="164"/>
                  </a:cubicBezTo>
                  <a:lnTo>
                    <a:pt x="0" y="209"/>
                  </a:lnTo>
                  <a:cubicBezTo>
                    <a:pt x="0" y="209"/>
                    <a:pt x="0" y="209"/>
                    <a:pt x="0" y="218"/>
                  </a:cubicBezTo>
                  <a:lnTo>
                    <a:pt x="0" y="263"/>
                  </a:lnTo>
                  <a:lnTo>
                    <a:pt x="0" y="272"/>
                  </a:lnTo>
                  <a:cubicBezTo>
                    <a:pt x="9" y="298"/>
                    <a:pt x="18" y="316"/>
                    <a:pt x="45" y="334"/>
                  </a:cubicBezTo>
                  <a:cubicBezTo>
                    <a:pt x="54" y="352"/>
                    <a:pt x="72" y="361"/>
                    <a:pt x="90" y="370"/>
                  </a:cubicBezTo>
                  <a:cubicBezTo>
                    <a:pt x="108" y="379"/>
                    <a:pt x="134" y="388"/>
                    <a:pt x="152" y="388"/>
                  </a:cubicBezTo>
                  <a:cubicBezTo>
                    <a:pt x="179" y="388"/>
                    <a:pt x="206" y="379"/>
                    <a:pt x="233" y="361"/>
                  </a:cubicBezTo>
                  <a:lnTo>
                    <a:pt x="241" y="352"/>
                  </a:lnTo>
                  <a:lnTo>
                    <a:pt x="250" y="352"/>
                  </a:lnTo>
                  <a:lnTo>
                    <a:pt x="268" y="343"/>
                  </a:lnTo>
                  <a:lnTo>
                    <a:pt x="286" y="334"/>
                  </a:lnTo>
                  <a:cubicBezTo>
                    <a:pt x="295" y="316"/>
                    <a:pt x="304" y="307"/>
                    <a:pt x="313" y="298"/>
                  </a:cubicBezTo>
                  <a:cubicBezTo>
                    <a:pt x="313" y="280"/>
                    <a:pt x="322" y="272"/>
                    <a:pt x="331" y="254"/>
                  </a:cubicBezTo>
                  <a:lnTo>
                    <a:pt x="331" y="245"/>
                  </a:lnTo>
                  <a:cubicBezTo>
                    <a:pt x="331" y="236"/>
                    <a:pt x="331" y="218"/>
                    <a:pt x="331" y="200"/>
                  </a:cubicBezTo>
                  <a:cubicBezTo>
                    <a:pt x="331" y="200"/>
                    <a:pt x="331" y="191"/>
                    <a:pt x="331" y="191"/>
                  </a:cubicBezTo>
                  <a:cubicBezTo>
                    <a:pt x="331" y="182"/>
                    <a:pt x="331" y="182"/>
                    <a:pt x="331" y="173"/>
                  </a:cubicBezTo>
                  <a:cubicBezTo>
                    <a:pt x="331" y="155"/>
                    <a:pt x="331" y="138"/>
                    <a:pt x="331" y="120"/>
                  </a:cubicBezTo>
                  <a:cubicBezTo>
                    <a:pt x="322" y="93"/>
                    <a:pt x="313" y="66"/>
                    <a:pt x="304" y="48"/>
                  </a:cubicBezTo>
                  <a:cubicBezTo>
                    <a:pt x="269" y="14"/>
                    <a:pt x="224" y="1"/>
                    <a:pt x="180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 rot="2831864">
              <a:off x="12584" y="1430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8" h="463" extrusionOk="0">
                  <a:moveTo>
                    <a:pt x="233" y="1"/>
                  </a:moveTo>
                  <a:cubicBezTo>
                    <a:pt x="215" y="1"/>
                    <a:pt x="197" y="1"/>
                    <a:pt x="179" y="10"/>
                  </a:cubicBezTo>
                  <a:cubicBezTo>
                    <a:pt x="170" y="10"/>
                    <a:pt x="162" y="10"/>
                    <a:pt x="153" y="19"/>
                  </a:cubicBezTo>
                  <a:cubicBezTo>
                    <a:pt x="144" y="19"/>
                    <a:pt x="135" y="28"/>
                    <a:pt x="126" y="28"/>
                  </a:cubicBezTo>
                  <a:cubicBezTo>
                    <a:pt x="108" y="37"/>
                    <a:pt x="99" y="54"/>
                    <a:pt x="90" y="63"/>
                  </a:cubicBezTo>
                  <a:cubicBezTo>
                    <a:pt x="72" y="72"/>
                    <a:pt x="54" y="90"/>
                    <a:pt x="46" y="108"/>
                  </a:cubicBezTo>
                  <a:lnTo>
                    <a:pt x="37" y="126"/>
                  </a:lnTo>
                  <a:cubicBezTo>
                    <a:pt x="28" y="144"/>
                    <a:pt x="19" y="161"/>
                    <a:pt x="19" y="188"/>
                  </a:cubicBezTo>
                  <a:cubicBezTo>
                    <a:pt x="1" y="242"/>
                    <a:pt x="10" y="295"/>
                    <a:pt x="37" y="349"/>
                  </a:cubicBezTo>
                  <a:cubicBezTo>
                    <a:pt x="37" y="349"/>
                    <a:pt x="37" y="349"/>
                    <a:pt x="37" y="358"/>
                  </a:cubicBezTo>
                  <a:lnTo>
                    <a:pt x="63" y="385"/>
                  </a:lnTo>
                  <a:cubicBezTo>
                    <a:pt x="63" y="394"/>
                    <a:pt x="72" y="402"/>
                    <a:pt x="81" y="402"/>
                  </a:cubicBezTo>
                  <a:lnTo>
                    <a:pt x="99" y="420"/>
                  </a:lnTo>
                  <a:lnTo>
                    <a:pt x="126" y="429"/>
                  </a:lnTo>
                  <a:cubicBezTo>
                    <a:pt x="144" y="438"/>
                    <a:pt x="162" y="447"/>
                    <a:pt x="179" y="456"/>
                  </a:cubicBezTo>
                  <a:cubicBezTo>
                    <a:pt x="197" y="460"/>
                    <a:pt x="215" y="463"/>
                    <a:pt x="232" y="463"/>
                  </a:cubicBezTo>
                  <a:cubicBezTo>
                    <a:pt x="249" y="463"/>
                    <a:pt x="264" y="460"/>
                    <a:pt x="278" y="456"/>
                  </a:cubicBezTo>
                  <a:cubicBezTo>
                    <a:pt x="313" y="447"/>
                    <a:pt x="340" y="429"/>
                    <a:pt x="367" y="402"/>
                  </a:cubicBezTo>
                  <a:cubicBezTo>
                    <a:pt x="394" y="376"/>
                    <a:pt x="420" y="331"/>
                    <a:pt x="429" y="295"/>
                  </a:cubicBezTo>
                  <a:cubicBezTo>
                    <a:pt x="429" y="286"/>
                    <a:pt x="438" y="277"/>
                    <a:pt x="438" y="269"/>
                  </a:cubicBezTo>
                  <a:cubicBezTo>
                    <a:pt x="438" y="251"/>
                    <a:pt x="447" y="233"/>
                    <a:pt x="447" y="215"/>
                  </a:cubicBezTo>
                  <a:cubicBezTo>
                    <a:pt x="447" y="215"/>
                    <a:pt x="447" y="206"/>
                    <a:pt x="447" y="206"/>
                  </a:cubicBezTo>
                  <a:cubicBezTo>
                    <a:pt x="447" y="188"/>
                    <a:pt x="447" y="179"/>
                    <a:pt x="447" y="161"/>
                  </a:cubicBezTo>
                  <a:cubicBezTo>
                    <a:pt x="438" y="144"/>
                    <a:pt x="438" y="126"/>
                    <a:pt x="429" y="108"/>
                  </a:cubicBezTo>
                  <a:cubicBezTo>
                    <a:pt x="420" y="90"/>
                    <a:pt x="411" y="72"/>
                    <a:pt x="394" y="63"/>
                  </a:cubicBezTo>
                  <a:cubicBezTo>
                    <a:pt x="385" y="45"/>
                    <a:pt x="367" y="37"/>
                    <a:pt x="349" y="28"/>
                  </a:cubicBezTo>
                  <a:cubicBezTo>
                    <a:pt x="331" y="19"/>
                    <a:pt x="322" y="10"/>
                    <a:pt x="304" y="10"/>
                  </a:cubicBezTo>
                  <a:lnTo>
                    <a:pt x="295" y="10"/>
                  </a:lnTo>
                  <a:cubicBezTo>
                    <a:pt x="278" y="1"/>
                    <a:pt x="251" y="1"/>
                    <a:pt x="233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 rot="2831864">
              <a:off x="12438" y="1385"/>
              <a:ext cx="50" cy="47"/>
            </a:xfrm>
            <a:custGeom>
              <a:avLst/>
              <a:gdLst/>
              <a:ahLst/>
              <a:cxnLst/>
              <a:rect l="l" t="t" r="r" b="b"/>
              <a:pathLst>
                <a:path w="358" h="335" extrusionOk="0">
                  <a:moveTo>
                    <a:pt x="177" y="0"/>
                  </a:moveTo>
                  <a:cubicBezTo>
                    <a:pt x="167" y="0"/>
                    <a:pt x="156" y="2"/>
                    <a:pt x="143" y="7"/>
                  </a:cubicBezTo>
                  <a:cubicBezTo>
                    <a:pt x="134" y="7"/>
                    <a:pt x="116" y="16"/>
                    <a:pt x="107" y="25"/>
                  </a:cubicBezTo>
                  <a:lnTo>
                    <a:pt x="89" y="25"/>
                  </a:lnTo>
                  <a:lnTo>
                    <a:pt x="71" y="33"/>
                  </a:lnTo>
                  <a:lnTo>
                    <a:pt x="54" y="51"/>
                  </a:lnTo>
                  <a:cubicBezTo>
                    <a:pt x="45" y="60"/>
                    <a:pt x="36" y="69"/>
                    <a:pt x="27" y="87"/>
                  </a:cubicBezTo>
                  <a:lnTo>
                    <a:pt x="18" y="96"/>
                  </a:lnTo>
                  <a:lnTo>
                    <a:pt x="9" y="141"/>
                  </a:lnTo>
                  <a:cubicBezTo>
                    <a:pt x="0" y="158"/>
                    <a:pt x="0" y="176"/>
                    <a:pt x="9" y="203"/>
                  </a:cubicBezTo>
                  <a:cubicBezTo>
                    <a:pt x="0" y="212"/>
                    <a:pt x="9" y="230"/>
                    <a:pt x="18" y="239"/>
                  </a:cubicBezTo>
                  <a:cubicBezTo>
                    <a:pt x="18" y="257"/>
                    <a:pt x="36" y="274"/>
                    <a:pt x="45" y="292"/>
                  </a:cubicBezTo>
                  <a:lnTo>
                    <a:pt x="80" y="310"/>
                  </a:lnTo>
                  <a:lnTo>
                    <a:pt x="116" y="328"/>
                  </a:lnTo>
                  <a:cubicBezTo>
                    <a:pt x="125" y="332"/>
                    <a:pt x="136" y="335"/>
                    <a:pt x="147" y="335"/>
                  </a:cubicBezTo>
                  <a:cubicBezTo>
                    <a:pt x="159" y="335"/>
                    <a:pt x="170" y="332"/>
                    <a:pt x="179" y="328"/>
                  </a:cubicBezTo>
                  <a:cubicBezTo>
                    <a:pt x="196" y="328"/>
                    <a:pt x="223" y="319"/>
                    <a:pt x="241" y="310"/>
                  </a:cubicBezTo>
                  <a:lnTo>
                    <a:pt x="250" y="310"/>
                  </a:lnTo>
                  <a:lnTo>
                    <a:pt x="259" y="301"/>
                  </a:lnTo>
                  <a:cubicBezTo>
                    <a:pt x="268" y="292"/>
                    <a:pt x="286" y="283"/>
                    <a:pt x="295" y="274"/>
                  </a:cubicBezTo>
                  <a:cubicBezTo>
                    <a:pt x="304" y="266"/>
                    <a:pt x="312" y="248"/>
                    <a:pt x="321" y="239"/>
                  </a:cubicBezTo>
                  <a:lnTo>
                    <a:pt x="330" y="221"/>
                  </a:lnTo>
                  <a:cubicBezTo>
                    <a:pt x="348" y="212"/>
                    <a:pt x="348" y="185"/>
                    <a:pt x="348" y="167"/>
                  </a:cubicBezTo>
                  <a:cubicBezTo>
                    <a:pt x="357" y="150"/>
                    <a:pt x="357" y="141"/>
                    <a:pt x="348" y="123"/>
                  </a:cubicBezTo>
                  <a:cubicBezTo>
                    <a:pt x="348" y="105"/>
                    <a:pt x="348" y="87"/>
                    <a:pt x="330" y="69"/>
                  </a:cubicBezTo>
                  <a:lnTo>
                    <a:pt x="304" y="51"/>
                  </a:lnTo>
                  <a:lnTo>
                    <a:pt x="268" y="25"/>
                  </a:lnTo>
                  <a:cubicBezTo>
                    <a:pt x="250" y="16"/>
                    <a:pt x="232" y="7"/>
                    <a:pt x="205" y="7"/>
                  </a:cubicBezTo>
                  <a:cubicBezTo>
                    <a:pt x="196" y="2"/>
                    <a:pt x="188" y="0"/>
                    <a:pt x="177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 rot="2831864">
              <a:off x="12339" y="1227"/>
              <a:ext cx="49" cy="48"/>
            </a:xfrm>
            <a:custGeom>
              <a:avLst/>
              <a:gdLst/>
              <a:ahLst/>
              <a:cxnLst/>
              <a:rect l="l" t="t" r="r" b="b"/>
              <a:pathLst>
                <a:path w="350" h="338" extrusionOk="0">
                  <a:moveTo>
                    <a:pt x="175" y="0"/>
                  </a:moveTo>
                  <a:cubicBezTo>
                    <a:pt x="162" y="0"/>
                    <a:pt x="148" y="2"/>
                    <a:pt x="135" y="7"/>
                  </a:cubicBezTo>
                  <a:lnTo>
                    <a:pt x="126" y="7"/>
                  </a:lnTo>
                  <a:lnTo>
                    <a:pt x="81" y="25"/>
                  </a:lnTo>
                  <a:lnTo>
                    <a:pt x="55" y="51"/>
                  </a:lnTo>
                  <a:cubicBezTo>
                    <a:pt x="37" y="69"/>
                    <a:pt x="28" y="78"/>
                    <a:pt x="19" y="105"/>
                  </a:cubicBezTo>
                  <a:cubicBezTo>
                    <a:pt x="10" y="123"/>
                    <a:pt x="1" y="141"/>
                    <a:pt x="10" y="159"/>
                  </a:cubicBezTo>
                  <a:lnTo>
                    <a:pt x="10" y="176"/>
                  </a:lnTo>
                  <a:cubicBezTo>
                    <a:pt x="10" y="194"/>
                    <a:pt x="10" y="203"/>
                    <a:pt x="10" y="221"/>
                  </a:cubicBezTo>
                  <a:cubicBezTo>
                    <a:pt x="19" y="239"/>
                    <a:pt x="28" y="257"/>
                    <a:pt x="37" y="275"/>
                  </a:cubicBezTo>
                  <a:cubicBezTo>
                    <a:pt x="46" y="283"/>
                    <a:pt x="55" y="292"/>
                    <a:pt x="72" y="301"/>
                  </a:cubicBezTo>
                  <a:cubicBezTo>
                    <a:pt x="81" y="310"/>
                    <a:pt x="90" y="319"/>
                    <a:pt x="99" y="319"/>
                  </a:cubicBezTo>
                  <a:cubicBezTo>
                    <a:pt x="117" y="328"/>
                    <a:pt x="126" y="337"/>
                    <a:pt x="144" y="337"/>
                  </a:cubicBezTo>
                  <a:lnTo>
                    <a:pt x="206" y="337"/>
                  </a:lnTo>
                  <a:cubicBezTo>
                    <a:pt x="215" y="328"/>
                    <a:pt x="233" y="319"/>
                    <a:pt x="242" y="319"/>
                  </a:cubicBezTo>
                  <a:lnTo>
                    <a:pt x="251" y="310"/>
                  </a:lnTo>
                  <a:cubicBezTo>
                    <a:pt x="269" y="301"/>
                    <a:pt x="287" y="292"/>
                    <a:pt x="295" y="283"/>
                  </a:cubicBezTo>
                  <a:cubicBezTo>
                    <a:pt x="313" y="266"/>
                    <a:pt x="322" y="248"/>
                    <a:pt x="331" y="230"/>
                  </a:cubicBezTo>
                  <a:cubicBezTo>
                    <a:pt x="340" y="212"/>
                    <a:pt x="349" y="185"/>
                    <a:pt x="349" y="167"/>
                  </a:cubicBezTo>
                  <a:lnTo>
                    <a:pt x="349" y="123"/>
                  </a:lnTo>
                  <a:cubicBezTo>
                    <a:pt x="340" y="105"/>
                    <a:pt x="322" y="96"/>
                    <a:pt x="313" y="78"/>
                  </a:cubicBezTo>
                  <a:cubicBezTo>
                    <a:pt x="304" y="69"/>
                    <a:pt x="295" y="60"/>
                    <a:pt x="287" y="51"/>
                  </a:cubicBezTo>
                  <a:cubicBezTo>
                    <a:pt x="269" y="25"/>
                    <a:pt x="242" y="16"/>
                    <a:pt x="215" y="7"/>
                  </a:cubicBezTo>
                  <a:cubicBezTo>
                    <a:pt x="202" y="2"/>
                    <a:pt x="188" y="0"/>
                    <a:pt x="175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2"/>
            <p:cNvSpPr/>
            <p:nvPr/>
          </p:nvSpPr>
          <p:spPr>
            <a:xfrm rot="2831864">
              <a:off x="12502" y="1138"/>
              <a:ext cx="48" cy="47"/>
            </a:xfrm>
            <a:custGeom>
              <a:avLst/>
              <a:gdLst/>
              <a:ahLst/>
              <a:cxnLst/>
              <a:rect l="l" t="t" r="r" b="b"/>
              <a:pathLst>
                <a:path w="340" h="331" extrusionOk="0">
                  <a:moveTo>
                    <a:pt x="179" y="1"/>
                  </a:moveTo>
                  <a:cubicBezTo>
                    <a:pt x="134" y="1"/>
                    <a:pt x="98" y="18"/>
                    <a:pt x="72" y="45"/>
                  </a:cubicBezTo>
                  <a:lnTo>
                    <a:pt x="63" y="54"/>
                  </a:lnTo>
                  <a:lnTo>
                    <a:pt x="36" y="90"/>
                  </a:lnTo>
                  <a:lnTo>
                    <a:pt x="27" y="99"/>
                  </a:lnTo>
                  <a:cubicBezTo>
                    <a:pt x="18" y="108"/>
                    <a:pt x="18" y="125"/>
                    <a:pt x="9" y="143"/>
                  </a:cubicBezTo>
                  <a:cubicBezTo>
                    <a:pt x="9" y="152"/>
                    <a:pt x="9" y="170"/>
                    <a:pt x="0" y="179"/>
                  </a:cubicBezTo>
                  <a:cubicBezTo>
                    <a:pt x="0" y="206"/>
                    <a:pt x="9" y="224"/>
                    <a:pt x="18" y="242"/>
                  </a:cubicBezTo>
                  <a:cubicBezTo>
                    <a:pt x="18" y="250"/>
                    <a:pt x="27" y="268"/>
                    <a:pt x="36" y="277"/>
                  </a:cubicBezTo>
                  <a:cubicBezTo>
                    <a:pt x="45" y="295"/>
                    <a:pt x="63" y="304"/>
                    <a:pt x="81" y="313"/>
                  </a:cubicBezTo>
                  <a:lnTo>
                    <a:pt x="116" y="331"/>
                  </a:lnTo>
                  <a:lnTo>
                    <a:pt x="161" y="331"/>
                  </a:lnTo>
                  <a:cubicBezTo>
                    <a:pt x="179" y="331"/>
                    <a:pt x="206" y="331"/>
                    <a:pt x="223" y="322"/>
                  </a:cubicBezTo>
                  <a:cubicBezTo>
                    <a:pt x="241" y="313"/>
                    <a:pt x="259" y="304"/>
                    <a:pt x="268" y="286"/>
                  </a:cubicBezTo>
                  <a:lnTo>
                    <a:pt x="286" y="268"/>
                  </a:lnTo>
                  <a:lnTo>
                    <a:pt x="295" y="268"/>
                  </a:lnTo>
                  <a:cubicBezTo>
                    <a:pt x="304" y="259"/>
                    <a:pt x="313" y="242"/>
                    <a:pt x="322" y="224"/>
                  </a:cubicBezTo>
                  <a:cubicBezTo>
                    <a:pt x="330" y="215"/>
                    <a:pt x="330" y="206"/>
                    <a:pt x="339" y="188"/>
                  </a:cubicBezTo>
                  <a:lnTo>
                    <a:pt x="339" y="179"/>
                  </a:lnTo>
                  <a:lnTo>
                    <a:pt x="339" y="134"/>
                  </a:lnTo>
                  <a:cubicBezTo>
                    <a:pt x="339" y="117"/>
                    <a:pt x="339" y="99"/>
                    <a:pt x="330" y="81"/>
                  </a:cubicBezTo>
                  <a:cubicBezTo>
                    <a:pt x="322" y="72"/>
                    <a:pt x="313" y="63"/>
                    <a:pt x="304" y="54"/>
                  </a:cubicBezTo>
                  <a:cubicBezTo>
                    <a:pt x="295" y="36"/>
                    <a:pt x="277" y="27"/>
                    <a:pt x="259" y="18"/>
                  </a:cubicBezTo>
                  <a:lnTo>
                    <a:pt x="223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2"/>
            <p:cNvSpPr/>
            <p:nvPr/>
          </p:nvSpPr>
          <p:spPr>
            <a:xfrm rot="2831864">
              <a:off x="12324" y="1201"/>
              <a:ext cx="99" cy="87"/>
            </a:xfrm>
            <a:custGeom>
              <a:avLst/>
              <a:gdLst/>
              <a:ahLst/>
              <a:cxnLst/>
              <a:rect l="l" t="t" r="r" b="b"/>
              <a:pathLst>
                <a:path w="705" h="618" extrusionOk="0">
                  <a:moveTo>
                    <a:pt x="131" y="553"/>
                  </a:moveTo>
                  <a:cubicBezTo>
                    <a:pt x="141" y="562"/>
                    <a:pt x="152" y="571"/>
                    <a:pt x="163" y="580"/>
                  </a:cubicBezTo>
                  <a:cubicBezTo>
                    <a:pt x="151" y="571"/>
                    <a:pt x="141" y="562"/>
                    <a:pt x="131" y="553"/>
                  </a:cubicBezTo>
                  <a:close/>
                  <a:moveTo>
                    <a:pt x="163" y="580"/>
                  </a:moveTo>
                  <a:cubicBezTo>
                    <a:pt x="166" y="581"/>
                    <a:pt x="169" y="583"/>
                    <a:pt x="172" y="585"/>
                  </a:cubicBezTo>
                  <a:lnTo>
                    <a:pt x="172" y="585"/>
                  </a:lnTo>
                  <a:cubicBezTo>
                    <a:pt x="169" y="583"/>
                    <a:pt x="166" y="581"/>
                    <a:pt x="163" y="580"/>
                  </a:cubicBezTo>
                  <a:close/>
                  <a:moveTo>
                    <a:pt x="356" y="0"/>
                  </a:moveTo>
                  <a:cubicBezTo>
                    <a:pt x="325" y="0"/>
                    <a:pt x="293" y="6"/>
                    <a:pt x="261" y="17"/>
                  </a:cubicBezTo>
                  <a:cubicBezTo>
                    <a:pt x="181" y="44"/>
                    <a:pt x="118" y="98"/>
                    <a:pt x="74" y="169"/>
                  </a:cubicBezTo>
                  <a:cubicBezTo>
                    <a:pt x="0" y="291"/>
                    <a:pt x="24" y="451"/>
                    <a:pt x="131" y="553"/>
                  </a:cubicBezTo>
                  <a:lnTo>
                    <a:pt x="131" y="553"/>
                  </a:lnTo>
                  <a:cubicBezTo>
                    <a:pt x="86" y="509"/>
                    <a:pt x="56" y="451"/>
                    <a:pt x="56" y="392"/>
                  </a:cubicBezTo>
                  <a:cubicBezTo>
                    <a:pt x="47" y="321"/>
                    <a:pt x="65" y="240"/>
                    <a:pt x="109" y="178"/>
                  </a:cubicBezTo>
                  <a:cubicBezTo>
                    <a:pt x="164" y="81"/>
                    <a:pt x="245" y="41"/>
                    <a:pt x="328" y="41"/>
                  </a:cubicBezTo>
                  <a:cubicBezTo>
                    <a:pt x="516" y="41"/>
                    <a:pt x="705" y="252"/>
                    <a:pt x="556" y="464"/>
                  </a:cubicBezTo>
                  <a:cubicBezTo>
                    <a:pt x="511" y="526"/>
                    <a:pt x="457" y="580"/>
                    <a:pt x="386" y="606"/>
                  </a:cubicBezTo>
                  <a:cubicBezTo>
                    <a:pt x="362" y="612"/>
                    <a:pt x="337" y="615"/>
                    <a:pt x="310" y="615"/>
                  </a:cubicBezTo>
                  <a:cubicBezTo>
                    <a:pt x="262" y="615"/>
                    <a:pt x="213" y="605"/>
                    <a:pt x="172" y="585"/>
                  </a:cubicBezTo>
                  <a:lnTo>
                    <a:pt x="172" y="585"/>
                  </a:lnTo>
                  <a:cubicBezTo>
                    <a:pt x="216" y="607"/>
                    <a:pt x="262" y="617"/>
                    <a:pt x="307" y="617"/>
                  </a:cubicBezTo>
                  <a:cubicBezTo>
                    <a:pt x="410" y="617"/>
                    <a:pt x="510" y="563"/>
                    <a:pt x="565" y="472"/>
                  </a:cubicBezTo>
                  <a:cubicBezTo>
                    <a:pt x="609" y="410"/>
                    <a:pt x="636" y="330"/>
                    <a:pt x="627" y="249"/>
                  </a:cubicBezTo>
                  <a:cubicBezTo>
                    <a:pt x="613" y="104"/>
                    <a:pt x="492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 rot="2831864">
              <a:off x="12467" y="1089"/>
              <a:ext cx="123" cy="112"/>
            </a:xfrm>
            <a:custGeom>
              <a:avLst/>
              <a:gdLst/>
              <a:ahLst/>
              <a:cxnLst/>
              <a:rect l="l" t="t" r="r" b="b"/>
              <a:pathLst>
                <a:path w="875" h="795" extrusionOk="0">
                  <a:moveTo>
                    <a:pt x="96" y="644"/>
                  </a:moveTo>
                  <a:lnTo>
                    <a:pt x="96" y="644"/>
                  </a:lnTo>
                  <a:cubicBezTo>
                    <a:pt x="120" y="683"/>
                    <a:pt x="152" y="716"/>
                    <a:pt x="191" y="742"/>
                  </a:cubicBezTo>
                  <a:cubicBezTo>
                    <a:pt x="153" y="714"/>
                    <a:pt x="121" y="681"/>
                    <a:pt x="96" y="644"/>
                  </a:cubicBezTo>
                  <a:close/>
                  <a:moveTo>
                    <a:pt x="191" y="742"/>
                  </a:moveTo>
                  <a:lnTo>
                    <a:pt x="191" y="742"/>
                  </a:lnTo>
                  <a:cubicBezTo>
                    <a:pt x="230" y="766"/>
                    <a:pt x="272" y="781"/>
                    <a:pt x="314" y="788"/>
                  </a:cubicBezTo>
                  <a:lnTo>
                    <a:pt x="314" y="788"/>
                  </a:lnTo>
                  <a:cubicBezTo>
                    <a:pt x="272" y="780"/>
                    <a:pt x="230" y="765"/>
                    <a:pt x="191" y="742"/>
                  </a:cubicBezTo>
                  <a:close/>
                  <a:moveTo>
                    <a:pt x="437" y="1"/>
                  </a:moveTo>
                  <a:cubicBezTo>
                    <a:pt x="400" y="1"/>
                    <a:pt x="362" y="6"/>
                    <a:pt x="324" y="19"/>
                  </a:cubicBezTo>
                  <a:cubicBezTo>
                    <a:pt x="226" y="55"/>
                    <a:pt x="137" y="117"/>
                    <a:pt x="83" y="207"/>
                  </a:cubicBezTo>
                  <a:cubicBezTo>
                    <a:pt x="0" y="345"/>
                    <a:pt x="9" y="516"/>
                    <a:pt x="96" y="644"/>
                  </a:cubicBezTo>
                  <a:lnTo>
                    <a:pt x="96" y="644"/>
                  </a:lnTo>
                  <a:cubicBezTo>
                    <a:pt x="69" y="601"/>
                    <a:pt x="52" y="552"/>
                    <a:pt x="48" y="501"/>
                  </a:cubicBezTo>
                  <a:cubicBezTo>
                    <a:pt x="30" y="403"/>
                    <a:pt x="57" y="305"/>
                    <a:pt x="110" y="224"/>
                  </a:cubicBezTo>
                  <a:cubicBezTo>
                    <a:pt x="185" y="107"/>
                    <a:pt x="290" y="58"/>
                    <a:pt x="395" y="58"/>
                  </a:cubicBezTo>
                  <a:cubicBezTo>
                    <a:pt x="638" y="58"/>
                    <a:pt x="874" y="324"/>
                    <a:pt x="699" y="599"/>
                  </a:cubicBezTo>
                  <a:cubicBezTo>
                    <a:pt x="646" y="680"/>
                    <a:pt x="574" y="742"/>
                    <a:pt x="476" y="778"/>
                  </a:cubicBezTo>
                  <a:cubicBezTo>
                    <a:pt x="441" y="787"/>
                    <a:pt x="406" y="792"/>
                    <a:pt x="371" y="792"/>
                  </a:cubicBezTo>
                  <a:cubicBezTo>
                    <a:pt x="352" y="792"/>
                    <a:pt x="333" y="791"/>
                    <a:pt x="314" y="788"/>
                  </a:cubicBezTo>
                  <a:lnTo>
                    <a:pt x="314" y="788"/>
                  </a:lnTo>
                  <a:cubicBezTo>
                    <a:pt x="338" y="792"/>
                    <a:pt x="362" y="795"/>
                    <a:pt x="387" y="795"/>
                  </a:cubicBezTo>
                  <a:cubicBezTo>
                    <a:pt x="519" y="795"/>
                    <a:pt x="646" y="727"/>
                    <a:pt x="717" y="608"/>
                  </a:cubicBezTo>
                  <a:cubicBezTo>
                    <a:pt x="780" y="528"/>
                    <a:pt x="806" y="421"/>
                    <a:pt x="789" y="314"/>
                  </a:cubicBezTo>
                  <a:cubicBezTo>
                    <a:pt x="766" y="130"/>
                    <a:pt x="611" y="1"/>
                    <a:pt x="437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 rot="2831864">
              <a:off x="12991" y="1376"/>
              <a:ext cx="183" cy="159"/>
            </a:xfrm>
            <a:custGeom>
              <a:avLst/>
              <a:gdLst/>
              <a:ahLst/>
              <a:cxnLst/>
              <a:rect l="l" t="t" r="r" b="b"/>
              <a:pathLst>
                <a:path w="1296" h="1127" extrusionOk="0">
                  <a:moveTo>
                    <a:pt x="631" y="1"/>
                  </a:moveTo>
                  <a:cubicBezTo>
                    <a:pt x="582" y="1"/>
                    <a:pt x="532" y="8"/>
                    <a:pt x="483" y="22"/>
                  </a:cubicBezTo>
                  <a:cubicBezTo>
                    <a:pt x="188" y="94"/>
                    <a:pt x="1" y="397"/>
                    <a:pt x="72" y="700"/>
                  </a:cubicBezTo>
                  <a:cubicBezTo>
                    <a:pt x="99" y="843"/>
                    <a:pt x="188" y="968"/>
                    <a:pt x="313" y="1040"/>
                  </a:cubicBezTo>
                  <a:cubicBezTo>
                    <a:pt x="188" y="959"/>
                    <a:pt x="108" y="834"/>
                    <a:pt x="81" y="700"/>
                  </a:cubicBezTo>
                  <a:cubicBezTo>
                    <a:pt x="54" y="558"/>
                    <a:pt x="90" y="415"/>
                    <a:pt x="170" y="290"/>
                  </a:cubicBezTo>
                  <a:cubicBezTo>
                    <a:pt x="284" y="126"/>
                    <a:pt x="437" y="58"/>
                    <a:pt x="588" y="58"/>
                  </a:cubicBezTo>
                  <a:cubicBezTo>
                    <a:pt x="948" y="58"/>
                    <a:pt x="1296" y="446"/>
                    <a:pt x="1063" y="861"/>
                  </a:cubicBezTo>
                  <a:cubicBezTo>
                    <a:pt x="983" y="977"/>
                    <a:pt x="867" y="1066"/>
                    <a:pt x="724" y="1102"/>
                  </a:cubicBezTo>
                  <a:cubicBezTo>
                    <a:pt x="677" y="1114"/>
                    <a:pt x="631" y="1120"/>
                    <a:pt x="585" y="1120"/>
                  </a:cubicBezTo>
                  <a:cubicBezTo>
                    <a:pt x="490" y="1120"/>
                    <a:pt x="398" y="1094"/>
                    <a:pt x="313" y="1040"/>
                  </a:cubicBezTo>
                  <a:lnTo>
                    <a:pt x="313" y="1040"/>
                  </a:lnTo>
                  <a:cubicBezTo>
                    <a:pt x="402" y="1097"/>
                    <a:pt x="499" y="1127"/>
                    <a:pt x="599" y="1127"/>
                  </a:cubicBezTo>
                  <a:cubicBezTo>
                    <a:pt x="641" y="1127"/>
                    <a:pt x="682" y="1121"/>
                    <a:pt x="724" y="1111"/>
                  </a:cubicBezTo>
                  <a:cubicBezTo>
                    <a:pt x="867" y="1075"/>
                    <a:pt x="992" y="995"/>
                    <a:pt x="1081" y="870"/>
                  </a:cubicBezTo>
                  <a:cubicBezTo>
                    <a:pt x="1161" y="745"/>
                    <a:pt x="1188" y="593"/>
                    <a:pt x="1161" y="451"/>
                  </a:cubicBezTo>
                  <a:cubicBezTo>
                    <a:pt x="1134" y="299"/>
                    <a:pt x="1045" y="165"/>
                    <a:pt x="920" y="85"/>
                  </a:cubicBezTo>
                  <a:cubicBezTo>
                    <a:pt x="830" y="30"/>
                    <a:pt x="732" y="1"/>
                    <a:pt x="63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 rot="2831864">
              <a:off x="12946" y="1627"/>
              <a:ext cx="151" cy="134"/>
            </a:xfrm>
            <a:custGeom>
              <a:avLst/>
              <a:gdLst/>
              <a:ahLst/>
              <a:cxnLst/>
              <a:rect l="l" t="t" r="r" b="b"/>
              <a:pathLst>
                <a:path w="1073" h="952" extrusionOk="0">
                  <a:moveTo>
                    <a:pt x="28" y="592"/>
                  </a:moveTo>
                  <a:cubicBezTo>
                    <a:pt x="46" y="716"/>
                    <a:pt x="108" y="823"/>
                    <a:pt x="215" y="886"/>
                  </a:cubicBezTo>
                  <a:cubicBezTo>
                    <a:pt x="117" y="823"/>
                    <a:pt x="46" y="716"/>
                    <a:pt x="28" y="592"/>
                  </a:cubicBezTo>
                  <a:close/>
                  <a:moveTo>
                    <a:pt x="503" y="0"/>
                  </a:moveTo>
                  <a:cubicBezTo>
                    <a:pt x="461" y="0"/>
                    <a:pt x="418" y="6"/>
                    <a:pt x="376" y="20"/>
                  </a:cubicBezTo>
                  <a:cubicBezTo>
                    <a:pt x="251" y="56"/>
                    <a:pt x="153" y="136"/>
                    <a:pt x="90" y="243"/>
                  </a:cubicBezTo>
                  <a:cubicBezTo>
                    <a:pt x="28" y="350"/>
                    <a:pt x="1" y="475"/>
                    <a:pt x="28" y="591"/>
                  </a:cubicBezTo>
                  <a:cubicBezTo>
                    <a:pt x="19" y="475"/>
                    <a:pt x="46" y="359"/>
                    <a:pt x="108" y="261"/>
                  </a:cubicBezTo>
                  <a:cubicBezTo>
                    <a:pt x="198" y="97"/>
                    <a:pt x="334" y="30"/>
                    <a:pt x="468" y="30"/>
                  </a:cubicBezTo>
                  <a:cubicBezTo>
                    <a:pt x="773" y="30"/>
                    <a:pt x="1072" y="373"/>
                    <a:pt x="831" y="707"/>
                  </a:cubicBezTo>
                  <a:cubicBezTo>
                    <a:pt x="769" y="814"/>
                    <a:pt x="670" y="895"/>
                    <a:pt x="563" y="930"/>
                  </a:cubicBezTo>
                  <a:cubicBezTo>
                    <a:pt x="523" y="943"/>
                    <a:pt x="483" y="949"/>
                    <a:pt x="442" y="949"/>
                  </a:cubicBezTo>
                  <a:cubicBezTo>
                    <a:pt x="364" y="949"/>
                    <a:pt x="286" y="927"/>
                    <a:pt x="215" y="886"/>
                  </a:cubicBezTo>
                  <a:lnTo>
                    <a:pt x="215" y="886"/>
                  </a:lnTo>
                  <a:cubicBezTo>
                    <a:pt x="284" y="930"/>
                    <a:pt x="366" y="951"/>
                    <a:pt x="448" y="951"/>
                  </a:cubicBezTo>
                  <a:cubicBezTo>
                    <a:pt x="484" y="951"/>
                    <a:pt x="520" y="947"/>
                    <a:pt x="554" y="939"/>
                  </a:cubicBezTo>
                  <a:cubicBezTo>
                    <a:pt x="679" y="904"/>
                    <a:pt x="777" y="832"/>
                    <a:pt x="849" y="725"/>
                  </a:cubicBezTo>
                  <a:cubicBezTo>
                    <a:pt x="920" y="627"/>
                    <a:pt x="947" y="502"/>
                    <a:pt x="929" y="377"/>
                  </a:cubicBezTo>
                  <a:cubicBezTo>
                    <a:pt x="900" y="155"/>
                    <a:pt x="710" y="0"/>
                    <a:pt x="50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 rot="2831864">
              <a:off x="12549" y="1377"/>
              <a:ext cx="151" cy="147"/>
            </a:xfrm>
            <a:custGeom>
              <a:avLst/>
              <a:gdLst/>
              <a:ahLst/>
              <a:cxnLst/>
              <a:rect l="l" t="t" r="r" b="b"/>
              <a:pathLst>
                <a:path w="1072" h="1045" extrusionOk="0">
                  <a:moveTo>
                    <a:pt x="251" y="973"/>
                  </a:moveTo>
                  <a:lnTo>
                    <a:pt x="251" y="973"/>
                  </a:lnTo>
                  <a:cubicBezTo>
                    <a:pt x="297" y="1002"/>
                    <a:pt x="346" y="1021"/>
                    <a:pt x="397" y="1032"/>
                  </a:cubicBezTo>
                  <a:lnTo>
                    <a:pt x="397" y="1032"/>
                  </a:lnTo>
                  <a:cubicBezTo>
                    <a:pt x="346" y="1021"/>
                    <a:pt x="296" y="1001"/>
                    <a:pt x="251" y="973"/>
                  </a:cubicBezTo>
                  <a:close/>
                  <a:moveTo>
                    <a:pt x="581" y="1"/>
                  </a:moveTo>
                  <a:cubicBezTo>
                    <a:pt x="531" y="1"/>
                    <a:pt x="480" y="9"/>
                    <a:pt x="429" y="27"/>
                  </a:cubicBezTo>
                  <a:cubicBezTo>
                    <a:pt x="161" y="107"/>
                    <a:pt x="1" y="375"/>
                    <a:pt x="45" y="652"/>
                  </a:cubicBezTo>
                  <a:cubicBezTo>
                    <a:pt x="63" y="786"/>
                    <a:pt x="143" y="902"/>
                    <a:pt x="251" y="973"/>
                  </a:cubicBezTo>
                  <a:cubicBezTo>
                    <a:pt x="143" y="902"/>
                    <a:pt x="72" y="786"/>
                    <a:pt x="54" y="661"/>
                  </a:cubicBezTo>
                  <a:cubicBezTo>
                    <a:pt x="36" y="527"/>
                    <a:pt x="63" y="393"/>
                    <a:pt x="135" y="286"/>
                  </a:cubicBezTo>
                  <a:cubicBezTo>
                    <a:pt x="206" y="179"/>
                    <a:pt x="313" y="98"/>
                    <a:pt x="438" y="63"/>
                  </a:cubicBezTo>
                  <a:cubicBezTo>
                    <a:pt x="478" y="51"/>
                    <a:pt x="519" y="46"/>
                    <a:pt x="559" y="46"/>
                  </a:cubicBezTo>
                  <a:cubicBezTo>
                    <a:pt x="768" y="46"/>
                    <a:pt x="963" y="195"/>
                    <a:pt x="1000" y="420"/>
                  </a:cubicBezTo>
                  <a:cubicBezTo>
                    <a:pt x="1036" y="678"/>
                    <a:pt x="884" y="937"/>
                    <a:pt x="634" y="1018"/>
                  </a:cubicBezTo>
                  <a:cubicBezTo>
                    <a:pt x="585" y="1034"/>
                    <a:pt x="536" y="1042"/>
                    <a:pt x="488" y="1042"/>
                  </a:cubicBezTo>
                  <a:cubicBezTo>
                    <a:pt x="457" y="1042"/>
                    <a:pt x="427" y="1039"/>
                    <a:pt x="397" y="1032"/>
                  </a:cubicBezTo>
                  <a:lnTo>
                    <a:pt x="397" y="1032"/>
                  </a:lnTo>
                  <a:cubicBezTo>
                    <a:pt x="433" y="1040"/>
                    <a:pt x="469" y="1044"/>
                    <a:pt x="505" y="1044"/>
                  </a:cubicBezTo>
                  <a:cubicBezTo>
                    <a:pt x="549" y="1044"/>
                    <a:pt x="593" y="1038"/>
                    <a:pt x="634" y="1026"/>
                  </a:cubicBezTo>
                  <a:cubicBezTo>
                    <a:pt x="902" y="946"/>
                    <a:pt x="1072" y="687"/>
                    <a:pt x="1045" y="411"/>
                  </a:cubicBezTo>
                  <a:cubicBezTo>
                    <a:pt x="1008" y="170"/>
                    <a:pt x="805" y="1"/>
                    <a:pt x="58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 rot="2831864">
              <a:off x="12574" y="1656"/>
              <a:ext cx="134" cy="121"/>
            </a:xfrm>
            <a:custGeom>
              <a:avLst/>
              <a:gdLst/>
              <a:ahLst/>
              <a:cxnLst/>
              <a:rect l="l" t="t" r="r" b="b"/>
              <a:pathLst>
                <a:path w="947" h="857" extrusionOk="0">
                  <a:moveTo>
                    <a:pt x="56" y="623"/>
                  </a:moveTo>
                  <a:cubicBezTo>
                    <a:pt x="83" y="696"/>
                    <a:pt x="131" y="759"/>
                    <a:pt x="203" y="799"/>
                  </a:cubicBezTo>
                  <a:cubicBezTo>
                    <a:pt x="136" y="754"/>
                    <a:pt x="87" y="693"/>
                    <a:pt x="56" y="623"/>
                  </a:cubicBezTo>
                  <a:close/>
                  <a:moveTo>
                    <a:pt x="203" y="799"/>
                  </a:moveTo>
                  <a:lnTo>
                    <a:pt x="203" y="799"/>
                  </a:lnTo>
                  <a:cubicBezTo>
                    <a:pt x="256" y="836"/>
                    <a:pt x="316" y="854"/>
                    <a:pt x="378" y="855"/>
                  </a:cubicBezTo>
                  <a:lnTo>
                    <a:pt x="378" y="855"/>
                  </a:lnTo>
                  <a:cubicBezTo>
                    <a:pt x="318" y="850"/>
                    <a:pt x="258" y="831"/>
                    <a:pt x="203" y="799"/>
                  </a:cubicBezTo>
                  <a:close/>
                  <a:moveTo>
                    <a:pt x="473" y="0"/>
                  </a:moveTo>
                  <a:cubicBezTo>
                    <a:pt x="431" y="0"/>
                    <a:pt x="388" y="7"/>
                    <a:pt x="346" y="22"/>
                  </a:cubicBezTo>
                  <a:cubicBezTo>
                    <a:pt x="239" y="58"/>
                    <a:pt x="141" y="129"/>
                    <a:pt x="87" y="227"/>
                  </a:cubicBezTo>
                  <a:cubicBezTo>
                    <a:pt x="7" y="348"/>
                    <a:pt x="0" y="498"/>
                    <a:pt x="56" y="623"/>
                  </a:cubicBezTo>
                  <a:lnTo>
                    <a:pt x="56" y="623"/>
                  </a:lnTo>
                  <a:cubicBezTo>
                    <a:pt x="46" y="597"/>
                    <a:pt x="38" y="568"/>
                    <a:pt x="34" y="540"/>
                  </a:cubicBezTo>
                  <a:cubicBezTo>
                    <a:pt x="25" y="433"/>
                    <a:pt x="43" y="326"/>
                    <a:pt x="105" y="236"/>
                  </a:cubicBezTo>
                  <a:cubicBezTo>
                    <a:pt x="186" y="104"/>
                    <a:pt x="303" y="49"/>
                    <a:pt x="418" y="49"/>
                  </a:cubicBezTo>
                  <a:cubicBezTo>
                    <a:pt x="685" y="49"/>
                    <a:pt x="947" y="342"/>
                    <a:pt x="748" y="647"/>
                  </a:cubicBezTo>
                  <a:cubicBezTo>
                    <a:pt x="694" y="736"/>
                    <a:pt x="605" y="807"/>
                    <a:pt x="507" y="834"/>
                  </a:cubicBezTo>
                  <a:cubicBezTo>
                    <a:pt x="465" y="848"/>
                    <a:pt x="424" y="855"/>
                    <a:pt x="384" y="855"/>
                  </a:cubicBezTo>
                  <a:cubicBezTo>
                    <a:pt x="382" y="855"/>
                    <a:pt x="380" y="855"/>
                    <a:pt x="378" y="855"/>
                  </a:cubicBezTo>
                  <a:lnTo>
                    <a:pt x="378" y="855"/>
                  </a:lnTo>
                  <a:cubicBezTo>
                    <a:pt x="390" y="856"/>
                    <a:pt x="402" y="857"/>
                    <a:pt x="415" y="857"/>
                  </a:cubicBezTo>
                  <a:cubicBezTo>
                    <a:pt x="555" y="857"/>
                    <a:pt x="692" y="785"/>
                    <a:pt x="774" y="656"/>
                  </a:cubicBezTo>
                  <a:cubicBezTo>
                    <a:pt x="837" y="567"/>
                    <a:pt x="864" y="450"/>
                    <a:pt x="846" y="343"/>
                  </a:cubicBezTo>
                  <a:cubicBezTo>
                    <a:pt x="824" y="139"/>
                    <a:pt x="659" y="0"/>
                    <a:pt x="47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 rot="2831864">
              <a:off x="12415" y="1353"/>
              <a:ext cx="109" cy="96"/>
            </a:xfrm>
            <a:custGeom>
              <a:avLst/>
              <a:gdLst/>
              <a:ahLst/>
              <a:cxnLst/>
              <a:rect l="l" t="t" r="r" b="b"/>
              <a:pathLst>
                <a:path w="775" h="680" extrusionOk="0">
                  <a:moveTo>
                    <a:pt x="400" y="0"/>
                  </a:moveTo>
                  <a:cubicBezTo>
                    <a:pt x="365" y="0"/>
                    <a:pt x="330" y="7"/>
                    <a:pt x="295" y="21"/>
                  </a:cubicBezTo>
                  <a:cubicBezTo>
                    <a:pt x="206" y="47"/>
                    <a:pt x="135" y="101"/>
                    <a:pt x="90" y="181"/>
                  </a:cubicBezTo>
                  <a:cubicBezTo>
                    <a:pt x="1" y="333"/>
                    <a:pt x="36" y="529"/>
                    <a:pt x="188" y="636"/>
                  </a:cubicBezTo>
                  <a:cubicBezTo>
                    <a:pt x="117" y="583"/>
                    <a:pt x="72" y="511"/>
                    <a:pt x="54" y="431"/>
                  </a:cubicBezTo>
                  <a:cubicBezTo>
                    <a:pt x="45" y="342"/>
                    <a:pt x="72" y="262"/>
                    <a:pt x="117" y="199"/>
                  </a:cubicBezTo>
                  <a:cubicBezTo>
                    <a:pt x="179" y="90"/>
                    <a:pt x="272" y="45"/>
                    <a:pt x="364" y="45"/>
                  </a:cubicBezTo>
                  <a:cubicBezTo>
                    <a:pt x="572" y="45"/>
                    <a:pt x="775" y="276"/>
                    <a:pt x="608" y="511"/>
                  </a:cubicBezTo>
                  <a:cubicBezTo>
                    <a:pt x="572" y="583"/>
                    <a:pt x="500" y="636"/>
                    <a:pt x="429" y="663"/>
                  </a:cubicBezTo>
                  <a:cubicBezTo>
                    <a:pt x="402" y="672"/>
                    <a:pt x="375" y="676"/>
                    <a:pt x="347" y="676"/>
                  </a:cubicBezTo>
                  <a:cubicBezTo>
                    <a:pt x="291" y="676"/>
                    <a:pt x="236" y="660"/>
                    <a:pt x="188" y="636"/>
                  </a:cubicBezTo>
                  <a:lnTo>
                    <a:pt x="188" y="636"/>
                  </a:lnTo>
                  <a:cubicBezTo>
                    <a:pt x="238" y="666"/>
                    <a:pt x="293" y="680"/>
                    <a:pt x="347" y="680"/>
                  </a:cubicBezTo>
                  <a:cubicBezTo>
                    <a:pt x="459" y="680"/>
                    <a:pt x="569" y="622"/>
                    <a:pt x="634" y="520"/>
                  </a:cubicBezTo>
                  <a:cubicBezTo>
                    <a:pt x="688" y="449"/>
                    <a:pt x="706" y="360"/>
                    <a:pt x="697" y="270"/>
                  </a:cubicBezTo>
                  <a:cubicBezTo>
                    <a:pt x="675" y="112"/>
                    <a:pt x="543" y="0"/>
                    <a:pt x="400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 rot="2831864">
              <a:off x="12873" y="1873"/>
              <a:ext cx="121" cy="107"/>
            </a:xfrm>
            <a:custGeom>
              <a:avLst/>
              <a:gdLst/>
              <a:ahLst/>
              <a:cxnLst/>
              <a:rect l="l" t="t" r="r" b="b"/>
              <a:pathLst>
                <a:path w="855" h="757" extrusionOk="0">
                  <a:moveTo>
                    <a:pt x="108" y="626"/>
                  </a:moveTo>
                  <a:cubicBezTo>
                    <a:pt x="131" y="658"/>
                    <a:pt x="160" y="685"/>
                    <a:pt x="194" y="707"/>
                  </a:cubicBezTo>
                  <a:cubicBezTo>
                    <a:pt x="160" y="684"/>
                    <a:pt x="131" y="657"/>
                    <a:pt x="108" y="626"/>
                  </a:cubicBezTo>
                  <a:close/>
                  <a:moveTo>
                    <a:pt x="423" y="1"/>
                  </a:moveTo>
                  <a:cubicBezTo>
                    <a:pt x="386" y="1"/>
                    <a:pt x="348" y="7"/>
                    <a:pt x="310" y="20"/>
                  </a:cubicBezTo>
                  <a:cubicBezTo>
                    <a:pt x="221" y="56"/>
                    <a:pt x="140" y="118"/>
                    <a:pt x="87" y="198"/>
                  </a:cubicBezTo>
                  <a:cubicBezTo>
                    <a:pt x="1" y="334"/>
                    <a:pt x="12" y="504"/>
                    <a:pt x="108" y="626"/>
                  </a:cubicBezTo>
                  <a:lnTo>
                    <a:pt x="108" y="626"/>
                  </a:lnTo>
                  <a:cubicBezTo>
                    <a:pt x="75" y="583"/>
                    <a:pt x="52" y="532"/>
                    <a:pt x="42" y="475"/>
                  </a:cubicBezTo>
                  <a:cubicBezTo>
                    <a:pt x="33" y="386"/>
                    <a:pt x="60" y="288"/>
                    <a:pt x="105" y="216"/>
                  </a:cubicBezTo>
                  <a:cubicBezTo>
                    <a:pt x="146" y="119"/>
                    <a:pt x="227" y="79"/>
                    <a:pt x="316" y="79"/>
                  </a:cubicBezTo>
                  <a:cubicBezTo>
                    <a:pt x="553" y="79"/>
                    <a:pt x="855" y="357"/>
                    <a:pt x="667" y="564"/>
                  </a:cubicBezTo>
                  <a:cubicBezTo>
                    <a:pt x="622" y="645"/>
                    <a:pt x="542" y="707"/>
                    <a:pt x="462" y="734"/>
                  </a:cubicBezTo>
                  <a:cubicBezTo>
                    <a:pt x="428" y="744"/>
                    <a:pt x="393" y="749"/>
                    <a:pt x="359" y="749"/>
                  </a:cubicBezTo>
                  <a:cubicBezTo>
                    <a:pt x="301" y="749"/>
                    <a:pt x="244" y="735"/>
                    <a:pt x="194" y="707"/>
                  </a:cubicBezTo>
                  <a:lnTo>
                    <a:pt x="194" y="707"/>
                  </a:lnTo>
                  <a:cubicBezTo>
                    <a:pt x="251" y="740"/>
                    <a:pt x="314" y="756"/>
                    <a:pt x="377" y="756"/>
                  </a:cubicBezTo>
                  <a:cubicBezTo>
                    <a:pt x="501" y="756"/>
                    <a:pt x="623" y="695"/>
                    <a:pt x="694" y="582"/>
                  </a:cubicBezTo>
                  <a:cubicBezTo>
                    <a:pt x="747" y="502"/>
                    <a:pt x="774" y="404"/>
                    <a:pt x="756" y="306"/>
                  </a:cubicBezTo>
                  <a:cubicBezTo>
                    <a:pt x="742" y="123"/>
                    <a:pt x="590" y="1"/>
                    <a:pt x="423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 rot="2831864">
              <a:off x="12670" y="1963"/>
              <a:ext cx="151" cy="146"/>
            </a:xfrm>
            <a:custGeom>
              <a:avLst/>
              <a:gdLst/>
              <a:ahLst/>
              <a:cxnLst/>
              <a:rect l="l" t="t" r="r" b="b"/>
              <a:pathLst>
                <a:path w="1072" h="1035" extrusionOk="0">
                  <a:moveTo>
                    <a:pt x="579" y="0"/>
                  </a:moveTo>
                  <a:cubicBezTo>
                    <a:pt x="530" y="0"/>
                    <a:pt x="479" y="9"/>
                    <a:pt x="429" y="26"/>
                  </a:cubicBezTo>
                  <a:cubicBezTo>
                    <a:pt x="161" y="107"/>
                    <a:pt x="0" y="375"/>
                    <a:pt x="45" y="651"/>
                  </a:cubicBezTo>
                  <a:cubicBezTo>
                    <a:pt x="72" y="776"/>
                    <a:pt x="143" y="892"/>
                    <a:pt x="259" y="964"/>
                  </a:cubicBezTo>
                  <a:cubicBezTo>
                    <a:pt x="143" y="892"/>
                    <a:pt x="72" y="776"/>
                    <a:pt x="54" y="651"/>
                  </a:cubicBezTo>
                  <a:cubicBezTo>
                    <a:pt x="27" y="383"/>
                    <a:pt x="188" y="142"/>
                    <a:pt x="438" y="71"/>
                  </a:cubicBezTo>
                  <a:cubicBezTo>
                    <a:pt x="480" y="57"/>
                    <a:pt x="523" y="51"/>
                    <a:pt x="565" y="51"/>
                  </a:cubicBezTo>
                  <a:cubicBezTo>
                    <a:pt x="770" y="51"/>
                    <a:pt x="954" y="203"/>
                    <a:pt x="991" y="410"/>
                  </a:cubicBezTo>
                  <a:cubicBezTo>
                    <a:pt x="1027" y="669"/>
                    <a:pt x="875" y="928"/>
                    <a:pt x="625" y="1008"/>
                  </a:cubicBezTo>
                  <a:cubicBezTo>
                    <a:pt x="578" y="1021"/>
                    <a:pt x="531" y="1029"/>
                    <a:pt x="484" y="1029"/>
                  </a:cubicBezTo>
                  <a:cubicBezTo>
                    <a:pt x="404" y="1029"/>
                    <a:pt x="326" y="1008"/>
                    <a:pt x="259" y="964"/>
                  </a:cubicBezTo>
                  <a:lnTo>
                    <a:pt x="259" y="964"/>
                  </a:lnTo>
                  <a:cubicBezTo>
                    <a:pt x="331" y="1011"/>
                    <a:pt x="414" y="1035"/>
                    <a:pt x="498" y="1035"/>
                  </a:cubicBezTo>
                  <a:cubicBezTo>
                    <a:pt x="541" y="1035"/>
                    <a:pt x="583" y="1029"/>
                    <a:pt x="625" y="1017"/>
                  </a:cubicBezTo>
                  <a:cubicBezTo>
                    <a:pt x="893" y="937"/>
                    <a:pt x="1071" y="678"/>
                    <a:pt x="1027" y="410"/>
                  </a:cubicBezTo>
                  <a:cubicBezTo>
                    <a:pt x="997" y="169"/>
                    <a:pt x="801" y="0"/>
                    <a:pt x="579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 rot="2831864">
              <a:off x="12508" y="1859"/>
              <a:ext cx="137" cy="122"/>
            </a:xfrm>
            <a:custGeom>
              <a:avLst/>
              <a:gdLst/>
              <a:ahLst/>
              <a:cxnLst/>
              <a:rect l="l" t="t" r="r" b="b"/>
              <a:pathLst>
                <a:path w="969" h="866" extrusionOk="0">
                  <a:moveTo>
                    <a:pt x="64" y="650"/>
                  </a:moveTo>
                  <a:cubicBezTo>
                    <a:pt x="92" y="713"/>
                    <a:pt x="140" y="766"/>
                    <a:pt x="199" y="807"/>
                  </a:cubicBezTo>
                  <a:cubicBezTo>
                    <a:pt x="139" y="765"/>
                    <a:pt x="94" y="711"/>
                    <a:pt x="64" y="650"/>
                  </a:cubicBezTo>
                  <a:close/>
                  <a:moveTo>
                    <a:pt x="199" y="807"/>
                  </a:moveTo>
                  <a:cubicBezTo>
                    <a:pt x="257" y="844"/>
                    <a:pt x="318" y="863"/>
                    <a:pt x="380" y="864"/>
                  </a:cubicBezTo>
                  <a:lnTo>
                    <a:pt x="380" y="864"/>
                  </a:lnTo>
                  <a:cubicBezTo>
                    <a:pt x="318" y="859"/>
                    <a:pt x="257" y="840"/>
                    <a:pt x="199" y="807"/>
                  </a:cubicBezTo>
                  <a:close/>
                  <a:moveTo>
                    <a:pt x="478" y="0"/>
                  </a:moveTo>
                  <a:cubicBezTo>
                    <a:pt x="436" y="0"/>
                    <a:pt x="393" y="7"/>
                    <a:pt x="351" y="22"/>
                  </a:cubicBezTo>
                  <a:cubicBezTo>
                    <a:pt x="235" y="58"/>
                    <a:pt x="146" y="129"/>
                    <a:pt x="92" y="227"/>
                  </a:cubicBezTo>
                  <a:cubicBezTo>
                    <a:pt x="7" y="361"/>
                    <a:pt x="0" y="520"/>
                    <a:pt x="64" y="650"/>
                  </a:cubicBezTo>
                  <a:lnTo>
                    <a:pt x="64" y="650"/>
                  </a:lnTo>
                  <a:cubicBezTo>
                    <a:pt x="50" y="618"/>
                    <a:pt x="41" y="585"/>
                    <a:pt x="38" y="549"/>
                  </a:cubicBezTo>
                  <a:cubicBezTo>
                    <a:pt x="21" y="442"/>
                    <a:pt x="47" y="326"/>
                    <a:pt x="110" y="245"/>
                  </a:cubicBezTo>
                  <a:cubicBezTo>
                    <a:pt x="189" y="100"/>
                    <a:pt x="310" y="41"/>
                    <a:pt x="430" y="41"/>
                  </a:cubicBezTo>
                  <a:cubicBezTo>
                    <a:pt x="701" y="41"/>
                    <a:pt x="969" y="344"/>
                    <a:pt x="752" y="647"/>
                  </a:cubicBezTo>
                  <a:cubicBezTo>
                    <a:pt x="699" y="745"/>
                    <a:pt x="619" y="816"/>
                    <a:pt x="511" y="843"/>
                  </a:cubicBezTo>
                  <a:cubicBezTo>
                    <a:pt x="470" y="857"/>
                    <a:pt x="429" y="864"/>
                    <a:pt x="388" y="864"/>
                  </a:cubicBezTo>
                  <a:cubicBezTo>
                    <a:pt x="385" y="864"/>
                    <a:pt x="383" y="864"/>
                    <a:pt x="380" y="864"/>
                  </a:cubicBezTo>
                  <a:lnTo>
                    <a:pt x="380" y="864"/>
                  </a:lnTo>
                  <a:cubicBezTo>
                    <a:pt x="393" y="865"/>
                    <a:pt x="406" y="866"/>
                    <a:pt x="419" y="866"/>
                  </a:cubicBezTo>
                  <a:cubicBezTo>
                    <a:pt x="564" y="866"/>
                    <a:pt x="703" y="794"/>
                    <a:pt x="779" y="665"/>
                  </a:cubicBezTo>
                  <a:cubicBezTo>
                    <a:pt x="851" y="566"/>
                    <a:pt x="877" y="459"/>
                    <a:pt x="860" y="343"/>
                  </a:cubicBezTo>
                  <a:cubicBezTo>
                    <a:pt x="838" y="139"/>
                    <a:pt x="667" y="0"/>
                    <a:pt x="478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 rot="-7840361">
              <a:off x="12437" y="2631"/>
              <a:ext cx="420" cy="478"/>
            </a:xfrm>
            <a:custGeom>
              <a:avLst/>
              <a:gdLst/>
              <a:ahLst/>
              <a:cxnLst/>
              <a:rect l="l" t="t" r="r" b="b"/>
              <a:pathLst>
                <a:path w="3312" h="3769" extrusionOk="0">
                  <a:moveTo>
                    <a:pt x="402" y="1"/>
                  </a:moveTo>
                  <a:lnTo>
                    <a:pt x="402" y="1"/>
                  </a:lnTo>
                  <a:cubicBezTo>
                    <a:pt x="54" y="750"/>
                    <a:pt x="1" y="2625"/>
                    <a:pt x="652" y="3339"/>
                  </a:cubicBezTo>
                  <a:cubicBezTo>
                    <a:pt x="968" y="3680"/>
                    <a:pt x="1367" y="3768"/>
                    <a:pt x="1696" y="3768"/>
                  </a:cubicBezTo>
                  <a:cubicBezTo>
                    <a:pt x="2044" y="3768"/>
                    <a:pt x="2312" y="3669"/>
                    <a:pt x="2312" y="3669"/>
                  </a:cubicBezTo>
                  <a:cubicBezTo>
                    <a:pt x="2651" y="3544"/>
                    <a:pt x="3312" y="3205"/>
                    <a:pt x="2964" y="2107"/>
                  </a:cubicBezTo>
                  <a:cubicBezTo>
                    <a:pt x="2625" y="1000"/>
                    <a:pt x="402" y="1"/>
                    <a:pt x="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 rot="-7840361">
              <a:off x="12567" y="2565"/>
              <a:ext cx="264" cy="536"/>
            </a:xfrm>
            <a:custGeom>
              <a:avLst/>
              <a:gdLst/>
              <a:ahLst/>
              <a:cxnLst/>
              <a:rect l="l" t="t" r="r" b="b"/>
              <a:pathLst>
                <a:path w="2084" h="4226" extrusionOk="0">
                  <a:moveTo>
                    <a:pt x="1727" y="1940"/>
                  </a:moveTo>
                  <a:lnTo>
                    <a:pt x="1727" y="1940"/>
                  </a:lnTo>
                  <a:cubicBezTo>
                    <a:pt x="1727" y="1940"/>
                    <a:pt x="1727" y="1940"/>
                    <a:pt x="1726" y="1941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727" y="1943"/>
                    <a:pt x="1728" y="1940"/>
                    <a:pt x="1727" y="1940"/>
                  </a:cubicBezTo>
                  <a:close/>
                  <a:moveTo>
                    <a:pt x="10" y="1"/>
                  </a:moveTo>
                  <a:cubicBezTo>
                    <a:pt x="0" y="1"/>
                    <a:pt x="280" y="711"/>
                    <a:pt x="495" y="1182"/>
                  </a:cubicBezTo>
                  <a:lnTo>
                    <a:pt x="155" y="1084"/>
                  </a:lnTo>
                  <a:lnTo>
                    <a:pt x="93" y="1066"/>
                  </a:lnTo>
                  <a:lnTo>
                    <a:pt x="93" y="1066"/>
                  </a:lnTo>
                  <a:cubicBezTo>
                    <a:pt x="227" y="1138"/>
                    <a:pt x="370" y="1200"/>
                    <a:pt x="512" y="1245"/>
                  </a:cubicBezTo>
                  <a:lnTo>
                    <a:pt x="521" y="1245"/>
                  </a:lnTo>
                  <a:cubicBezTo>
                    <a:pt x="655" y="1530"/>
                    <a:pt x="762" y="1754"/>
                    <a:pt x="914" y="2030"/>
                  </a:cubicBezTo>
                  <a:cubicBezTo>
                    <a:pt x="977" y="2137"/>
                    <a:pt x="1039" y="2253"/>
                    <a:pt x="1110" y="2361"/>
                  </a:cubicBezTo>
                  <a:lnTo>
                    <a:pt x="361" y="2182"/>
                  </a:lnTo>
                  <a:lnTo>
                    <a:pt x="245" y="2146"/>
                  </a:lnTo>
                  <a:cubicBezTo>
                    <a:pt x="244" y="2146"/>
                    <a:pt x="244" y="2146"/>
                    <a:pt x="243" y="2146"/>
                  </a:cubicBezTo>
                  <a:lnTo>
                    <a:pt x="243" y="2146"/>
                  </a:lnTo>
                  <a:cubicBezTo>
                    <a:pt x="233" y="2146"/>
                    <a:pt x="786" y="2344"/>
                    <a:pt x="1057" y="2414"/>
                  </a:cubicBezTo>
                  <a:lnTo>
                    <a:pt x="1146" y="2432"/>
                  </a:lnTo>
                  <a:cubicBezTo>
                    <a:pt x="1244" y="2593"/>
                    <a:pt x="1343" y="2762"/>
                    <a:pt x="1432" y="2923"/>
                  </a:cubicBezTo>
                  <a:lnTo>
                    <a:pt x="1485" y="3021"/>
                  </a:lnTo>
                  <a:lnTo>
                    <a:pt x="745" y="2932"/>
                  </a:lnTo>
                  <a:lnTo>
                    <a:pt x="637" y="2923"/>
                  </a:lnTo>
                  <a:cubicBezTo>
                    <a:pt x="602" y="2923"/>
                    <a:pt x="1164" y="3039"/>
                    <a:pt x="1432" y="3075"/>
                  </a:cubicBezTo>
                  <a:lnTo>
                    <a:pt x="1521" y="3083"/>
                  </a:lnTo>
                  <a:cubicBezTo>
                    <a:pt x="1610" y="3262"/>
                    <a:pt x="1700" y="3432"/>
                    <a:pt x="1780" y="3610"/>
                  </a:cubicBezTo>
                  <a:cubicBezTo>
                    <a:pt x="1860" y="3789"/>
                    <a:pt x="1923" y="3976"/>
                    <a:pt x="1967" y="4172"/>
                  </a:cubicBezTo>
                  <a:cubicBezTo>
                    <a:pt x="1972" y="4208"/>
                    <a:pt x="2003" y="4226"/>
                    <a:pt x="2031" y="4226"/>
                  </a:cubicBezTo>
                  <a:cubicBezTo>
                    <a:pt x="2059" y="4226"/>
                    <a:pt x="2083" y="4208"/>
                    <a:pt x="2074" y="4172"/>
                  </a:cubicBezTo>
                  <a:cubicBezTo>
                    <a:pt x="2039" y="4003"/>
                    <a:pt x="1994" y="3842"/>
                    <a:pt x="1923" y="3681"/>
                  </a:cubicBezTo>
                  <a:cubicBezTo>
                    <a:pt x="1833" y="3485"/>
                    <a:pt x="1735" y="3280"/>
                    <a:pt x="1637" y="3083"/>
                  </a:cubicBezTo>
                  <a:cubicBezTo>
                    <a:pt x="1583" y="2985"/>
                    <a:pt x="1521" y="2887"/>
                    <a:pt x="1467" y="2780"/>
                  </a:cubicBezTo>
                  <a:cubicBezTo>
                    <a:pt x="1548" y="2539"/>
                    <a:pt x="1619" y="2298"/>
                    <a:pt x="1700" y="2057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699" y="2019"/>
                    <a:pt x="1513" y="2450"/>
                    <a:pt x="1441" y="2682"/>
                  </a:cubicBezTo>
                  <a:lnTo>
                    <a:pt x="1423" y="2709"/>
                  </a:lnTo>
                  <a:cubicBezTo>
                    <a:pt x="1307" y="2512"/>
                    <a:pt x="1191" y="2307"/>
                    <a:pt x="1075" y="2102"/>
                  </a:cubicBezTo>
                  <a:cubicBezTo>
                    <a:pt x="986" y="1941"/>
                    <a:pt x="905" y="1789"/>
                    <a:pt x="816" y="1629"/>
                  </a:cubicBezTo>
                  <a:cubicBezTo>
                    <a:pt x="852" y="1423"/>
                    <a:pt x="878" y="1227"/>
                    <a:pt x="905" y="1022"/>
                  </a:cubicBezTo>
                  <a:lnTo>
                    <a:pt x="923" y="924"/>
                  </a:lnTo>
                  <a:lnTo>
                    <a:pt x="923" y="924"/>
                  </a:lnTo>
                  <a:cubicBezTo>
                    <a:pt x="861" y="1120"/>
                    <a:pt x="807" y="1325"/>
                    <a:pt x="771" y="1530"/>
                  </a:cubicBezTo>
                  <a:cubicBezTo>
                    <a:pt x="584" y="1173"/>
                    <a:pt x="405" y="808"/>
                    <a:pt x="227" y="442"/>
                  </a:cubicBezTo>
                  <a:cubicBezTo>
                    <a:pt x="155" y="299"/>
                    <a:pt x="84" y="156"/>
                    <a:pt x="13" y="4"/>
                  </a:cubicBezTo>
                  <a:cubicBezTo>
                    <a:pt x="11" y="2"/>
                    <a:pt x="10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 rot="-7840361">
              <a:off x="12518" y="2665"/>
              <a:ext cx="335" cy="437"/>
            </a:xfrm>
            <a:custGeom>
              <a:avLst/>
              <a:gdLst/>
              <a:ahLst/>
              <a:cxnLst/>
              <a:rect l="l" t="t" r="r" b="b"/>
              <a:pathLst>
                <a:path w="2642" h="3446" extrusionOk="0">
                  <a:moveTo>
                    <a:pt x="1062" y="171"/>
                  </a:moveTo>
                  <a:cubicBezTo>
                    <a:pt x="794" y="54"/>
                    <a:pt x="518" y="1"/>
                    <a:pt x="232" y="10"/>
                  </a:cubicBezTo>
                  <a:cubicBezTo>
                    <a:pt x="0" y="876"/>
                    <a:pt x="27" y="2384"/>
                    <a:pt x="598" y="3009"/>
                  </a:cubicBezTo>
                  <a:cubicBezTo>
                    <a:pt x="848" y="3276"/>
                    <a:pt x="1187" y="3428"/>
                    <a:pt x="1553" y="3446"/>
                  </a:cubicBezTo>
                  <a:cubicBezTo>
                    <a:pt x="2642" y="2500"/>
                    <a:pt x="2383" y="742"/>
                    <a:pt x="1062" y="17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2"/>
            <p:cNvSpPr/>
            <p:nvPr/>
          </p:nvSpPr>
          <p:spPr>
            <a:xfrm rot="-7840361">
              <a:off x="12464" y="2636"/>
              <a:ext cx="374" cy="483"/>
            </a:xfrm>
            <a:custGeom>
              <a:avLst/>
              <a:gdLst/>
              <a:ahLst/>
              <a:cxnLst/>
              <a:rect l="l" t="t" r="r" b="b"/>
              <a:pathLst>
                <a:path w="2946" h="3805" extrusionOk="0">
                  <a:moveTo>
                    <a:pt x="268" y="1"/>
                  </a:moveTo>
                  <a:lnTo>
                    <a:pt x="259" y="19"/>
                  </a:lnTo>
                  <a:cubicBezTo>
                    <a:pt x="170" y="224"/>
                    <a:pt x="117" y="438"/>
                    <a:pt x="81" y="661"/>
                  </a:cubicBezTo>
                  <a:cubicBezTo>
                    <a:pt x="45" y="876"/>
                    <a:pt x="27" y="1099"/>
                    <a:pt x="18" y="1313"/>
                  </a:cubicBezTo>
                  <a:cubicBezTo>
                    <a:pt x="1" y="1759"/>
                    <a:pt x="45" y="2196"/>
                    <a:pt x="152" y="2625"/>
                  </a:cubicBezTo>
                  <a:cubicBezTo>
                    <a:pt x="215" y="2839"/>
                    <a:pt x="295" y="3035"/>
                    <a:pt x="420" y="3223"/>
                  </a:cubicBezTo>
                  <a:cubicBezTo>
                    <a:pt x="545" y="3410"/>
                    <a:pt x="715" y="3553"/>
                    <a:pt x="911" y="3660"/>
                  </a:cubicBezTo>
                  <a:cubicBezTo>
                    <a:pt x="1107" y="3758"/>
                    <a:pt x="1330" y="3803"/>
                    <a:pt x="1545" y="3803"/>
                  </a:cubicBezTo>
                  <a:cubicBezTo>
                    <a:pt x="1567" y="3804"/>
                    <a:pt x="1590" y="3804"/>
                    <a:pt x="1612" y="3804"/>
                  </a:cubicBezTo>
                  <a:cubicBezTo>
                    <a:pt x="1813" y="3804"/>
                    <a:pt x="2012" y="3769"/>
                    <a:pt x="2196" y="3705"/>
                  </a:cubicBezTo>
                  <a:lnTo>
                    <a:pt x="2196" y="3705"/>
                  </a:lnTo>
                  <a:cubicBezTo>
                    <a:pt x="2012" y="3761"/>
                    <a:pt x="1813" y="3795"/>
                    <a:pt x="1619" y="3795"/>
                  </a:cubicBezTo>
                  <a:cubicBezTo>
                    <a:pt x="1597" y="3795"/>
                    <a:pt x="1575" y="3795"/>
                    <a:pt x="1554" y="3794"/>
                  </a:cubicBezTo>
                  <a:cubicBezTo>
                    <a:pt x="1330" y="3794"/>
                    <a:pt x="1116" y="3741"/>
                    <a:pt x="920" y="3642"/>
                  </a:cubicBezTo>
                  <a:cubicBezTo>
                    <a:pt x="724" y="3544"/>
                    <a:pt x="554" y="3401"/>
                    <a:pt x="429" y="3214"/>
                  </a:cubicBezTo>
                  <a:cubicBezTo>
                    <a:pt x="322" y="3027"/>
                    <a:pt x="233" y="2830"/>
                    <a:pt x="179" y="2616"/>
                  </a:cubicBezTo>
                  <a:cubicBezTo>
                    <a:pt x="72" y="2188"/>
                    <a:pt x="36" y="1750"/>
                    <a:pt x="54" y="1313"/>
                  </a:cubicBezTo>
                  <a:cubicBezTo>
                    <a:pt x="63" y="1099"/>
                    <a:pt x="90" y="885"/>
                    <a:pt x="126" y="670"/>
                  </a:cubicBezTo>
                  <a:cubicBezTo>
                    <a:pt x="160" y="455"/>
                    <a:pt x="219" y="257"/>
                    <a:pt x="295" y="67"/>
                  </a:cubicBezTo>
                  <a:lnTo>
                    <a:pt x="295" y="67"/>
                  </a:lnTo>
                  <a:cubicBezTo>
                    <a:pt x="688" y="252"/>
                    <a:pt x="1071" y="461"/>
                    <a:pt x="1429" y="688"/>
                  </a:cubicBezTo>
                  <a:cubicBezTo>
                    <a:pt x="1803" y="920"/>
                    <a:pt x="2152" y="1206"/>
                    <a:pt x="2455" y="1518"/>
                  </a:cubicBezTo>
                  <a:cubicBezTo>
                    <a:pt x="2607" y="1679"/>
                    <a:pt x="2732" y="1866"/>
                    <a:pt x="2812" y="2072"/>
                  </a:cubicBezTo>
                  <a:cubicBezTo>
                    <a:pt x="2892" y="2277"/>
                    <a:pt x="2928" y="2500"/>
                    <a:pt x="2937" y="2714"/>
                  </a:cubicBezTo>
                  <a:cubicBezTo>
                    <a:pt x="2937" y="2937"/>
                    <a:pt x="2866" y="3151"/>
                    <a:pt x="2732" y="3330"/>
                  </a:cubicBezTo>
                  <a:cubicBezTo>
                    <a:pt x="2589" y="3500"/>
                    <a:pt x="2401" y="3633"/>
                    <a:pt x="2196" y="3705"/>
                  </a:cubicBezTo>
                  <a:cubicBezTo>
                    <a:pt x="2410" y="3633"/>
                    <a:pt x="2589" y="3508"/>
                    <a:pt x="2741" y="3330"/>
                  </a:cubicBezTo>
                  <a:cubicBezTo>
                    <a:pt x="2874" y="3160"/>
                    <a:pt x="2946" y="2937"/>
                    <a:pt x="2946" y="2714"/>
                  </a:cubicBezTo>
                  <a:cubicBezTo>
                    <a:pt x="2946" y="2491"/>
                    <a:pt x="2910" y="2268"/>
                    <a:pt x="2830" y="2063"/>
                  </a:cubicBezTo>
                  <a:cubicBezTo>
                    <a:pt x="2749" y="1857"/>
                    <a:pt x="2625" y="1670"/>
                    <a:pt x="2482" y="1500"/>
                  </a:cubicBezTo>
                  <a:cubicBezTo>
                    <a:pt x="2169" y="1179"/>
                    <a:pt x="1830" y="893"/>
                    <a:pt x="1455" y="661"/>
                  </a:cubicBezTo>
                  <a:cubicBezTo>
                    <a:pt x="1081" y="411"/>
                    <a:pt x="697" y="197"/>
                    <a:pt x="295" y="10"/>
                  </a:cubicBezTo>
                  <a:lnTo>
                    <a:pt x="2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2"/>
            <p:cNvSpPr/>
            <p:nvPr/>
          </p:nvSpPr>
          <p:spPr>
            <a:xfrm rot="-7840361">
              <a:off x="12976" y="2746"/>
              <a:ext cx="204" cy="351"/>
            </a:xfrm>
            <a:custGeom>
              <a:avLst/>
              <a:gdLst/>
              <a:ahLst/>
              <a:cxnLst/>
              <a:rect l="l" t="t" r="r" b="b"/>
              <a:pathLst>
                <a:path w="1607" h="2770" extrusionOk="0">
                  <a:moveTo>
                    <a:pt x="928" y="1"/>
                  </a:moveTo>
                  <a:cubicBezTo>
                    <a:pt x="892" y="1"/>
                    <a:pt x="853" y="7"/>
                    <a:pt x="813" y="21"/>
                  </a:cubicBezTo>
                  <a:cubicBezTo>
                    <a:pt x="1" y="298"/>
                    <a:pt x="1277" y="2770"/>
                    <a:pt x="1277" y="2770"/>
                  </a:cubicBezTo>
                  <a:cubicBezTo>
                    <a:pt x="1514" y="2278"/>
                    <a:pt x="1607" y="1"/>
                    <a:pt x="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 rot="-7840361">
              <a:off x="13088" y="2854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9" y="0"/>
                  </a:moveTo>
                  <a:cubicBezTo>
                    <a:pt x="405" y="0"/>
                    <a:pt x="183" y="80"/>
                    <a:pt x="122" y="297"/>
                  </a:cubicBezTo>
                  <a:cubicBezTo>
                    <a:pt x="0" y="727"/>
                    <a:pt x="626" y="870"/>
                    <a:pt x="1321" y="870"/>
                  </a:cubicBezTo>
                  <a:cubicBezTo>
                    <a:pt x="1956" y="870"/>
                    <a:pt x="2650" y="751"/>
                    <a:pt x="2889" y="619"/>
                  </a:cubicBezTo>
                  <a:cubicBezTo>
                    <a:pt x="2889" y="619"/>
                    <a:pt x="1517" y="0"/>
                    <a:pt x="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 rot="-7840361">
              <a:off x="13004" y="2935"/>
              <a:ext cx="292" cy="292"/>
            </a:xfrm>
            <a:custGeom>
              <a:avLst/>
              <a:gdLst/>
              <a:ahLst/>
              <a:cxnLst/>
              <a:rect l="l" t="t" r="r" b="b"/>
              <a:pathLst>
                <a:path w="2304" h="2299" extrusionOk="0">
                  <a:moveTo>
                    <a:pt x="813" y="1"/>
                  </a:moveTo>
                  <a:cubicBezTo>
                    <a:pt x="730" y="1"/>
                    <a:pt x="651" y="35"/>
                    <a:pt x="581" y="112"/>
                  </a:cubicBezTo>
                  <a:cubicBezTo>
                    <a:pt x="1" y="737"/>
                    <a:pt x="2303" y="2299"/>
                    <a:pt x="2303" y="2299"/>
                  </a:cubicBezTo>
                  <a:cubicBezTo>
                    <a:pt x="2280" y="1797"/>
                    <a:pt x="1416" y="1"/>
                    <a:pt x="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 rot="-7840361">
              <a:off x="12983" y="2565"/>
              <a:ext cx="205" cy="350"/>
            </a:xfrm>
            <a:custGeom>
              <a:avLst/>
              <a:gdLst/>
              <a:ahLst/>
              <a:cxnLst/>
              <a:rect l="l" t="t" r="r" b="b"/>
              <a:pathLst>
                <a:path w="1615" h="2762" extrusionOk="0">
                  <a:moveTo>
                    <a:pt x="933" y="0"/>
                  </a:moveTo>
                  <a:cubicBezTo>
                    <a:pt x="895" y="0"/>
                    <a:pt x="855" y="7"/>
                    <a:pt x="813" y="22"/>
                  </a:cubicBezTo>
                  <a:cubicBezTo>
                    <a:pt x="1" y="289"/>
                    <a:pt x="1286" y="2762"/>
                    <a:pt x="1286" y="2762"/>
                  </a:cubicBezTo>
                  <a:cubicBezTo>
                    <a:pt x="1515" y="2279"/>
                    <a:pt x="1615" y="0"/>
                    <a:pt x="9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 rot="-7840361">
              <a:off x="13096" y="2673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1" y="1"/>
                  </a:moveTo>
                  <a:cubicBezTo>
                    <a:pt x="400" y="1"/>
                    <a:pt x="181" y="80"/>
                    <a:pt x="122" y="296"/>
                  </a:cubicBezTo>
                  <a:cubicBezTo>
                    <a:pt x="0" y="727"/>
                    <a:pt x="631" y="871"/>
                    <a:pt x="1331" y="871"/>
                  </a:cubicBezTo>
                  <a:cubicBezTo>
                    <a:pt x="1963" y="871"/>
                    <a:pt x="2651" y="753"/>
                    <a:pt x="2889" y="626"/>
                  </a:cubicBezTo>
                  <a:cubicBezTo>
                    <a:pt x="2889" y="626"/>
                    <a:pt x="1507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 rot="-7840361">
              <a:off x="12980" y="2388"/>
              <a:ext cx="218" cy="344"/>
            </a:xfrm>
            <a:custGeom>
              <a:avLst/>
              <a:gdLst/>
              <a:ahLst/>
              <a:cxnLst/>
              <a:rect l="l" t="t" r="r" b="b"/>
              <a:pathLst>
                <a:path w="1720" h="2713" extrusionOk="0">
                  <a:moveTo>
                    <a:pt x="913" y="1"/>
                  </a:moveTo>
                  <a:cubicBezTo>
                    <a:pt x="867" y="1"/>
                    <a:pt x="819" y="12"/>
                    <a:pt x="768" y="35"/>
                  </a:cubicBezTo>
                  <a:cubicBezTo>
                    <a:pt x="0" y="401"/>
                    <a:pt x="1544" y="2713"/>
                    <a:pt x="1544" y="2713"/>
                  </a:cubicBezTo>
                  <a:cubicBezTo>
                    <a:pt x="1719" y="2213"/>
                    <a:pt x="1560" y="1"/>
                    <a:pt x="9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 rot="-7840361">
              <a:off x="13101" y="2457"/>
              <a:ext cx="361" cy="106"/>
            </a:xfrm>
            <a:custGeom>
              <a:avLst/>
              <a:gdLst/>
              <a:ahLst/>
              <a:cxnLst/>
              <a:rect l="l" t="t" r="r" b="b"/>
              <a:pathLst>
                <a:path w="2848" h="836" extrusionOk="0">
                  <a:moveTo>
                    <a:pt x="833" y="0"/>
                  </a:moveTo>
                  <a:cubicBezTo>
                    <a:pt x="424" y="0"/>
                    <a:pt x="102" y="93"/>
                    <a:pt x="54" y="371"/>
                  </a:cubicBezTo>
                  <a:cubicBezTo>
                    <a:pt x="0" y="715"/>
                    <a:pt x="372" y="835"/>
                    <a:pt x="864" y="835"/>
                  </a:cubicBezTo>
                  <a:cubicBezTo>
                    <a:pt x="1586" y="835"/>
                    <a:pt x="2567" y="576"/>
                    <a:pt x="2848" y="380"/>
                  </a:cubicBezTo>
                  <a:cubicBezTo>
                    <a:pt x="2848" y="380"/>
                    <a:pt x="1662" y="0"/>
                    <a:pt x="8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 rot="-7840361">
              <a:off x="12952" y="2214"/>
              <a:ext cx="242" cy="333"/>
            </a:xfrm>
            <a:custGeom>
              <a:avLst/>
              <a:gdLst/>
              <a:ahLst/>
              <a:cxnLst/>
              <a:rect l="l" t="t" r="r" b="b"/>
              <a:pathLst>
                <a:path w="1910" h="2625" extrusionOk="0">
                  <a:moveTo>
                    <a:pt x="905" y="0"/>
                  </a:moveTo>
                  <a:cubicBezTo>
                    <a:pt x="850" y="0"/>
                    <a:pt x="792" y="17"/>
                    <a:pt x="732" y="54"/>
                  </a:cubicBezTo>
                  <a:cubicBezTo>
                    <a:pt x="0" y="500"/>
                    <a:pt x="1794" y="2624"/>
                    <a:pt x="1794" y="2624"/>
                  </a:cubicBezTo>
                  <a:cubicBezTo>
                    <a:pt x="1909" y="2116"/>
                    <a:pt x="1528" y="0"/>
                    <a:pt x="9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 rot="-7840361">
              <a:off x="13089" y="2244"/>
              <a:ext cx="354" cy="109"/>
            </a:xfrm>
            <a:custGeom>
              <a:avLst/>
              <a:gdLst/>
              <a:ahLst/>
              <a:cxnLst/>
              <a:rect l="l" t="t" r="r" b="b"/>
              <a:pathLst>
                <a:path w="2791" h="861" extrusionOk="0">
                  <a:moveTo>
                    <a:pt x="1142" y="1"/>
                  </a:moveTo>
                  <a:cubicBezTo>
                    <a:pt x="556" y="1"/>
                    <a:pt x="35" y="106"/>
                    <a:pt x="15" y="477"/>
                  </a:cubicBezTo>
                  <a:cubicBezTo>
                    <a:pt x="1" y="757"/>
                    <a:pt x="251" y="860"/>
                    <a:pt x="610" y="860"/>
                  </a:cubicBezTo>
                  <a:cubicBezTo>
                    <a:pt x="1336" y="860"/>
                    <a:pt x="2504" y="433"/>
                    <a:pt x="2791" y="182"/>
                  </a:cubicBezTo>
                  <a:cubicBezTo>
                    <a:pt x="2791" y="182"/>
                    <a:pt x="1911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 rot="-7840361">
              <a:off x="13011" y="2909"/>
              <a:ext cx="240" cy="295"/>
            </a:xfrm>
            <a:custGeom>
              <a:avLst/>
              <a:gdLst/>
              <a:ahLst/>
              <a:cxnLst/>
              <a:rect l="l" t="t" r="r" b="b"/>
              <a:pathLst>
                <a:path w="1893" h="2327" extrusionOk="0">
                  <a:moveTo>
                    <a:pt x="358" y="1"/>
                  </a:moveTo>
                  <a:cubicBezTo>
                    <a:pt x="333" y="1"/>
                    <a:pt x="309" y="3"/>
                    <a:pt x="286" y="6"/>
                  </a:cubicBezTo>
                  <a:cubicBezTo>
                    <a:pt x="303" y="4"/>
                    <a:pt x="321" y="3"/>
                    <a:pt x="338" y="3"/>
                  </a:cubicBezTo>
                  <a:cubicBezTo>
                    <a:pt x="387" y="3"/>
                    <a:pt x="437" y="11"/>
                    <a:pt x="483" y="24"/>
                  </a:cubicBezTo>
                  <a:cubicBezTo>
                    <a:pt x="443" y="7"/>
                    <a:pt x="400" y="1"/>
                    <a:pt x="358" y="1"/>
                  </a:cubicBezTo>
                  <a:close/>
                  <a:moveTo>
                    <a:pt x="483" y="24"/>
                  </a:moveTo>
                  <a:lnTo>
                    <a:pt x="483" y="24"/>
                  </a:lnTo>
                  <a:cubicBezTo>
                    <a:pt x="599" y="78"/>
                    <a:pt x="706" y="149"/>
                    <a:pt x="795" y="247"/>
                  </a:cubicBezTo>
                  <a:cubicBezTo>
                    <a:pt x="974" y="435"/>
                    <a:pt x="1125" y="649"/>
                    <a:pt x="1259" y="872"/>
                  </a:cubicBezTo>
                  <a:cubicBezTo>
                    <a:pt x="1393" y="1095"/>
                    <a:pt x="1509" y="1327"/>
                    <a:pt x="1607" y="1568"/>
                  </a:cubicBezTo>
                  <a:cubicBezTo>
                    <a:pt x="1661" y="1684"/>
                    <a:pt x="1714" y="1800"/>
                    <a:pt x="1750" y="1925"/>
                  </a:cubicBezTo>
                  <a:cubicBezTo>
                    <a:pt x="1788" y="2023"/>
                    <a:pt x="1813" y="2127"/>
                    <a:pt x="1830" y="2238"/>
                  </a:cubicBezTo>
                  <a:lnTo>
                    <a:pt x="1830" y="2238"/>
                  </a:lnTo>
                  <a:cubicBezTo>
                    <a:pt x="1643" y="2113"/>
                    <a:pt x="1456" y="1974"/>
                    <a:pt x="1277" y="1836"/>
                  </a:cubicBezTo>
                  <a:cubicBezTo>
                    <a:pt x="1081" y="1684"/>
                    <a:pt x="884" y="1524"/>
                    <a:pt x="706" y="1354"/>
                  </a:cubicBezTo>
                  <a:cubicBezTo>
                    <a:pt x="519" y="1184"/>
                    <a:pt x="349" y="997"/>
                    <a:pt x="206" y="792"/>
                  </a:cubicBezTo>
                  <a:cubicBezTo>
                    <a:pt x="135" y="694"/>
                    <a:pt x="81" y="577"/>
                    <a:pt x="46" y="461"/>
                  </a:cubicBezTo>
                  <a:cubicBezTo>
                    <a:pt x="10" y="337"/>
                    <a:pt x="46" y="203"/>
                    <a:pt x="126" y="113"/>
                  </a:cubicBezTo>
                  <a:lnTo>
                    <a:pt x="126" y="113"/>
                  </a:lnTo>
                  <a:cubicBezTo>
                    <a:pt x="37" y="212"/>
                    <a:pt x="1" y="345"/>
                    <a:pt x="46" y="479"/>
                  </a:cubicBezTo>
                  <a:cubicBezTo>
                    <a:pt x="72" y="595"/>
                    <a:pt x="126" y="711"/>
                    <a:pt x="197" y="810"/>
                  </a:cubicBezTo>
                  <a:cubicBezTo>
                    <a:pt x="340" y="1015"/>
                    <a:pt x="510" y="1202"/>
                    <a:pt x="688" y="1381"/>
                  </a:cubicBezTo>
                  <a:cubicBezTo>
                    <a:pt x="1045" y="1729"/>
                    <a:pt x="1438" y="2041"/>
                    <a:pt x="1857" y="2327"/>
                  </a:cubicBezTo>
                  <a:lnTo>
                    <a:pt x="1866" y="2327"/>
                  </a:lnTo>
                  <a:cubicBezTo>
                    <a:pt x="1884" y="2327"/>
                    <a:pt x="1893" y="2309"/>
                    <a:pt x="1893" y="2300"/>
                  </a:cubicBezTo>
                  <a:cubicBezTo>
                    <a:pt x="1875" y="2166"/>
                    <a:pt x="1848" y="2032"/>
                    <a:pt x="1804" y="1907"/>
                  </a:cubicBezTo>
                  <a:cubicBezTo>
                    <a:pt x="1759" y="1791"/>
                    <a:pt x="1706" y="1666"/>
                    <a:pt x="1652" y="1550"/>
                  </a:cubicBezTo>
                  <a:cubicBezTo>
                    <a:pt x="1545" y="1309"/>
                    <a:pt x="1420" y="1077"/>
                    <a:pt x="1286" y="863"/>
                  </a:cubicBezTo>
                  <a:cubicBezTo>
                    <a:pt x="1143" y="640"/>
                    <a:pt x="983" y="435"/>
                    <a:pt x="804" y="247"/>
                  </a:cubicBezTo>
                  <a:cubicBezTo>
                    <a:pt x="715" y="149"/>
                    <a:pt x="599" y="69"/>
                    <a:pt x="48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 rot="-7840361">
              <a:off x="13003" y="2723"/>
              <a:ext cx="119" cy="355"/>
            </a:xfrm>
            <a:custGeom>
              <a:avLst/>
              <a:gdLst/>
              <a:ahLst/>
              <a:cxnLst/>
              <a:rect l="l" t="t" r="r" b="b"/>
              <a:pathLst>
                <a:path w="938" h="2798" extrusionOk="0">
                  <a:moveTo>
                    <a:pt x="350" y="5"/>
                  </a:moveTo>
                  <a:cubicBezTo>
                    <a:pt x="325" y="8"/>
                    <a:pt x="301" y="13"/>
                    <a:pt x="277" y="22"/>
                  </a:cubicBezTo>
                  <a:cubicBezTo>
                    <a:pt x="299" y="15"/>
                    <a:pt x="324" y="9"/>
                    <a:pt x="350" y="5"/>
                  </a:cubicBezTo>
                  <a:close/>
                  <a:moveTo>
                    <a:pt x="413" y="1"/>
                  </a:moveTo>
                  <a:cubicBezTo>
                    <a:pt x="392" y="1"/>
                    <a:pt x="370" y="2"/>
                    <a:pt x="350" y="5"/>
                  </a:cubicBezTo>
                  <a:lnTo>
                    <a:pt x="350" y="5"/>
                  </a:lnTo>
                  <a:cubicBezTo>
                    <a:pt x="362" y="4"/>
                    <a:pt x="373" y="3"/>
                    <a:pt x="385" y="3"/>
                  </a:cubicBezTo>
                  <a:cubicBezTo>
                    <a:pt x="477" y="3"/>
                    <a:pt x="567" y="43"/>
                    <a:pt x="625" y="120"/>
                  </a:cubicBezTo>
                  <a:cubicBezTo>
                    <a:pt x="656" y="159"/>
                    <a:pt x="685" y="200"/>
                    <a:pt x="711" y="244"/>
                  </a:cubicBezTo>
                  <a:lnTo>
                    <a:pt x="711" y="244"/>
                  </a:lnTo>
                  <a:cubicBezTo>
                    <a:pt x="686" y="196"/>
                    <a:pt x="658" y="151"/>
                    <a:pt x="625" y="111"/>
                  </a:cubicBezTo>
                  <a:cubicBezTo>
                    <a:pt x="580" y="66"/>
                    <a:pt x="527" y="22"/>
                    <a:pt x="464" y="4"/>
                  </a:cubicBezTo>
                  <a:cubicBezTo>
                    <a:pt x="447" y="2"/>
                    <a:pt x="430" y="1"/>
                    <a:pt x="413" y="1"/>
                  </a:cubicBezTo>
                  <a:close/>
                  <a:moveTo>
                    <a:pt x="276" y="22"/>
                  </a:moveTo>
                  <a:cubicBezTo>
                    <a:pt x="152" y="67"/>
                    <a:pt x="63" y="165"/>
                    <a:pt x="36" y="290"/>
                  </a:cubicBezTo>
                  <a:cubicBezTo>
                    <a:pt x="71" y="165"/>
                    <a:pt x="152" y="67"/>
                    <a:pt x="276" y="22"/>
                  </a:cubicBezTo>
                  <a:close/>
                  <a:moveTo>
                    <a:pt x="711" y="244"/>
                  </a:moveTo>
                  <a:cubicBezTo>
                    <a:pt x="746" y="312"/>
                    <a:pt x="773" y="386"/>
                    <a:pt x="794" y="459"/>
                  </a:cubicBezTo>
                  <a:cubicBezTo>
                    <a:pt x="857" y="709"/>
                    <a:pt x="893" y="968"/>
                    <a:pt x="902" y="1227"/>
                  </a:cubicBezTo>
                  <a:cubicBezTo>
                    <a:pt x="902" y="1486"/>
                    <a:pt x="893" y="1744"/>
                    <a:pt x="875" y="2003"/>
                  </a:cubicBezTo>
                  <a:cubicBezTo>
                    <a:pt x="857" y="2128"/>
                    <a:pt x="848" y="2262"/>
                    <a:pt x="821" y="2387"/>
                  </a:cubicBezTo>
                  <a:cubicBezTo>
                    <a:pt x="806" y="2494"/>
                    <a:pt x="777" y="2602"/>
                    <a:pt x="741" y="2703"/>
                  </a:cubicBezTo>
                  <a:lnTo>
                    <a:pt x="741" y="2703"/>
                  </a:lnTo>
                  <a:cubicBezTo>
                    <a:pt x="637" y="2503"/>
                    <a:pt x="546" y="2290"/>
                    <a:pt x="455" y="2084"/>
                  </a:cubicBezTo>
                  <a:cubicBezTo>
                    <a:pt x="348" y="1851"/>
                    <a:pt x="259" y="1619"/>
                    <a:pt x="179" y="1387"/>
                  </a:cubicBezTo>
                  <a:cubicBezTo>
                    <a:pt x="98" y="1155"/>
                    <a:pt x="45" y="905"/>
                    <a:pt x="18" y="664"/>
                  </a:cubicBezTo>
                  <a:cubicBezTo>
                    <a:pt x="0" y="541"/>
                    <a:pt x="9" y="418"/>
                    <a:pt x="35" y="294"/>
                  </a:cubicBezTo>
                  <a:lnTo>
                    <a:pt x="35" y="294"/>
                  </a:lnTo>
                  <a:cubicBezTo>
                    <a:pt x="9" y="418"/>
                    <a:pt x="0" y="541"/>
                    <a:pt x="9" y="664"/>
                  </a:cubicBezTo>
                  <a:cubicBezTo>
                    <a:pt x="36" y="914"/>
                    <a:pt x="89" y="1155"/>
                    <a:pt x="161" y="1396"/>
                  </a:cubicBezTo>
                  <a:cubicBezTo>
                    <a:pt x="312" y="1869"/>
                    <a:pt x="491" y="2333"/>
                    <a:pt x="723" y="2780"/>
                  </a:cubicBezTo>
                  <a:cubicBezTo>
                    <a:pt x="723" y="2789"/>
                    <a:pt x="732" y="2789"/>
                    <a:pt x="732" y="2798"/>
                  </a:cubicBezTo>
                  <a:cubicBezTo>
                    <a:pt x="750" y="2798"/>
                    <a:pt x="759" y="2798"/>
                    <a:pt x="768" y="2780"/>
                  </a:cubicBezTo>
                  <a:cubicBezTo>
                    <a:pt x="812" y="2664"/>
                    <a:pt x="848" y="2530"/>
                    <a:pt x="866" y="2405"/>
                  </a:cubicBezTo>
                  <a:cubicBezTo>
                    <a:pt x="893" y="2271"/>
                    <a:pt x="902" y="2146"/>
                    <a:pt x="919" y="2012"/>
                  </a:cubicBezTo>
                  <a:cubicBezTo>
                    <a:pt x="937" y="1753"/>
                    <a:pt x="937" y="1494"/>
                    <a:pt x="928" y="1236"/>
                  </a:cubicBezTo>
                  <a:cubicBezTo>
                    <a:pt x="910" y="968"/>
                    <a:pt x="875" y="709"/>
                    <a:pt x="803" y="459"/>
                  </a:cubicBezTo>
                  <a:cubicBezTo>
                    <a:pt x="782" y="383"/>
                    <a:pt x="750" y="311"/>
                    <a:pt x="71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 rot="-7840361">
              <a:off x="13090" y="2848"/>
              <a:ext cx="357" cy="116"/>
            </a:xfrm>
            <a:custGeom>
              <a:avLst/>
              <a:gdLst/>
              <a:ahLst/>
              <a:cxnLst/>
              <a:rect l="l" t="t" r="r" b="b"/>
              <a:pathLst>
                <a:path w="2812" h="915" extrusionOk="0">
                  <a:moveTo>
                    <a:pt x="573" y="0"/>
                  </a:moveTo>
                  <a:cubicBezTo>
                    <a:pt x="459" y="0"/>
                    <a:pt x="350" y="26"/>
                    <a:pt x="241" y="64"/>
                  </a:cubicBezTo>
                  <a:cubicBezTo>
                    <a:pt x="116" y="118"/>
                    <a:pt x="27" y="243"/>
                    <a:pt x="9" y="377"/>
                  </a:cubicBezTo>
                  <a:cubicBezTo>
                    <a:pt x="0" y="448"/>
                    <a:pt x="18" y="520"/>
                    <a:pt x="45" y="582"/>
                  </a:cubicBezTo>
                  <a:cubicBezTo>
                    <a:pt x="80" y="636"/>
                    <a:pt x="134" y="680"/>
                    <a:pt x="188" y="716"/>
                  </a:cubicBezTo>
                  <a:cubicBezTo>
                    <a:pt x="304" y="787"/>
                    <a:pt x="429" y="832"/>
                    <a:pt x="553" y="859"/>
                  </a:cubicBezTo>
                  <a:cubicBezTo>
                    <a:pt x="762" y="896"/>
                    <a:pt x="976" y="915"/>
                    <a:pt x="1192" y="915"/>
                  </a:cubicBezTo>
                  <a:cubicBezTo>
                    <a:pt x="1235" y="915"/>
                    <a:pt x="1278" y="914"/>
                    <a:pt x="1321" y="912"/>
                  </a:cubicBezTo>
                  <a:cubicBezTo>
                    <a:pt x="1571" y="903"/>
                    <a:pt x="1830" y="886"/>
                    <a:pt x="2080" y="850"/>
                  </a:cubicBezTo>
                  <a:cubicBezTo>
                    <a:pt x="2330" y="814"/>
                    <a:pt x="2579" y="752"/>
                    <a:pt x="2812" y="645"/>
                  </a:cubicBezTo>
                  <a:lnTo>
                    <a:pt x="2812" y="645"/>
                  </a:lnTo>
                  <a:cubicBezTo>
                    <a:pt x="2579" y="734"/>
                    <a:pt x="2330" y="796"/>
                    <a:pt x="2080" y="814"/>
                  </a:cubicBezTo>
                  <a:cubicBezTo>
                    <a:pt x="1821" y="850"/>
                    <a:pt x="1571" y="868"/>
                    <a:pt x="1321" y="868"/>
                  </a:cubicBezTo>
                  <a:cubicBezTo>
                    <a:pt x="1062" y="868"/>
                    <a:pt x="812" y="850"/>
                    <a:pt x="562" y="805"/>
                  </a:cubicBezTo>
                  <a:cubicBezTo>
                    <a:pt x="437" y="778"/>
                    <a:pt x="321" y="734"/>
                    <a:pt x="214" y="671"/>
                  </a:cubicBezTo>
                  <a:cubicBezTo>
                    <a:pt x="107" y="618"/>
                    <a:pt x="45" y="502"/>
                    <a:pt x="63" y="377"/>
                  </a:cubicBezTo>
                  <a:cubicBezTo>
                    <a:pt x="72" y="261"/>
                    <a:pt x="152" y="154"/>
                    <a:pt x="259" y="109"/>
                  </a:cubicBezTo>
                  <a:cubicBezTo>
                    <a:pt x="356" y="64"/>
                    <a:pt x="460" y="44"/>
                    <a:pt x="564" y="44"/>
                  </a:cubicBezTo>
                  <a:cubicBezTo>
                    <a:pt x="584" y="44"/>
                    <a:pt x="605" y="45"/>
                    <a:pt x="625" y="47"/>
                  </a:cubicBezTo>
                  <a:cubicBezTo>
                    <a:pt x="875" y="47"/>
                    <a:pt x="1125" y="91"/>
                    <a:pt x="1375" y="154"/>
                  </a:cubicBezTo>
                  <a:cubicBezTo>
                    <a:pt x="1616" y="216"/>
                    <a:pt x="1857" y="297"/>
                    <a:pt x="2098" y="377"/>
                  </a:cubicBezTo>
                  <a:cubicBezTo>
                    <a:pt x="2338" y="457"/>
                    <a:pt x="2579" y="546"/>
                    <a:pt x="2812" y="645"/>
                  </a:cubicBezTo>
                  <a:cubicBezTo>
                    <a:pt x="2356" y="430"/>
                    <a:pt x="1874" y="252"/>
                    <a:pt x="1384" y="118"/>
                  </a:cubicBezTo>
                  <a:cubicBezTo>
                    <a:pt x="1134" y="47"/>
                    <a:pt x="884" y="11"/>
                    <a:pt x="625" y="2"/>
                  </a:cubicBezTo>
                  <a:cubicBezTo>
                    <a:pt x="608" y="1"/>
                    <a:pt x="590" y="0"/>
                    <a:pt x="5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2"/>
            <p:cNvSpPr/>
            <p:nvPr/>
          </p:nvSpPr>
          <p:spPr>
            <a:xfrm rot="-7840361">
              <a:off x="13007" y="2547"/>
              <a:ext cx="124" cy="354"/>
            </a:xfrm>
            <a:custGeom>
              <a:avLst/>
              <a:gdLst/>
              <a:ahLst/>
              <a:cxnLst/>
              <a:rect l="l" t="t" r="r" b="b"/>
              <a:pathLst>
                <a:path w="974" h="2789" extrusionOk="0">
                  <a:moveTo>
                    <a:pt x="411" y="1"/>
                  </a:moveTo>
                  <a:cubicBezTo>
                    <a:pt x="393" y="1"/>
                    <a:pt x="375" y="2"/>
                    <a:pt x="358" y="4"/>
                  </a:cubicBezTo>
                  <a:cubicBezTo>
                    <a:pt x="224" y="31"/>
                    <a:pt x="108" y="120"/>
                    <a:pt x="63" y="254"/>
                  </a:cubicBezTo>
                  <a:cubicBezTo>
                    <a:pt x="18" y="379"/>
                    <a:pt x="1" y="504"/>
                    <a:pt x="18" y="638"/>
                  </a:cubicBezTo>
                  <a:cubicBezTo>
                    <a:pt x="36" y="896"/>
                    <a:pt x="90" y="1146"/>
                    <a:pt x="170" y="1387"/>
                  </a:cubicBezTo>
                  <a:cubicBezTo>
                    <a:pt x="331" y="1869"/>
                    <a:pt x="536" y="2342"/>
                    <a:pt x="777" y="2789"/>
                  </a:cubicBezTo>
                  <a:cubicBezTo>
                    <a:pt x="661" y="2565"/>
                    <a:pt x="563" y="2333"/>
                    <a:pt x="465" y="2101"/>
                  </a:cubicBezTo>
                  <a:cubicBezTo>
                    <a:pt x="375" y="1860"/>
                    <a:pt x="286" y="1628"/>
                    <a:pt x="215" y="1378"/>
                  </a:cubicBezTo>
                  <a:cubicBezTo>
                    <a:pt x="134" y="1137"/>
                    <a:pt x="81" y="896"/>
                    <a:pt x="63" y="638"/>
                  </a:cubicBezTo>
                  <a:cubicBezTo>
                    <a:pt x="54" y="522"/>
                    <a:pt x="72" y="397"/>
                    <a:pt x="108" y="281"/>
                  </a:cubicBezTo>
                  <a:cubicBezTo>
                    <a:pt x="152" y="165"/>
                    <a:pt x="251" y="84"/>
                    <a:pt x="367" y="58"/>
                  </a:cubicBezTo>
                  <a:cubicBezTo>
                    <a:pt x="382" y="55"/>
                    <a:pt x="398" y="54"/>
                    <a:pt x="414" y="54"/>
                  </a:cubicBezTo>
                  <a:cubicBezTo>
                    <a:pt x="520" y="54"/>
                    <a:pt x="615" y="107"/>
                    <a:pt x="670" y="200"/>
                  </a:cubicBezTo>
                  <a:cubicBezTo>
                    <a:pt x="741" y="307"/>
                    <a:pt x="786" y="415"/>
                    <a:pt x="822" y="539"/>
                  </a:cubicBezTo>
                  <a:cubicBezTo>
                    <a:pt x="875" y="780"/>
                    <a:pt x="911" y="1030"/>
                    <a:pt x="920" y="1289"/>
                  </a:cubicBezTo>
                  <a:cubicBezTo>
                    <a:pt x="938" y="1539"/>
                    <a:pt x="929" y="1789"/>
                    <a:pt x="911" y="2048"/>
                  </a:cubicBezTo>
                  <a:cubicBezTo>
                    <a:pt x="902" y="2298"/>
                    <a:pt x="857" y="2548"/>
                    <a:pt x="777" y="2789"/>
                  </a:cubicBezTo>
                  <a:cubicBezTo>
                    <a:pt x="866" y="2557"/>
                    <a:pt x="920" y="2307"/>
                    <a:pt x="938" y="2048"/>
                  </a:cubicBezTo>
                  <a:cubicBezTo>
                    <a:pt x="965" y="1798"/>
                    <a:pt x="973" y="1539"/>
                    <a:pt x="965" y="1280"/>
                  </a:cubicBezTo>
                  <a:cubicBezTo>
                    <a:pt x="956" y="1030"/>
                    <a:pt x="929" y="772"/>
                    <a:pt x="866" y="522"/>
                  </a:cubicBezTo>
                  <a:cubicBezTo>
                    <a:pt x="831" y="397"/>
                    <a:pt x="786" y="281"/>
                    <a:pt x="715" y="165"/>
                  </a:cubicBezTo>
                  <a:cubicBezTo>
                    <a:pt x="670" y="111"/>
                    <a:pt x="625" y="66"/>
                    <a:pt x="563" y="31"/>
                  </a:cubicBezTo>
                  <a:cubicBezTo>
                    <a:pt x="516" y="11"/>
                    <a:pt x="464" y="1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2"/>
            <p:cNvSpPr/>
            <p:nvPr/>
          </p:nvSpPr>
          <p:spPr>
            <a:xfrm rot="-7840361">
              <a:off x="13097" y="2667"/>
              <a:ext cx="358" cy="117"/>
            </a:xfrm>
            <a:custGeom>
              <a:avLst/>
              <a:gdLst/>
              <a:ahLst/>
              <a:cxnLst/>
              <a:rect l="l" t="t" r="r" b="b"/>
              <a:pathLst>
                <a:path w="2821" h="922" extrusionOk="0">
                  <a:moveTo>
                    <a:pt x="625" y="1"/>
                  </a:moveTo>
                  <a:cubicBezTo>
                    <a:pt x="500" y="1"/>
                    <a:pt x="366" y="19"/>
                    <a:pt x="241" y="72"/>
                  </a:cubicBezTo>
                  <a:cubicBezTo>
                    <a:pt x="116" y="126"/>
                    <a:pt x="27" y="242"/>
                    <a:pt x="9" y="385"/>
                  </a:cubicBezTo>
                  <a:cubicBezTo>
                    <a:pt x="0" y="447"/>
                    <a:pt x="18" y="518"/>
                    <a:pt x="54" y="581"/>
                  </a:cubicBezTo>
                  <a:cubicBezTo>
                    <a:pt x="90" y="643"/>
                    <a:pt x="134" y="688"/>
                    <a:pt x="197" y="724"/>
                  </a:cubicBezTo>
                  <a:cubicBezTo>
                    <a:pt x="304" y="786"/>
                    <a:pt x="429" y="831"/>
                    <a:pt x="554" y="858"/>
                  </a:cubicBezTo>
                  <a:cubicBezTo>
                    <a:pt x="779" y="896"/>
                    <a:pt x="998" y="922"/>
                    <a:pt x="1221" y="922"/>
                  </a:cubicBezTo>
                  <a:cubicBezTo>
                    <a:pt x="1255" y="922"/>
                    <a:pt x="1288" y="921"/>
                    <a:pt x="1321" y="920"/>
                  </a:cubicBezTo>
                  <a:cubicBezTo>
                    <a:pt x="1580" y="911"/>
                    <a:pt x="1830" y="893"/>
                    <a:pt x="2080" y="849"/>
                  </a:cubicBezTo>
                  <a:cubicBezTo>
                    <a:pt x="2339" y="822"/>
                    <a:pt x="2580" y="751"/>
                    <a:pt x="2821" y="652"/>
                  </a:cubicBezTo>
                  <a:lnTo>
                    <a:pt x="2821" y="652"/>
                  </a:lnTo>
                  <a:cubicBezTo>
                    <a:pt x="2580" y="742"/>
                    <a:pt x="2330" y="795"/>
                    <a:pt x="2080" y="822"/>
                  </a:cubicBezTo>
                  <a:cubicBezTo>
                    <a:pt x="1830" y="849"/>
                    <a:pt x="1571" y="867"/>
                    <a:pt x="1321" y="867"/>
                  </a:cubicBezTo>
                  <a:cubicBezTo>
                    <a:pt x="1289" y="868"/>
                    <a:pt x="1257" y="868"/>
                    <a:pt x="1224" y="868"/>
                  </a:cubicBezTo>
                  <a:cubicBezTo>
                    <a:pt x="1005" y="868"/>
                    <a:pt x="781" y="843"/>
                    <a:pt x="572" y="804"/>
                  </a:cubicBezTo>
                  <a:cubicBezTo>
                    <a:pt x="447" y="777"/>
                    <a:pt x="331" y="733"/>
                    <a:pt x="224" y="670"/>
                  </a:cubicBezTo>
                  <a:cubicBezTo>
                    <a:pt x="116" y="617"/>
                    <a:pt x="54" y="501"/>
                    <a:pt x="63" y="385"/>
                  </a:cubicBezTo>
                  <a:cubicBezTo>
                    <a:pt x="81" y="260"/>
                    <a:pt x="152" y="153"/>
                    <a:pt x="268" y="108"/>
                  </a:cubicBezTo>
                  <a:cubicBezTo>
                    <a:pt x="369" y="69"/>
                    <a:pt x="470" y="44"/>
                    <a:pt x="577" y="44"/>
                  </a:cubicBezTo>
                  <a:cubicBezTo>
                    <a:pt x="593" y="44"/>
                    <a:pt x="609" y="44"/>
                    <a:pt x="625" y="45"/>
                  </a:cubicBezTo>
                  <a:cubicBezTo>
                    <a:pt x="884" y="54"/>
                    <a:pt x="1134" y="90"/>
                    <a:pt x="1375" y="161"/>
                  </a:cubicBezTo>
                  <a:cubicBezTo>
                    <a:pt x="1625" y="224"/>
                    <a:pt x="1866" y="295"/>
                    <a:pt x="2107" y="385"/>
                  </a:cubicBezTo>
                  <a:cubicBezTo>
                    <a:pt x="2348" y="465"/>
                    <a:pt x="2580" y="554"/>
                    <a:pt x="2821" y="652"/>
                  </a:cubicBezTo>
                  <a:cubicBezTo>
                    <a:pt x="2357" y="438"/>
                    <a:pt x="1875" y="260"/>
                    <a:pt x="1384" y="126"/>
                  </a:cubicBezTo>
                  <a:cubicBezTo>
                    <a:pt x="1143" y="54"/>
                    <a:pt x="884" y="10"/>
                    <a:pt x="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 rot="-7840361">
              <a:off x="12999" y="2367"/>
              <a:ext cx="142" cy="347"/>
            </a:xfrm>
            <a:custGeom>
              <a:avLst/>
              <a:gdLst/>
              <a:ahLst/>
              <a:cxnLst/>
              <a:rect l="l" t="t" r="r" b="b"/>
              <a:pathLst>
                <a:path w="1116" h="2736" extrusionOk="0">
                  <a:moveTo>
                    <a:pt x="402" y="0"/>
                  </a:moveTo>
                  <a:cubicBezTo>
                    <a:pt x="368" y="0"/>
                    <a:pt x="335" y="5"/>
                    <a:pt x="304" y="14"/>
                  </a:cubicBezTo>
                  <a:cubicBezTo>
                    <a:pt x="170" y="58"/>
                    <a:pt x="63" y="165"/>
                    <a:pt x="36" y="299"/>
                  </a:cubicBezTo>
                  <a:cubicBezTo>
                    <a:pt x="0" y="424"/>
                    <a:pt x="0" y="558"/>
                    <a:pt x="36" y="683"/>
                  </a:cubicBezTo>
                  <a:cubicBezTo>
                    <a:pt x="80" y="942"/>
                    <a:pt x="161" y="1183"/>
                    <a:pt x="277" y="1415"/>
                  </a:cubicBezTo>
                  <a:cubicBezTo>
                    <a:pt x="482" y="1879"/>
                    <a:pt x="741" y="2316"/>
                    <a:pt x="1026" y="2736"/>
                  </a:cubicBezTo>
                  <a:cubicBezTo>
                    <a:pt x="893" y="2522"/>
                    <a:pt x="768" y="2299"/>
                    <a:pt x="652" y="2075"/>
                  </a:cubicBezTo>
                  <a:cubicBezTo>
                    <a:pt x="527" y="1852"/>
                    <a:pt x="411" y="1629"/>
                    <a:pt x="312" y="1388"/>
                  </a:cubicBezTo>
                  <a:cubicBezTo>
                    <a:pt x="205" y="1165"/>
                    <a:pt x="134" y="924"/>
                    <a:pt x="80" y="674"/>
                  </a:cubicBezTo>
                  <a:cubicBezTo>
                    <a:pt x="54" y="549"/>
                    <a:pt x="54" y="424"/>
                    <a:pt x="80" y="308"/>
                  </a:cubicBezTo>
                  <a:cubicBezTo>
                    <a:pt x="107" y="183"/>
                    <a:pt x="196" y="94"/>
                    <a:pt x="321" y="58"/>
                  </a:cubicBezTo>
                  <a:cubicBezTo>
                    <a:pt x="344" y="53"/>
                    <a:pt x="366" y="51"/>
                    <a:pt x="389" y="51"/>
                  </a:cubicBezTo>
                  <a:cubicBezTo>
                    <a:pt x="483" y="51"/>
                    <a:pt x="576" y="95"/>
                    <a:pt x="634" y="174"/>
                  </a:cubicBezTo>
                  <a:cubicBezTo>
                    <a:pt x="714" y="273"/>
                    <a:pt x="777" y="380"/>
                    <a:pt x="821" y="496"/>
                  </a:cubicBezTo>
                  <a:cubicBezTo>
                    <a:pt x="901" y="728"/>
                    <a:pt x="973" y="978"/>
                    <a:pt x="1009" y="1228"/>
                  </a:cubicBezTo>
                  <a:cubicBezTo>
                    <a:pt x="1044" y="1477"/>
                    <a:pt x="1071" y="1727"/>
                    <a:pt x="1080" y="1986"/>
                  </a:cubicBezTo>
                  <a:cubicBezTo>
                    <a:pt x="1098" y="2236"/>
                    <a:pt x="1080" y="2486"/>
                    <a:pt x="1026" y="2736"/>
                  </a:cubicBezTo>
                  <a:cubicBezTo>
                    <a:pt x="1089" y="2486"/>
                    <a:pt x="1116" y="2227"/>
                    <a:pt x="1107" y="1968"/>
                  </a:cubicBezTo>
                  <a:cubicBezTo>
                    <a:pt x="1098" y="1718"/>
                    <a:pt x="1080" y="1460"/>
                    <a:pt x="1044" y="1210"/>
                  </a:cubicBezTo>
                  <a:cubicBezTo>
                    <a:pt x="1009" y="951"/>
                    <a:pt x="946" y="701"/>
                    <a:pt x="857" y="460"/>
                  </a:cubicBezTo>
                  <a:cubicBezTo>
                    <a:pt x="812" y="344"/>
                    <a:pt x="750" y="228"/>
                    <a:pt x="669" y="130"/>
                  </a:cubicBezTo>
                  <a:cubicBezTo>
                    <a:pt x="625" y="76"/>
                    <a:pt x="562" y="41"/>
                    <a:pt x="500" y="14"/>
                  </a:cubicBezTo>
                  <a:cubicBezTo>
                    <a:pt x="469" y="5"/>
                    <a:pt x="435" y="0"/>
                    <a:pt x="4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 rot="-7840361">
              <a:off x="13101" y="2453"/>
              <a:ext cx="358" cy="111"/>
            </a:xfrm>
            <a:custGeom>
              <a:avLst/>
              <a:gdLst/>
              <a:ahLst/>
              <a:cxnLst/>
              <a:rect l="l" t="t" r="r" b="b"/>
              <a:pathLst>
                <a:path w="2821" h="875" extrusionOk="0">
                  <a:moveTo>
                    <a:pt x="824" y="0"/>
                  </a:moveTo>
                  <a:cubicBezTo>
                    <a:pt x="739" y="0"/>
                    <a:pt x="655" y="3"/>
                    <a:pt x="572" y="9"/>
                  </a:cubicBezTo>
                  <a:cubicBezTo>
                    <a:pt x="438" y="18"/>
                    <a:pt x="313" y="54"/>
                    <a:pt x="197" y="116"/>
                  </a:cubicBezTo>
                  <a:cubicBezTo>
                    <a:pt x="72" y="188"/>
                    <a:pt x="1" y="312"/>
                    <a:pt x="1" y="455"/>
                  </a:cubicBezTo>
                  <a:cubicBezTo>
                    <a:pt x="1" y="527"/>
                    <a:pt x="19" y="589"/>
                    <a:pt x="63" y="652"/>
                  </a:cubicBezTo>
                  <a:cubicBezTo>
                    <a:pt x="99" y="705"/>
                    <a:pt x="152" y="741"/>
                    <a:pt x="215" y="777"/>
                  </a:cubicBezTo>
                  <a:cubicBezTo>
                    <a:pt x="340" y="821"/>
                    <a:pt x="465" y="857"/>
                    <a:pt x="599" y="866"/>
                  </a:cubicBezTo>
                  <a:cubicBezTo>
                    <a:pt x="682" y="872"/>
                    <a:pt x="766" y="875"/>
                    <a:pt x="851" y="875"/>
                  </a:cubicBezTo>
                  <a:cubicBezTo>
                    <a:pt x="1020" y="875"/>
                    <a:pt x="1191" y="863"/>
                    <a:pt x="1357" y="839"/>
                  </a:cubicBezTo>
                  <a:cubicBezTo>
                    <a:pt x="1616" y="803"/>
                    <a:pt x="1866" y="750"/>
                    <a:pt x="2107" y="687"/>
                  </a:cubicBezTo>
                  <a:cubicBezTo>
                    <a:pt x="2357" y="625"/>
                    <a:pt x="2598" y="527"/>
                    <a:pt x="2821" y="402"/>
                  </a:cubicBezTo>
                  <a:lnTo>
                    <a:pt x="2821" y="402"/>
                  </a:lnTo>
                  <a:cubicBezTo>
                    <a:pt x="2589" y="527"/>
                    <a:pt x="2357" y="607"/>
                    <a:pt x="2107" y="661"/>
                  </a:cubicBezTo>
                  <a:cubicBezTo>
                    <a:pt x="1857" y="723"/>
                    <a:pt x="1607" y="768"/>
                    <a:pt x="1357" y="794"/>
                  </a:cubicBezTo>
                  <a:cubicBezTo>
                    <a:pt x="1191" y="818"/>
                    <a:pt x="1020" y="830"/>
                    <a:pt x="851" y="830"/>
                  </a:cubicBezTo>
                  <a:cubicBezTo>
                    <a:pt x="766" y="830"/>
                    <a:pt x="682" y="827"/>
                    <a:pt x="599" y="821"/>
                  </a:cubicBezTo>
                  <a:cubicBezTo>
                    <a:pt x="474" y="812"/>
                    <a:pt x="358" y="777"/>
                    <a:pt x="242" y="732"/>
                  </a:cubicBezTo>
                  <a:cubicBezTo>
                    <a:pt x="126" y="687"/>
                    <a:pt x="54" y="571"/>
                    <a:pt x="54" y="455"/>
                  </a:cubicBezTo>
                  <a:cubicBezTo>
                    <a:pt x="54" y="330"/>
                    <a:pt x="117" y="223"/>
                    <a:pt x="224" y="161"/>
                  </a:cubicBezTo>
                  <a:cubicBezTo>
                    <a:pt x="331" y="98"/>
                    <a:pt x="447" y="63"/>
                    <a:pt x="572" y="54"/>
                  </a:cubicBezTo>
                  <a:cubicBezTo>
                    <a:pt x="655" y="48"/>
                    <a:pt x="739" y="45"/>
                    <a:pt x="824" y="45"/>
                  </a:cubicBezTo>
                  <a:cubicBezTo>
                    <a:pt x="993" y="45"/>
                    <a:pt x="1164" y="57"/>
                    <a:pt x="1331" y="80"/>
                  </a:cubicBezTo>
                  <a:cubicBezTo>
                    <a:pt x="1580" y="116"/>
                    <a:pt x="1830" y="161"/>
                    <a:pt x="2080" y="214"/>
                  </a:cubicBezTo>
                  <a:cubicBezTo>
                    <a:pt x="2330" y="268"/>
                    <a:pt x="2571" y="330"/>
                    <a:pt x="2821" y="402"/>
                  </a:cubicBezTo>
                  <a:cubicBezTo>
                    <a:pt x="2339" y="241"/>
                    <a:pt x="1839" y="116"/>
                    <a:pt x="1339" y="36"/>
                  </a:cubicBezTo>
                  <a:cubicBezTo>
                    <a:pt x="1167" y="12"/>
                    <a:pt x="99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 rot="-7840361">
              <a:off x="12971" y="2192"/>
              <a:ext cx="165" cy="336"/>
            </a:xfrm>
            <a:custGeom>
              <a:avLst/>
              <a:gdLst/>
              <a:ahLst/>
              <a:cxnLst/>
              <a:rect l="l" t="t" r="r" b="b"/>
              <a:pathLst>
                <a:path w="1304" h="2652" extrusionOk="0">
                  <a:moveTo>
                    <a:pt x="380" y="0"/>
                  </a:moveTo>
                  <a:cubicBezTo>
                    <a:pt x="334" y="0"/>
                    <a:pt x="290" y="10"/>
                    <a:pt x="250" y="27"/>
                  </a:cubicBezTo>
                  <a:cubicBezTo>
                    <a:pt x="125" y="81"/>
                    <a:pt x="36" y="197"/>
                    <a:pt x="18" y="340"/>
                  </a:cubicBezTo>
                  <a:cubicBezTo>
                    <a:pt x="0" y="465"/>
                    <a:pt x="18" y="599"/>
                    <a:pt x="54" y="723"/>
                  </a:cubicBezTo>
                  <a:cubicBezTo>
                    <a:pt x="134" y="964"/>
                    <a:pt x="241" y="1205"/>
                    <a:pt x="375" y="1420"/>
                  </a:cubicBezTo>
                  <a:cubicBezTo>
                    <a:pt x="634" y="1857"/>
                    <a:pt x="937" y="2267"/>
                    <a:pt x="1267" y="2651"/>
                  </a:cubicBezTo>
                  <a:cubicBezTo>
                    <a:pt x="1107" y="2455"/>
                    <a:pt x="955" y="2250"/>
                    <a:pt x="812" y="2044"/>
                  </a:cubicBezTo>
                  <a:cubicBezTo>
                    <a:pt x="669" y="1830"/>
                    <a:pt x="527" y="1625"/>
                    <a:pt x="402" y="1402"/>
                  </a:cubicBezTo>
                  <a:cubicBezTo>
                    <a:pt x="277" y="1179"/>
                    <a:pt x="170" y="956"/>
                    <a:pt x="98" y="706"/>
                  </a:cubicBezTo>
                  <a:cubicBezTo>
                    <a:pt x="54" y="590"/>
                    <a:pt x="45" y="465"/>
                    <a:pt x="54" y="349"/>
                  </a:cubicBezTo>
                  <a:cubicBezTo>
                    <a:pt x="71" y="224"/>
                    <a:pt x="152" y="125"/>
                    <a:pt x="268" y="72"/>
                  </a:cubicBezTo>
                  <a:cubicBezTo>
                    <a:pt x="299" y="59"/>
                    <a:pt x="333" y="53"/>
                    <a:pt x="366" y="53"/>
                  </a:cubicBezTo>
                  <a:cubicBezTo>
                    <a:pt x="449" y="53"/>
                    <a:pt x="532" y="89"/>
                    <a:pt x="589" y="152"/>
                  </a:cubicBezTo>
                  <a:cubicBezTo>
                    <a:pt x="678" y="233"/>
                    <a:pt x="759" y="331"/>
                    <a:pt x="812" y="447"/>
                  </a:cubicBezTo>
                  <a:cubicBezTo>
                    <a:pt x="928" y="670"/>
                    <a:pt x="1018" y="911"/>
                    <a:pt x="1080" y="1152"/>
                  </a:cubicBezTo>
                  <a:cubicBezTo>
                    <a:pt x="1142" y="1402"/>
                    <a:pt x="1196" y="1643"/>
                    <a:pt x="1232" y="1902"/>
                  </a:cubicBezTo>
                  <a:cubicBezTo>
                    <a:pt x="1285" y="2143"/>
                    <a:pt x="1294" y="2401"/>
                    <a:pt x="1267" y="2651"/>
                  </a:cubicBezTo>
                  <a:cubicBezTo>
                    <a:pt x="1303" y="2401"/>
                    <a:pt x="1303" y="2143"/>
                    <a:pt x="1267" y="1893"/>
                  </a:cubicBezTo>
                  <a:cubicBezTo>
                    <a:pt x="1232" y="1643"/>
                    <a:pt x="1187" y="1393"/>
                    <a:pt x="1125" y="1143"/>
                  </a:cubicBezTo>
                  <a:cubicBezTo>
                    <a:pt x="1062" y="893"/>
                    <a:pt x="973" y="652"/>
                    <a:pt x="857" y="420"/>
                  </a:cubicBezTo>
                  <a:cubicBezTo>
                    <a:pt x="803" y="304"/>
                    <a:pt x="723" y="197"/>
                    <a:pt x="625" y="108"/>
                  </a:cubicBezTo>
                  <a:cubicBezTo>
                    <a:pt x="580" y="63"/>
                    <a:pt x="518" y="27"/>
                    <a:pt x="455" y="9"/>
                  </a:cubicBezTo>
                  <a:cubicBezTo>
                    <a:pt x="430" y="3"/>
                    <a:pt x="405" y="0"/>
                    <a:pt x="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 rot="-7840361">
              <a:off x="13086" y="2241"/>
              <a:ext cx="357" cy="112"/>
            </a:xfrm>
            <a:custGeom>
              <a:avLst/>
              <a:gdLst/>
              <a:ahLst/>
              <a:cxnLst/>
              <a:rect l="l" t="t" r="r" b="b"/>
              <a:pathLst>
                <a:path w="2812" h="886" extrusionOk="0">
                  <a:moveTo>
                    <a:pt x="9" y="493"/>
                  </a:moveTo>
                  <a:cubicBezTo>
                    <a:pt x="0" y="555"/>
                    <a:pt x="18" y="618"/>
                    <a:pt x="54" y="680"/>
                  </a:cubicBezTo>
                  <a:cubicBezTo>
                    <a:pt x="18" y="618"/>
                    <a:pt x="9" y="555"/>
                    <a:pt x="9" y="493"/>
                  </a:cubicBezTo>
                  <a:close/>
                  <a:moveTo>
                    <a:pt x="1202" y="0"/>
                  </a:moveTo>
                  <a:cubicBezTo>
                    <a:pt x="979" y="0"/>
                    <a:pt x="763" y="24"/>
                    <a:pt x="554" y="55"/>
                  </a:cubicBezTo>
                  <a:cubicBezTo>
                    <a:pt x="429" y="82"/>
                    <a:pt x="313" y="127"/>
                    <a:pt x="206" y="189"/>
                  </a:cubicBezTo>
                  <a:lnTo>
                    <a:pt x="206" y="189"/>
                  </a:lnTo>
                  <a:cubicBezTo>
                    <a:pt x="313" y="127"/>
                    <a:pt x="429" y="82"/>
                    <a:pt x="554" y="64"/>
                  </a:cubicBezTo>
                  <a:cubicBezTo>
                    <a:pt x="737" y="38"/>
                    <a:pt x="920" y="22"/>
                    <a:pt x="1099" y="22"/>
                  </a:cubicBezTo>
                  <a:cubicBezTo>
                    <a:pt x="1165" y="22"/>
                    <a:pt x="1230" y="24"/>
                    <a:pt x="1294" y="29"/>
                  </a:cubicBezTo>
                  <a:cubicBezTo>
                    <a:pt x="1544" y="37"/>
                    <a:pt x="1794" y="64"/>
                    <a:pt x="2044" y="100"/>
                  </a:cubicBezTo>
                  <a:cubicBezTo>
                    <a:pt x="2267" y="125"/>
                    <a:pt x="2496" y="165"/>
                    <a:pt x="2720" y="206"/>
                  </a:cubicBezTo>
                  <a:lnTo>
                    <a:pt x="2720" y="206"/>
                  </a:lnTo>
                  <a:cubicBezTo>
                    <a:pt x="2628" y="270"/>
                    <a:pt x="2536" y="322"/>
                    <a:pt x="2437" y="368"/>
                  </a:cubicBezTo>
                  <a:cubicBezTo>
                    <a:pt x="2321" y="430"/>
                    <a:pt x="2205" y="475"/>
                    <a:pt x="2080" y="519"/>
                  </a:cubicBezTo>
                  <a:cubicBezTo>
                    <a:pt x="1839" y="618"/>
                    <a:pt x="1598" y="698"/>
                    <a:pt x="1339" y="760"/>
                  </a:cubicBezTo>
                  <a:cubicBezTo>
                    <a:pt x="1089" y="823"/>
                    <a:pt x="839" y="867"/>
                    <a:pt x="580" y="867"/>
                  </a:cubicBezTo>
                  <a:cubicBezTo>
                    <a:pt x="563" y="869"/>
                    <a:pt x="546" y="869"/>
                    <a:pt x="529" y="869"/>
                  </a:cubicBezTo>
                  <a:cubicBezTo>
                    <a:pt x="414" y="869"/>
                    <a:pt x="306" y="844"/>
                    <a:pt x="197" y="805"/>
                  </a:cubicBezTo>
                  <a:lnTo>
                    <a:pt x="197" y="805"/>
                  </a:lnTo>
                  <a:cubicBezTo>
                    <a:pt x="313" y="859"/>
                    <a:pt x="447" y="885"/>
                    <a:pt x="580" y="885"/>
                  </a:cubicBezTo>
                  <a:cubicBezTo>
                    <a:pt x="839" y="885"/>
                    <a:pt x="1098" y="850"/>
                    <a:pt x="1348" y="787"/>
                  </a:cubicBezTo>
                  <a:cubicBezTo>
                    <a:pt x="1607" y="734"/>
                    <a:pt x="1857" y="662"/>
                    <a:pt x="2098" y="564"/>
                  </a:cubicBezTo>
                  <a:cubicBezTo>
                    <a:pt x="2223" y="519"/>
                    <a:pt x="2348" y="475"/>
                    <a:pt x="2455" y="412"/>
                  </a:cubicBezTo>
                  <a:cubicBezTo>
                    <a:pt x="2580" y="368"/>
                    <a:pt x="2696" y="296"/>
                    <a:pt x="2803" y="216"/>
                  </a:cubicBezTo>
                  <a:cubicBezTo>
                    <a:pt x="2803" y="207"/>
                    <a:pt x="2803" y="207"/>
                    <a:pt x="2812" y="198"/>
                  </a:cubicBezTo>
                  <a:cubicBezTo>
                    <a:pt x="2812" y="189"/>
                    <a:pt x="2803" y="171"/>
                    <a:pt x="2785" y="171"/>
                  </a:cubicBezTo>
                  <a:cubicBezTo>
                    <a:pt x="2294" y="73"/>
                    <a:pt x="1794" y="20"/>
                    <a:pt x="1303" y="2"/>
                  </a:cubicBezTo>
                  <a:cubicBezTo>
                    <a:pt x="1269" y="1"/>
                    <a:pt x="1236" y="0"/>
                    <a:pt x="12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 rot="-7840361">
              <a:off x="12740" y="2255"/>
              <a:ext cx="758" cy="602"/>
            </a:xfrm>
            <a:custGeom>
              <a:avLst/>
              <a:gdLst/>
              <a:ahLst/>
              <a:cxnLst/>
              <a:rect l="l" t="t" r="r" b="b"/>
              <a:pathLst>
                <a:path w="5974" h="4745" extrusionOk="0">
                  <a:moveTo>
                    <a:pt x="1250" y="0"/>
                  </a:moveTo>
                  <a:lnTo>
                    <a:pt x="1250" y="0"/>
                  </a:lnTo>
                  <a:cubicBezTo>
                    <a:pt x="1232" y="286"/>
                    <a:pt x="1241" y="572"/>
                    <a:pt x="1277" y="857"/>
                  </a:cubicBezTo>
                  <a:cubicBezTo>
                    <a:pt x="1312" y="1063"/>
                    <a:pt x="1357" y="1277"/>
                    <a:pt x="1402" y="1482"/>
                  </a:cubicBezTo>
                  <a:cubicBezTo>
                    <a:pt x="1011" y="1074"/>
                    <a:pt x="199" y="195"/>
                    <a:pt x="187" y="195"/>
                  </a:cubicBezTo>
                  <a:lnTo>
                    <a:pt x="187" y="195"/>
                  </a:lnTo>
                  <a:cubicBezTo>
                    <a:pt x="187" y="195"/>
                    <a:pt x="187" y="195"/>
                    <a:pt x="188" y="197"/>
                  </a:cubicBezTo>
                  <a:cubicBezTo>
                    <a:pt x="554" y="697"/>
                    <a:pt x="955" y="1170"/>
                    <a:pt x="1393" y="1607"/>
                  </a:cubicBezTo>
                  <a:cubicBezTo>
                    <a:pt x="1339" y="1617"/>
                    <a:pt x="1284" y="1621"/>
                    <a:pt x="1227" y="1621"/>
                  </a:cubicBezTo>
                  <a:cubicBezTo>
                    <a:pt x="1031" y="1621"/>
                    <a:pt x="825" y="1570"/>
                    <a:pt x="652" y="1536"/>
                  </a:cubicBezTo>
                  <a:cubicBezTo>
                    <a:pt x="496" y="1498"/>
                    <a:pt x="116" y="1449"/>
                    <a:pt x="25" y="1449"/>
                  </a:cubicBezTo>
                  <a:cubicBezTo>
                    <a:pt x="7" y="1449"/>
                    <a:pt x="0" y="1451"/>
                    <a:pt x="9" y="1455"/>
                  </a:cubicBezTo>
                  <a:cubicBezTo>
                    <a:pt x="215" y="1536"/>
                    <a:pt x="429" y="1589"/>
                    <a:pt x="643" y="1625"/>
                  </a:cubicBezTo>
                  <a:cubicBezTo>
                    <a:pt x="819" y="1669"/>
                    <a:pt x="1030" y="1717"/>
                    <a:pt x="1230" y="1717"/>
                  </a:cubicBezTo>
                  <a:cubicBezTo>
                    <a:pt x="1314" y="1717"/>
                    <a:pt x="1396" y="1709"/>
                    <a:pt x="1473" y="1687"/>
                  </a:cubicBezTo>
                  <a:cubicBezTo>
                    <a:pt x="1768" y="1991"/>
                    <a:pt x="2080" y="2267"/>
                    <a:pt x="2401" y="2544"/>
                  </a:cubicBezTo>
                  <a:cubicBezTo>
                    <a:pt x="2169" y="2544"/>
                    <a:pt x="1946" y="2517"/>
                    <a:pt x="1723" y="2455"/>
                  </a:cubicBezTo>
                  <a:cubicBezTo>
                    <a:pt x="1560" y="2425"/>
                    <a:pt x="1180" y="2377"/>
                    <a:pt x="1093" y="2377"/>
                  </a:cubicBezTo>
                  <a:cubicBezTo>
                    <a:pt x="1075" y="2377"/>
                    <a:pt x="1070" y="2379"/>
                    <a:pt x="1080" y="2383"/>
                  </a:cubicBezTo>
                  <a:cubicBezTo>
                    <a:pt x="1286" y="2464"/>
                    <a:pt x="1491" y="2517"/>
                    <a:pt x="1705" y="2553"/>
                  </a:cubicBezTo>
                  <a:cubicBezTo>
                    <a:pt x="1886" y="2593"/>
                    <a:pt x="2097" y="2643"/>
                    <a:pt x="2300" y="2643"/>
                  </a:cubicBezTo>
                  <a:cubicBezTo>
                    <a:pt x="2368" y="2643"/>
                    <a:pt x="2435" y="2638"/>
                    <a:pt x="2499" y="2624"/>
                  </a:cubicBezTo>
                  <a:cubicBezTo>
                    <a:pt x="2874" y="2928"/>
                    <a:pt x="3258" y="3222"/>
                    <a:pt x="3660" y="3499"/>
                  </a:cubicBezTo>
                  <a:cubicBezTo>
                    <a:pt x="3586" y="3518"/>
                    <a:pt x="3507" y="3526"/>
                    <a:pt x="3427" y="3526"/>
                  </a:cubicBezTo>
                  <a:cubicBezTo>
                    <a:pt x="3247" y="3526"/>
                    <a:pt x="3059" y="3488"/>
                    <a:pt x="2892" y="3463"/>
                  </a:cubicBezTo>
                  <a:cubicBezTo>
                    <a:pt x="2739" y="3436"/>
                    <a:pt x="2401" y="3413"/>
                    <a:pt x="2285" y="3413"/>
                  </a:cubicBezTo>
                  <a:cubicBezTo>
                    <a:pt x="2253" y="3413"/>
                    <a:pt x="2238" y="3415"/>
                    <a:pt x="2249" y="3419"/>
                  </a:cubicBezTo>
                  <a:cubicBezTo>
                    <a:pt x="2455" y="3490"/>
                    <a:pt x="2669" y="3535"/>
                    <a:pt x="2883" y="3562"/>
                  </a:cubicBezTo>
                  <a:cubicBezTo>
                    <a:pt x="3046" y="3589"/>
                    <a:pt x="3236" y="3623"/>
                    <a:pt x="3420" y="3623"/>
                  </a:cubicBezTo>
                  <a:cubicBezTo>
                    <a:pt x="3538" y="3623"/>
                    <a:pt x="3653" y="3609"/>
                    <a:pt x="3758" y="3570"/>
                  </a:cubicBezTo>
                  <a:lnTo>
                    <a:pt x="3874" y="3651"/>
                  </a:lnTo>
                  <a:cubicBezTo>
                    <a:pt x="4222" y="3874"/>
                    <a:pt x="4579" y="4097"/>
                    <a:pt x="4945" y="4293"/>
                  </a:cubicBezTo>
                  <a:cubicBezTo>
                    <a:pt x="4731" y="4356"/>
                    <a:pt x="4499" y="4383"/>
                    <a:pt x="4275" y="4383"/>
                  </a:cubicBezTo>
                  <a:cubicBezTo>
                    <a:pt x="4079" y="4392"/>
                    <a:pt x="3570" y="4463"/>
                    <a:pt x="3633" y="4472"/>
                  </a:cubicBezTo>
                  <a:cubicBezTo>
                    <a:pt x="3751" y="4487"/>
                    <a:pt x="3871" y="4493"/>
                    <a:pt x="3992" y="4493"/>
                  </a:cubicBezTo>
                  <a:cubicBezTo>
                    <a:pt x="4090" y="4493"/>
                    <a:pt x="4188" y="4489"/>
                    <a:pt x="4284" y="4481"/>
                  </a:cubicBezTo>
                  <a:cubicBezTo>
                    <a:pt x="4525" y="4472"/>
                    <a:pt x="4829" y="4463"/>
                    <a:pt x="5061" y="4356"/>
                  </a:cubicBezTo>
                  <a:cubicBezTo>
                    <a:pt x="5329" y="4499"/>
                    <a:pt x="5605" y="4624"/>
                    <a:pt x="5882" y="4740"/>
                  </a:cubicBezTo>
                  <a:cubicBezTo>
                    <a:pt x="5890" y="4743"/>
                    <a:pt x="5898" y="4745"/>
                    <a:pt x="5905" y="4745"/>
                  </a:cubicBezTo>
                  <a:cubicBezTo>
                    <a:pt x="5952" y="4745"/>
                    <a:pt x="5973" y="4674"/>
                    <a:pt x="5927" y="4650"/>
                  </a:cubicBezTo>
                  <a:cubicBezTo>
                    <a:pt x="5668" y="4543"/>
                    <a:pt x="5409" y="4427"/>
                    <a:pt x="5159" y="4293"/>
                  </a:cubicBezTo>
                  <a:cubicBezTo>
                    <a:pt x="5168" y="4276"/>
                    <a:pt x="5168" y="4258"/>
                    <a:pt x="5159" y="4240"/>
                  </a:cubicBezTo>
                  <a:cubicBezTo>
                    <a:pt x="5016" y="3981"/>
                    <a:pt x="4882" y="3704"/>
                    <a:pt x="4757" y="3437"/>
                  </a:cubicBezTo>
                  <a:cubicBezTo>
                    <a:pt x="4650" y="3213"/>
                    <a:pt x="4561" y="2981"/>
                    <a:pt x="4472" y="2740"/>
                  </a:cubicBezTo>
                  <a:lnTo>
                    <a:pt x="4472" y="2740"/>
                  </a:lnTo>
                  <a:cubicBezTo>
                    <a:pt x="4516" y="2999"/>
                    <a:pt x="4588" y="3258"/>
                    <a:pt x="4686" y="3499"/>
                  </a:cubicBezTo>
                  <a:cubicBezTo>
                    <a:pt x="4793" y="3749"/>
                    <a:pt x="4918" y="3990"/>
                    <a:pt x="5043" y="4231"/>
                  </a:cubicBezTo>
                  <a:cubicBezTo>
                    <a:pt x="4695" y="4035"/>
                    <a:pt x="4347" y="3829"/>
                    <a:pt x="4017" y="3615"/>
                  </a:cubicBezTo>
                  <a:cubicBezTo>
                    <a:pt x="3936" y="3562"/>
                    <a:pt x="3856" y="3508"/>
                    <a:pt x="3776" y="3454"/>
                  </a:cubicBezTo>
                  <a:cubicBezTo>
                    <a:pt x="3704" y="3187"/>
                    <a:pt x="3624" y="2910"/>
                    <a:pt x="3561" y="2642"/>
                  </a:cubicBezTo>
                  <a:cubicBezTo>
                    <a:pt x="3508" y="2392"/>
                    <a:pt x="3419" y="2098"/>
                    <a:pt x="3383" y="1848"/>
                  </a:cubicBezTo>
                  <a:lnTo>
                    <a:pt x="3383" y="1848"/>
                  </a:lnTo>
                  <a:cubicBezTo>
                    <a:pt x="3401" y="2116"/>
                    <a:pt x="3437" y="2383"/>
                    <a:pt x="3481" y="2642"/>
                  </a:cubicBezTo>
                  <a:cubicBezTo>
                    <a:pt x="3535" y="2865"/>
                    <a:pt x="3588" y="3151"/>
                    <a:pt x="3651" y="3374"/>
                  </a:cubicBezTo>
                  <a:cubicBezTo>
                    <a:pt x="3294" y="3124"/>
                    <a:pt x="2946" y="2865"/>
                    <a:pt x="2606" y="2589"/>
                  </a:cubicBezTo>
                  <a:cubicBezTo>
                    <a:pt x="2615" y="2571"/>
                    <a:pt x="2615" y="2553"/>
                    <a:pt x="2606" y="2544"/>
                  </a:cubicBezTo>
                  <a:cubicBezTo>
                    <a:pt x="2544" y="2259"/>
                    <a:pt x="2473" y="1964"/>
                    <a:pt x="2428" y="1678"/>
                  </a:cubicBezTo>
                  <a:cubicBezTo>
                    <a:pt x="2383" y="1428"/>
                    <a:pt x="2339" y="1179"/>
                    <a:pt x="2321" y="920"/>
                  </a:cubicBezTo>
                  <a:cubicBezTo>
                    <a:pt x="2294" y="1179"/>
                    <a:pt x="2294" y="1428"/>
                    <a:pt x="2321" y="1678"/>
                  </a:cubicBezTo>
                  <a:cubicBezTo>
                    <a:pt x="2374" y="1955"/>
                    <a:pt x="2437" y="2232"/>
                    <a:pt x="2490" y="2499"/>
                  </a:cubicBezTo>
                  <a:cubicBezTo>
                    <a:pt x="2160" y="2223"/>
                    <a:pt x="1839" y="1928"/>
                    <a:pt x="1536" y="1616"/>
                  </a:cubicBezTo>
                  <a:cubicBezTo>
                    <a:pt x="1464" y="1312"/>
                    <a:pt x="1393" y="1000"/>
                    <a:pt x="1339" y="679"/>
                  </a:cubicBezTo>
                  <a:cubicBezTo>
                    <a:pt x="1303" y="456"/>
                    <a:pt x="1268" y="224"/>
                    <a:pt x="1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 rot="-7840361">
              <a:off x="12948" y="2481"/>
              <a:ext cx="154" cy="237"/>
            </a:xfrm>
            <a:custGeom>
              <a:avLst/>
              <a:gdLst/>
              <a:ahLst/>
              <a:cxnLst/>
              <a:rect l="l" t="t" r="r" b="b"/>
              <a:pathLst>
                <a:path w="1215" h="1866" extrusionOk="0">
                  <a:moveTo>
                    <a:pt x="420" y="205"/>
                  </a:moveTo>
                  <a:cubicBezTo>
                    <a:pt x="0" y="402"/>
                    <a:pt x="277" y="1187"/>
                    <a:pt x="607" y="1865"/>
                  </a:cubicBezTo>
                  <a:cubicBezTo>
                    <a:pt x="822" y="1749"/>
                    <a:pt x="1027" y="1615"/>
                    <a:pt x="1214" y="1455"/>
                  </a:cubicBezTo>
                  <a:cubicBezTo>
                    <a:pt x="1107" y="705"/>
                    <a:pt x="857" y="0"/>
                    <a:pt x="420" y="20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 rot="-7840361">
              <a:off x="12889" y="2619"/>
              <a:ext cx="483" cy="554"/>
            </a:xfrm>
            <a:custGeom>
              <a:avLst/>
              <a:gdLst/>
              <a:ahLst/>
              <a:cxnLst/>
              <a:rect l="l" t="t" r="r" b="b"/>
              <a:pathLst>
                <a:path w="3812" h="4365" extrusionOk="0">
                  <a:moveTo>
                    <a:pt x="1" y="2579"/>
                  </a:moveTo>
                  <a:cubicBezTo>
                    <a:pt x="108" y="2865"/>
                    <a:pt x="269" y="3124"/>
                    <a:pt x="465" y="3356"/>
                  </a:cubicBezTo>
                  <a:cubicBezTo>
                    <a:pt x="1125" y="3454"/>
                    <a:pt x="2071" y="3338"/>
                    <a:pt x="2455" y="3186"/>
                  </a:cubicBezTo>
                  <a:lnTo>
                    <a:pt x="2482" y="3186"/>
                  </a:lnTo>
                  <a:cubicBezTo>
                    <a:pt x="2777" y="3481"/>
                    <a:pt x="3089" y="3766"/>
                    <a:pt x="3410" y="4034"/>
                  </a:cubicBezTo>
                  <a:lnTo>
                    <a:pt x="3383" y="4034"/>
                  </a:lnTo>
                  <a:cubicBezTo>
                    <a:pt x="2794" y="3793"/>
                    <a:pt x="1134" y="3168"/>
                    <a:pt x="849" y="3731"/>
                  </a:cubicBezTo>
                  <a:cubicBezTo>
                    <a:pt x="1295" y="4088"/>
                    <a:pt x="1839" y="4302"/>
                    <a:pt x="2411" y="4364"/>
                  </a:cubicBezTo>
                  <a:cubicBezTo>
                    <a:pt x="2884" y="4329"/>
                    <a:pt x="3330" y="4239"/>
                    <a:pt x="3544" y="4150"/>
                  </a:cubicBezTo>
                  <a:cubicBezTo>
                    <a:pt x="3580" y="4177"/>
                    <a:pt x="3615" y="4204"/>
                    <a:pt x="3660" y="4239"/>
                  </a:cubicBezTo>
                  <a:lnTo>
                    <a:pt x="3767" y="4204"/>
                  </a:lnTo>
                  <a:cubicBezTo>
                    <a:pt x="3714" y="4159"/>
                    <a:pt x="3660" y="4123"/>
                    <a:pt x="3607" y="4079"/>
                  </a:cubicBezTo>
                  <a:cubicBezTo>
                    <a:pt x="3615" y="4061"/>
                    <a:pt x="3615" y="4052"/>
                    <a:pt x="3607" y="4034"/>
                  </a:cubicBezTo>
                  <a:cubicBezTo>
                    <a:pt x="3598" y="4007"/>
                    <a:pt x="3598" y="3981"/>
                    <a:pt x="3589" y="3954"/>
                  </a:cubicBezTo>
                  <a:cubicBezTo>
                    <a:pt x="3785" y="3222"/>
                    <a:pt x="3812" y="1107"/>
                    <a:pt x="3062" y="1357"/>
                  </a:cubicBezTo>
                  <a:cubicBezTo>
                    <a:pt x="2375" y="1589"/>
                    <a:pt x="3205" y="3436"/>
                    <a:pt x="3464" y="3963"/>
                  </a:cubicBezTo>
                  <a:cubicBezTo>
                    <a:pt x="3142" y="3695"/>
                    <a:pt x="2839" y="3400"/>
                    <a:pt x="2545" y="3115"/>
                  </a:cubicBezTo>
                  <a:lnTo>
                    <a:pt x="2527" y="3052"/>
                  </a:lnTo>
                  <a:cubicBezTo>
                    <a:pt x="2750" y="2401"/>
                    <a:pt x="2803" y="116"/>
                    <a:pt x="2027" y="384"/>
                  </a:cubicBezTo>
                  <a:cubicBezTo>
                    <a:pt x="1357" y="607"/>
                    <a:pt x="2125" y="2356"/>
                    <a:pt x="2402" y="2936"/>
                  </a:cubicBezTo>
                  <a:cubicBezTo>
                    <a:pt x="2402" y="2954"/>
                    <a:pt x="2402" y="2963"/>
                    <a:pt x="2411" y="2981"/>
                  </a:cubicBezTo>
                  <a:cubicBezTo>
                    <a:pt x="2259" y="2820"/>
                    <a:pt x="2036" y="2579"/>
                    <a:pt x="1822" y="2356"/>
                  </a:cubicBezTo>
                  <a:cubicBezTo>
                    <a:pt x="1670" y="1678"/>
                    <a:pt x="795" y="0"/>
                    <a:pt x="242" y="223"/>
                  </a:cubicBezTo>
                  <a:cubicBezTo>
                    <a:pt x="162" y="357"/>
                    <a:pt x="90" y="500"/>
                    <a:pt x="37" y="643"/>
                  </a:cubicBezTo>
                  <a:cubicBezTo>
                    <a:pt x="162" y="1366"/>
                    <a:pt x="1848" y="2499"/>
                    <a:pt x="1848" y="2499"/>
                  </a:cubicBezTo>
                  <a:lnTo>
                    <a:pt x="1848" y="2499"/>
                  </a:lnTo>
                  <a:cubicBezTo>
                    <a:pt x="2018" y="2695"/>
                    <a:pt x="2188" y="2892"/>
                    <a:pt x="2375" y="3079"/>
                  </a:cubicBezTo>
                  <a:cubicBezTo>
                    <a:pt x="1902" y="2874"/>
                    <a:pt x="554" y="2347"/>
                    <a:pt x="1" y="257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 rot="-7840361">
              <a:off x="12961" y="2473"/>
              <a:ext cx="44" cy="47"/>
            </a:xfrm>
            <a:custGeom>
              <a:avLst/>
              <a:gdLst/>
              <a:ahLst/>
              <a:cxnLst/>
              <a:rect l="l" t="t" r="r" b="b"/>
              <a:pathLst>
                <a:path w="349" h="367" extrusionOk="0">
                  <a:moveTo>
                    <a:pt x="179" y="54"/>
                  </a:moveTo>
                  <a:cubicBezTo>
                    <a:pt x="72" y="116"/>
                    <a:pt x="1" y="241"/>
                    <a:pt x="1" y="366"/>
                  </a:cubicBezTo>
                  <a:cubicBezTo>
                    <a:pt x="126" y="250"/>
                    <a:pt x="242" y="134"/>
                    <a:pt x="349" y="0"/>
                  </a:cubicBezTo>
                  <a:cubicBezTo>
                    <a:pt x="286" y="0"/>
                    <a:pt x="224" y="18"/>
                    <a:pt x="179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 rot="-3422581">
              <a:off x="12719" y="3908"/>
              <a:ext cx="390" cy="357"/>
            </a:xfrm>
            <a:custGeom>
              <a:avLst/>
              <a:gdLst/>
              <a:ahLst/>
              <a:cxnLst/>
              <a:rect l="l" t="t" r="r" b="b"/>
              <a:pathLst>
                <a:path w="4196" h="3833" extrusionOk="0">
                  <a:moveTo>
                    <a:pt x="1187" y="1"/>
                  </a:moveTo>
                  <a:cubicBezTo>
                    <a:pt x="1184" y="1"/>
                    <a:pt x="1181" y="1"/>
                    <a:pt x="1178" y="1"/>
                  </a:cubicBezTo>
                  <a:cubicBezTo>
                    <a:pt x="1000" y="10"/>
                    <a:pt x="813" y="206"/>
                    <a:pt x="813" y="206"/>
                  </a:cubicBezTo>
                  <a:cubicBezTo>
                    <a:pt x="754" y="86"/>
                    <a:pt x="689" y="49"/>
                    <a:pt x="631" y="49"/>
                  </a:cubicBezTo>
                  <a:cubicBezTo>
                    <a:pt x="539" y="49"/>
                    <a:pt x="464" y="144"/>
                    <a:pt x="464" y="144"/>
                  </a:cubicBezTo>
                  <a:cubicBezTo>
                    <a:pt x="464" y="144"/>
                    <a:pt x="330" y="79"/>
                    <a:pt x="218" y="79"/>
                  </a:cubicBezTo>
                  <a:cubicBezTo>
                    <a:pt x="170" y="79"/>
                    <a:pt x="125" y="91"/>
                    <a:pt x="99" y="126"/>
                  </a:cubicBezTo>
                  <a:cubicBezTo>
                    <a:pt x="0" y="233"/>
                    <a:pt x="223" y="527"/>
                    <a:pt x="223" y="527"/>
                  </a:cubicBezTo>
                  <a:cubicBezTo>
                    <a:pt x="152" y="581"/>
                    <a:pt x="99" y="661"/>
                    <a:pt x="81" y="751"/>
                  </a:cubicBezTo>
                  <a:cubicBezTo>
                    <a:pt x="45" y="911"/>
                    <a:pt x="295" y="1143"/>
                    <a:pt x="295" y="1143"/>
                  </a:cubicBezTo>
                  <a:cubicBezTo>
                    <a:pt x="295" y="1143"/>
                    <a:pt x="81" y="1233"/>
                    <a:pt x="90" y="1402"/>
                  </a:cubicBezTo>
                  <a:cubicBezTo>
                    <a:pt x="99" y="1563"/>
                    <a:pt x="384" y="1643"/>
                    <a:pt x="384" y="1643"/>
                  </a:cubicBezTo>
                  <a:cubicBezTo>
                    <a:pt x="384" y="1643"/>
                    <a:pt x="188" y="1902"/>
                    <a:pt x="339" y="2098"/>
                  </a:cubicBezTo>
                  <a:cubicBezTo>
                    <a:pt x="476" y="2273"/>
                    <a:pt x="710" y="2286"/>
                    <a:pt x="777" y="2286"/>
                  </a:cubicBezTo>
                  <a:cubicBezTo>
                    <a:pt x="788" y="2286"/>
                    <a:pt x="795" y="2286"/>
                    <a:pt x="795" y="2286"/>
                  </a:cubicBezTo>
                  <a:lnTo>
                    <a:pt x="795" y="2286"/>
                  </a:lnTo>
                  <a:cubicBezTo>
                    <a:pt x="795" y="2286"/>
                    <a:pt x="643" y="2411"/>
                    <a:pt x="795" y="2678"/>
                  </a:cubicBezTo>
                  <a:cubicBezTo>
                    <a:pt x="946" y="2946"/>
                    <a:pt x="1312" y="2946"/>
                    <a:pt x="1312" y="2946"/>
                  </a:cubicBezTo>
                  <a:cubicBezTo>
                    <a:pt x="1205" y="3026"/>
                    <a:pt x="1187" y="3187"/>
                    <a:pt x="1277" y="3294"/>
                  </a:cubicBezTo>
                  <a:cubicBezTo>
                    <a:pt x="1384" y="3455"/>
                    <a:pt x="1687" y="3475"/>
                    <a:pt x="1831" y="3475"/>
                  </a:cubicBezTo>
                  <a:cubicBezTo>
                    <a:pt x="1880" y="3475"/>
                    <a:pt x="1910" y="3473"/>
                    <a:pt x="1910" y="3473"/>
                  </a:cubicBezTo>
                  <a:lnTo>
                    <a:pt x="1910" y="3473"/>
                  </a:lnTo>
                  <a:cubicBezTo>
                    <a:pt x="1872" y="3648"/>
                    <a:pt x="2094" y="3682"/>
                    <a:pt x="2270" y="3682"/>
                  </a:cubicBezTo>
                  <a:cubicBezTo>
                    <a:pt x="2380" y="3682"/>
                    <a:pt x="2473" y="3669"/>
                    <a:pt x="2473" y="3669"/>
                  </a:cubicBezTo>
                  <a:lnTo>
                    <a:pt x="2473" y="3669"/>
                  </a:lnTo>
                  <a:cubicBezTo>
                    <a:pt x="2427" y="3755"/>
                    <a:pt x="2439" y="3833"/>
                    <a:pt x="2584" y="3833"/>
                  </a:cubicBezTo>
                  <a:cubicBezTo>
                    <a:pt x="2694" y="3833"/>
                    <a:pt x="2881" y="3788"/>
                    <a:pt x="3178" y="3669"/>
                  </a:cubicBezTo>
                  <a:cubicBezTo>
                    <a:pt x="3539" y="3524"/>
                    <a:pt x="3801" y="3489"/>
                    <a:pt x="3969" y="3489"/>
                  </a:cubicBezTo>
                  <a:cubicBezTo>
                    <a:pt x="4121" y="3489"/>
                    <a:pt x="4195" y="3517"/>
                    <a:pt x="4195" y="3517"/>
                  </a:cubicBezTo>
                  <a:cubicBezTo>
                    <a:pt x="4195" y="3517"/>
                    <a:pt x="3954" y="2982"/>
                    <a:pt x="4008" y="2714"/>
                  </a:cubicBezTo>
                  <a:cubicBezTo>
                    <a:pt x="4061" y="2455"/>
                    <a:pt x="4142" y="1884"/>
                    <a:pt x="3990" y="1697"/>
                  </a:cubicBezTo>
                  <a:cubicBezTo>
                    <a:pt x="3932" y="1622"/>
                    <a:pt x="3880" y="1596"/>
                    <a:pt x="3837" y="1596"/>
                  </a:cubicBezTo>
                  <a:cubicBezTo>
                    <a:pt x="3742" y="1596"/>
                    <a:pt x="3686" y="1723"/>
                    <a:pt x="3686" y="1723"/>
                  </a:cubicBezTo>
                  <a:cubicBezTo>
                    <a:pt x="3686" y="1723"/>
                    <a:pt x="3811" y="1134"/>
                    <a:pt x="3588" y="1018"/>
                  </a:cubicBezTo>
                  <a:cubicBezTo>
                    <a:pt x="3551" y="1000"/>
                    <a:pt x="3518" y="992"/>
                    <a:pt x="3488" y="992"/>
                  </a:cubicBezTo>
                  <a:cubicBezTo>
                    <a:pt x="3332" y="992"/>
                    <a:pt x="3276" y="1206"/>
                    <a:pt x="3276" y="1206"/>
                  </a:cubicBezTo>
                  <a:cubicBezTo>
                    <a:pt x="3276" y="1206"/>
                    <a:pt x="3285" y="822"/>
                    <a:pt x="3044" y="688"/>
                  </a:cubicBezTo>
                  <a:cubicBezTo>
                    <a:pt x="3001" y="665"/>
                    <a:pt x="2955" y="654"/>
                    <a:pt x="2911" y="654"/>
                  </a:cubicBezTo>
                  <a:cubicBezTo>
                    <a:pt x="2816" y="654"/>
                    <a:pt x="2726" y="704"/>
                    <a:pt x="2678" y="795"/>
                  </a:cubicBezTo>
                  <a:cubicBezTo>
                    <a:pt x="2678" y="795"/>
                    <a:pt x="2544" y="510"/>
                    <a:pt x="2365" y="438"/>
                  </a:cubicBezTo>
                  <a:cubicBezTo>
                    <a:pt x="2331" y="424"/>
                    <a:pt x="2296" y="417"/>
                    <a:pt x="2262" y="417"/>
                  </a:cubicBezTo>
                  <a:cubicBezTo>
                    <a:pt x="2190" y="417"/>
                    <a:pt x="2122" y="449"/>
                    <a:pt x="2080" y="510"/>
                  </a:cubicBezTo>
                  <a:cubicBezTo>
                    <a:pt x="2080" y="510"/>
                    <a:pt x="2062" y="224"/>
                    <a:pt x="1875" y="162"/>
                  </a:cubicBezTo>
                  <a:cubicBezTo>
                    <a:pt x="1845" y="150"/>
                    <a:pt x="1815" y="145"/>
                    <a:pt x="1787" y="145"/>
                  </a:cubicBezTo>
                  <a:cubicBezTo>
                    <a:pt x="1640" y="145"/>
                    <a:pt x="1527" y="278"/>
                    <a:pt x="1527" y="278"/>
                  </a:cubicBezTo>
                  <a:cubicBezTo>
                    <a:pt x="1527" y="278"/>
                    <a:pt x="1362" y="1"/>
                    <a:pt x="11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 rot="-3422581">
              <a:off x="12723" y="3851"/>
              <a:ext cx="496" cy="399"/>
            </a:xfrm>
            <a:custGeom>
              <a:avLst/>
              <a:gdLst/>
              <a:ahLst/>
              <a:cxnLst/>
              <a:rect l="l" t="t" r="r" b="b"/>
              <a:pathLst>
                <a:path w="5331" h="4285" extrusionOk="0">
                  <a:moveTo>
                    <a:pt x="634" y="0"/>
                  </a:moveTo>
                  <a:cubicBezTo>
                    <a:pt x="643" y="36"/>
                    <a:pt x="661" y="72"/>
                    <a:pt x="670" y="98"/>
                  </a:cubicBezTo>
                  <a:cubicBezTo>
                    <a:pt x="741" y="304"/>
                    <a:pt x="795" y="509"/>
                    <a:pt x="822" y="723"/>
                  </a:cubicBezTo>
                  <a:lnTo>
                    <a:pt x="45" y="18"/>
                  </a:lnTo>
                  <a:cubicBezTo>
                    <a:pt x="27" y="27"/>
                    <a:pt x="18" y="36"/>
                    <a:pt x="1" y="54"/>
                  </a:cubicBezTo>
                  <a:cubicBezTo>
                    <a:pt x="500" y="509"/>
                    <a:pt x="1000" y="964"/>
                    <a:pt x="1509" y="1402"/>
                  </a:cubicBezTo>
                  <a:lnTo>
                    <a:pt x="1107" y="1402"/>
                  </a:lnTo>
                  <a:cubicBezTo>
                    <a:pt x="964" y="1393"/>
                    <a:pt x="822" y="1375"/>
                    <a:pt x="679" y="1357"/>
                  </a:cubicBezTo>
                  <a:cubicBezTo>
                    <a:pt x="465" y="1321"/>
                    <a:pt x="242" y="1277"/>
                    <a:pt x="27" y="1214"/>
                  </a:cubicBezTo>
                  <a:cubicBezTo>
                    <a:pt x="18" y="1223"/>
                    <a:pt x="18" y="1232"/>
                    <a:pt x="10" y="1250"/>
                  </a:cubicBezTo>
                  <a:cubicBezTo>
                    <a:pt x="224" y="1312"/>
                    <a:pt x="447" y="1366"/>
                    <a:pt x="670" y="1402"/>
                  </a:cubicBezTo>
                  <a:cubicBezTo>
                    <a:pt x="813" y="1419"/>
                    <a:pt x="956" y="1437"/>
                    <a:pt x="1107" y="1446"/>
                  </a:cubicBezTo>
                  <a:cubicBezTo>
                    <a:pt x="1170" y="1446"/>
                    <a:pt x="1241" y="1455"/>
                    <a:pt x="1313" y="1455"/>
                  </a:cubicBezTo>
                  <a:lnTo>
                    <a:pt x="1536" y="1455"/>
                  </a:lnTo>
                  <a:cubicBezTo>
                    <a:pt x="1545" y="1464"/>
                    <a:pt x="1562" y="1464"/>
                    <a:pt x="1571" y="1464"/>
                  </a:cubicBezTo>
                  <a:cubicBezTo>
                    <a:pt x="1670" y="1553"/>
                    <a:pt x="1777" y="1642"/>
                    <a:pt x="1875" y="1732"/>
                  </a:cubicBezTo>
                  <a:lnTo>
                    <a:pt x="2125" y="1946"/>
                  </a:lnTo>
                  <a:cubicBezTo>
                    <a:pt x="1881" y="1980"/>
                    <a:pt x="1635" y="1997"/>
                    <a:pt x="1388" y="1997"/>
                  </a:cubicBezTo>
                  <a:cubicBezTo>
                    <a:pt x="993" y="1997"/>
                    <a:pt x="596" y="1953"/>
                    <a:pt x="206" y="1866"/>
                  </a:cubicBezTo>
                  <a:lnTo>
                    <a:pt x="197" y="1866"/>
                  </a:lnTo>
                  <a:lnTo>
                    <a:pt x="197" y="1892"/>
                  </a:lnTo>
                  <a:cubicBezTo>
                    <a:pt x="582" y="1989"/>
                    <a:pt x="974" y="2037"/>
                    <a:pt x="1369" y="2037"/>
                  </a:cubicBezTo>
                  <a:cubicBezTo>
                    <a:pt x="1632" y="2037"/>
                    <a:pt x="1896" y="2016"/>
                    <a:pt x="2160" y="1973"/>
                  </a:cubicBezTo>
                  <a:cubicBezTo>
                    <a:pt x="2357" y="2142"/>
                    <a:pt x="2562" y="2312"/>
                    <a:pt x="2776" y="2481"/>
                  </a:cubicBezTo>
                  <a:cubicBezTo>
                    <a:pt x="2230" y="2664"/>
                    <a:pt x="1660" y="2769"/>
                    <a:pt x="1082" y="2769"/>
                  </a:cubicBezTo>
                  <a:cubicBezTo>
                    <a:pt x="1037" y="2769"/>
                    <a:pt x="992" y="2768"/>
                    <a:pt x="947" y="2767"/>
                  </a:cubicBezTo>
                  <a:lnTo>
                    <a:pt x="848" y="2767"/>
                  </a:lnTo>
                  <a:cubicBezTo>
                    <a:pt x="884" y="2794"/>
                    <a:pt x="920" y="2812"/>
                    <a:pt x="947" y="2821"/>
                  </a:cubicBezTo>
                  <a:cubicBezTo>
                    <a:pt x="976" y="2821"/>
                    <a:pt x="1005" y="2821"/>
                    <a:pt x="1034" y="2821"/>
                  </a:cubicBezTo>
                  <a:cubicBezTo>
                    <a:pt x="1467" y="2821"/>
                    <a:pt x="1885" y="2760"/>
                    <a:pt x="2303" y="2660"/>
                  </a:cubicBezTo>
                  <a:cubicBezTo>
                    <a:pt x="2473" y="2615"/>
                    <a:pt x="2633" y="2562"/>
                    <a:pt x="2803" y="2499"/>
                  </a:cubicBezTo>
                  <a:cubicBezTo>
                    <a:pt x="2973" y="2642"/>
                    <a:pt x="3151" y="2785"/>
                    <a:pt x="3330" y="2919"/>
                  </a:cubicBezTo>
                  <a:lnTo>
                    <a:pt x="3106" y="3017"/>
                  </a:lnTo>
                  <a:cubicBezTo>
                    <a:pt x="2687" y="3204"/>
                    <a:pt x="2259" y="3356"/>
                    <a:pt x="1812" y="3463"/>
                  </a:cubicBezTo>
                  <a:cubicBezTo>
                    <a:pt x="1812" y="3481"/>
                    <a:pt x="1821" y="3499"/>
                    <a:pt x="1830" y="3517"/>
                  </a:cubicBezTo>
                  <a:cubicBezTo>
                    <a:pt x="2223" y="3427"/>
                    <a:pt x="2616" y="3303"/>
                    <a:pt x="2982" y="3133"/>
                  </a:cubicBezTo>
                  <a:cubicBezTo>
                    <a:pt x="3115" y="3070"/>
                    <a:pt x="3240" y="3017"/>
                    <a:pt x="3374" y="2963"/>
                  </a:cubicBezTo>
                  <a:cubicBezTo>
                    <a:pt x="3562" y="3106"/>
                    <a:pt x="3749" y="3249"/>
                    <a:pt x="3945" y="3392"/>
                  </a:cubicBezTo>
                  <a:cubicBezTo>
                    <a:pt x="4142" y="3526"/>
                    <a:pt x="4347" y="3677"/>
                    <a:pt x="4552" y="3820"/>
                  </a:cubicBezTo>
                  <a:lnTo>
                    <a:pt x="4856" y="4043"/>
                  </a:lnTo>
                  <a:cubicBezTo>
                    <a:pt x="4963" y="4115"/>
                    <a:pt x="5061" y="4186"/>
                    <a:pt x="5168" y="4266"/>
                  </a:cubicBezTo>
                  <a:cubicBezTo>
                    <a:pt x="5185" y="4279"/>
                    <a:pt x="5202" y="4284"/>
                    <a:pt x="5218" y="4284"/>
                  </a:cubicBezTo>
                  <a:cubicBezTo>
                    <a:pt x="5289" y="4284"/>
                    <a:pt x="5331" y="4168"/>
                    <a:pt x="5257" y="4124"/>
                  </a:cubicBezTo>
                  <a:cubicBezTo>
                    <a:pt x="5168" y="4079"/>
                    <a:pt x="5061" y="4025"/>
                    <a:pt x="4963" y="3972"/>
                  </a:cubicBezTo>
                  <a:cubicBezTo>
                    <a:pt x="4865" y="3918"/>
                    <a:pt x="4767" y="3865"/>
                    <a:pt x="4677" y="3802"/>
                  </a:cubicBezTo>
                  <a:cubicBezTo>
                    <a:pt x="4490" y="3686"/>
                    <a:pt x="4302" y="3561"/>
                    <a:pt x="4115" y="3427"/>
                  </a:cubicBezTo>
                  <a:lnTo>
                    <a:pt x="4079" y="3401"/>
                  </a:lnTo>
                  <a:lnTo>
                    <a:pt x="4070" y="3401"/>
                  </a:lnTo>
                  <a:lnTo>
                    <a:pt x="3847" y="3240"/>
                  </a:lnTo>
                  <a:lnTo>
                    <a:pt x="3829" y="3195"/>
                  </a:lnTo>
                  <a:lnTo>
                    <a:pt x="3562" y="2999"/>
                  </a:lnTo>
                  <a:lnTo>
                    <a:pt x="3312" y="2812"/>
                  </a:lnTo>
                  <a:lnTo>
                    <a:pt x="3178" y="2696"/>
                  </a:lnTo>
                  <a:cubicBezTo>
                    <a:pt x="3339" y="2356"/>
                    <a:pt x="3437" y="1991"/>
                    <a:pt x="3472" y="1625"/>
                  </a:cubicBezTo>
                  <a:cubicBezTo>
                    <a:pt x="3490" y="1393"/>
                    <a:pt x="3499" y="1169"/>
                    <a:pt x="3499" y="937"/>
                  </a:cubicBezTo>
                  <a:cubicBezTo>
                    <a:pt x="3481" y="928"/>
                    <a:pt x="3463" y="920"/>
                    <a:pt x="3446" y="920"/>
                  </a:cubicBezTo>
                  <a:cubicBezTo>
                    <a:pt x="3446" y="928"/>
                    <a:pt x="3446" y="937"/>
                    <a:pt x="3446" y="946"/>
                  </a:cubicBezTo>
                  <a:cubicBezTo>
                    <a:pt x="3455" y="1330"/>
                    <a:pt x="3419" y="1714"/>
                    <a:pt x="3339" y="2098"/>
                  </a:cubicBezTo>
                  <a:cubicBezTo>
                    <a:pt x="3285" y="2294"/>
                    <a:pt x="3223" y="2490"/>
                    <a:pt x="3142" y="2678"/>
                  </a:cubicBezTo>
                  <a:lnTo>
                    <a:pt x="3071" y="2624"/>
                  </a:lnTo>
                  <a:cubicBezTo>
                    <a:pt x="2839" y="2446"/>
                    <a:pt x="2616" y="2258"/>
                    <a:pt x="2392" y="2071"/>
                  </a:cubicBezTo>
                  <a:cubicBezTo>
                    <a:pt x="2517" y="1634"/>
                    <a:pt x="2589" y="1169"/>
                    <a:pt x="2580" y="714"/>
                  </a:cubicBezTo>
                  <a:cubicBezTo>
                    <a:pt x="2580" y="714"/>
                    <a:pt x="2562" y="670"/>
                    <a:pt x="2535" y="616"/>
                  </a:cubicBezTo>
                  <a:lnTo>
                    <a:pt x="2535" y="616"/>
                  </a:lnTo>
                  <a:cubicBezTo>
                    <a:pt x="2544" y="902"/>
                    <a:pt x="2526" y="1178"/>
                    <a:pt x="2500" y="1446"/>
                  </a:cubicBezTo>
                  <a:cubicBezTo>
                    <a:pt x="2473" y="1651"/>
                    <a:pt x="2428" y="1857"/>
                    <a:pt x="2375" y="2062"/>
                  </a:cubicBezTo>
                  <a:cubicBezTo>
                    <a:pt x="2187" y="1901"/>
                    <a:pt x="2009" y="1750"/>
                    <a:pt x="1821" y="1589"/>
                  </a:cubicBezTo>
                  <a:cubicBezTo>
                    <a:pt x="1928" y="1312"/>
                    <a:pt x="1982" y="1009"/>
                    <a:pt x="1973" y="705"/>
                  </a:cubicBezTo>
                  <a:cubicBezTo>
                    <a:pt x="1973" y="616"/>
                    <a:pt x="1973" y="518"/>
                    <a:pt x="1982" y="429"/>
                  </a:cubicBezTo>
                  <a:cubicBezTo>
                    <a:pt x="1973" y="384"/>
                    <a:pt x="1964" y="339"/>
                    <a:pt x="1955" y="304"/>
                  </a:cubicBezTo>
                  <a:cubicBezTo>
                    <a:pt x="1946" y="411"/>
                    <a:pt x="1946" y="527"/>
                    <a:pt x="1946" y="634"/>
                  </a:cubicBezTo>
                  <a:cubicBezTo>
                    <a:pt x="1946" y="786"/>
                    <a:pt x="1937" y="937"/>
                    <a:pt x="1919" y="1080"/>
                  </a:cubicBezTo>
                  <a:cubicBezTo>
                    <a:pt x="1911" y="1250"/>
                    <a:pt x="1866" y="1419"/>
                    <a:pt x="1795" y="1571"/>
                  </a:cubicBezTo>
                  <a:lnTo>
                    <a:pt x="1384" y="1205"/>
                  </a:lnTo>
                  <a:cubicBezTo>
                    <a:pt x="1438" y="821"/>
                    <a:pt x="1420" y="429"/>
                    <a:pt x="1321" y="45"/>
                  </a:cubicBezTo>
                  <a:lnTo>
                    <a:pt x="1286" y="18"/>
                  </a:lnTo>
                  <a:lnTo>
                    <a:pt x="1286" y="18"/>
                  </a:lnTo>
                  <a:cubicBezTo>
                    <a:pt x="1375" y="393"/>
                    <a:pt x="1402" y="795"/>
                    <a:pt x="1348" y="1187"/>
                  </a:cubicBezTo>
                  <a:lnTo>
                    <a:pt x="1036" y="911"/>
                  </a:lnTo>
                  <a:lnTo>
                    <a:pt x="848" y="741"/>
                  </a:lnTo>
                  <a:cubicBezTo>
                    <a:pt x="831" y="527"/>
                    <a:pt x="786" y="322"/>
                    <a:pt x="715" y="125"/>
                  </a:cubicBezTo>
                  <a:cubicBezTo>
                    <a:pt x="697" y="81"/>
                    <a:pt x="670" y="36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 rot="-3422581">
              <a:off x="12711" y="3977"/>
              <a:ext cx="253" cy="282"/>
            </a:xfrm>
            <a:custGeom>
              <a:avLst/>
              <a:gdLst/>
              <a:ahLst/>
              <a:cxnLst/>
              <a:rect l="l" t="t" r="r" b="b"/>
              <a:pathLst>
                <a:path w="2723" h="3027" extrusionOk="0">
                  <a:moveTo>
                    <a:pt x="1178" y="108"/>
                  </a:moveTo>
                  <a:cubicBezTo>
                    <a:pt x="1000" y="117"/>
                    <a:pt x="813" y="313"/>
                    <a:pt x="813" y="313"/>
                  </a:cubicBezTo>
                  <a:cubicBezTo>
                    <a:pt x="661" y="1"/>
                    <a:pt x="464" y="251"/>
                    <a:pt x="464" y="251"/>
                  </a:cubicBezTo>
                  <a:cubicBezTo>
                    <a:pt x="464" y="251"/>
                    <a:pt x="179" y="126"/>
                    <a:pt x="90" y="233"/>
                  </a:cubicBezTo>
                  <a:cubicBezTo>
                    <a:pt x="0" y="340"/>
                    <a:pt x="223" y="634"/>
                    <a:pt x="223" y="634"/>
                  </a:cubicBezTo>
                  <a:cubicBezTo>
                    <a:pt x="152" y="688"/>
                    <a:pt x="99" y="768"/>
                    <a:pt x="81" y="858"/>
                  </a:cubicBezTo>
                  <a:cubicBezTo>
                    <a:pt x="45" y="1018"/>
                    <a:pt x="295" y="1250"/>
                    <a:pt x="295" y="1250"/>
                  </a:cubicBezTo>
                  <a:cubicBezTo>
                    <a:pt x="295" y="1250"/>
                    <a:pt x="81" y="1340"/>
                    <a:pt x="90" y="1509"/>
                  </a:cubicBezTo>
                  <a:cubicBezTo>
                    <a:pt x="99" y="1670"/>
                    <a:pt x="384" y="1750"/>
                    <a:pt x="384" y="1750"/>
                  </a:cubicBezTo>
                  <a:cubicBezTo>
                    <a:pt x="384" y="1750"/>
                    <a:pt x="188" y="2009"/>
                    <a:pt x="339" y="2205"/>
                  </a:cubicBezTo>
                  <a:cubicBezTo>
                    <a:pt x="491" y="2411"/>
                    <a:pt x="795" y="2393"/>
                    <a:pt x="795" y="2393"/>
                  </a:cubicBezTo>
                  <a:cubicBezTo>
                    <a:pt x="795" y="2393"/>
                    <a:pt x="643" y="2518"/>
                    <a:pt x="795" y="2785"/>
                  </a:cubicBezTo>
                  <a:cubicBezTo>
                    <a:pt x="875" y="2910"/>
                    <a:pt x="1000" y="3000"/>
                    <a:pt x="1143" y="3026"/>
                  </a:cubicBezTo>
                  <a:cubicBezTo>
                    <a:pt x="2365" y="2669"/>
                    <a:pt x="2722" y="1099"/>
                    <a:pt x="1767" y="251"/>
                  </a:cubicBezTo>
                  <a:cubicBezTo>
                    <a:pt x="1669" y="260"/>
                    <a:pt x="1589" y="313"/>
                    <a:pt x="1527" y="376"/>
                  </a:cubicBezTo>
                  <a:cubicBezTo>
                    <a:pt x="1527" y="376"/>
                    <a:pt x="1357" y="99"/>
                    <a:pt x="1178" y="10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 rot="-3422581">
              <a:off x="12723" y="3904"/>
              <a:ext cx="386" cy="360"/>
            </a:xfrm>
            <a:custGeom>
              <a:avLst/>
              <a:gdLst/>
              <a:ahLst/>
              <a:cxnLst/>
              <a:rect l="l" t="t" r="r" b="b"/>
              <a:pathLst>
                <a:path w="4152" h="3874" extrusionOk="0">
                  <a:moveTo>
                    <a:pt x="1152" y="0"/>
                  </a:moveTo>
                  <a:cubicBezTo>
                    <a:pt x="1072" y="0"/>
                    <a:pt x="1001" y="27"/>
                    <a:pt x="929" y="71"/>
                  </a:cubicBezTo>
                  <a:cubicBezTo>
                    <a:pt x="878" y="101"/>
                    <a:pt x="826" y="142"/>
                    <a:pt x="780" y="186"/>
                  </a:cubicBezTo>
                  <a:lnTo>
                    <a:pt x="780" y="186"/>
                  </a:lnTo>
                  <a:cubicBezTo>
                    <a:pt x="764" y="160"/>
                    <a:pt x="746" y="136"/>
                    <a:pt x="733" y="116"/>
                  </a:cubicBezTo>
                  <a:cubicBezTo>
                    <a:pt x="697" y="80"/>
                    <a:pt x="661" y="54"/>
                    <a:pt x="617" y="45"/>
                  </a:cubicBezTo>
                  <a:cubicBezTo>
                    <a:pt x="605" y="42"/>
                    <a:pt x="593" y="41"/>
                    <a:pt x="581" y="41"/>
                  </a:cubicBezTo>
                  <a:cubicBezTo>
                    <a:pt x="549" y="41"/>
                    <a:pt x="518" y="49"/>
                    <a:pt x="492" y="63"/>
                  </a:cubicBezTo>
                  <a:cubicBezTo>
                    <a:pt x="461" y="86"/>
                    <a:pt x="430" y="109"/>
                    <a:pt x="405" y="132"/>
                  </a:cubicBezTo>
                  <a:lnTo>
                    <a:pt x="405" y="132"/>
                  </a:lnTo>
                  <a:cubicBezTo>
                    <a:pt x="342" y="103"/>
                    <a:pt x="280" y="87"/>
                    <a:pt x="224" y="71"/>
                  </a:cubicBezTo>
                  <a:lnTo>
                    <a:pt x="108" y="71"/>
                  </a:lnTo>
                  <a:cubicBezTo>
                    <a:pt x="63" y="80"/>
                    <a:pt x="28" y="116"/>
                    <a:pt x="10" y="152"/>
                  </a:cubicBezTo>
                  <a:cubicBezTo>
                    <a:pt x="1" y="196"/>
                    <a:pt x="1" y="232"/>
                    <a:pt x="10" y="277"/>
                  </a:cubicBezTo>
                  <a:cubicBezTo>
                    <a:pt x="19" y="312"/>
                    <a:pt x="37" y="339"/>
                    <a:pt x="55" y="375"/>
                  </a:cubicBezTo>
                  <a:cubicBezTo>
                    <a:pt x="79" y="431"/>
                    <a:pt x="110" y="487"/>
                    <a:pt x="148" y="543"/>
                  </a:cubicBezTo>
                  <a:lnTo>
                    <a:pt x="148" y="543"/>
                  </a:lnTo>
                  <a:cubicBezTo>
                    <a:pt x="105" y="578"/>
                    <a:pt x="69" y="624"/>
                    <a:pt x="46" y="669"/>
                  </a:cubicBezTo>
                  <a:cubicBezTo>
                    <a:pt x="28" y="705"/>
                    <a:pt x="19" y="732"/>
                    <a:pt x="10" y="768"/>
                  </a:cubicBezTo>
                  <a:cubicBezTo>
                    <a:pt x="10" y="803"/>
                    <a:pt x="10" y="839"/>
                    <a:pt x="19" y="866"/>
                  </a:cubicBezTo>
                  <a:cubicBezTo>
                    <a:pt x="37" y="928"/>
                    <a:pt x="72" y="982"/>
                    <a:pt x="108" y="1035"/>
                  </a:cubicBezTo>
                  <a:cubicBezTo>
                    <a:pt x="137" y="1078"/>
                    <a:pt x="171" y="1115"/>
                    <a:pt x="206" y="1151"/>
                  </a:cubicBezTo>
                  <a:lnTo>
                    <a:pt x="206" y="1151"/>
                  </a:lnTo>
                  <a:cubicBezTo>
                    <a:pt x="159" y="1178"/>
                    <a:pt x="117" y="1214"/>
                    <a:pt x="81" y="1250"/>
                  </a:cubicBezTo>
                  <a:cubicBezTo>
                    <a:pt x="37" y="1303"/>
                    <a:pt x="10" y="1374"/>
                    <a:pt x="28" y="1446"/>
                  </a:cubicBezTo>
                  <a:cubicBezTo>
                    <a:pt x="46" y="1508"/>
                    <a:pt x="90" y="1562"/>
                    <a:pt x="153" y="1598"/>
                  </a:cubicBezTo>
                  <a:cubicBezTo>
                    <a:pt x="198" y="1628"/>
                    <a:pt x="250" y="1652"/>
                    <a:pt x="303" y="1669"/>
                  </a:cubicBezTo>
                  <a:lnTo>
                    <a:pt x="303" y="1669"/>
                  </a:lnTo>
                  <a:cubicBezTo>
                    <a:pt x="262" y="1734"/>
                    <a:pt x="240" y="1805"/>
                    <a:pt x="224" y="1883"/>
                  </a:cubicBezTo>
                  <a:cubicBezTo>
                    <a:pt x="206" y="1972"/>
                    <a:pt x="233" y="2062"/>
                    <a:pt x="287" y="2133"/>
                  </a:cubicBezTo>
                  <a:cubicBezTo>
                    <a:pt x="340" y="2205"/>
                    <a:pt x="412" y="2249"/>
                    <a:pt x="501" y="2276"/>
                  </a:cubicBezTo>
                  <a:cubicBezTo>
                    <a:pt x="568" y="2306"/>
                    <a:pt x="635" y="2317"/>
                    <a:pt x="707" y="2320"/>
                  </a:cubicBezTo>
                  <a:lnTo>
                    <a:pt x="707" y="2320"/>
                  </a:lnTo>
                  <a:cubicBezTo>
                    <a:pt x="666" y="2386"/>
                    <a:pt x="655" y="2468"/>
                    <a:pt x="670" y="2544"/>
                  </a:cubicBezTo>
                  <a:cubicBezTo>
                    <a:pt x="688" y="2633"/>
                    <a:pt x="733" y="2713"/>
                    <a:pt x="795" y="2785"/>
                  </a:cubicBezTo>
                  <a:cubicBezTo>
                    <a:pt x="858" y="2847"/>
                    <a:pt x="929" y="2892"/>
                    <a:pt x="1018" y="2927"/>
                  </a:cubicBezTo>
                  <a:cubicBezTo>
                    <a:pt x="1084" y="2949"/>
                    <a:pt x="1155" y="2965"/>
                    <a:pt x="1227" y="2975"/>
                  </a:cubicBezTo>
                  <a:lnTo>
                    <a:pt x="1227" y="2975"/>
                  </a:lnTo>
                  <a:cubicBezTo>
                    <a:pt x="1170" y="3037"/>
                    <a:pt x="1146" y="3120"/>
                    <a:pt x="1161" y="3204"/>
                  </a:cubicBezTo>
                  <a:cubicBezTo>
                    <a:pt x="1188" y="3293"/>
                    <a:pt x="1250" y="3383"/>
                    <a:pt x="1331" y="3427"/>
                  </a:cubicBezTo>
                  <a:cubicBezTo>
                    <a:pt x="1420" y="3463"/>
                    <a:pt x="1509" y="3490"/>
                    <a:pt x="1599" y="3499"/>
                  </a:cubicBezTo>
                  <a:cubicBezTo>
                    <a:pt x="1509" y="3490"/>
                    <a:pt x="1429" y="3463"/>
                    <a:pt x="1349" y="3427"/>
                  </a:cubicBezTo>
                  <a:cubicBezTo>
                    <a:pt x="1268" y="3383"/>
                    <a:pt x="1215" y="3311"/>
                    <a:pt x="1197" y="3222"/>
                  </a:cubicBezTo>
                  <a:cubicBezTo>
                    <a:pt x="1179" y="3142"/>
                    <a:pt x="1215" y="3052"/>
                    <a:pt x="1286" y="2999"/>
                  </a:cubicBezTo>
                  <a:lnTo>
                    <a:pt x="1322" y="2972"/>
                  </a:lnTo>
                  <a:lnTo>
                    <a:pt x="1273" y="2972"/>
                  </a:lnTo>
                  <a:lnTo>
                    <a:pt x="1259" y="2945"/>
                  </a:lnTo>
                  <a:cubicBezTo>
                    <a:pt x="1249" y="2953"/>
                    <a:pt x="1240" y="2962"/>
                    <a:pt x="1231" y="2971"/>
                  </a:cubicBezTo>
                  <a:lnTo>
                    <a:pt x="1231" y="2971"/>
                  </a:lnTo>
                  <a:cubicBezTo>
                    <a:pt x="1163" y="2966"/>
                    <a:pt x="1095" y="2950"/>
                    <a:pt x="1027" y="2927"/>
                  </a:cubicBezTo>
                  <a:cubicBezTo>
                    <a:pt x="947" y="2892"/>
                    <a:pt x="876" y="2847"/>
                    <a:pt x="822" y="2785"/>
                  </a:cubicBezTo>
                  <a:cubicBezTo>
                    <a:pt x="769" y="2722"/>
                    <a:pt x="724" y="2651"/>
                    <a:pt x="706" y="2562"/>
                  </a:cubicBezTo>
                  <a:cubicBezTo>
                    <a:pt x="688" y="2481"/>
                    <a:pt x="706" y="2401"/>
                    <a:pt x="760" y="2338"/>
                  </a:cubicBezTo>
                  <a:lnTo>
                    <a:pt x="795" y="2303"/>
                  </a:lnTo>
                  <a:lnTo>
                    <a:pt x="751" y="2303"/>
                  </a:lnTo>
                  <a:cubicBezTo>
                    <a:pt x="748" y="2303"/>
                    <a:pt x="745" y="2303"/>
                    <a:pt x="742" y="2303"/>
                  </a:cubicBezTo>
                  <a:lnTo>
                    <a:pt x="742" y="2303"/>
                  </a:lnTo>
                  <a:lnTo>
                    <a:pt x="733" y="2285"/>
                  </a:lnTo>
                  <a:cubicBezTo>
                    <a:pt x="728" y="2291"/>
                    <a:pt x="723" y="2297"/>
                    <a:pt x="718" y="2304"/>
                  </a:cubicBezTo>
                  <a:lnTo>
                    <a:pt x="718" y="2304"/>
                  </a:lnTo>
                  <a:cubicBezTo>
                    <a:pt x="568" y="2303"/>
                    <a:pt x="422" y="2241"/>
                    <a:pt x="322" y="2133"/>
                  </a:cubicBezTo>
                  <a:cubicBezTo>
                    <a:pt x="269" y="2071"/>
                    <a:pt x="251" y="1990"/>
                    <a:pt x="269" y="1910"/>
                  </a:cubicBezTo>
                  <a:cubicBezTo>
                    <a:pt x="278" y="1830"/>
                    <a:pt x="313" y="1749"/>
                    <a:pt x="358" y="1687"/>
                  </a:cubicBezTo>
                  <a:lnTo>
                    <a:pt x="376" y="1660"/>
                  </a:lnTo>
                  <a:lnTo>
                    <a:pt x="349" y="1651"/>
                  </a:lnTo>
                  <a:cubicBezTo>
                    <a:pt x="340" y="1649"/>
                    <a:pt x="331" y="1646"/>
                    <a:pt x="322" y="1643"/>
                  </a:cubicBezTo>
                  <a:lnTo>
                    <a:pt x="322" y="1643"/>
                  </a:lnTo>
                  <a:lnTo>
                    <a:pt x="322" y="1642"/>
                  </a:lnTo>
                  <a:cubicBezTo>
                    <a:pt x="322" y="1642"/>
                    <a:pt x="322" y="1643"/>
                    <a:pt x="322" y="1643"/>
                  </a:cubicBezTo>
                  <a:lnTo>
                    <a:pt x="322" y="1643"/>
                  </a:lnTo>
                  <a:cubicBezTo>
                    <a:pt x="271" y="1625"/>
                    <a:pt x="225" y="1603"/>
                    <a:pt x="179" y="1580"/>
                  </a:cubicBezTo>
                  <a:cubicBezTo>
                    <a:pt x="126" y="1544"/>
                    <a:pt x="90" y="1499"/>
                    <a:pt x="72" y="1446"/>
                  </a:cubicBezTo>
                  <a:cubicBezTo>
                    <a:pt x="55" y="1392"/>
                    <a:pt x="72" y="1339"/>
                    <a:pt x="117" y="1294"/>
                  </a:cubicBezTo>
                  <a:cubicBezTo>
                    <a:pt x="153" y="1250"/>
                    <a:pt x="206" y="1214"/>
                    <a:pt x="260" y="1187"/>
                  </a:cubicBezTo>
                  <a:lnTo>
                    <a:pt x="287" y="1178"/>
                  </a:lnTo>
                  <a:lnTo>
                    <a:pt x="260" y="1151"/>
                  </a:lnTo>
                  <a:cubicBezTo>
                    <a:pt x="224" y="1107"/>
                    <a:pt x="179" y="1062"/>
                    <a:pt x="144" y="1017"/>
                  </a:cubicBezTo>
                  <a:cubicBezTo>
                    <a:pt x="108" y="973"/>
                    <a:pt x="81" y="919"/>
                    <a:pt x="63" y="866"/>
                  </a:cubicBezTo>
                  <a:cubicBezTo>
                    <a:pt x="55" y="839"/>
                    <a:pt x="55" y="812"/>
                    <a:pt x="63" y="785"/>
                  </a:cubicBezTo>
                  <a:cubicBezTo>
                    <a:pt x="81" y="696"/>
                    <a:pt x="126" y="625"/>
                    <a:pt x="197" y="571"/>
                  </a:cubicBezTo>
                  <a:lnTo>
                    <a:pt x="215" y="562"/>
                  </a:lnTo>
                  <a:lnTo>
                    <a:pt x="206" y="536"/>
                  </a:lnTo>
                  <a:cubicBezTo>
                    <a:pt x="162" y="482"/>
                    <a:pt x="126" y="420"/>
                    <a:pt x="99" y="366"/>
                  </a:cubicBezTo>
                  <a:cubicBezTo>
                    <a:pt x="72" y="303"/>
                    <a:pt x="55" y="241"/>
                    <a:pt x="63" y="179"/>
                  </a:cubicBezTo>
                  <a:cubicBezTo>
                    <a:pt x="77" y="144"/>
                    <a:pt x="123" y="131"/>
                    <a:pt x="172" y="131"/>
                  </a:cubicBezTo>
                  <a:cubicBezTo>
                    <a:pt x="187" y="131"/>
                    <a:pt x="201" y="132"/>
                    <a:pt x="215" y="134"/>
                  </a:cubicBezTo>
                  <a:cubicBezTo>
                    <a:pt x="287" y="143"/>
                    <a:pt x="349" y="161"/>
                    <a:pt x="412" y="196"/>
                  </a:cubicBezTo>
                  <a:lnTo>
                    <a:pt x="429" y="196"/>
                  </a:lnTo>
                  <a:lnTo>
                    <a:pt x="438" y="187"/>
                  </a:lnTo>
                  <a:cubicBezTo>
                    <a:pt x="483" y="125"/>
                    <a:pt x="545" y="98"/>
                    <a:pt x="617" y="98"/>
                  </a:cubicBezTo>
                  <a:cubicBezTo>
                    <a:pt x="644" y="107"/>
                    <a:pt x="670" y="125"/>
                    <a:pt x="697" y="152"/>
                  </a:cubicBezTo>
                  <a:cubicBezTo>
                    <a:pt x="715" y="179"/>
                    <a:pt x="733" y="214"/>
                    <a:pt x="751" y="241"/>
                  </a:cubicBezTo>
                  <a:lnTo>
                    <a:pt x="769" y="277"/>
                  </a:lnTo>
                  <a:lnTo>
                    <a:pt x="795" y="250"/>
                  </a:lnTo>
                  <a:cubicBezTo>
                    <a:pt x="840" y="196"/>
                    <a:pt x="893" y="152"/>
                    <a:pt x="956" y="116"/>
                  </a:cubicBezTo>
                  <a:cubicBezTo>
                    <a:pt x="1018" y="71"/>
                    <a:pt x="1081" y="54"/>
                    <a:pt x="1152" y="54"/>
                  </a:cubicBezTo>
                  <a:cubicBezTo>
                    <a:pt x="1215" y="63"/>
                    <a:pt x="1277" y="98"/>
                    <a:pt x="1331" y="143"/>
                  </a:cubicBezTo>
                  <a:cubicBezTo>
                    <a:pt x="1384" y="196"/>
                    <a:pt x="1429" y="250"/>
                    <a:pt x="1465" y="312"/>
                  </a:cubicBezTo>
                  <a:lnTo>
                    <a:pt x="1483" y="339"/>
                  </a:lnTo>
                  <a:lnTo>
                    <a:pt x="1500" y="312"/>
                  </a:lnTo>
                  <a:cubicBezTo>
                    <a:pt x="1545" y="268"/>
                    <a:pt x="1599" y="223"/>
                    <a:pt x="1661" y="205"/>
                  </a:cubicBezTo>
                  <a:cubicBezTo>
                    <a:pt x="1688" y="192"/>
                    <a:pt x="1719" y="185"/>
                    <a:pt x="1750" y="185"/>
                  </a:cubicBezTo>
                  <a:cubicBezTo>
                    <a:pt x="1781" y="185"/>
                    <a:pt x="1813" y="192"/>
                    <a:pt x="1840" y="205"/>
                  </a:cubicBezTo>
                  <a:cubicBezTo>
                    <a:pt x="1893" y="232"/>
                    <a:pt x="1938" y="277"/>
                    <a:pt x="1964" y="339"/>
                  </a:cubicBezTo>
                  <a:cubicBezTo>
                    <a:pt x="1991" y="393"/>
                    <a:pt x="2009" y="455"/>
                    <a:pt x="2018" y="527"/>
                  </a:cubicBezTo>
                  <a:lnTo>
                    <a:pt x="2018" y="571"/>
                  </a:lnTo>
                  <a:lnTo>
                    <a:pt x="2045" y="536"/>
                  </a:lnTo>
                  <a:cubicBezTo>
                    <a:pt x="2080" y="491"/>
                    <a:pt x="2143" y="455"/>
                    <a:pt x="2205" y="455"/>
                  </a:cubicBezTo>
                  <a:cubicBezTo>
                    <a:pt x="2268" y="455"/>
                    <a:pt x="2330" y="473"/>
                    <a:pt x="2375" y="509"/>
                  </a:cubicBezTo>
                  <a:cubicBezTo>
                    <a:pt x="2473" y="598"/>
                    <a:pt x="2554" y="696"/>
                    <a:pt x="2607" y="821"/>
                  </a:cubicBezTo>
                  <a:lnTo>
                    <a:pt x="2625" y="848"/>
                  </a:lnTo>
                  <a:lnTo>
                    <a:pt x="2643" y="821"/>
                  </a:lnTo>
                  <a:cubicBezTo>
                    <a:pt x="2687" y="750"/>
                    <a:pt x="2750" y="705"/>
                    <a:pt x="2830" y="696"/>
                  </a:cubicBezTo>
                  <a:cubicBezTo>
                    <a:pt x="2840" y="695"/>
                    <a:pt x="2851" y="695"/>
                    <a:pt x="2861" y="695"/>
                  </a:cubicBezTo>
                  <a:cubicBezTo>
                    <a:pt x="2931" y="695"/>
                    <a:pt x="2999" y="721"/>
                    <a:pt x="3053" y="768"/>
                  </a:cubicBezTo>
                  <a:cubicBezTo>
                    <a:pt x="3116" y="830"/>
                    <a:pt x="3160" y="901"/>
                    <a:pt x="3178" y="973"/>
                  </a:cubicBezTo>
                  <a:cubicBezTo>
                    <a:pt x="3205" y="1053"/>
                    <a:pt x="3214" y="1134"/>
                    <a:pt x="3214" y="1223"/>
                  </a:cubicBezTo>
                  <a:lnTo>
                    <a:pt x="3214" y="1330"/>
                  </a:lnTo>
                  <a:lnTo>
                    <a:pt x="3250" y="1223"/>
                  </a:lnTo>
                  <a:cubicBezTo>
                    <a:pt x="3276" y="1142"/>
                    <a:pt x="3330" y="1044"/>
                    <a:pt x="3419" y="1026"/>
                  </a:cubicBezTo>
                  <a:cubicBezTo>
                    <a:pt x="3427" y="1025"/>
                    <a:pt x="3435" y="1024"/>
                    <a:pt x="3443" y="1024"/>
                  </a:cubicBezTo>
                  <a:cubicBezTo>
                    <a:pt x="3480" y="1024"/>
                    <a:pt x="3516" y="1040"/>
                    <a:pt x="3553" y="1062"/>
                  </a:cubicBezTo>
                  <a:cubicBezTo>
                    <a:pt x="3589" y="1089"/>
                    <a:pt x="3616" y="1125"/>
                    <a:pt x="3633" y="1169"/>
                  </a:cubicBezTo>
                  <a:cubicBezTo>
                    <a:pt x="3660" y="1258"/>
                    <a:pt x="3669" y="1357"/>
                    <a:pt x="3660" y="1455"/>
                  </a:cubicBezTo>
                  <a:cubicBezTo>
                    <a:pt x="3660" y="1553"/>
                    <a:pt x="3651" y="1642"/>
                    <a:pt x="3633" y="1740"/>
                  </a:cubicBezTo>
                  <a:lnTo>
                    <a:pt x="3607" y="1839"/>
                  </a:lnTo>
                  <a:lnTo>
                    <a:pt x="3651" y="1749"/>
                  </a:lnTo>
                  <a:cubicBezTo>
                    <a:pt x="3652" y="1749"/>
                    <a:pt x="3652" y="1748"/>
                    <a:pt x="3653" y="1747"/>
                  </a:cubicBezTo>
                  <a:lnTo>
                    <a:pt x="3653" y="1747"/>
                  </a:lnTo>
                  <a:lnTo>
                    <a:pt x="3660" y="1749"/>
                  </a:lnTo>
                  <a:cubicBezTo>
                    <a:pt x="3661" y="1743"/>
                    <a:pt x="3663" y="1736"/>
                    <a:pt x="3664" y="1730"/>
                  </a:cubicBezTo>
                  <a:lnTo>
                    <a:pt x="3664" y="1730"/>
                  </a:lnTo>
                  <a:cubicBezTo>
                    <a:pt x="3686" y="1697"/>
                    <a:pt x="3710" y="1674"/>
                    <a:pt x="3741" y="1651"/>
                  </a:cubicBezTo>
                  <a:cubicBezTo>
                    <a:pt x="3758" y="1638"/>
                    <a:pt x="3778" y="1631"/>
                    <a:pt x="3800" y="1631"/>
                  </a:cubicBezTo>
                  <a:cubicBezTo>
                    <a:pt x="3821" y="1631"/>
                    <a:pt x="3843" y="1638"/>
                    <a:pt x="3865" y="1651"/>
                  </a:cubicBezTo>
                  <a:cubicBezTo>
                    <a:pt x="3937" y="1696"/>
                    <a:pt x="3990" y="1785"/>
                    <a:pt x="4008" y="1874"/>
                  </a:cubicBezTo>
                  <a:cubicBezTo>
                    <a:pt x="4035" y="2053"/>
                    <a:pt x="4035" y="2249"/>
                    <a:pt x="4008" y="2428"/>
                  </a:cubicBezTo>
                  <a:cubicBezTo>
                    <a:pt x="3990" y="2526"/>
                    <a:pt x="3982" y="2615"/>
                    <a:pt x="3964" y="2713"/>
                  </a:cubicBezTo>
                  <a:cubicBezTo>
                    <a:pt x="3946" y="2802"/>
                    <a:pt x="3946" y="2901"/>
                    <a:pt x="3973" y="2990"/>
                  </a:cubicBezTo>
                  <a:cubicBezTo>
                    <a:pt x="4008" y="3177"/>
                    <a:pt x="4071" y="3356"/>
                    <a:pt x="4151" y="3534"/>
                  </a:cubicBezTo>
                  <a:cubicBezTo>
                    <a:pt x="4080" y="3356"/>
                    <a:pt x="4017" y="3177"/>
                    <a:pt x="3982" y="2990"/>
                  </a:cubicBezTo>
                  <a:cubicBezTo>
                    <a:pt x="3937" y="2811"/>
                    <a:pt x="4008" y="2624"/>
                    <a:pt x="4026" y="2437"/>
                  </a:cubicBezTo>
                  <a:cubicBezTo>
                    <a:pt x="4053" y="2249"/>
                    <a:pt x="4053" y="2053"/>
                    <a:pt x="4026" y="1865"/>
                  </a:cubicBezTo>
                  <a:cubicBezTo>
                    <a:pt x="4008" y="1767"/>
                    <a:pt x="3955" y="1678"/>
                    <a:pt x="3874" y="1624"/>
                  </a:cubicBezTo>
                  <a:cubicBezTo>
                    <a:pt x="3852" y="1611"/>
                    <a:pt x="3828" y="1604"/>
                    <a:pt x="3802" y="1604"/>
                  </a:cubicBezTo>
                  <a:cubicBezTo>
                    <a:pt x="3776" y="1604"/>
                    <a:pt x="3749" y="1611"/>
                    <a:pt x="3723" y="1624"/>
                  </a:cubicBezTo>
                  <a:cubicBezTo>
                    <a:pt x="3705" y="1637"/>
                    <a:pt x="3688" y="1652"/>
                    <a:pt x="3673" y="1671"/>
                  </a:cubicBezTo>
                  <a:lnTo>
                    <a:pt x="3673" y="1671"/>
                  </a:lnTo>
                  <a:cubicBezTo>
                    <a:pt x="3683" y="1599"/>
                    <a:pt x="3689" y="1527"/>
                    <a:pt x="3696" y="1455"/>
                  </a:cubicBezTo>
                  <a:cubicBezTo>
                    <a:pt x="3696" y="1357"/>
                    <a:pt x="3687" y="1250"/>
                    <a:pt x="3660" y="1160"/>
                  </a:cubicBezTo>
                  <a:cubicBezTo>
                    <a:pt x="3627" y="1060"/>
                    <a:pt x="3539" y="999"/>
                    <a:pt x="3432" y="999"/>
                  </a:cubicBezTo>
                  <a:cubicBezTo>
                    <a:pt x="3425" y="999"/>
                    <a:pt x="3418" y="999"/>
                    <a:pt x="3410" y="1000"/>
                  </a:cubicBezTo>
                  <a:cubicBezTo>
                    <a:pt x="3366" y="1009"/>
                    <a:pt x="3312" y="1044"/>
                    <a:pt x="3285" y="1089"/>
                  </a:cubicBezTo>
                  <a:cubicBezTo>
                    <a:pt x="3272" y="1106"/>
                    <a:pt x="3259" y="1126"/>
                    <a:pt x="3247" y="1147"/>
                  </a:cubicBezTo>
                  <a:lnTo>
                    <a:pt x="3247" y="1147"/>
                  </a:lnTo>
                  <a:cubicBezTo>
                    <a:pt x="3243" y="1084"/>
                    <a:pt x="3233" y="1022"/>
                    <a:pt x="3214" y="964"/>
                  </a:cubicBezTo>
                  <a:cubicBezTo>
                    <a:pt x="3187" y="884"/>
                    <a:pt x="3143" y="803"/>
                    <a:pt x="3080" y="741"/>
                  </a:cubicBezTo>
                  <a:cubicBezTo>
                    <a:pt x="3009" y="678"/>
                    <a:pt x="2919" y="652"/>
                    <a:pt x="2830" y="652"/>
                  </a:cubicBezTo>
                  <a:cubicBezTo>
                    <a:pt x="2753" y="667"/>
                    <a:pt x="2682" y="710"/>
                    <a:pt x="2635" y="773"/>
                  </a:cubicBezTo>
                  <a:lnTo>
                    <a:pt x="2635" y="773"/>
                  </a:lnTo>
                  <a:cubicBezTo>
                    <a:pt x="2607" y="721"/>
                    <a:pt x="2582" y="670"/>
                    <a:pt x="2545" y="625"/>
                  </a:cubicBezTo>
                  <a:cubicBezTo>
                    <a:pt x="2509" y="571"/>
                    <a:pt x="2455" y="518"/>
                    <a:pt x="2402" y="482"/>
                  </a:cubicBezTo>
                  <a:cubicBezTo>
                    <a:pt x="2348" y="437"/>
                    <a:pt x="2277" y="411"/>
                    <a:pt x="2205" y="411"/>
                  </a:cubicBezTo>
                  <a:cubicBezTo>
                    <a:pt x="2150" y="418"/>
                    <a:pt x="2094" y="441"/>
                    <a:pt x="2052" y="476"/>
                  </a:cubicBezTo>
                  <a:lnTo>
                    <a:pt x="2052" y="476"/>
                  </a:lnTo>
                  <a:cubicBezTo>
                    <a:pt x="2046" y="421"/>
                    <a:pt x="2029" y="370"/>
                    <a:pt x="2000" y="312"/>
                  </a:cubicBezTo>
                  <a:cubicBezTo>
                    <a:pt x="1973" y="250"/>
                    <a:pt x="1920" y="196"/>
                    <a:pt x="1857" y="161"/>
                  </a:cubicBezTo>
                  <a:cubicBezTo>
                    <a:pt x="1822" y="147"/>
                    <a:pt x="1786" y="141"/>
                    <a:pt x="1750" y="141"/>
                  </a:cubicBezTo>
                  <a:cubicBezTo>
                    <a:pt x="1715" y="141"/>
                    <a:pt x="1679" y="147"/>
                    <a:pt x="1643" y="161"/>
                  </a:cubicBezTo>
                  <a:cubicBezTo>
                    <a:pt x="1582" y="184"/>
                    <a:pt x="1533" y="220"/>
                    <a:pt x="1487" y="270"/>
                  </a:cubicBezTo>
                  <a:lnTo>
                    <a:pt x="1487" y="270"/>
                  </a:lnTo>
                  <a:cubicBezTo>
                    <a:pt x="1452" y="210"/>
                    <a:pt x="1405" y="163"/>
                    <a:pt x="1358" y="116"/>
                  </a:cubicBezTo>
                  <a:cubicBezTo>
                    <a:pt x="1304" y="54"/>
                    <a:pt x="1233" y="18"/>
                    <a:pt x="1152" y="0"/>
                  </a:cubicBezTo>
                  <a:close/>
                  <a:moveTo>
                    <a:pt x="1857" y="3490"/>
                  </a:moveTo>
                  <a:cubicBezTo>
                    <a:pt x="1856" y="3496"/>
                    <a:pt x="1854" y="3502"/>
                    <a:pt x="1853" y="3508"/>
                  </a:cubicBezTo>
                  <a:lnTo>
                    <a:pt x="1853" y="3508"/>
                  </a:lnTo>
                  <a:cubicBezTo>
                    <a:pt x="1769" y="3508"/>
                    <a:pt x="1684" y="3507"/>
                    <a:pt x="1599" y="3499"/>
                  </a:cubicBezTo>
                  <a:lnTo>
                    <a:pt x="1599" y="3499"/>
                  </a:lnTo>
                  <a:cubicBezTo>
                    <a:pt x="1662" y="3505"/>
                    <a:pt x="1725" y="3511"/>
                    <a:pt x="1791" y="3511"/>
                  </a:cubicBezTo>
                  <a:cubicBezTo>
                    <a:pt x="1811" y="3511"/>
                    <a:pt x="1832" y="3511"/>
                    <a:pt x="1853" y="3509"/>
                  </a:cubicBezTo>
                  <a:lnTo>
                    <a:pt x="1853" y="3509"/>
                  </a:lnTo>
                  <a:cubicBezTo>
                    <a:pt x="1845" y="3567"/>
                    <a:pt x="1872" y="3627"/>
                    <a:pt x="1920" y="3659"/>
                  </a:cubicBezTo>
                  <a:cubicBezTo>
                    <a:pt x="1973" y="3686"/>
                    <a:pt x="2027" y="3704"/>
                    <a:pt x="2089" y="3713"/>
                  </a:cubicBezTo>
                  <a:cubicBezTo>
                    <a:pt x="2137" y="3717"/>
                    <a:pt x="2186" y="3719"/>
                    <a:pt x="2233" y="3719"/>
                  </a:cubicBezTo>
                  <a:cubicBezTo>
                    <a:pt x="2292" y="3719"/>
                    <a:pt x="2351" y="3715"/>
                    <a:pt x="2407" y="3707"/>
                  </a:cubicBezTo>
                  <a:lnTo>
                    <a:pt x="2407" y="3707"/>
                  </a:lnTo>
                  <a:cubicBezTo>
                    <a:pt x="2393" y="3739"/>
                    <a:pt x="2396" y="3775"/>
                    <a:pt x="2411" y="3811"/>
                  </a:cubicBezTo>
                  <a:cubicBezTo>
                    <a:pt x="2416" y="3816"/>
                    <a:pt x="2422" y="3821"/>
                    <a:pt x="2428" y="3826"/>
                  </a:cubicBezTo>
                  <a:lnTo>
                    <a:pt x="2428" y="3826"/>
                  </a:lnTo>
                  <a:cubicBezTo>
                    <a:pt x="2420" y="3791"/>
                    <a:pt x="2420" y="3757"/>
                    <a:pt x="2446" y="3731"/>
                  </a:cubicBezTo>
                  <a:lnTo>
                    <a:pt x="2455" y="3704"/>
                  </a:lnTo>
                  <a:lnTo>
                    <a:pt x="2429" y="3704"/>
                  </a:lnTo>
                  <a:lnTo>
                    <a:pt x="2420" y="3686"/>
                  </a:lnTo>
                  <a:cubicBezTo>
                    <a:pt x="2415" y="3693"/>
                    <a:pt x="2410" y="3700"/>
                    <a:pt x="2407" y="3707"/>
                  </a:cubicBezTo>
                  <a:lnTo>
                    <a:pt x="2407" y="3707"/>
                  </a:lnTo>
                  <a:cubicBezTo>
                    <a:pt x="2360" y="3714"/>
                    <a:pt x="2312" y="3717"/>
                    <a:pt x="2263" y="3717"/>
                  </a:cubicBezTo>
                  <a:cubicBezTo>
                    <a:pt x="2208" y="3717"/>
                    <a:pt x="2152" y="3713"/>
                    <a:pt x="2098" y="3704"/>
                  </a:cubicBezTo>
                  <a:cubicBezTo>
                    <a:pt x="2036" y="3704"/>
                    <a:pt x="1982" y="3686"/>
                    <a:pt x="1938" y="3659"/>
                  </a:cubicBezTo>
                  <a:cubicBezTo>
                    <a:pt x="1893" y="3624"/>
                    <a:pt x="1875" y="3570"/>
                    <a:pt x="1884" y="3525"/>
                  </a:cubicBezTo>
                  <a:lnTo>
                    <a:pt x="1884" y="3508"/>
                  </a:lnTo>
                  <a:lnTo>
                    <a:pt x="1875" y="3508"/>
                  </a:lnTo>
                  <a:lnTo>
                    <a:pt x="1857" y="3490"/>
                  </a:lnTo>
                  <a:close/>
                  <a:moveTo>
                    <a:pt x="3911" y="3508"/>
                  </a:moveTo>
                  <a:cubicBezTo>
                    <a:pt x="3832" y="3508"/>
                    <a:pt x="3754" y="3516"/>
                    <a:pt x="3678" y="3534"/>
                  </a:cubicBezTo>
                  <a:cubicBezTo>
                    <a:pt x="3517" y="3561"/>
                    <a:pt x="3366" y="3606"/>
                    <a:pt x="3214" y="3659"/>
                  </a:cubicBezTo>
                  <a:cubicBezTo>
                    <a:pt x="3062" y="3722"/>
                    <a:pt x="2911" y="3775"/>
                    <a:pt x="2759" y="3820"/>
                  </a:cubicBezTo>
                  <a:cubicBezTo>
                    <a:pt x="2678" y="3847"/>
                    <a:pt x="2598" y="3856"/>
                    <a:pt x="2518" y="3856"/>
                  </a:cubicBezTo>
                  <a:cubicBezTo>
                    <a:pt x="2482" y="3856"/>
                    <a:pt x="2452" y="3844"/>
                    <a:pt x="2428" y="3826"/>
                  </a:cubicBezTo>
                  <a:lnTo>
                    <a:pt x="2428" y="3826"/>
                  </a:lnTo>
                  <a:cubicBezTo>
                    <a:pt x="2428" y="3827"/>
                    <a:pt x="2428" y="3828"/>
                    <a:pt x="2429" y="3829"/>
                  </a:cubicBezTo>
                  <a:cubicBezTo>
                    <a:pt x="2446" y="3856"/>
                    <a:pt x="2491" y="3865"/>
                    <a:pt x="2527" y="3873"/>
                  </a:cubicBezTo>
                  <a:cubicBezTo>
                    <a:pt x="2607" y="3873"/>
                    <a:pt x="2687" y="3856"/>
                    <a:pt x="2759" y="3838"/>
                  </a:cubicBezTo>
                  <a:cubicBezTo>
                    <a:pt x="2919" y="3793"/>
                    <a:pt x="3071" y="3740"/>
                    <a:pt x="3214" y="3686"/>
                  </a:cubicBezTo>
                  <a:cubicBezTo>
                    <a:pt x="3366" y="3624"/>
                    <a:pt x="3517" y="3588"/>
                    <a:pt x="3678" y="3561"/>
                  </a:cubicBezTo>
                  <a:cubicBezTo>
                    <a:pt x="3773" y="3533"/>
                    <a:pt x="3871" y="3519"/>
                    <a:pt x="3971" y="3519"/>
                  </a:cubicBezTo>
                  <a:cubicBezTo>
                    <a:pt x="4031" y="3519"/>
                    <a:pt x="4091" y="3524"/>
                    <a:pt x="4151" y="3534"/>
                  </a:cubicBezTo>
                  <a:cubicBezTo>
                    <a:pt x="4071" y="3516"/>
                    <a:pt x="3990" y="3508"/>
                    <a:pt x="3911" y="3508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4" name="Google Shape;134;p2"/>
          <p:cNvSpPr/>
          <p:nvPr/>
        </p:nvSpPr>
        <p:spPr>
          <a:xfrm rot="-7115392">
            <a:off x="1443806" y="5920974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"/>
          <p:cNvSpPr/>
          <p:nvPr/>
        </p:nvSpPr>
        <p:spPr>
          <a:xfrm rot="-7115392">
            <a:off x="1450570" y="5924025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2"/>
          <p:cNvSpPr/>
          <p:nvPr/>
        </p:nvSpPr>
        <p:spPr>
          <a:xfrm rot="-7115392">
            <a:off x="1489791" y="5936613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2"/>
          <p:cNvSpPr/>
          <p:nvPr/>
        </p:nvSpPr>
        <p:spPr>
          <a:xfrm rot="-7115392">
            <a:off x="1361233" y="5752970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2"/>
          <p:cNvSpPr/>
          <p:nvPr/>
        </p:nvSpPr>
        <p:spPr>
          <a:xfrm rot="-7115392">
            <a:off x="1353021" y="5751158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2"/>
          <p:cNvSpPr/>
          <p:nvPr/>
        </p:nvSpPr>
        <p:spPr>
          <a:xfrm rot="-7115392">
            <a:off x="1405496" y="5767365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2"/>
          <p:cNvSpPr/>
          <p:nvPr/>
        </p:nvSpPr>
        <p:spPr>
          <a:xfrm rot="-7115392">
            <a:off x="1103752" y="5761384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2"/>
          <p:cNvSpPr/>
          <p:nvPr/>
        </p:nvSpPr>
        <p:spPr>
          <a:xfrm rot="-7115392">
            <a:off x="1286932" y="5813881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2"/>
          <p:cNvSpPr/>
          <p:nvPr/>
        </p:nvSpPr>
        <p:spPr>
          <a:xfrm rot="-7115392">
            <a:off x="664727" y="51047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"/>
          <p:cNvSpPr/>
          <p:nvPr/>
        </p:nvSpPr>
        <p:spPr>
          <a:xfrm rot="-7115392">
            <a:off x="676546" y="5189720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2"/>
          <p:cNvSpPr/>
          <p:nvPr/>
        </p:nvSpPr>
        <p:spPr>
          <a:xfrm rot="-7115392">
            <a:off x="751222" y="5069756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2"/>
          <p:cNvSpPr/>
          <p:nvPr/>
        </p:nvSpPr>
        <p:spPr>
          <a:xfrm rot="-7115392">
            <a:off x="670205" y="5087965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2"/>
          <p:cNvSpPr/>
          <p:nvPr/>
        </p:nvSpPr>
        <p:spPr>
          <a:xfrm rot="-7115392">
            <a:off x="1256785" y="5205325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 rot="-7115392">
            <a:off x="1022511" y="5168631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2"/>
          <p:cNvSpPr/>
          <p:nvPr/>
        </p:nvSpPr>
        <p:spPr>
          <a:xfrm rot="-7115392">
            <a:off x="1229258" y="5028552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2"/>
          <p:cNvSpPr/>
          <p:nvPr/>
        </p:nvSpPr>
        <p:spPr>
          <a:xfrm rot="-7115392">
            <a:off x="1180346" y="5337658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" name="Google Shape;150;p2"/>
          <p:cNvSpPr/>
          <p:nvPr/>
        </p:nvSpPr>
        <p:spPr>
          <a:xfrm rot="-7115392">
            <a:off x="946045" y="5301267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2"/>
          <p:cNvSpPr/>
          <p:nvPr/>
        </p:nvSpPr>
        <p:spPr>
          <a:xfrm rot="-7115392">
            <a:off x="1101652" y="5461540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2"/>
          <p:cNvSpPr/>
          <p:nvPr/>
        </p:nvSpPr>
        <p:spPr>
          <a:xfrm rot="-7115392">
            <a:off x="869542" y="5477106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2"/>
          <p:cNvSpPr/>
          <p:nvPr/>
        </p:nvSpPr>
        <p:spPr>
          <a:xfrm rot="-7115392">
            <a:off x="1038108" y="5590935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2"/>
          <p:cNvSpPr/>
          <p:nvPr/>
        </p:nvSpPr>
        <p:spPr>
          <a:xfrm rot="-7115392">
            <a:off x="807527" y="5651908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2"/>
          <p:cNvSpPr/>
          <p:nvPr/>
        </p:nvSpPr>
        <p:spPr>
          <a:xfrm rot="-7115392">
            <a:off x="1197303" y="5491491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6" name="Google Shape;156;p2"/>
          <p:cNvSpPr/>
          <p:nvPr/>
        </p:nvSpPr>
        <p:spPr>
          <a:xfrm rot="-7115392">
            <a:off x="1071304" y="5065268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2"/>
          <p:cNvSpPr/>
          <p:nvPr/>
        </p:nvSpPr>
        <p:spPr>
          <a:xfrm rot="-7115392">
            <a:off x="1219663" y="5657801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2"/>
          <p:cNvSpPr/>
          <p:nvPr/>
        </p:nvSpPr>
        <p:spPr>
          <a:xfrm rot="-7115392">
            <a:off x="1273129" y="5051802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"/>
          <p:cNvSpPr/>
          <p:nvPr/>
        </p:nvSpPr>
        <p:spPr>
          <a:xfrm rot="-7115392">
            <a:off x="1297453" y="5201386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"/>
          <p:cNvSpPr/>
          <p:nvPr/>
        </p:nvSpPr>
        <p:spPr>
          <a:xfrm rot="-7115392">
            <a:off x="1047119" y="5180883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2"/>
          <p:cNvSpPr/>
          <p:nvPr/>
        </p:nvSpPr>
        <p:spPr>
          <a:xfrm rot="-7115392">
            <a:off x="1221559" y="5332781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2"/>
          <p:cNvSpPr/>
          <p:nvPr/>
        </p:nvSpPr>
        <p:spPr>
          <a:xfrm rot="-7115392">
            <a:off x="971017" y="5314058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3" name="Google Shape;163;p2"/>
          <p:cNvSpPr/>
          <p:nvPr/>
        </p:nvSpPr>
        <p:spPr>
          <a:xfrm rot="-7115392">
            <a:off x="1147730" y="546618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2"/>
          <p:cNvSpPr/>
          <p:nvPr/>
        </p:nvSpPr>
        <p:spPr>
          <a:xfrm rot="-7115392">
            <a:off x="886233" y="548411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2"/>
          <p:cNvSpPr/>
          <p:nvPr/>
        </p:nvSpPr>
        <p:spPr>
          <a:xfrm rot="-7115392">
            <a:off x="1084476" y="5603225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2"/>
          <p:cNvSpPr/>
          <p:nvPr/>
        </p:nvSpPr>
        <p:spPr>
          <a:xfrm rot="-7115392">
            <a:off x="815715" y="5658277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2"/>
          <p:cNvSpPr/>
          <p:nvPr/>
        </p:nvSpPr>
        <p:spPr>
          <a:xfrm rot="-7115392">
            <a:off x="880037" y="5247026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2"/>
          <p:cNvSpPr/>
          <p:nvPr/>
        </p:nvSpPr>
        <p:spPr>
          <a:xfrm rot="10800000">
            <a:off x="2447471" y="5635594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2"/>
          <p:cNvSpPr/>
          <p:nvPr/>
        </p:nvSpPr>
        <p:spPr>
          <a:xfrm rot="10800000">
            <a:off x="2454098" y="5661459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2"/>
          <p:cNvSpPr/>
          <p:nvPr/>
        </p:nvSpPr>
        <p:spPr>
          <a:xfrm rot="10800000">
            <a:off x="2469654" y="5637986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2"/>
          <p:cNvSpPr/>
          <p:nvPr/>
        </p:nvSpPr>
        <p:spPr>
          <a:xfrm rot="10800000">
            <a:off x="2472140" y="5633109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2"/>
          <p:cNvSpPr/>
          <p:nvPr/>
        </p:nvSpPr>
        <p:spPr>
          <a:xfrm rot="10800000">
            <a:off x="1968560" y="5794468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2"/>
          <p:cNvSpPr/>
          <p:nvPr/>
        </p:nvSpPr>
        <p:spPr>
          <a:xfrm rot="10800000">
            <a:off x="2009612" y="5780936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2"/>
          <p:cNvSpPr/>
          <p:nvPr/>
        </p:nvSpPr>
        <p:spPr>
          <a:xfrm rot="10800000">
            <a:off x="1972610" y="5794007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2"/>
          <p:cNvSpPr/>
          <p:nvPr/>
        </p:nvSpPr>
        <p:spPr>
          <a:xfrm rot="10800000">
            <a:off x="1893358" y="5850615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2"/>
          <p:cNvSpPr/>
          <p:nvPr/>
        </p:nvSpPr>
        <p:spPr>
          <a:xfrm rot="10800000">
            <a:off x="1802417" y="5506729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2"/>
          <p:cNvSpPr/>
          <p:nvPr/>
        </p:nvSpPr>
        <p:spPr>
          <a:xfrm rot="10800000">
            <a:off x="1772233" y="5421487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2"/>
          <p:cNvSpPr/>
          <p:nvPr/>
        </p:nvSpPr>
        <p:spPr>
          <a:xfrm rot="10800000">
            <a:off x="1968565" y="5428483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2"/>
          <p:cNvSpPr/>
          <p:nvPr/>
        </p:nvSpPr>
        <p:spPr>
          <a:xfrm rot="10800000">
            <a:off x="2211655" y="5677197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2"/>
          <p:cNvSpPr/>
          <p:nvPr/>
        </p:nvSpPr>
        <p:spPr>
          <a:xfrm rot="10800000">
            <a:off x="2100004" y="5505987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2"/>
          <p:cNvSpPr/>
          <p:nvPr/>
        </p:nvSpPr>
        <p:spPr>
          <a:xfrm rot="10800000">
            <a:off x="2164898" y="555385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"/>
          <p:cNvSpPr/>
          <p:nvPr/>
        </p:nvSpPr>
        <p:spPr>
          <a:xfrm rot="10800000">
            <a:off x="2262650" y="5721839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2"/>
          <p:cNvSpPr/>
          <p:nvPr/>
        </p:nvSpPr>
        <p:spPr>
          <a:xfrm rot="10800000">
            <a:off x="2019467" y="5474229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2"/>
          <p:cNvSpPr/>
          <p:nvPr/>
        </p:nvSpPr>
        <p:spPr>
          <a:xfrm rot="10800000">
            <a:off x="1797639" y="546649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"/>
          <p:cNvSpPr/>
          <p:nvPr/>
        </p:nvSpPr>
        <p:spPr>
          <a:xfrm rot="10800000">
            <a:off x="1776282" y="542111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"/>
          <p:cNvSpPr/>
          <p:nvPr/>
        </p:nvSpPr>
        <p:spPr>
          <a:xfrm rot="10800000">
            <a:off x="1972615" y="5427378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2"/>
          <p:cNvSpPr/>
          <p:nvPr/>
        </p:nvSpPr>
        <p:spPr>
          <a:xfrm rot="10800000">
            <a:off x="2211655" y="5677105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8" name="Google Shape;188;p2"/>
          <p:cNvSpPr/>
          <p:nvPr/>
        </p:nvSpPr>
        <p:spPr>
          <a:xfrm rot="10800000">
            <a:off x="2106540" y="550479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9" name="Google Shape;189;p2"/>
          <p:cNvSpPr/>
          <p:nvPr/>
        </p:nvSpPr>
        <p:spPr>
          <a:xfrm rot="10800000">
            <a:off x="1797641" y="5412926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2"/>
          <p:cNvSpPr/>
          <p:nvPr/>
        </p:nvSpPr>
        <p:spPr>
          <a:xfrm rot="10800000">
            <a:off x="2052328" y="542111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2"/>
          <p:cNvSpPr/>
          <p:nvPr/>
        </p:nvSpPr>
        <p:spPr>
          <a:xfrm rot="10800000">
            <a:off x="2332421" y="571548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2"/>
          <p:cNvSpPr/>
          <p:nvPr/>
        </p:nvSpPr>
        <p:spPr>
          <a:xfrm rot="10800000">
            <a:off x="2189475" y="5498346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"/>
          <p:cNvSpPr/>
          <p:nvPr/>
        </p:nvSpPr>
        <p:spPr>
          <a:xfrm rot="2247870">
            <a:off x="1055047" y="4347540"/>
            <a:ext cx="217296" cy="352209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2"/>
          <p:cNvSpPr/>
          <p:nvPr/>
        </p:nvSpPr>
        <p:spPr>
          <a:xfrm rot="2247870">
            <a:off x="1023131" y="4333378"/>
            <a:ext cx="204616" cy="468852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2"/>
          <p:cNvSpPr/>
          <p:nvPr/>
        </p:nvSpPr>
        <p:spPr>
          <a:xfrm rot="2247870">
            <a:off x="1088534" y="4344365"/>
            <a:ext cx="173743" cy="258723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2"/>
          <p:cNvSpPr/>
          <p:nvPr/>
        </p:nvSpPr>
        <p:spPr>
          <a:xfrm rot="2247870">
            <a:off x="1057269" y="4343080"/>
            <a:ext cx="209577" cy="355045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2"/>
          <p:cNvSpPr/>
          <p:nvPr/>
        </p:nvSpPr>
        <p:spPr>
          <a:xfrm rot="2247870">
            <a:off x="685219" y="4448133"/>
            <a:ext cx="405608" cy="27187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2"/>
          <p:cNvSpPr/>
          <p:nvPr/>
        </p:nvSpPr>
        <p:spPr>
          <a:xfrm rot="2247870">
            <a:off x="675598" y="4489062"/>
            <a:ext cx="514532" cy="258801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9" name="Google Shape;199;p2"/>
          <p:cNvSpPr/>
          <p:nvPr/>
        </p:nvSpPr>
        <p:spPr>
          <a:xfrm rot="2247870">
            <a:off x="713078" y="4402281"/>
            <a:ext cx="240451" cy="234859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0" name="Google Shape;200;p2"/>
          <p:cNvSpPr/>
          <p:nvPr/>
        </p:nvSpPr>
        <p:spPr>
          <a:xfrm rot="2247870">
            <a:off x="687031" y="4447566"/>
            <a:ext cx="403560" cy="274317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2"/>
          <p:cNvSpPr/>
          <p:nvPr/>
        </p:nvSpPr>
        <p:spPr>
          <a:xfrm rot="5400000">
            <a:off x="11641100" y="9551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2"/>
          <p:cNvSpPr/>
          <p:nvPr/>
        </p:nvSpPr>
        <p:spPr>
          <a:xfrm rot="5400000">
            <a:off x="11641100" y="16419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2"/>
          <p:cNvSpPr/>
          <p:nvPr/>
        </p:nvSpPr>
        <p:spPr>
          <a:xfrm rot="5400000">
            <a:off x="11641100" y="23288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2"/>
          <p:cNvSpPr/>
          <p:nvPr/>
        </p:nvSpPr>
        <p:spPr>
          <a:xfrm rot="5400000">
            <a:off x="11641100" y="30157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2"/>
          <p:cNvSpPr/>
          <p:nvPr/>
        </p:nvSpPr>
        <p:spPr>
          <a:xfrm rot="5400000">
            <a:off x="11641100" y="37025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2"/>
          <p:cNvSpPr/>
          <p:nvPr/>
        </p:nvSpPr>
        <p:spPr>
          <a:xfrm rot="5400000">
            <a:off x="11641100" y="43894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2"/>
          <p:cNvSpPr/>
          <p:nvPr/>
        </p:nvSpPr>
        <p:spPr>
          <a:xfrm rot="5400000">
            <a:off x="11641100" y="53508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bg>
      <p:bgPr>
        <a:solidFill>
          <a:srgbClr val="FFECC6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0" name="Google Shape;10;p2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4" name="Google Shape;14;p2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15;p2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3" name="Google Shape;63;p2"/>
          <p:cNvSpPr txBox="1">
            <a:spLocks noGrp="1"/>
          </p:cNvSpPr>
          <p:nvPr>
            <p:ph type="ctrTitle"/>
          </p:nvPr>
        </p:nvSpPr>
        <p:spPr>
          <a:xfrm rot="-250">
            <a:off x="3348200" y="1715167"/>
            <a:ext cx="5495600" cy="3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935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64" name="Google Shape;64;p2"/>
          <p:cNvSpPr txBox="1">
            <a:spLocks noGrp="1"/>
          </p:cNvSpPr>
          <p:nvPr>
            <p:ph type="subTitle" idx="1"/>
          </p:nvPr>
        </p:nvSpPr>
        <p:spPr>
          <a:xfrm rot="331">
            <a:off x="4020400" y="4612067"/>
            <a:ext cx="4151200" cy="8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5"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  <p:grpSp>
        <p:nvGrpSpPr>
          <p:cNvPr id="2" name="Group 0"/>
          <p:cNvGrpSpPr/>
          <p:nvPr userDrawn="1"/>
        </p:nvGrpSpPr>
        <p:grpSpPr>
          <a:xfrm>
            <a:off x="9415781" y="794173"/>
            <a:ext cx="1946487" cy="2844800"/>
            <a:chOff x="11121" y="938"/>
            <a:chExt cx="2299" cy="3360"/>
          </a:xfrm>
        </p:grpSpPr>
        <p:sp>
          <p:nvSpPr>
            <p:cNvPr id="65" name="Google Shape;65;p2"/>
            <p:cNvSpPr/>
            <p:nvPr/>
          </p:nvSpPr>
          <p:spPr>
            <a:xfrm rot="2831864">
              <a:off x="11161" y="909"/>
              <a:ext cx="858" cy="929"/>
            </a:xfrm>
            <a:custGeom>
              <a:avLst/>
              <a:gdLst/>
              <a:ahLst/>
              <a:cxnLst/>
              <a:rect l="l" t="t" r="r" b="b"/>
              <a:pathLst>
                <a:path w="6087" h="6587" extrusionOk="0">
                  <a:moveTo>
                    <a:pt x="3972" y="0"/>
                  </a:moveTo>
                  <a:cubicBezTo>
                    <a:pt x="3972" y="0"/>
                    <a:pt x="3749" y="537"/>
                    <a:pt x="3402" y="537"/>
                  </a:cubicBezTo>
                  <a:cubicBezTo>
                    <a:pt x="3304" y="537"/>
                    <a:pt x="3195" y="494"/>
                    <a:pt x="3079" y="384"/>
                  </a:cubicBezTo>
                  <a:lnTo>
                    <a:pt x="3079" y="384"/>
                  </a:lnTo>
                  <a:cubicBezTo>
                    <a:pt x="3079" y="384"/>
                    <a:pt x="3177" y="1009"/>
                    <a:pt x="2820" y="1294"/>
                  </a:cubicBezTo>
                  <a:cubicBezTo>
                    <a:pt x="2764" y="1339"/>
                    <a:pt x="2701" y="1359"/>
                    <a:pt x="2635" y="1359"/>
                  </a:cubicBezTo>
                  <a:cubicBezTo>
                    <a:pt x="2280" y="1359"/>
                    <a:pt x="1823" y="806"/>
                    <a:pt x="1740" y="679"/>
                  </a:cubicBezTo>
                  <a:cubicBezTo>
                    <a:pt x="1740" y="679"/>
                    <a:pt x="1456" y="1447"/>
                    <a:pt x="334" y="1447"/>
                  </a:cubicBezTo>
                  <a:cubicBezTo>
                    <a:pt x="315" y="1447"/>
                    <a:pt x="296" y="1447"/>
                    <a:pt x="277" y="1446"/>
                  </a:cubicBezTo>
                  <a:lnTo>
                    <a:pt x="277" y="1446"/>
                  </a:lnTo>
                  <a:cubicBezTo>
                    <a:pt x="277" y="1446"/>
                    <a:pt x="1205" y="1901"/>
                    <a:pt x="741" y="2642"/>
                  </a:cubicBezTo>
                  <a:cubicBezTo>
                    <a:pt x="741" y="2642"/>
                    <a:pt x="904" y="2589"/>
                    <a:pt x="1103" y="2589"/>
                  </a:cubicBezTo>
                  <a:cubicBezTo>
                    <a:pt x="1303" y="2589"/>
                    <a:pt x="1540" y="2642"/>
                    <a:pt x="1687" y="2856"/>
                  </a:cubicBezTo>
                  <a:cubicBezTo>
                    <a:pt x="1939" y="3216"/>
                    <a:pt x="1556" y="3595"/>
                    <a:pt x="846" y="3595"/>
                  </a:cubicBezTo>
                  <a:cubicBezTo>
                    <a:pt x="727" y="3595"/>
                    <a:pt x="599" y="3584"/>
                    <a:pt x="464" y="3561"/>
                  </a:cubicBezTo>
                  <a:lnTo>
                    <a:pt x="464" y="3561"/>
                  </a:lnTo>
                  <a:cubicBezTo>
                    <a:pt x="464" y="3561"/>
                    <a:pt x="973" y="4507"/>
                    <a:pt x="0" y="5025"/>
                  </a:cubicBezTo>
                  <a:cubicBezTo>
                    <a:pt x="0" y="5025"/>
                    <a:pt x="265" y="4906"/>
                    <a:pt x="588" y="4906"/>
                  </a:cubicBezTo>
                  <a:cubicBezTo>
                    <a:pt x="920" y="4906"/>
                    <a:pt x="1313" y="5032"/>
                    <a:pt x="1544" y="5543"/>
                  </a:cubicBezTo>
                  <a:cubicBezTo>
                    <a:pt x="1544" y="5543"/>
                    <a:pt x="2035" y="4503"/>
                    <a:pt x="2550" y="4503"/>
                  </a:cubicBezTo>
                  <a:cubicBezTo>
                    <a:pt x="2569" y="4503"/>
                    <a:pt x="2588" y="4505"/>
                    <a:pt x="2606" y="4507"/>
                  </a:cubicBezTo>
                  <a:cubicBezTo>
                    <a:pt x="3142" y="4588"/>
                    <a:pt x="2481" y="5659"/>
                    <a:pt x="2481" y="5659"/>
                  </a:cubicBezTo>
                  <a:cubicBezTo>
                    <a:pt x="2481" y="5659"/>
                    <a:pt x="2496" y="5657"/>
                    <a:pt x="2522" y="5657"/>
                  </a:cubicBezTo>
                  <a:cubicBezTo>
                    <a:pt x="2684" y="5657"/>
                    <a:pt x="3280" y="5717"/>
                    <a:pt x="3365" y="6587"/>
                  </a:cubicBezTo>
                  <a:cubicBezTo>
                    <a:pt x="3365" y="6587"/>
                    <a:pt x="3935" y="5578"/>
                    <a:pt x="4675" y="5578"/>
                  </a:cubicBezTo>
                  <a:cubicBezTo>
                    <a:pt x="4682" y="5578"/>
                    <a:pt x="4688" y="5578"/>
                    <a:pt x="4695" y="5578"/>
                  </a:cubicBezTo>
                  <a:cubicBezTo>
                    <a:pt x="4695" y="5578"/>
                    <a:pt x="4338" y="4677"/>
                    <a:pt x="4579" y="4409"/>
                  </a:cubicBezTo>
                  <a:cubicBezTo>
                    <a:pt x="4648" y="4332"/>
                    <a:pt x="4757" y="4305"/>
                    <a:pt x="4877" y="4305"/>
                  </a:cubicBezTo>
                  <a:cubicBezTo>
                    <a:pt x="5172" y="4305"/>
                    <a:pt x="5534" y="4472"/>
                    <a:pt x="5534" y="4472"/>
                  </a:cubicBezTo>
                  <a:cubicBezTo>
                    <a:pt x="5534" y="4472"/>
                    <a:pt x="5498" y="3829"/>
                    <a:pt x="6087" y="3802"/>
                  </a:cubicBezTo>
                  <a:cubicBezTo>
                    <a:pt x="6087" y="3802"/>
                    <a:pt x="5418" y="3053"/>
                    <a:pt x="5882" y="2660"/>
                  </a:cubicBezTo>
                  <a:lnTo>
                    <a:pt x="5882" y="2660"/>
                  </a:lnTo>
                  <a:cubicBezTo>
                    <a:pt x="5882" y="2660"/>
                    <a:pt x="5637" y="2722"/>
                    <a:pt x="5309" y="2722"/>
                  </a:cubicBezTo>
                  <a:cubicBezTo>
                    <a:pt x="5013" y="2722"/>
                    <a:pt x="4650" y="2672"/>
                    <a:pt x="4338" y="2481"/>
                  </a:cubicBezTo>
                  <a:cubicBezTo>
                    <a:pt x="4338" y="2481"/>
                    <a:pt x="4213" y="1518"/>
                    <a:pt x="4748" y="857"/>
                  </a:cubicBezTo>
                  <a:cubicBezTo>
                    <a:pt x="4748" y="857"/>
                    <a:pt x="3990" y="750"/>
                    <a:pt x="39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 rot="2831864">
              <a:off x="11223" y="915"/>
              <a:ext cx="510" cy="651"/>
            </a:xfrm>
            <a:custGeom>
              <a:avLst/>
              <a:gdLst/>
              <a:ahLst/>
              <a:cxnLst/>
              <a:rect l="l" t="t" r="r" b="b"/>
              <a:pathLst>
                <a:path w="3615" h="4615" extrusionOk="0">
                  <a:moveTo>
                    <a:pt x="1589" y="0"/>
                  </a:moveTo>
                  <a:cubicBezTo>
                    <a:pt x="1401" y="233"/>
                    <a:pt x="1009" y="536"/>
                    <a:pt x="277" y="518"/>
                  </a:cubicBezTo>
                  <a:cubicBezTo>
                    <a:pt x="277" y="518"/>
                    <a:pt x="1196" y="973"/>
                    <a:pt x="732" y="1705"/>
                  </a:cubicBezTo>
                  <a:cubicBezTo>
                    <a:pt x="732" y="1705"/>
                    <a:pt x="1392" y="1500"/>
                    <a:pt x="1687" y="1928"/>
                  </a:cubicBezTo>
                  <a:cubicBezTo>
                    <a:pt x="1981" y="2348"/>
                    <a:pt x="1410" y="2794"/>
                    <a:pt x="455" y="2633"/>
                  </a:cubicBezTo>
                  <a:cubicBezTo>
                    <a:pt x="455" y="2633"/>
                    <a:pt x="973" y="3579"/>
                    <a:pt x="0" y="4097"/>
                  </a:cubicBezTo>
                  <a:cubicBezTo>
                    <a:pt x="0" y="4097"/>
                    <a:pt x="1080" y="3606"/>
                    <a:pt x="1535" y="4615"/>
                  </a:cubicBezTo>
                  <a:cubicBezTo>
                    <a:pt x="1535" y="4615"/>
                    <a:pt x="2071" y="3499"/>
                    <a:pt x="2606" y="3579"/>
                  </a:cubicBezTo>
                  <a:cubicBezTo>
                    <a:pt x="2687" y="3579"/>
                    <a:pt x="2749" y="3633"/>
                    <a:pt x="2785" y="3704"/>
                  </a:cubicBezTo>
                  <a:cubicBezTo>
                    <a:pt x="3615" y="2357"/>
                    <a:pt x="3044" y="598"/>
                    <a:pt x="1589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 rot="2831864">
              <a:off x="11162" y="897"/>
              <a:ext cx="866" cy="949"/>
            </a:xfrm>
            <a:custGeom>
              <a:avLst/>
              <a:gdLst/>
              <a:ahLst/>
              <a:cxnLst/>
              <a:rect l="l" t="t" r="r" b="b"/>
              <a:pathLst>
                <a:path w="6141" h="6730" extrusionOk="0">
                  <a:moveTo>
                    <a:pt x="1551" y="2823"/>
                  </a:moveTo>
                  <a:cubicBezTo>
                    <a:pt x="1581" y="2844"/>
                    <a:pt x="1609" y="2867"/>
                    <a:pt x="1634" y="2893"/>
                  </a:cubicBezTo>
                  <a:lnTo>
                    <a:pt x="1634" y="2893"/>
                  </a:lnTo>
                  <a:cubicBezTo>
                    <a:pt x="1609" y="2867"/>
                    <a:pt x="1581" y="2843"/>
                    <a:pt x="1551" y="2823"/>
                  </a:cubicBezTo>
                  <a:close/>
                  <a:moveTo>
                    <a:pt x="599" y="5016"/>
                  </a:moveTo>
                  <a:cubicBezTo>
                    <a:pt x="551" y="5016"/>
                    <a:pt x="503" y="5019"/>
                    <a:pt x="455" y="5025"/>
                  </a:cubicBezTo>
                  <a:cubicBezTo>
                    <a:pt x="359" y="5036"/>
                    <a:pt x="266" y="5055"/>
                    <a:pt x="175" y="5083"/>
                  </a:cubicBezTo>
                  <a:lnTo>
                    <a:pt x="175" y="5083"/>
                  </a:lnTo>
                  <a:cubicBezTo>
                    <a:pt x="264" y="5058"/>
                    <a:pt x="355" y="5039"/>
                    <a:pt x="446" y="5034"/>
                  </a:cubicBezTo>
                  <a:cubicBezTo>
                    <a:pt x="497" y="5028"/>
                    <a:pt x="548" y="5025"/>
                    <a:pt x="598" y="5025"/>
                  </a:cubicBezTo>
                  <a:cubicBezTo>
                    <a:pt x="699" y="5025"/>
                    <a:pt x="801" y="5037"/>
                    <a:pt x="902" y="5061"/>
                  </a:cubicBezTo>
                  <a:cubicBezTo>
                    <a:pt x="804" y="5030"/>
                    <a:pt x="702" y="5016"/>
                    <a:pt x="599" y="5016"/>
                  </a:cubicBezTo>
                  <a:close/>
                  <a:moveTo>
                    <a:pt x="1634" y="2893"/>
                  </a:moveTo>
                  <a:lnTo>
                    <a:pt x="1634" y="2893"/>
                  </a:lnTo>
                  <a:cubicBezTo>
                    <a:pt x="1661" y="2919"/>
                    <a:pt x="1684" y="2949"/>
                    <a:pt x="1705" y="2981"/>
                  </a:cubicBezTo>
                  <a:cubicBezTo>
                    <a:pt x="1776" y="3070"/>
                    <a:pt x="1794" y="3195"/>
                    <a:pt x="1750" y="3302"/>
                  </a:cubicBezTo>
                  <a:cubicBezTo>
                    <a:pt x="1696" y="3410"/>
                    <a:pt x="1616" y="3490"/>
                    <a:pt x="1517" y="3543"/>
                  </a:cubicBezTo>
                  <a:cubicBezTo>
                    <a:pt x="1410" y="3597"/>
                    <a:pt x="1303" y="3633"/>
                    <a:pt x="1187" y="3651"/>
                  </a:cubicBezTo>
                  <a:cubicBezTo>
                    <a:pt x="1071" y="3673"/>
                    <a:pt x="955" y="3684"/>
                    <a:pt x="839" y="3684"/>
                  </a:cubicBezTo>
                  <a:cubicBezTo>
                    <a:pt x="723" y="3684"/>
                    <a:pt x="607" y="3673"/>
                    <a:pt x="491" y="3651"/>
                  </a:cubicBezTo>
                  <a:lnTo>
                    <a:pt x="464" y="3651"/>
                  </a:lnTo>
                  <a:lnTo>
                    <a:pt x="473" y="3677"/>
                  </a:lnTo>
                  <a:cubicBezTo>
                    <a:pt x="474" y="3679"/>
                    <a:pt x="475" y="3681"/>
                    <a:pt x="476" y="3683"/>
                  </a:cubicBezTo>
                  <a:lnTo>
                    <a:pt x="476" y="3683"/>
                  </a:lnTo>
                  <a:lnTo>
                    <a:pt x="464" y="3695"/>
                  </a:lnTo>
                  <a:cubicBezTo>
                    <a:pt x="471" y="3696"/>
                    <a:pt x="477" y="3698"/>
                    <a:pt x="484" y="3699"/>
                  </a:cubicBezTo>
                  <a:lnTo>
                    <a:pt x="484" y="3699"/>
                  </a:lnTo>
                  <a:cubicBezTo>
                    <a:pt x="541" y="3818"/>
                    <a:pt x="581" y="3953"/>
                    <a:pt x="598" y="4079"/>
                  </a:cubicBezTo>
                  <a:cubicBezTo>
                    <a:pt x="616" y="4222"/>
                    <a:pt x="607" y="4365"/>
                    <a:pt x="571" y="4507"/>
                  </a:cubicBezTo>
                  <a:cubicBezTo>
                    <a:pt x="527" y="4641"/>
                    <a:pt x="455" y="4766"/>
                    <a:pt x="357" y="4873"/>
                  </a:cubicBezTo>
                  <a:cubicBezTo>
                    <a:pt x="313" y="4927"/>
                    <a:pt x="259" y="4971"/>
                    <a:pt x="197" y="5016"/>
                  </a:cubicBezTo>
                  <a:cubicBezTo>
                    <a:pt x="143" y="5052"/>
                    <a:pt x="81" y="5087"/>
                    <a:pt x="18" y="5123"/>
                  </a:cubicBezTo>
                  <a:lnTo>
                    <a:pt x="18" y="5134"/>
                  </a:lnTo>
                  <a:lnTo>
                    <a:pt x="18" y="5134"/>
                  </a:lnTo>
                  <a:cubicBezTo>
                    <a:pt x="12" y="5137"/>
                    <a:pt x="6" y="5139"/>
                    <a:pt x="0" y="5141"/>
                  </a:cubicBezTo>
                  <a:lnTo>
                    <a:pt x="9" y="5150"/>
                  </a:lnTo>
                  <a:cubicBezTo>
                    <a:pt x="23" y="5142"/>
                    <a:pt x="37" y="5135"/>
                    <a:pt x="50" y="5127"/>
                  </a:cubicBezTo>
                  <a:lnTo>
                    <a:pt x="50" y="5127"/>
                  </a:lnTo>
                  <a:cubicBezTo>
                    <a:pt x="92" y="5110"/>
                    <a:pt x="133" y="5096"/>
                    <a:pt x="175" y="5083"/>
                  </a:cubicBezTo>
                  <a:lnTo>
                    <a:pt x="175" y="5083"/>
                  </a:lnTo>
                  <a:cubicBezTo>
                    <a:pt x="141" y="5092"/>
                    <a:pt x="108" y="5103"/>
                    <a:pt x="75" y="5114"/>
                  </a:cubicBezTo>
                  <a:lnTo>
                    <a:pt x="75" y="5114"/>
                  </a:lnTo>
                  <a:cubicBezTo>
                    <a:pt x="115" y="5093"/>
                    <a:pt x="153" y="5072"/>
                    <a:pt x="188" y="5043"/>
                  </a:cubicBezTo>
                  <a:cubicBezTo>
                    <a:pt x="250" y="4998"/>
                    <a:pt x="304" y="4954"/>
                    <a:pt x="357" y="4900"/>
                  </a:cubicBezTo>
                  <a:cubicBezTo>
                    <a:pt x="455" y="4793"/>
                    <a:pt x="527" y="4668"/>
                    <a:pt x="571" y="4525"/>
                  </a:cubicBezTo>
                  <a:cubicBezTo>
                    <a:pt x="616" y="4382"/>
                    <a:pt x="625" y="4240"/>
                    <a:pt x="607" y="4097"/>
                  </a:cubicBezTo>
                  <a:cubicBezTo>
                    <a:pt x="582" y="3962"/>
                    <a:pt x="549" y="3828"/>
                    <a:pt x="493" y="3700"/>
                  </a:cubicBezTo>
                  <a:lnTo>
                    <a:pt x="493" y="3700"/>
                  </a:lnTo>
                  <a:cubicBezTo>
                    <a:pt x="611" y="3722"/>
                    <a:pt x="732" y="3733"/>
                    <a:pt x="852" y="3733"/>
                  </a:cubicBezTo>
                  <a:cubicBezTo>
                    <a:pt x="959" y="3733"/>
                    <a:pt x="1065" y="3724"/>
                    <a:pt x="1169" y="3704"/>
                  </a:cubicBezTo>
                  <a:cubicBezTo>
                    <a:pt x="1285" y="3686"/>
                    <a:pt x="1401" y="3651"/>
                    <a:pt x="1509" y="3588"/>
                  </a:cubicBezTo>
                  <a:cubicBezTo>
                    <a:pt x="1616" y="3543"/>
                    <a:pt x="1705" y="3454"/>
                    <a:pt x="1758" y="3338"/>
                  </a:cubicBezTo>
                  <a:cubicBezTo>
                    <a:pt x="1803" y="3222"/>
                    <a:pt x="1785" y="3088"/>
                    <a:pt x="1714" y="2990"/>
                  </a:cubicBezTo>
                  <a:cubicBezTo>
                    <a:pt x="1692" y="2955"/>
                    <a:pt x="1665" y="2923"/>
                    <a:pt x="1634" y="2893"/>
                  </a:cubicBezTo>
                  <a:close/>
                  <a:moveTo>
                    <a:pt x="902" y="5061"/>
                  </a:moveTo>
                  <a:cubicBezTo>
                    <a:pt x="937" y="5079"/>
                    <a:pt x="973" y="5087"/>
                    <a:pt x="1018" y="5105"/>
                  </a:cubicBezTo>
                  <a:lnTo>
                    <a:pt x="1116" y="5150"/>
                  </a:lnTo>
                  <a:cubicBezTo>
                    <a:pt x="1178" y="5195"/>
                    <a:pt x="1241" y="5239"/>
                    <a:pt x="1294" y="5293"/>
                  </a:cubicBezTo>
                  <a:cubicBezTo>
                    <a:pt x="1348" y="5346"/>
                    <a:pt x="1401" y="5400"/>
                    <a:pt x="1446" y="5462"/>
                  </a:cubicBezTo>
                  <a:cubicBezTo>
                    <a:pt x="1491" y="5516"/>
                    <a:pt x="1517" y="5587"/>
                    <a:pt x="1562" y="5650"/>
                  </a:cubicBezTo>
                  <a:cubicBezTo>
                    <a:pt x="1500" y="5507"/>
                    <a:pt x="1410" y="5382"/>
                    <a:pt x="1294" y="5275"/>
                  </a:cubicBezTo>
                  <a:cubicBezTo>
                    <a:pt x="1241" y="5221"/>
                    <a:pt x="1187" y="5177"/>
                    <a:pt x="1116" y="5141"/>
                  </a:cubicBezTo>
                  <a:lnTo>
                    <a:pt x="1018" y="5096"/>
                  </a:lnTo>
                  <a:cubicBezTo>
                    <a:pt x="982" y="5079"/>
                    <a:pt x="946" y="5070"/>
                    <a:pt x="902" y="5061"/>
                  </a:cubicBezTo>
                  <a:close/>
                  <a:moveTo>
                    <a:pt x="4008" y="0"/>
                  </a:moveTo>
                  <a:lnTo>
                    <a:pt x="3963" y="98"/>
                  </a:lnTo>
                  <a:cubicBezTo>
                    <a:pt x="3927" y="179"/>
                    <a:pt x="3883" y="268"/>
                    <a:pt x="3820" y="348"/>
                  </a:cubicBezTo>
                  <a:cubicBezTo>
                    <a:pt x="3767" y="429"/>
                    <a:pt x="3695" y="491"/>
                    <a:pt x="3624" y="554"/>
                  </a:cubicBezTo>
                  <a:cubicBezTo>
                    <a:pt x="3564" y="594"/>
                    <a:pt x="3493" y="614"/>
                    <a:pt x="3424" y="614"/>
                  </a:cubicBezTo>
                  <a:cubicBezTo>
                    <a:pt x="3401" y="614"/>
                    <a:pt x="3378" y="612"/>
                    <a:pt x="3356" y="607"/>
                  </a:cubicBezTo>
                  <a:cubicBezTo>
                    <a:pt x="3267" y="580"/>
                    <a:pt x="3178" y="536"/>
                    <a:pt x="3115" y="473"/>
                  </a:cubicBezTo>
                  <a:lnTo>
                    <a:pt x="3062" y="429"/>
                  </a:lnTo>
                  <a:lnTo>
                    <a:pt x="3070" y="491"/>
                  </a:lnTo>
                  <a:cubicBezTo>
                    <a:pt x="3072" y="500"/>
                    <a:pt x="3073" y="508"/>
                    <a:pt x="3074" y="516"/>
                  </a:cubicBezTo>
                  <a:lnTo>
                    <a:pt x="3074" y="516"/>
                  </a:lnTo>
                  <a:lnTo>
                    <a:pt x="3070" y="518"/>
                  </a:lnTo>
                  <a:cubicBezTo>
                    <a:pt x="3072" y="519"/>
                    <a:pt x="3073" y="520"/>
                    <a:pt x="3074" y="521"/>
                  </a:cubicBezTo>
                  <a:lnTo>
                    <a:pt x="3074" y="521"/>
                  </a:lnTo>
                  <a:cubicBezTo>
                    <a:pt x="3095" y="700"/>
                    <a:pt x="3077" y="885"/>
                    <a:pt x="3035" y="1062"/>
                  </a:cubicBezTo>
                  <a:cubicBezTo>
                    <a:pt x="2999" y="1152"/>
                    <a:pt x="2954" y="1232"/>
                    <a:pt x="2901" y="1303"/>
                  </a:cubicBezTo>
                  <a:cubicBezTo>
                    <a:pt x="2838" y="1384"/>
                    <a:pt x="2758" y="1428"/>
                    <a:pt x="2669" y="1437"/>
                  </a:cubicBezTo>
                  <a:cubicBezTo>
                    <a:pt x="2571" y="1437"/>
                    <a:pt x="2481" y="1419"/>
                    <a:pt x="2401" y="1366"/>
                  </a:cubicBezTo>
                  <a:cubicBezTo>
                    <a:pt x="2321" y="1321"/>
                    <a:pt x="2240" y="1268"/>
                    <a:pt x="2169" y="1196"/>
                  </a:cubicBezTo>
                  <a:cubicBezTo>
                    <a:pt x="2017" y="1071"/>
                    <a:pt x="1892" y="928"/>
                    <a:pt x="1776" y="777"/>
                  </a:cubicBezTo>
                  <a:lnTo>
                    <a:pt x="1758" y="741"/>
                  </a:lnTo>
                  <a:lnTo>
                    <a:pt x="1741" y="777"/>
                  </a:lnTo>
                  <a:cubicBezTo>
                    <a:pt x="1678" y="911"/>
                    <a:pt x="1598" y="1027"/>
                    <a:pt x="1500" y="1125"/>
                  </a:cubicBezTo>
                  <a:cubicBezTo>
                    <a:pt x="1393" y="1223"/>
                    <a:pt x="1277" y="1303"/>
                    <a:pt x="1143" y="1375"/>
                  </a:cubicBezTo>
                  <a:cubicBezTo>
                    <a:pt x="1009" y="1428"/>
                    <a:pt x="875" y="1473"/>
                    <a:pt x="732" y="1500"/>
                  </a:cubicBezTo>
                  <a:cubicBezTo>
                    <a:pt x="661" y="1517"/>
                    <a:pt x="589" y="1526"/>
                    <a:pt x="518" y="1526"/>
                  </a:cubicBezTo>
                  <a:lnTo>
                    <a:pt x="232" y="1526"/>
                  </a:lnTo>
                  <a:lnTo>
                    <a:pt x="293" y="1561"/>
                  </a:lnTo>
                  <a:lnTo>
                    <a:pt x="293" y="1561"/>
                  </a:lnTo>
                  <a:lnTo>
                    <a:pt x="286" y="1589"/>
                  </a:lnTo>
                  <a:cubicBezTo>
                    <a:pt x="306" y="1589"/>
                    <a:pt x="325" y="1589"/>
                    <a:pt x="344" y="1590"/>
                  </a:cubicBezTo>
                  <a:lnTo>
                    <a:pt x="344" y="1590"/>
                  </a:lnTo>
                  <a:cubicBezTo>
                    <a:pt x="425" y="1640"/>
                    <a:pt x="506" y="1700"/>
                    <a:pt x="580" y="1767"/>
                  </a:cubicBezTo>
                  <a:cubicBezTo>
                    <a:pt x="679" y="1848"/>
                    <a:pt x="750" y="1946"/>
                    <a:pt x="803" y="2053"/>
                  </a:cubicBezTo>
                  <a:cubicBezTo>
                    <a:pt x="857" y="2160"/>
                    <a:pt x="884" y="2276"/>
                    <a:pt x="866" y="2392"/>
                  </a:cubicBezTo>
                  <a:cubicBezTo>
                    <a:pt x="848" y="2517"/>
                    <a:pt x="812" y="2624"/>
                    <a:pt x="750" y="2731"/>
                  </a:cubicBezTo>
                  <a:lnTo>
                    <a:pt x="743" y="2746"/>
                  </a:lnTo>
                  <a:lnTo>
                    <a:pt x="743" y="2746"/>
                  </a:lnTo>
                  <a:cubicBezTo>
                    <a:pt x="739" y="2747"/>
                    <a:pt x="736" y="2748"/>
                    <a:pt x="732" y="2749"/>
                  </a:cubicBezTo>
                  <a:lnTo>
                    <a:pt x="738" y="2755"/>
                  </a:lnTo>
                  <a:lnTo>
                    <a:pt x="738" y="2755"/>
                  </a:lnTo>
                  <a:lnTo>
                    <a:pt x="732" y="2767"/>
                  </a:lnTo>
                  <a:lnTo>
                    <a:pt x="746" y="2763"/>
                  </a:lnTo>
                  <a:lnTo>
                    <a:pt x="746" y="2763"/>
                  </a:lnTo>
                  <a:lnTo>
                    <a:pt x="759" y="2776"/>
                  </a:lnTo>
                  <a:cubicBezTo>
                    <a:pt x="762" y="2770"/>
                    <a:pt x="766" y="2764"/>
                    <a:pt x="769" y="2758"/>
                  </a:cubicBezTo>
                  <a:lnTo>
                    <a:pt x="769" y="2758"/>
                  </a:lnTo>
                  <a:cubicBezTo>
                    <a:pt x="877" y="2723"/>
                    <a:pt x="987" y="2706"/>
                    <a:pt x="1097" y="2706"/>
                  </a:cubicBezTo>
                  <a:cubicBezTo>
                    <a:pt x="1214" y="2706"/>
                    <a:pt x="1331" y="2726"/>
                    <a:pt x="1446" y="2767"/>
                  </a:cubicBezTo>
                  <a:cubicBezTo>
                    <a:pt x="1483" y="2782"/>
                    <a:pt x="1518" y="2801"/>
                    <a:pt x="1551" y="2823"/>
                  </a:cubicBezTo>
                  <a:lnTo>
                    <a:pt x="1551" y="2823"/>
                  </a:lnTo>
                  <a:cubicBezTo>
                    <a:pt x="1516" y="2798"/>
                    <a:pt x="1477" y="2777"/>
                    <a:pt x="1437" y="2758"/>
                  </a:cubicBezTo>
                  <a:cubicBezTo>
                    <a:pt x="1330" y="2713"/>
                    <a:pt x="1205" y="2696"/>
                    <a:pt x="1089" y="2696"/>
                  </a:cubicBezTo>
                  <a:cubicBezTo>
                    <a:pt x="989" y="2696"/>
                    <a:pt x="883" y="2709"/>
                    <a:pt x="782" y="2735"/>
                  </a:cubicBezTo>
                  <a:lnTo>
                    <a:pt x="782" y="2735"/>
                  </a:lnTo>
                  <a:cubicBezTo>
                    <a:pt x="832" y="2639"/>
                    <a:pt x="868" y="2537"/>
                    <a:pt x="884" y="2428"/>
                  </a:cubicBezTo>
                  <a:cubicBezTo>
                    <a:pt x="893" y="2303"/>
                    <a:pt x="875" y="2178"/>
                    <a:pt x="821" y="2062"/>
                  </a:cubicBezTo>
                  <a:cubicBezTo>
                    <a:pt x="759" y="1955"/>
                    <a:pt x="687" y="1857"/>
                    <a:pt x="598" y="1767"/>
                  </a:cubicBezTo>
                  <a:cubicBezTo>
                    <a:pt x="526" y="1703"/>
                    <a:pt x="443" y="1644"/>
                    <a:pt x="357" y="1591"/>
                  </a:cubicBezTo>
                  <a:lnTo>
                    <a:pt x="357" y="1591"/>
                  </a:lnTo>
                  <a:cubicBezTo>
                    <a:pt x="383" y="1592"/>
                    <a:pt x="408" y="1593"/>
                    <a:pt x="433" y="1593"/>
                  </a:cubicBezTo>
                  <a:cubicBezTo>
                    <a:pt x="457" y="1593"/>
                    <a:pt x="482" y="1592"/>
                    <a:pt x="509" y="1589"/>
                  </a:cubicBezTo>
                  <a:cubicBezTo>
                    <a:pt x="589" y="1580"/>
                    <a:pt x="661" y="1571"/>
                    <a:pt x="732" y="1562"/>
                  </a:cubicBezTo>
                  <a:cubicBezTo>
                    <a:pt x="875" y="1535"/>
                    <a:pt x="1018" y="1491"/>
                    <a:pt x="1152" y="1428"/>
                  </a:cubicBezTo>
                  <a:cubicBezTo>
                    <a:pt x="1418" y="1308"/>
                    <a:pt x="1626" y="1097"/>
                    <a:pt x="1761" y="842"/>
                  </a:cubicBezTo>
                  <a:lnTo>
                    <a:pt x="1761" y="842"/>
                  </a:lnTo>
                  <a:cubicBezTo>
                    <a:pt x="1864" y="991"/>
                    <a:pt x="1991" y="1124"/>
                    <a:pt x="2133" y="1250"/>
                  </a:cubicBezTo>
                  <a:cubicBezTo>
                    <a:pt x="2205" y="1312"/>
                    <a:pt x="2285" y="1375"/>
                    <a:pt x="2374" y="1419"/>
                  </a:cubicBezTo>
                  <a:cubicBezTo>
                    <a:pt x="2464" y="1473"/>
                    <a:pt x="2562" y="1500"/>
                    <a:pt x="2669" y="1500"/>
                  </a:cubicBezTo>
                  <a:cubicBezTo>
                    <a:pt x="2767" y="1491"/>
                    <a:pt x="2865" y="1437"/>
                    <a:pt x="2928" y="1348"/>
                  </a:cubicBezTo>
                  <a:cubicBezTo>
                    <a:pt x="2990" y="1276"/>
                    <a:pt x="3035" y="1187"/>
                    <a:pt x="3070" y="1089"/>
                  </a:cubicBezTo>
                  <a:cubicBezTo>
                    <a:pt x="3119" y="921"/>
                    <a:pt x="3138" y="738"/>
                    <a:pt x="3122" y="560"/>
                  </a:cubicBezTo>
                  <a:lnTo>
                    <a:pt x="3122" y="560"/>
                  </a:lnTo>
                  <a:cubicBezTo>
                    <a:pt x="3188" y="610"/>
                    <a:pt x="3260" y="648"/>
                    <a:pt x="3338" y="670"/>
                  </a:cubicBezTo>
                  <a:cubicBezTo>
                    <a:pt x="3364" y="674"/>
                    <a:pt x="3390" y="676"/>
                    <a:pt x="3416" y="676"/>
                  </a:cubicBezTo>
                  <a:cubicBezTo>
                    <a:pt x="3496" y="676"/>
                    <a:pt x="3574" y="654"/>
                    <a:pt x="3642" y="607"/>
                  </a:cubicBezTo>
                  <a:cubicBezTo>
                    <a:pt x="3722" y="554"/>
                    <a:pt x="3802" y="473"/>
                    <a:pt x="3856" y="393"/>
                  </a:cubicBezTo>
                  <a:cubicBezTo>
                    <a:pt x="3900" y="336"/>
                    <a:pt x="3935" y="276"/>
                    <a:pt x="3967" y="214"/>
                  </a:cubicBezTo>
                  <a:lnTo>
                    <a:pt x="3967" y="214"/>
                  </a:lnTo>
                  <a:cubicBezTo>
                    <a:pt x="3975" y="291"/>
                    <a:pt x="3993" y="366"/>
                    <a:pt x="4025" y="438"/>
                  </a:cubicBezTo>
                  <a:cubicBezTo>
                    <a:pt x="4061" y="545"/>
                    <a:pt x="4115" y="634"/>
                    <a:pt x="4195" y="714"/>
                  </a:cubicBezTo>
                  <a:cubicBezTo>
                    <a:pt x="4266" y="786"/>
                    <a:pt x="4356" y="857"/>
                    <a:pt x="4454" y="902"/>
                  </a:cubicBezTo>
                  <a:cubicBezTo>
                    <a:pt x="4538" y="948"/>
                    <a:pt x="4629" y="981"/>
                    <a:pt x="4721" y="1000"/>
                  </a:cubicBezTo>
                  <a:lnTo>
                    <a:pt x="4721" y="1000"/>
                  </a:lnTo>
                  <a:cubicBezTo>
                    <a:pt x="4644" y="1106"/>
                    <a:pt x="4581" y="1219"/>
                    <a:pt x="4525" y="1339"/>
                  </a:cubicBezTo>
                  <a:cubicBezTo>
                    <a:pt x="4463" y="1464"/>
                    <a:pt x="4418" y="1607"/>
                    <a:pt x="4382" y="1749"/>
                  </a:cubicBezTo>
                  <a:cubicBezTo>
                    <a:pt x="4356" y="1883"/>
                    <a:pt x="4338" y="2026"/>
                    <a:pt x="4329" y="2178"/>
                  </a:cubicBezTo>
                  <a:cubicBezTo>
                    <a:pt x="4320" y="2321"/>
                    <a:pt x="4320" y="2463"/>
                    <a:pt x="4338" y="2606"/>
                  </a:cubicBezTo>
                  <a:lnTo>
                    <a:pt x="4338" y="2624"/>
                  </a:lnTo>
                  <a:lnTo>
                    <a:pt x="4347" y="2624"/>
                  </a:lnTo>
                  <a:cubicBezTo>
                    <a:pt x="4463" y="2687"/>
                    <a:pt x="4588" y="2740"/>
                    <a:pt x="4713" y="2785"/>
                  </a:cubicBezTo>
                  <a:cubicBezTo>
                    <a:pt x="4846" y="2820"/>
                    <a:pt x="4971" y="2838"/>
                    <a:pt x="5105" y="2856"/>
                  </a:cubicBezTo>
                  <a:cubicBezTo>
                    <a:pt x="5170" y="2861"/>
                    <a:pt x="5235" y="2863"/>
                    <a:pt x="5300" y="2863"/>
                  </a:cubicBezTo>
                  <a:cubicBezTo>
                    <a:pt x="5478" y="2863"/>
                    <a:pt x="5655" y="2846"/>
                    <a:pt x="5832" y="2810"/>
                  </a:cubicBezTo>
                  <a:lnTo>
                    <a:pt x="5832" y="2810"/>
                  </a:lnTo>
                  <a:cubicBezTo>
                    <a:pt x="5779" y="2877"/>
                    <a:pt x="5742" y="2960"/>
                    <a:pt x="5721" y="3044"/>
                  </a:cubicBezTo>
                  <a:cubicBezTo>
                    <a:pt x="5712" y="3160"/>
                    <a:pt x="5721" y="3267"/>
                    <a:pt x="5757" y="3374"/>
                  </a:cubicBezTo>
                  <a:cubicBezTo>
                    <a:pt x="5832" y="3565"/>
                    <a:pt x="5930" y="3742"/>
                    <a:pt x="6059" y="3902"/>
                  </a:cubicBezTo>
                  <a:lnTo>
                    <a:pt x="6059" y="3902"/>
                  </a:lnTo>
                  <a:cubicBezTo>
                    <a:pt x="5988" y="3907"/>
                    <a:pt x="5921" y="3924"/>
                    <a:pt x="5855" y="3954"/>
                  </a:cubicBezTo>
                  <a:cubicBezTo>
                    <a:pt x="5784" y="3990"/>
                    <a:pt x="5712" y="4043"/>
                    <a:pt x="5668" y="4115"/>
                  </a:cubicBezTo>
                  <a:cubicBezTo>
                    <a:pt x="5623" y="4177"/>
                    <a:pt x="5587" y="4257"/>
                    <a:pt x="5560" y="4338"/>
                  </a:cubicBezTo>
                  <a:cubicBezTo>
                    <a:pt x="5545" y="4408"/>
                    <a:pt x="5536" y="4479"/>
                    <a:pt x="5534" y="4550"/>
                  </a:cubicBezTo>
                  <a:lnTo>
                    <a:pt x="5534" y="4550"/>
                  </a:lnTo>
                  <a:cubicBezTo>
                    <a:pt x="5372" y="4484"/>
                    <a:pt x="5203" y="4435"/>
                    <a:pt x="5025" y="4409"/>
                  </a:cubicBezTo>
                  <a:cubicBezTo>
                    <a:pt x="4987" y="4402"/>
                    <a:pt x="4950" y="4399"/>
                    <a:pt x="4913" y="4399"/>
                  </a:cubicBezTo>
                  <a:cubicBezTo>
                    <a:pt x="4853" y="4399"/>
                    <a:pt x="4795" y="4407"/>
                    <a:pt x="4739" y="4418"/>
                  </a:cubicBezTo>
                  <a:cubicBezTo>
                    <a:pt x="4641" y="4445"/>
                    <a:pt x="4570" y="4516"/>
                    <a:pt x="4534" y="4605"/>
                  </a:cubicBezTo>
                  <a:cubicBezTo>
                    <a:pt x="4498" y="4695"/>
                    <a:pt x="4489" y="4793"/>
                    <a:pt x="4498" y="4891"/>
                  </a:cubicBezTo>
                  <a:cubicBezTo>
                    <a:pt x="4507" y="4980"/>
                    <a:pt x="4516" y="5070"/>
                    <a:pt x="4534" y="5168"/>
                  </a:cubicBezTo>
                  <a:cubicBezTo>
                    <a:pt x="4568" y="5337"/>
                    <a:pt x="4618" y="5507"/>
                    <a:pt x="4684" y="5677"/>
                  </a:cubicBezTo>
                  <a:lnTo>
                    <a:pt x="4684" y="5677"/>
                  </a:lnTo>
                  <a:cubicBezTo>
                    <a:pt x="4548" y="5680"/>
                    <a:pt x="4412" y="5715"/>
                    <a:pt x="4284" y="5775"/>
                  </a:cubicBezTo>
                  <a:cubicBezTo>
                    <a:pt x="4150" y="5837"/>
                    <a:pt x="4025" y="5917"/>
                    <a:pt x="3918" y="6016"/>
                  </a:cubicBezTo>
                  <a:cubicBezTo>
                    <a:pt x="3811" y="6114"/>
                    <a:pt x="3713" y="6221"/>
                    <a:pt x="3624" y="6337"/>
                  </a:cubicBezTo>
                  <a:cubicBezTo>
                    <a:pt x="3532" y="6437"/>
                    <a:pt x="3456" y="6553"/>
                    <a:pt x="3388" y="6669"/>
                  </a:cubicBezTo>
                  <a:lnTo>
                    <a:pt x="3388" y="6669"/>
                  </a:lnTo>
                  <a:lnTo>
                    <a:pt x="3365" y="6515"/>
                  </a:lnTo>
                  <a:cubicBezTo>
                    <a:pt x="3356" y="6453"/>
                    <a:pt x="3338" y="6399"/>
                    <a:pt x="3320" y="6337"/>
                  </a:cubicBezTo>
                  <a:cubicBezTo>
                    <a:pt x="3285" y="6221"/>
                    <a:pt x="3222" y="6114"/>
                    <a:pt x="3142" y="6025"/>
                  </a:cubicBezTo>
                  <a:cubicBezTo>
                    <a:pt x="2994" y="5852"/>
                    <a:pt x="2785" y="5755"/>
                    <a:pt x="2557" y="5755"/>
                  </a:cubicBezTo>
                  <a:cubicBezTo>
                    <a:pt x="2543" y="5755"/>
                    <a:pt x="2529" y="5755"/>
                    <a:pt x="2515" y="5756"/>
                  </a:cubicBezTo>
                  <a:lnTo>
                    <a:pt x="2515" y="5756"/>
                  </a:lnTo>
                  <a:cubicBezTo>
                    <a:pt x="2645" y="5553"/>
                    <a:pt x="2741" y="5334"/>
                    <a:pt x="2812" y="5105"/>
                  </a:cubicBezTo>
                  <a:cubicBezTo>
                    <a:pt x="2847" y="4989"/>
                    <a:pt x="2856" y="4864"/>
                    <a:pt x="2821" y="4748"/>
                  </a:cubicBezTo>
                  <a:cubicBezTo>
                    <a:pt x="2794" y="4686"/>
                    <a:pt x="2749" y="4641"/>
                    <a:pt x="2687" y="4623"/>
                  </a:cubicBezTo>
                  <a:cubicBezTo>
                    <a:pt x="2647" y="4610"/>
                    <a:pt x="2603" y="4602"/>
                    <a:pt x="2558" y="4602"/>
                  </a:cubicBezTo>
                  <a:cubicBezTo>
                    <a:pt x="2542" y="4602"/>
                    <a:pt x="2525" y="4603"/>
                    <a:pt x="2508" y="4605"/>
                  </a:cubicBezTo>
                  <a:cubicBezTo>
                    <a:pt x="2392" y="4632"/>
                    <a:pt x="2276" y="4686"/>
                    <a:pt x="2187" y="4775"/>
                  </a:cubicBezTo>
                  <a:cubicBezTo>
                    <a:pt x="2098" y="4846"/>
                    <a:pt x="2008" y="4936"/>
                    <a:pt x="1937" y="5034"/>
                  </a:cubicBezTo>
                  <a:cubicBezTo>
                    <a:pt x="1794" y="5221"/>
                    <a:pt x="1660" y="5436"/>
                    <a:pt x="1562" y="5650"/>
                  </a:cubicBezTo>
                  <a:cubicBezTo>
                    <a:pt x="1669" y="5436"/>
                    <a:pt x="1794" y="5221"/>
                    <a:pt x="1946" y="5034"/>
                  </a:cubicBezTo>
                  <a:cubicBezTo>
                    <a:pt x="2017" y="4936"/>
                    <a:pt x="2098" y="4855"/>
                    <a:pt x="2196" y="4775"/>
                  </a:cubicBezTo>
                  <a:cubicBezTo>
                    <a:pt x="2285" y="4695"/>
                    <a:pt x="2392" y="4641"/>
                    <a:pt x="2508" y="4614"/>
                  </a:cubicBezTo>
                  <a:cubicBezTo>
                    <a:pt x="2525" y="4612"/>
                    <a:pt x="2542" y="4611"/>
                    <a:pt x="2558" y="4611"/>
                  </a:cubicBezTo>
                  <a:cubicBezTo>
                    <a:pt x="2603" y="4611"/>
                    <a:pt x="2647" y="4619"/>
                    <a:pt x="2687" y="4632"/>
                  </a:cubicBezTo>
                  <a:cubicBezTo>
                    <a:pt x="2740" y="4650"/>
                    <a:pt x="2785" y="4695"/>
                    <a:pt x="2812" y="4748"/>
                  </a:cubicBezTo>
                  <a:cubicBezTo>
                    <a:pt x="2838" y="4864"/>
                    <a:pt x="2838" y="4989"/>
                    <a:pt x="2794" y="5105"/>
                  </a:cubicBezTo>
                  <a:cubicBezTo>
                    <a:pt x="2722" y="5328"/>
                    <a:pt x="2624" y="5552"/>
                    <a:pt x="2499" y="5757"/>
                  </a:cubicBezTo>
                  <a:lnTo>
                    <a:pt x="2490" y="5775"/>
                  </a:lnTo>
                  <a:lnTo>
                    <a:pt x="2508" y="5775"/>
                  </a:lnTo>
                  <a:cubicBezTo>
                    <a:pt x="2518" y="5774"/>
                    <a:pt x="2528" y="5774"/>
                    <a:pt x="2537" y="5774"/>
                  </a:cubicBezTo>
                  <a:cubicBezTo>
                    <a:pt x="2760" y="5774"/>
                    <a:pt x="2979" y="5871"/>
                    <a:pt x="3133" y="6042"/>
                  </a:cubicBezTo>
                  <a:cubicBezTo>
                    <a:pt x="3204" y="6132"/>
                    <a:pt x="3258" y="6239"/>
                    <a:pt x="3294" y="6346"/>
                  </a:cubicBezTo>
                  <a:cubicBezTo>
                    <a:pt x="3320" y="6408"/>
                    <a:pt x="3329" y="6462"/>
                    <a:pt x="3347" y="6515"/>
                  </a:cubicBezTo>
                  <a:lnTo>
                    <a:pt x="3374" y="6694"/>
                  </a:lnTo>
                  <a:lnTo>
                    <a:pt x="3374" y="6730"/>
                  </a:lnTo>
                  <a:lnTo>
                    <a:pt x="3401" y="6694"/>
                  </a:lnTo>
                  <a:cubicBezTo>
                    <a:pt x="3472" y="6578"/>
                    <a:pt x="3552" y="6453"/>
                    <a:pt x="3642" y="6346"/>
                  </a:cubicBezTo>
                  <a:cubicBezTo>
                    <a:pt x="3731" y="6230"/>
                    <a:pt x="3838" y="6132"/>
                    <a:pt x="3945" y="6033"/>
                  </a:cubicBezTo>
                  <a:cubicBezTo>
                    <a:pt x="4052" y="5935"/>
                    <a:pt x="4168" y="5855"/>
                    <a:pt x="4302" y="5793"/>
                  </a:cubicBezTo>
                  <a:cubicBezTo>
                    <a:pt x="4427" y="5730"/>
                    <a:pt x="4570" y="5703"/>
                    <a:pt x="4713" y="5703"/>
                  </a:cubicBezTo>
                  <a:lnTo>
                    <a:pt x="4730" y="5703"/>
                  </a:lnTo>
                  <a:lnTo>
                    <a:pt x="4722" y="5676"/>
                  </a:lnTo>
                  <a:cubicBezTo>
                    <a:pt x="4659" y="5507"/>
                    <a:pt x="4606" y="5328"/>
                    <a:pt x="4570" y="5150"/>
                  </a:cubicBezTo>
                  <a:cubicBezTo>
                    <a:pt x="4552" y="5061"/>
                    <a:pt x="4543" y="4971"/>
                    <a:pt x="4534" y="4882"/>
                  </a:cubicBezTo>
                  <a:cubicBezTo>
                    <a:pt x="4525" y="4793"/>
                    <a:pt x="4534" y="4695"/>
                    <a:pt x="4570" y="4614"/>
                  </a:cubicBezTo>
                  <a:cubicBezTo>
                    <a:pt x="4597" y="4525"/>
                    <a:pt x="4668" y="4472"/>
                    <a:pt x="4757" y="4445"/>
                  </a:cubicBezTo>
                  <a:cubicBezTo>
                    <a:pt x="4807" y="4434"/>
                    <a:pt x="4863" y="4426"/>
                    <a:pt x="4920" y="4426"/>
                  </a:cubicBezTo>
                  <a:cubicBezTo>
                    <a:pt x="4956" y="4426"/>
                    <a:pt x="4991" y="4429"/>
                    <a:pt x="5025" y="4436"/>
                  </a:cubicBezTo>
                  <a:cubicBezTo>
                    <a:pt x="5203" y="4463"/>
                    <a:pt x="5382" y="4516"/>
                    <a:pt x="5552" y="4588"/>
                  </a:cubicBezTo>
                  <a:lnTo>
                    <a:pt x="5578" y="4605"/>
                  </a:lnTo>
                  <a:lnTo>
                    <a:pt x="5578" y="4570"/>
                  </a:lnTo>
                  <a:cubicBezTo>
                    <a:pt x="5569" y="4409"/>
                    <a:pt x="5614" y="4257"/>
                    <a:pt x="5703" y="4124"/>
                  </a:cubicBezTo>
                  <a:cubicBezTo>
                    <a:pt x="5748" y="4061"/>
                    <a:pt x="5810" y="4008"/>
                    <a:pt x="5882" y="3981"/>
                  </a:cubicBezTo>
                  <a:cubicBezTo>
                    <a:pt x="5946" y="3949"/>
                    <a:pt x="6010" y="3931"/>
                    <a:pt x="6080" y="3928"/>
                  </a:cubicBezTo>
                  <a:lnTo>
                    <a:pt x="6080" y="3928"/>
                  </a:lnTo>
                  <a:cubicBezTo>
                    <a:pt x="6082" y="3931"/>
                    <a:pt x="6085" y="3933"/>
                    <a:pt x="6087" y="3936"/>
                  </a:cubicBezTo>
                  <a:lnTo>
                    <a:pt x="6091" y="3927"/>
                  </a:lnTo>
                  <a:lnTo>
                    <a:pt x="6091" y="3927"/>
                  </a:lnTo>
                  <a:cubicBezTo>
                    <a:pt x="6096" y="3927"/>
                    <a:pt x="6100" y="3927"/>
                    <a:pt x="6105" y="3927"/>
                  </a:cubicBezTo>
                  <a:lnTo>
                    <a:pt x="6141" y="3927"/>
                  </a:lnTo>
                  <a:lnTo>
                    <a:pt x="6114" y="3900"/>
                  </a:lnTo>
                  <a:cubicBezTo>
                    <a:pt x="5980" y="3740"/>
                    <a:pt x="5864" y="3552"/>
                    <a:pt x="5801" y="3347"/>
                  </a:cubicBezTo>
                  <a:cubicBezTo>
                    <a:pt x="5766" y="3249"/>
                    <a:pt x="5748" y="3142"/>
                    <a:pt x="5766" y="3044"/>
                  </a:cubicBezTo>
                  <a:cubicBezTo>
                    <a:pt x="5782" y="2948"/>
                    <a:pt x="5826" y="2866"/>
                    <a:pt x="5887" y="2799"/>
                  </a:cubicBezTo>
                  <a:lnTo>
                    <a:pt x="5887" y="2799"/>
                  </a:lnTo>
                  <a:cubicBezTo>
                    <a:pt x="5894" y="2797"/>
                    <a:pt x="5901" y="2795"/>
                    <a:pt x="5909" y="2794"/>
                  </a:cubicBezTo>
                  <a:lnTo>
                    <a:pt x="5901" y="2784"/>
                  </a:lnTo>
                  <a:lnTo>
                    <a:pt x="5901" y="2784"/>
                  </a:lnTo>
                  <a:cubicBezTo>
                    <a:pt x="5903" y="2781"/>
                    <a:pt x="5906" y="2778"/>
                    <a:pt x="5909" y="2776"/>
                  </a:cubicBezTo>
                  <a:lnTo>
                    <a:pt x="5971" y="2722"/>
                  </a:lnTo>
                  <a:lnTo>
                    <a:pt x="5891" y="2740"/>
                  </a:lnTo>
                  <a:cubicBezTo>
                    <a:pt x="5708" y="2779"/>
                    <a:pt x="5515" y="2804"/>
                    <a:pt x="5324" y="2804"/>
                  </a:cubicBezTo>
                  <a:cubicBezTo>
                    <a:pt x="5254" y="2804"/>
                    <a:pt x="5184" y="2801"/>
                    <a:pt x="5114" y="2794"/>
                  </a:cubicBezTo>
                  <a:cubicBezTo>
                    <a:pt x="4980" y="2785"/>
                    <a:pt x="4855" y="2758"/>
                    <a:pt x="4730" y="2722"/>
                  </a:cubicBezTo>
                  <a:cubicBezTo>
                    <a:pt x="4609" y="2687"/>
                    <a:pt x="4487" y="2636"/>
                    <a:pt x="4381" y="2575"/>
                  </a:cubicBezTo>
                  <a:lnTo>
                    <a:pt x="4381" y="2575"/>
                  </a:lnTo>
                  <a:cubicBezTo>
                    <a:pt x="4356" y="2294"/>
                    <a:pt x="4374" y="2013"/>
                    <a:pt x="4436" y="1741"/>
                  </a:cubicBezTo>
                  <a:cubicBezTo>
                    <a:pt x="4463" y="1607"/>
                    <a:pt x="4507" y="1464"/>
                    <a:pt x="4570" y="1339"/>
                  </a:cubicBezTo>
                  <a:cubicBezTo>
                    <a:pt x="4632" y="1214"/>
                    <a:pt x="4704" y="1089"/>
                    <a:pt x="4793" y="982"/>
                  </a:cubicBezTo>
                  <a:lnTo>
                    <a:pt x="4820" y="946"/>
                  </a:lnTo>
                  <a:lnTo>
                    <a:pt x="4775" y="937"/>
                  </a:lnTo>
                  <a:cubicBezTo>
                    <a:pt x="4677" y="919"/>
                    <a:pt x="4579" y="884"/>
                    <a:pt x="4489" y="839"/>
                  </a:cubicBezTo>
                  <a:cubicBezTo>
                    <a:pt x="4391" y="795"/>
                    <a:pt x="4311" y="732"/>
                    <a:pt x="4240" y="661"/>
                  </a:cubicBezTo>
                  <a:cubicBezTo>
                    <a:pt x="4168" y="589"/>
                    <a:pt x="4106" y="500"/>
                    <a:pt x="4070" y="402"/>
                  </a:cubicBezTo>
                  <a:cubicBezTo>
                    <a:pt x="4034" y="304"/>
                    <a:pt x="4016" y="205"/>
                    <a:pt x="4016" y="98"/>
                  </a:cubicBezTo>
                  <a:lnTo>
                    <a:pt x="4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 rot="2831864">
              <a:off x="11330" y="1068"/>
              <a:ext cx="632" cy="638"/>
            </a:xfrm>
            <a:custGeom>
              <a:avLst/>
              <a:gdLst/>
              <a:ahLst/>
              <a:cxnLst/>
              <a:rect l="l" t="t" r="r" b="b"/>
              <a:pathLst>
                <a:path w="4482" h="4529" extrusionOk="0">
                  <a:moveTo>
                    <a:pt x="2804" y="1"/>
                  </a:moveTo>
                  <a:cubicBezTo>
                    <a:pt x="2804" y="1"/>
                    <a:pt x="2804" y="1"/>
                    <a:pt x="2804" y="2"/>
                  </a:cubicBezTo>
                  <a:cubicBezTo>
                    <a:pt x="2805" y="7"/>
                    <a:pt x="2807" y="12"/>
                    <a:pt x="2808" y="17"/>
                  </a:cubicBezTo>
                  <a:lnTo>
                    <a:pt x="2808" y="17"/>
                  </a:lnTo>
                  <a:cubicBezTo>
                    <a:pt x="2806" y="7"/>
                    <a:pt x="2804" y="1"/>
                    <a:pt x="2804" y="1"/>
                  </a:cubicBezTo>
                  <a:close/>
                  <a:moveTo>
                    <a:pt x="26" y="3498"/>
                  </a:moveTo>
                  <a:cubicBezTo>
                    <a:pt x="15" y="3504"/>
                    <a:pt x="7" y="3508"/>
                    <a:pt x="3" y="3509"/>
                  </a:cubicBezTo>
                  <a:lnTo>
                    <a:pt x="10" y="3509"/>
                  </a:lnTo>
                  <a:cubicBezTo>
                    <a:pt x="16" y="3506"/>
                    <a:pt x="21" y="3502"/>
                    <a:pt x="26" y="3498"/>
                  </a:cubicBezTo>
                  <a:close/>
                  <a:moveTo>
                    <a:pt x="1" y="3509"/>
                  </a:moveTo>
                  <a:cubicBezTo>
                    <a:pt x="1" y="3510"/>
                    <a:pt x="1" y="3510"/>
                    <a:pt x="1" y="3510"/>
                  </a:cubicBezTo>
                  <a:cubicBezTo>
                    <a:pt x="1" y="3510"/>
                    <a:pt x="2" y="3510"/>
                    <a:pt x="3" y="3509"/>
                  </a:cubicBezTo>
                  <a:close/>
                  <a:moveTo>
                    <a:pt x="2808" y="17"/>
                  </a:moveTo>
                  <a:cubicBezTo>
                    <a:pt x="2833" y="141"/>
                    <a:pt x="2973" y="939"/>
                    <a:pt x="3054" y="1376"/>
                  </a:cubicBezTo>
                  <a:cubicBezTo>
                    <a:pt x="3072" y="1456"/>
                    <a:pt x="3081" y="1554"/>
                    <a:pt x="3098" y="1626"/>
                  </a:cubicBezTo>
                  <a:lnTo>
                    <a:pt x="2117" y="1403"/>
                  </a:lnTo>
                  <a:cubicBezTo>
                    <a:pt x="1582" y="1280"/>
                    <a:pt x="151" y="1037"/>
                    <a:pt x="135" y="1037"/>
                  </a:cubicBezTo>
                  <a:cubicBezTo>
                    <a:pt x="135" y="1037"/>
                    <a:pt x="135" y="1037"/>
                    <a:pt x="135" y="1037"/>
                  </a:cubicBezTo>
                  <a:lnTo>
                    <a:pt x="1171" y="1269"/>
                  </a:lnTo>
                  <a:lnTo>
                    <a:pt x="2804" y="1644"/>
                  </a:lnTo>
                  <a:lnTo>
                    <a:pt x="3027" y="1697"/>
                  </a:lnTo>
                  <a:lnTo>
                    <a:pt x="2697" y="1903"/>
                  </a:lnTo>
                  <a:lnTo>
                    <a:pt x="1983" y="2331"/>
                  </a:lnTo>
                  <a:lnTo>
                    <a:pt x="680" y="3107"/>
                  </a:lnTo>
                  <a:cubicBezTo>
                    <a:pt x="528" y="3197"/>
                    <a:pt x="376" y="3286"/>
                    <a:pt x="234" y="3375"/>
                  </a:cubicBezTo>
                  <a:lnTo>
                    <a:pt x="82" y="3464"/>
                  </a:lnTo>
                  <a:cubicBezTo>
                    <a:pt x="68" y="3472"/>
                    <a:pt x="47" y="3484"/>
                    <a:pt x="26" y="3498"/>
                  </a:cubicBezTo>
                  <a:lnTo>
                    <a:pt x="26" y="3498"/>
                  </a:lnTo>
                  <a:cubicBezTo>
                    <a:pt x="225" y="3404"/>
                    <a:pt x="1529" y="2737"/>
                    <a:pt x="1911" y="2509"/>
                  </a:cubicBezTo>
                  <a:cubicBezTo>
                    <a:pt x="2295" y="2277"/>
                    <a:pt x="2697" y="2036"/>
                    <a:pt x="3081" y="1795"/>
                  </a:cubicBezTo>
                  <a:lnTo>
                    <a:pt x="3081" y="1795"/>
                  </a:lnTo>
                  <a:cubicBezTo>
                    <a:pt x="3000" y="2072"/>
                    <a:pt x="2911" y="2358"/>
                    <a:pt x="2831" y="2625"/>
                  </a:cubicBezTo>
                  <a:cubicBezTo>
                    <a:pt x="2679" y="3143"/>
                    <a:pt x="2536" y="3652"/>
                    <a:pt x="2384" y="4170"/>
                  </a:cubicBezTo>
                  <a:lnTo>
                    <a:pt x="2286" y="4527"/>
                  </a:lnTo>
                  <a:cubicBezTo>
                    <a:pt x="2286" y="4528"/>
                    <a:pt x="2285" y="4529"/>
                    <a:pt x="2285" y="4529"/>
                  </a:cubicBezTo>
                  <a:cubicBezTo>
                    <a:pt x="2285" y="4529"/>
                    <a:pt x="2514" y="3960"/>
                    <a:pt x="2643" y="3598"/>
                  </a:cubicBezTo>
                  <a:cubicBezTo>
                    <a:pt x="2813" y="3107"/>
                    <a:pt x="2956" y="2590"/>
                    <a:pt x="3107" y="2072"/>
                  </a:cubicBezTo>
                  <a:cubicBezTo>
                    <a:pt x="3134" y="1974"/>
                    <a:pt x="3170" y="1867"/>
                    <a:pt x="3197" y="1760"/>
                  </a:cubicBezTo>
                  <a:lnTo>
                    <a:pt x="3786" y="2286"/>
                  </a:lnTo>
                  <a:cubicBezTo>
                    <a:pt x="3955" y="2447"/>
                    <a:pt x="4384" y="2777"/>
                    <a:pt x="4384" y="2777"/>
                  </a:cubicBezTo>
                  <a:cubicBezTo>
                    <a:pt x="4384" y="2777"/>
                    <a:pt x="3679" y="2090"/>
                    <a:pt x="3330" y="1787"/>
                  </a:cubicBezTo>
                  <a:lnTo>
                    <a:pt x="3241" y="1706"/>
                  </a:lnTo>
                  <a:lnTo>
                    <a:pt x="3313" y="1662"/>
                  </a:lnTo>
                  <a:cubicBezTo>
                    <a:pt x="3705" y="1421"/>
                    <a:pt x="4116" y="1126"/>
                    <a:pt x="4348" y="716"/>
                  </a:cubicBezTo>
                  <a:cubicBezTo>
                    <a:pt x="4437" y="591"/>
                    <a:pt x="4482" y="430"/>
                    <a:pt x="4473" y="269"/>
                  </a:cubicBezTo>
                  <a:lnTo>
                    <a:pt x="4473" y="260"/>
                  </a:lnTo>
                  <a:cubicBezTo>
                    <a:pt x="4473" y="234"/>
                    <a:pt x="4455" y="207"/>
                    <a:pt x="4419" y="198"/>
                  </a:cubicBezTo>
                  <a:cubicBezTo>
                    <a:pt x="4415" y="193"/>
                    <a:pt x="4404" y="189"/>
                    <a:pt x="4394" y="189"/>
                  </a:cubicBezTo>
                  <a:cubicBezTo>
                    <a:pt x="4384" y="189"/>
                    <a:pt x="4375" y="193"/>
                    <a:pt x="4375" y="207"/>
                  </a:cubicBezTo>
                  <a:cubicBezTo>
                    <a:pt x="4384" y="332"/>
                    <a:pt x="4357" y="457"/>
                    <a:pt x="4294" y="564"/>
                  </a:cubicBezTo>
                  <a:cubicBezTo>
                    <a:pt x="4107" y="948"/>
                    <a:pt x="3741" y="1233"/>
                    <a:pt x="3393" y="1465"/>
                  </a:cubicBezTo>
                  <a:cubicBezTo>
                    <a:pt x="3322" y="1510"/>
                    <a:pt x="3259" y="1554"/>
                    <a:pt x="3188" y="1599"/>
                  </a:cubicBezTo>
                  <a:cubicBezTo>
                    <a:pt x="3072" y="1135"/>
                    <a:pt x="2965" y="671"/>
                    <a:pt x="2857" y="216"/>
                  </a:cubicBezTo>
                  <a:cubicBezTo>
                    <a:pt x="2841" y="150"/>
                    <a:pt x="2824" y="83"/>
                    <a:pt x="2808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 rot="2438462">
              <a:off x="11924" y="1325"/>
              <a:ext cx="558" cy="407"/>
            </a:xfrm>
            <a:custGeom>
              <a:avLst/>
              <a:gdLst/>
              <a:ahLst/>
              <a:cxnLst/>
              <a:rect l="l" t="t" r="r" b="b"/>
              <a:pathLst>
                <a:path w="3955" h="2887" extrusionOk="0">
                  <a:moveTo>
                    <a:pt x="2568" y="0"/>
                  </a:moveTo>
                  <a:cubicBezTo>
                    <a:pt x="1801" y="0"/>
                    <a:pt x="993" y="157"/>
                    <a:pt x="626" y="545"/>
                  </a:cubicBezTo>
                  <a:cubicBezTo>
                    <a:pt x="1" y="1206"/>
                    <a:pt x="527" y="2179"/>
                    <a:pt x="527" y="2179"/>
                  </a:cubicBezTo>
                  <a:cubicBezTo>
                    <a:pt x="668" y="2439"/>
                    <a:pt x="969" y="2887"/>
                    <a:pt x="1609" y="2887"/>
                  </a:cubicBezTo>
                  <a:cubicBezTo>
                    <a:pt x="1782" y="2887"/>
                    <a:pt x="1980" y="2854"/>
                    <a:pt x="2205" y="2777"/>
                  </a:cubicBezTo>
                  <a:cubicBezTo>
                    <a:pt x="3267" y="2411"/>
                    <a:pt x="3955" y="206"/>
                    <a:pt x="3955" y="206"/>
                  </a:cubicBezTo>
                  <a:cubicBezTo>
                    <a:pt x="3623" y="77"/>
                    <a:pt x="3106" y="0"/>
                    <a:pt x="2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 rot="2438462">
              <a:off x="11891" y="1356"/>
              <a:ext cx="561" cy="300"/>
            </a:xfrm>
            <a:custGeom>
              <a:avLst/>
              <a:gdLst/>
              <a:ahLst/>
              <a:cxnLst/>
              <a:rect l="l" t="t" r="r" b="b"/>
              <a:pathLst>
                <a:path w="3978" h="2128" extrusionOk="0">
                  <a:moveTo>
                    <a:pt x="3977" y="1"/>
                  </a:moveTo>
                  <a:cubicBezTo>
                    <a:pt x="3967" y="1"/>
                    <a:pt x="3296" y="292"/>
                    <a:pt x="2856" y="503"/>
                  </a:cubicBezTo>
                  <a:lnTo>
                    <a:pt x="2910" y="164"/>
                  </a:lnTo>
                  <a:lnTo>
                    <a:pt x="2928" y="111"/>
                  </a:lnTo>
                  <a:lnTo>
                    <a:pt x="2928" y="111"/>
                  </a:lnTo>
                  <a:cubicBezTo>
                    <a:pt x="2865" y="236"/>
                    <a:pt x="2829" y="378"/>
                    <a:pt x="2794" y="521"/>
                  </a:cubicBezTo>
                  <a:lnTo>
                    <a:pt x="2794" y="530"/>
                  </a:lnTo>
                  <a:cubicBezTo>
                    <a:pt x="2526" y="664"/>
                    <a:pt x="2321" y="780"/>
                    <a:pt x="2062" y="932"/>
                  </a:cubicBezTo>
                  <a:cubicBezTo>
                    <a:pt x="1955" y="994"/>
                    <a:pt x="1857" y="1066"/>
                    <a:pt x="1750" y="1128"/>
                  </a:cubicBezTo>
                  <a:lnTo>
                    <a:pt x="1830" y="396"/>
                  </a:lnTo>
                  <a:lnTo>
                    <a:pt x="1839" y="280"/>
                  </a:lnTo>
                  <a:cubicBezTo>
                    <a:pt x="1839" y="279"/>
                    <a:pt x="1839" y="279"/>
                    <a:pt x="1839" y="279"/>
                  </a:cubicBezTo>
                  <a:cubicBezTo>
                    <a:pt x="1832" y="279"/>
                    <a:pt x="1731" y="824"/>
                    <a:pt x="1696" y="1083"/>
                  </a:cubicBezTo>
                  <a:cubicBezTo>
                    <a:pt x="1696" y="1119"/>
                    <a:pt x="1696" y="1146"/>
                    <a:pt x="1687" y="1173"/>
                  </a:cubicBezTo>
                  <a:cubicBezTo>
                    <a:pt x="1535" y="1271"/>
                    <a:pt x="1384" y="1369"/>
                    <a:pt x="1232" y="1467"/>
                  </a:cubicBezTo>
                  <a:lnTo>
                    <a:pt x="1143" y="1521"/>
                  </a:lnTo>
                  <a:lnTo>
                    <a:pt x="1125" y="798"/>
                  </a:lnTo>
                  <a:lnTo>
                    <a:pt x="1125" y="682"/>
                  </a:lnTo>
                  <a:cubicBezTo>
                    <a:pt x="1125" y="681"/>
                    <a:pt x="1125" y="680"/>
                    <a:pt x="1125" y="680"/>
                  </a:cubicBezTo>
                  <a:cubicBezTo>
                    <a:pt x="1122" y="680"/>
                    <a:pt x="1080" y="1216"/>
                    <a:pt x="1089" y="1467"/>
                  </a:cubicBezTo>
                  <a:lnTo>
                    <a:pt x="1089" y="1548"/>
                  </a:lnTo>
                  <a:cubicBezTo>
                    <a:pt x="928" y="1646"/>
                    <a:pt x="759" y="1735"/>
                    <a:pt x="589" y="1815"/>
                  </a:cubicBezTo>
                  <a:cubicBezTo>
                    <a:pt x="420" y="1905"/>
                    <a:pt x="241" y="1967"/>
                    <a:pt x="54" y="2012"/>
                  </a:cubicBezTo>
                  <a:cubicBezTo>
                    <a:pt x="0" y="2038"/>
                    <a:pt x="18" y="2128"/>
                    <a:pt x="81" y="2128"/>
                  </a:cubicBezTo>
                  <a:cubicBezTo>
                    <a:pt x="241" y="2092"/>
                    <a:pt x="393" y="2038"/>
                    <a:pt x="545" y="1967"/>
                  </a:cubicBezTo>
                  <a:cubicBezTo>
                    <a:pt x="741" y="1878"/>
                    <a:pt x="928" y="1780"/>
                    <a:pt x="1107" y="1673"/>
                  </a:cubicBezTo>
                  <a:cubicBezTo>
                    <a:pt x="1205" y="1610"/>
                    <a:pt x="1294" y="1557"/>
                    <a:pt x="1393" y="1494"/>
                  </a:cubicBezTo>
                  <a:lnTo>
                    <a:pt x="2160" y="1699"/>
                  </a:lnTo>
                  <a:lnTo>
                    <a:pt x="2276" y="1735"/>
                  </a:lnTo>
                  <a:cubicBezTo>
                    <a:pt x="2277" y="1735"/>
                    <a:pt x="2277" y="1735"/>
                    <a:pt x="2278" y="1735"/>
                  </a:cubicBezTo>
                  <a:cubicBezTo>
                    <a:pt x="2288" y="1735"/>
                    <a:pt x="1753" y="1537"/>
                    <a:pt x="1491" y="1467"/>
                  </a:cubicBezTo>
                  <a:lnTo>
                    <a:pt x="1455" y="1458"/>
                  </a:lnTo>
                  <a:cubicBezTo>
                    <a:pt x="1642" y="1333"/>
                    <a:pt x="1830" y="1208"/>
                    <a:pt x="2017" y="1092"/>
                  </a:cubicBezTo>
                  <a:cubicBezTo>
                    <a:pt x="2160" y="1003"/>
                    <a:pt x="2312" y="914"/>
                    <a:pt x="2464" y="834"/>
                  </a:cubicBezTo>
                  <a:lnTo>
                    <a:pt x="3079" y="905"/>
                  </a:lnTo>
                  <a:lnTo>
                    <a:pt x="3186" y="914"/>
                  </a:lnTo>
                  <a:cubicBezTo>
                    <a:pt x="2972" y="860"/>
                    <a:pt x="2758" y="816"/>
                    <a:pt x="2544" y="780"/>
                  </a:cubicBezTo>
                  <a:cubicBezTo>
                    <a:pt x="2883" y="593"/>
                    <a:pt x="3222" y="405"/>
                    <a:pt x="3570" y="227"/>
                  </a:cubicBezTo>
                  <a:lnTo>
                    <a:pt x="3972" y="4"/>
                  </a:lnTo>
                  <a:cubicBezTo>
                    <a:pt x="3976" y="2"/>
                    <a:pt x="3977" y="1"/>
                    <a:pt x="39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 rot="2438462">
              <a:off x="12056" y="1325"/>
              <a:ext cx="423" cy="451"/>
            </a:xfrm>
            <a:custGeom>
              <a:avLst/>
              <a:gdLst/>
              <a:ahLst/>
              <a:cxnLst/>
              <a:rect l="l" t="t" r="r" b="b"/>
              <a:pathLst>
                <a:path w="2999" h="3196" extrusionOk="0">
                  <a:moveTo>
                    <a:pt x="964" y="3196"/>
                  </a:moveTo>
                  <a:cubicBezTo>
                    <a:pt x="1071" y="3178"/>
                    <a:pt x="1178" y="3151"/>
                    <a:pt x="1276" y="3116"/>
                  </a:cubicBezTo>
                  <a:cubicBezTo>
                    <a:pt x="2222" y="2794"/>
                    <a:pt x="2874" y="1018"/>
                    <a:pt x="2999" y="626"/>
                  </a:cubicBezTo>
                  <a:cubicBezTo>
                    <a:pt x="1428" y="1"/>
                    <a:pt x="0" y="1804"/>
                    <a:pt x="964" y="3196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 rot="2438462">
              <a:off x="11960" y="1338"/>
              <a:ext cx="521" cy="411"/>
            </a:xfrm>
            <a:custGeom>
              <a:avLst/>
              <a:gdLst/>
              <a:ahLst/>
              <a:cxnLst/>
              <a:rect l="l" t="t" r="r" b="b"/>
              <a:pathLst>
                <a:path w="3696" h="2915" extrusionOk="0">
                  <a:moveTo>
                    <a:pt x="233" y="2198"/>
                  </a:moveTo>
                  <a:cubicBezTo>
                    <a:pt x="331" y="2385"/>
                    <a:pt x="465" y="2555"/>
                    <a:pt x="643" y="2689"/>
                  </a:cubicBezTo>
                  <a:cubicBezTo>
                    <a:pt x="474" y="2555"/>
                    <a:pt x="331" y="2385"/>
                    <a:pt x="233" y="2198"/>
                  </a:cubicBezTo>
                  <a:close/>
                  <a:moveTo>
                    <a:pt x="2275" y="1"/>
                  </a:moveTo>
                  <a:cubicBezTo>
                    <a:pt x="1874" y="1"/>
                    <a:pt x="1473" y="47"/>
                    <a:pt x="1080" y="154"/>
                  </a:cubicBezTo>
                  <a:cubicBezTo>
                    <a:pt x="875" y="207"/>
                    <a:pt x="670" y="297"/>
                    <a:pt x="491" y="422"/>
                  </a:cubicBezTo>
                  <a:cubicBezTo>
                    <a:pt x="304" y="547"/>
                    <a:pt x="170" y="725"/>
                    <a:pt x="90" y="930"/>
                  </a:cubicBezTo>
                  <a:cubicBezTo>
                    <a:pt x="18" y="1136"/>
                    <a:pt x="0" y="1359"/>
                    <a:pt x="36" y="1573"/>
                  </a:cubicBezTo>
                  <a:cubicBezTo>
                    <a:pt x="63" y="1796"/>
                    <a:pt x="134" y="2001"/>
                    <a:pt x="232" y="2198"/>
                  </a:cubicBezTo>
                  <a:cubicBezTo>
                    <a:pt x="134" y="2001"/>
                    <a:pt x="72" y="1787"/>
                    <a:pt x="45" y="1573"/>
                  </a:cubicBezTo>
                  <a:cubicBezTo>
                    <a:pt x="9" y="1359"/>
                    <a:pt x="27" y="1144"/>
                    <a:pt x="107" y="939"/>
                  </a:cubicBezTo>
                  <a:cubicBezTo>
                    <a:pt x="188" y="734"/>
                    <a:pt x="322" y="555"/>
                    <a:pt x="500" y="430"/>
                  </a:cubicBezTo>
                  <a:cubicBezTo>
                    <a:pt x="679" y="314"/>
                    <a:pt x="884" y="225"/>
                    <a:pt x="1089" y="181"/>
                  </a:cubicBezTo>
                  <a:cubicBezTo>
                    <a:pt x="1474" y="82"/>
                    <a:pt x="1874" y="37"/>
                    <a:pt x="2275" y="37"/>
                  </a:cubicBezTo>
                  <a:cubicBezTo>
                    <a:pt x="2311" y="37"/>
                    <a:pt x="2347" y="37"/>
                    <a:pt x="2383" y="38"/>
                  </a:cubicBezTo>
                  <a:cubicBezTo>
                    <a:pt x="2598" y="47"/>
                    <a:pt x="2812" y="65"/>
                    <a:pt x="3026" y="100"/>
                  </a:cubicBezTo>
                  <a:cubicBezTo>
                    <a:pt x="3231" y="126"/>
                    <a:pt x="3428" y="176"/>
                    <a:pt x="3624" y="251"/>
                  </a:cubicBezTo>
                  <a:lnTo>
                    <a:pt x="3624" y="251"/>
                  </a:lnTo>
                  <a:cubicBezTo>
                    <a:pt x="3492" y="652"/>
                    <a:pt x="3334" y="1036"/>
                    <a:pt x="3142" y="1412"/>
                  </a:cubicBezTo>
                  <a:cubicBezTo>
                    <a:pt x="2955" y="1796"/>
                    <a:pt x="2714" y="2153"/>
                    <a:pt x="2410" y="2465"/>
                  </a:cubicBezTo>
                  <a:cubicBezTo>
                    <a:pt x="2120" y="2739"/>
                    <a:pt x="1731" y="2897"/>
                    <a:pt x="1334" y="2897"/>
                  </a:cubicBezTo>
                  <a:cubicBezTo>
                    <a:pt x="1303" y="2897"/>
                    <a:pt x="1272" y="2896"/>
                    <a:pt x="1241" y="2894"/>
                  </a:cubicBezTo>
                  <a:cubicBezTo>
                    <a:pt x="1027" y="2885"/>
                    <a:pt x="821" y="2813"/>
                    <a:pt x="643" y="2689"/>
                  </a:cubicBezTo>
                  <a:lnTo>
                    <a:pt x="643" y="2689"/>
                  </a:lnTo>
                  <a:cubicBezTo>
                    <a:pt x="813" y="2822"/>
                    <a:pt x="1027" y="2894"/>
                    <a:pt x="1241" y="2912"/>
                  </a:cubicBezTo>
                  <a:cubicBezTo>
                    <a:pt x="1273" y="2914"/>
                    <a:pt x="1304" y="2915"/>
                    <a:pt x="1335" y="2915"/>
                  </a:cubicBezTo>
                  <a:cubicBezTo>
                    <a:pt x="1740" y="2915"/>
                    <a:pt x="2130" y="2757"/>
                    <a:pt x="2428" y="2483"/>
                  </a:cubicBezTo>
                  <a:cubicBezTo>
                    <a:pt x="2731" y="2171"/>
                    <a:pt x="2990" y="1823"/>
                    <a:pt x="3178" y="1430"/>
                  </a:cubicBezTo>
                  <a:cubicBezTo>
                    <a:pt x="3374" y="1046"/>
                    <a:pt x="3544" y="654"/>
                    <a:pt x="3686" y="243"/>
                  </a:cubicBezTo>
                  <a:lnTo>
                    <a:pt x="3695" y="216"/>
                  </a:lnTo>
                  <a:lnTo>
                    <a:pt x="3669" y="207"/>
                  </a:lnTo>
                  <a:cubicBezTo>
                    <a:pt x="3463" y="136"/>
                    <a:pt x="3249" y="82"/>
                    <a:pt x="3035" y="56"/>
                  </a:cubicBezTo>
                  <a:cubicBezTo>
                    <a:pt x="2812" y="20"/>
                    <a:pt x="2598" y="11"/>
                    <a:pt x="2383" y="2"/>
                  </a:cubicBezTo>
                  <a:cubicBezTo>
                    <a:pt x="2347" y="1"/>
                    <a:pt x="2311" y="1"/>
                    <a:pt x="22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 rot="2831864">
              <a:off x="12320" y="1025"/>
              <a:ext cx="875" cy="885"/>
            </a:xfrm>
            <a:custGeom>
              <a:avLst/>
              <a:gdLst/>
              <a:ahLst/>
              <a:cxnLst/>
              <a:rect l="l" t="t" r="r" b="b"/>
              <a:pathLst>
                <a:path w="6208" h="6280" extrusionOk="0">
                  <a:moveTo>
                    <a:pt x="1551" y="0"/>
                  </a:moveTo>
                  <a:cubicBezTo>
                    <a:pt x="1515" y="18"/>
                    <a:pt x="1480" y="45"/>
                    <a:pt x="1462" y="81"/>
                  </a:cubicBezTo>
                  <a:lnTo>
                    <a:pt x="1533" y="170"/>
                  </a:lnTo>
                  <a:cubicBezTo>
                    <a:pt x="1016" y="750"/>
                    <a:pt x="632" y="1419"/>
                    <a:pt x="391" y="2151"/>
                  </a:cubicBezTo>
                  <a:cubicBezTo>
                    <a:pt x="311" y="2365"/>
                    <a:pt x="257" y="2589"/>
                    <a:pt x="212" y="2812"/>
                  </a:cubicBezTo>
                  <a:cubicBezTo>
                    <a:pt x="202" y="2849"/>
                    <a:pt x="236" y="2874"/>
                    <a:pt x="267" y="2874"/>
                  </a:cubicBezTo>
                  <a:cubicBezTo>
                    <a:pt x="288" y="2874"/>
                    <a:pt x="307" y="2863"/>
                    <a:pt x="311" y="2838"/>
                  </a:cubicBezTo>
                  <a:cubicBezTo>
                    <a:pt x="462" y="2080"/>
                    <a:pt x="775" y="1357"/>
                    <a:pt x="1221" y="723"/>
                  </a:cubicBezTo>
                  <a:cubicBezTo>
                    <a:pt x="1328" y="580"/>
                    <a:pt x="1435" y="438"/>
                    <a:pt x="1551" y="295"/>
                  </a:cubicBezTo>
                  <a:cubicBezTo>
                    <a:pt x="1587" y="795"/>
                    <a:pt x="1649" y="1294"/>
                    <a:pt x="1756" y="1785"/>
                  </a:cubicBezTo>
                  <a:cubicBezTo>
                    <a:pt x="1640" y="2196"/>
                    <a:pt x="1551" y="2615"/>
                    <a:pt x="1471" y="3035"/>
                  </a:cubicBezTo>
                  <a:cubicBezTo>
                    <a:pt x="909" y="3222"/>
                    <a:pt x="400" y="3579"/>
                    <a:pt x="34" y="4052"/>
                  </a:cubicBezTo>
                  <a:cubicBezTo>
                    <a:pt x="0" y="4092"/>
                    <a:pt x="32" y="4143"/>
                    <a:pt x="69" y="4143"/>
                  </a:cubicBezTo>
                  <a:cubicBezTo>
                    <a:pt x="81" y="4143"/>
                    <a:pt x="94" y="4137"/>
                    <a:pt x="105" y="4124"/>
                  </a:cubicBezTo>
                  <a:cubicBezTo>
                    <a:pt x="453" y="3677"/>
                    <a:pt x="926" y="3338"/>
                    <a:pt x="1462" y="3151"/>
                  </a:cubicBezTo>
                  <a:lnTo>
                    <a:pt x="1462" y="3151"/>
                  </a:lnTo>
                  <a:cubicBezTo>
                    <a:pt x="1399" y="3526"/>
                    <a:pt x="1355" y="3892"/>
                    <a:pt x="1346" y="4266"/>
                  </a:cubicBezTo>
                  <a:cubicBezTo>
                    <a:pt x="1346" y="4309"/>
                    <a:pt x="1378" y="4331"/>
                    <a:pt x="1409" y="4331"/>
                  </a:cubicBezTo>
                  <a:cubicBezTo>
                    <a:pt x="1436" y="4331"/>
                    <a:pt x="1462" y="4313"/>
                    <a:pt x="1462" y="4275"/>
                  </a:cubicBezTo>
                  <a:cubicBezTo>
                    <a:pt x="1498" y="3517"/>
                    <a:pt x="1614" y="2758"/>
                    <a:pt x="1810" y="2017"/>
                  </a:cubicBezTo>
                  <a:cubicBezTo>
                    <a:pt x="1971" y="2713"/>
                    <a:pt x="2176" y="3401"/>
                    <a:pt x="2435" y="4079"/>
                  </a:cubicBezTo>
                  <a:cubicBezTo>
                    <a:pt x="2444" y="4100"/>
                    <a:pt x="2461" y="4109"/>
                    <a:pt x="2478" y="4109"/>
                  </a:cubicBezTo>
                  <a:cubicBezTo>
                    <a:pt x="2513" y="4109"/>
                    <a:pt x="2551" y="4073"/>
                    <a:pt x="2533" y="4025"/>
                  </a:cubicBezTo>
                  <a:cubicBezTo>
                    <a:pt x="2113" y="2838"/>
                    <a:pt x="1828" y="1607"/>
                    <a:pt x="1676" y="357"/>
                  </a:cubicBezTo>
                  <a:lnTo>
                    <a:pt x="1676" y="357"/>
                  </a:lnTo>
                  <a:lnTo>
                    <a:pt x="2069" y="884"/>
                  </a:lnTo>
                  <a:lnTo>
                    <a:pt x="3773" y="3133"/>
                  </a:lnTo>
                  <a:cubicBezTo>
                    <a:pt x="3773" y="3142"/>
                    <a:pt x="3765" y="3142"/>
                    <a:pt x="3765" y="3151"/>
                  </a:cubicBezTo>
                  <a:cubicBezTo>
                    <a:pt x="3657" y="3704"/>
                    <a:pt x="3657" y="4266"/>
                    <a:pt x="3765" y="4820"/>
                  </a:cubicBezTo>
                  <a:cubicBezTo>
                    <a:pt x="3772" y="4854"/>
                    <a:pt x="3795" y="4869"/>
                    <a:pt x="3820" y="4869"/>
                  </a:cubicBezTo>
                  <a:cubicBezTo>
                    <a:pt x="3859" y="4869"/>
                    <a:pt x="3904" y="4833"/>
                    <a:pt x="3898" y="4784"/>
                  </a:cubicBezTo>
                  <a:cubicBezTo>
                    <a:pt x="3800" y="4284"/>
                    <a:pt x="3791" y="3776"/>
                    <a:pt x="3881" y="3276"/>
                  </a:cubicBezTo>
                  <a:lnTo>
                    <a:pt x="3881" y="3276"/>
                  </a:lnTo>
                  <a:lnTo>
                    <a:pt x="4345" y="3883"/>
                  </a:lnTo>
                  <a:cubicBezTo>
                    <a:pt x="4604" y="4641"/>
                    <a:pt x="4648" y="5445"/>
                    <a:pt x="4470" y="6221"/>
                  </a:cubicBezTo>
                  <a:cubicBezTo>
                    <a:pt x="4460" y="6259"/>
                    <a:pt x="4486" y="6279"/>
                    <a:pt x="4515" y="6279"/>
                  </a:cubicBezTo>
                  <a:cubicBezTo>
                    <a:pt x="4540" y="6279"/>
                    <a:pt x="4568" y="6263"/>
                    <a:pt x="4577" y="6230"/>
                  </a:cubicBezTo>
                  <a:cubicBezTo>
                    <a:pt x="4737" y="5543"/>
                    <a:pt x="4728" y="4829"/>
                    <a:pt x="4541" y="4141"/>
                  </a:cubicBezTo>
                  <a:lnTo>
                    <a:pt x="4541" y="4141"/>
                  </a:lnTo>
                  <a:lnTo>
                    <a:pt x="5799" y="5819"/>
                  </a:lnTo>
                  <a:cubicBezTo>
                    <a:pt x="5810" y="5833"/>
                    <a:pt x="5824" y="5838"/>
                    <a:pt x="5838" y="5838"/>
                  </a:cubicBezTo>
                  <a:cubicBezTo>
                    <a:pt x="5880" y="5838"/>
                    <a:pt x="5922" y="5786"/>
                    <a:pt x="5889" y="5739"/>
                  </a:cubicBezTo>
                  <a:cubicBezTo>
                    <a:pt x="5532" y="5266"/>
                    <a:pt x="5166" y="4784"/>
                    <a:pt x="4809" y="4311"/>
                  </a:cubicBezTo>
                  <a:lnTo>
                    <a:pt x="4809" y="4311"/>
                  </a:lnTo>
                  <a:cubicBezTo>
                    <a:pt x="5118" y="4515"/>
                    <a:pt x="5478" y="4619"/>
                    <a:pt x="5843" y="4619"/>
                  </a:cubicBezTo>
                  <a:cubicBezTo>
                    <a:pt x="5942" y="4619"/>
                    <a:pt x="6040" y="4612"/>
                    <a:pt x="6139" y="4597"/>
                  </a:cubicBezTo>
                  <a:cubicBezTo>
                    <a:pt x="6207" y="4588"/>
                    <a:pt x="6193" y="4489"/>
                    <a:pt x="6129" y="4489"/>
                  </a:cubicBezTo>
                  <a:cubicBezTo>
                    <a:pt x="6126" y="4489"/>
                    <a:pt x="6124" y="4489"/>
                    <a:pt x="6121" y="4490"/>
                  </a:cubicBezTo>
                  <a:cubicBezTo>
                    <a:pt x="6036" y="4501"/>
                    <a:pt x="5951" y="4507"/>
                    <a:pt x="5866" y="4507"/>
                  </a:cubicBezTo>
                  <a:cubicBezTo>
                    <a:pt x="5319" y="4507"/>
                    <a:pt x="4791" y="4262"/>
                    <a:pt x="4443" y="3829"/>
                  </a:cubicBezTo>
                  <a:lnTo>
                    <a:pt x="2595" y="1393"/>
                  </a:lnTo>
                  <a:lnTo>
                    <a:pt x="2595" y="1393"/>
                  </a:lnTo>
                  <a:cubicBezTo>
                    <a:pt x="3042" y="1785"/>
                    <a:pt x="3524" y="2115"/>
                    <a:pt x="4050" y="2401"/>
                  </a:cubicBezTo>
                  <a:cubicBezTo>
                    <a:pt x="4318" y="2535"/>
                    <a:pt x="4595" y="2660"/>
                    <a:pt x="4871" y="2758"/>
                  </a:cubicBezTo>
                  <a:cubicBezTo>
                    <a:pt x="4987" y="2803"/>
                    <a:pt x="5157" y="2821"/>
                    <a:pt x="5255" y="2901"/>
                  </a:cubicBezTo>
                  <a:cubicBezTo>
                    <a:pt x="5263" y="2909"/>
                    <a:pt x="5272" y="2912"/>
                    <a:pt x="5281" y="2912"/>
                  </a:cubicBezTo>
                  <a:cubicBezTo>
                    <a:pt x="5321" y="2912"/>
                    <a:pt x="5362" y="2839"/>
                    <a:pt x="5318" y="2803"/>
                  </a:cubicBezTo>
                  <a:cubicBezTo>
                    <a:pt x="5103" y="2624"/>
                    <a:pt x="4684" y="2571"/>
                    <a:pt x="4425" y="2455"/>
                  </a:cubicBezTo>
                  <a:cubicBezTo>
                    <a:pt x="3622" y="2080"/>
                    <a:pt x="2899" y="1571"/>
                    <a:pt x="2283" y="937"/>
                  </a:cubicBezTo>
                  <a:lnTo>
                    <a:pt x="2283" y="937"/>
                  </a:lnTo>
                  <a:cubicBezTo>
                    <a:pt x="2754" y="1242"/>
                    <a:pt x="3317" y="1443"/>
                    <a:pt x="3889" y="1443"/>
                  </a:cubicBezTo>
                  <a:cubicBezTo>
                    <a:pt x="4207" y="1443"/>
                    <a:pt x="4527" y="1381"/>
                    <a:pt x="4836" y="1241"/>
                  </a:cubicBezTo>
                  <a:cubicBezTo>
                    <a:pt x="4891" y="1209"/>
                    <a:pt x="4869" y="1129"/>
                    <a:pt x="4815" y="1129"/>
                  </a:cubicBezTo>
                  <a:cubicBezTo>
                    <a:pt x="4807" y="1129"/>
                    <a:pt x="4799" y="1131"/>
                    <a:pt x="4791" y="1134"/>
                  </a:cubicBezTo>
                  <a:cubicBezTo>
                    <a:pt x="4495" y="1266"/>
                    <a:pt x="4188" y="1325"/>
                    <a:pt x="3885" y="1325"/>
                  </a:cubicBezTo>
                  <a:cubicBezTo>
                    <a:pt x="3165" y="1325"/>
                    <a:pt x="2462" y="994"/>
                    <a:pt x="1953" y="536"/>
                  </a:cubicBezTo>
                  <a:lnTo>
                    <a:pt x="1658" y="152"/>
                  </a:lnTo>
                  <a:cubicBezTo>
                    <a:pt x="1658" y="143"/>
                    <a:pt x="1649" y="134"/>
                    <a:pt x="1649" y="134"/>
                  </a:cubicBezTo>
                  <a:lnTo>
                    <a:pt x="15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 rot="2831864">
              <a:off x="12311" y="1199"/>
              <a:ext cx="109" cy="86"/>
            </a:xfrm>
            <a:custGeom>
              <a:avLst/>
              <a:gdLst/>
              <a:ahLst/>
              <a:cxnLst/>
              <a:rect l="l" t="t" r="r" b="b"/>
              <a:pathLst>
                <a:path w="771" h="612" extrusionOk="0">
                  <a:moveTo>
                    <a:pt x="387" y="0"/>
                  </a:moveTo>
                  <a:cubicBezTo>
                    <a:pt x="360" y="0"/>
                    <a:pt x="332" y="4"/>
                    <a:pt x="304" y="11"/>
                  </a:cubicBezTo>
                  <a:cubicBezTo>
                    <a:pt x="36" y="83"/>
                    <a:pt x="0" y="449"/>
                    <a:pt x="250" y="574"/>
                  </a:cubicBezTo>
                  <a:cubicBezTo>
                    <a:pt x="295" y="599"/>
                    <a:pt x="343" y="611"/>
                    <a:pt x="390" y="611"/>
                  </a:cubicBezTo>
                  <a:cubicBezTo>
                    <a:pt x="491" y="611"/>
                    <a:pt x="588" y="555"/>
                    <a:pt x="643" y="458"/>
                  </a:cubicBezTo>
                  <a:cubicBezTo>
                    <a:pt x="770" y="250"/>
                    <a:pt x="613" y="0"/>
                    <a:pt x="3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 rot="2831864">
              <a:off x="12453" y="1083"/>
              <a:ext cx="141" cy="112"/>
            </a:xfrm>
            <a:custGeom>
              <a:avLst/>
              <a:gdLst/>
              <a:ahLst/>
              <a:cxnLst/>
              <a:rect l="l" t="t" r="r" b="b"/>
              <a:pathLst>
                <a:path w="999" h="795" extrusionOk="0">
                  <a:moveTo>
                    <a:pt x="497" y="1"/>
                  </a:moveTo>
                  <a:cubicBezTo>
                    <a:pt x="463" y="1"/>
                    <a:pt x="428" y="5"/>
                    <a:pt x="393" y="14"/>
                  </a:cubicBezTo>
                  <a:cubicBezTo>
                    <a:pt x="45" y="112"/>
                    <a:pt x="0" y="576"/>
                    <a:pt x="313" y="746"/>
                  </a:cubicBezTo>
                  <a:cubicBezTo>
                    <a:pt x="371" y="778"/>
                    <a:pt x="436" y="794"/>
                    <a:pt x="500" y="794"/>
                  </a:cubicBezTo>
                  <a:cubicBezTo>
                    <a:pt x="631" y="794"/>
                    <a:pt x="758" y="729"/>
                    <a:pt x="830" y="603"/>
                  </a:cubicBezTo>
                  <a:cubicBezTo>
                    <a:pt x="998" y="331"/>
                    <a:pt x="793" y="1"/>
                    <a:pt x="4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 rot="2831864">
              <a:off x="12976" y="1371"/>
              <a:ext cx="203" cy="157"/>
            </a:xfrm>
            <a:custGeom>
              <a:avLst/>
              <a:gdLst/>
              <a:ahLst/>
              <a:cxnLst/>
              <a:rect l="l" t="t" r="r" b="b"/>
              <a:pathLst>
                <a:path w="1439" h="1117" extrusionOk="0">
                  <a:moveTo>
                    <a:pt x="726" y="0"/>
                  </a:moveTo>
                  <a:cubicBezTo>
                    <a:pt x="682" y="0"/>
                    <a:pt x="636" y="5"/>
                    <a:pt x="590" y="16"/>
                  </a:cubicBezTo>
                  <a:cubicBezTo>
                    <a:pt x="108" y="132"/>
                    <a:pt x="1" y="784"/>
                    <a:pt x="438" y="1034"/>
                  </a:cubicBezTo>
                  <a:cubicBezTo>
                    <a:pt x="529" y="1090"/>
                    <a:pt x="628" y="1116"/>
                    <a:pt x="725" y="1116"/>
                  </a:cubicBezTo>
                  <a:cubicBezTo>
                    <a:pt x="907" y="1116"/>
                    <a:pt x="1083" y="1024"/>
                    <a:pt x="1188" y="855"/>
                  </a:cubicBezTo>
                  <a:cubicBezTo>
                    <a:pt x="1439" y="475"/>
                    <a:pt x="1147" y="0"/>
                    <a:pt x="7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 rot="2831864">
              <a:off x="12928" y="1615"/>
              <a:ext cx="172" cy="136"/>
            </a:xfrm>
            <a:custGeom>
              <a:avLst/>
              <a:gdLst/>
              <a:ahLst/>
              <a:cxnLst/>
              <a:rect l="l" t="t" r="r" b="b"/>
              <a:pathLst>
                <a:path w="1217" h="963" extrusionOk="0">
                  <a:moveTo>
                    <a:pt x="613" y="0"/>
                  </a:moveTo>
                  <a:cubicBezTo>
                    <a:pt x="571" y="0"/>
                    <a:pt x="527" y="6"/>
                    <a:pt x="482" y="18"/>
                  </a:cubicBezTo>
                  <a:cubicBezTo>
                    <a:pt x="63" y="134"/>
                    <a:pt x="0" y="705"/>
                    <a:pt x="384" y="902"/>
                  </a:cubicBezTo>
                  <a:cubicBezTo>
                    <a:pt x="458" y="943"/>
                    <a:pt x="538" y="963"/>
                    <a:pt x="616" y="963"/>
                  </a:cubicBezTo>
                  <a:cubicBezTo>
                    <a:pt x="774" y="963"/>
                    <a:pt x="925" y="882"/>
                    <a:pt x="1009" y="732"/>
                  </a:cubicBezTo>
                  <a:cubicBezTo>
                    <a:pt x="1216" y="405"/>
                    <a:pt x="968" y="0"/>
                    <a:pt x="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 rot="2831864">
              <a:off x="12528" y="1372"/>
              <a:ext cx="189" cy="150"/>
            </a:xfrm>
            <a:custGeom>
              <a:avLst/>
              <a:gdLst/>
              <a:ahLst/>
              <a:cxnLst/>
              <a:rect l="l" t="t" r="r" b="b"/>
              <a:pathLst>
                <a:path w="1339" h="1062" extrusionOk="0">
                  <a:moveTo>
                    <a:pt x="669" y="1"/>
                  </a:moveTo>
                  <a:cubicBezTo>
                    <a:pt x="623" y="1"/>
                    <a:pt x="575" y="7"/>
                    <a:pt x="527" y="20"/>
                  </a:cubicBezTo>
                  <a:cubicBezTo>
                    <a:pt x="63" y="145"/>
                    <a:pt x="0" y="779"/>
                    <a:pt x="420" y="993"/>
                  </a:cubicBezTo>
                  <a:cubicBezTo>
                    <a:pt x="499" y="1040"/>
                    <a:pt x="586" y="1062"/>
                    <a:pt x="671" y="1062"/>
                  </a:cubicBezTo>
                  <a:cubicBezTo>
                    <a:pt x="847" y="1062"/>
                    <a:pt x="1017" y="970"/>
                    <a:pt x="1107" y="814"/>
                  </a:cubicBezTo>
                  <a:cubicBezTo>
                    <a:pt x="1338" y="447"/>
                    <a:pt x="1062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 rot="2831864">
              <a:off x="12557" y="1648"/>
              <a:ext cx="153" cy="121"/>
            </a:xfrm>
            <a:custGeom>
              <a:avLst/>
              <a:gdLst/>
              <a:ahLst/>
              <a:cxnLst/>
              <a:rect l="l" t="t" r="r" b="b"/>
              <a:pathLst>
                <a:path w="1085" h="860" extrusionOk="0">
                  <a:moveTo>
                    <a:pt x="550" y="1"/>
                  </a:moveTo>
                  <a:cubicBezTo>
                    <a:pt x="511" y="1"/>
                    <a:pt x="470" y="6"/>
                    <a:pt x="429" y="18"/>
                  </a:cubicBezTo>
                  <a:cubicBezTo>
                    <a:pt x="54" y="116"/>
                    <a:pt x="0" y="625"/>
                    <a:pt x="348" y="804"/>
                  </a:cubicBezTo>
                  <a:cubicBezTo>
                    <a:pt x="410" y="842"/>
                    <a:pt x="478" y="859"/>
                    <a:pt x="545" y="859"/>
                  </a:cubicBezTo>
                  <a:cubicBezTo>
                    <a:pt x="685" y="859"/>
                    <a:pt x="824" y="784"/>
                    <a:pt x="902" y="652"/>
                  </a:cubicBezTo>
                  <a:cubicBezTo>
                    <a:pt x="1084" y="358"/>
                    <a:pt x="864" y="1"/>
                    <a:pt x="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" name="Google Shape;80;p2"/>
            <p:cNvSpPr/>
            <p:nvPr/>
          </p:nvSpPr>
          <p:spPr>
            <a:xfrm rot="2831864">
              <a:off x="12407" y="1352"/>
              <a:ext cx="121" cy="96"/>
            </a:xfrm>
            <a:custGeom>
              <a:avLst/>
              <a:gdLst/>
              <a:ahLst/>
              <a:cxnLst/>
              <a:rect l="l" t="t" r="r" b="b"/>
              <a:pathLst>
                <a:path w="858" h="681" extrusionOk="0">
                  <a:moveTo>
                    <a:pt x="431" y="0"/>
                  </a:moveTo>
                  <a:cubicBezTo>
                    <a:pt x="402" y="0"/>
                    <a:pt x="371" y="4"/>
                    <a:pt x="340" y="13"/>
                  </a:cubicBezTo>
                  <a:cubicBezTo>
                    <a:pt x="45" y="93"/>
                    <a:pt x="0" y="495"/>
                    <a:pt x="277" y="637"/>
                  </a:cubicBezTo>
                  <a:cubicBezTo>
                    <a:pt x="327" y="666"/>
                    <a:pt x="381" y="680"/>
                    <a:pt x="434" y="680"/>
                  </a:cubicBezTo>
                  <a:cubicBezTo>
                    <a:pt x="545" y="680"/>
                    <a:pt x="654" y="621"/>
                    <a:pt x="714" y="512"/>
                  </a:cubicBezTo>
                  <a:cubicBezTo>
                    <a:pt x="858" y="281"/>
                    <a:pt x="681" y="0"/>
                    <a:pt x="4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2"/>
            <p:cNvSpPr/>
            <p:nvPr/>
          </p:nvSpPr>
          <p:spPr>
            <a:xfrm rot="2831864">
              <a:off x="12861" y="1867"/>
              <a:ext cx="134" cy="107"/>
            </a:xfrm>
            <a:custGeom>
              <a:avLst/>
              <a:gdLst/>
              <a:ahLst/>
              <a:cxnLst/>
              <a:rect l="l" t="t" r="r" b="b"/>
              <a:pathLst>
                <a:path w="954" h="757" extrusionOk="0">
                  <a:moveTo>
                    <a:pt x="476" y="0"/>
                  </a:moveTo>
                  <a:cubicBezTo>
                    <a:pt x="444" y="0"/>
                    <a:pt x="410" y="5"/>
                    <a:pt x="375" y="14"/>
                  </a:cubicBezTo>
                  <a:cubicBezTo>
                    <a:pt x="45" y="103"/>
                    <a:pt x="0" y="550"/>
                    <a:pt x="304" y="710"/>
                  </a:cubicBezTo>
                  <a:cubicBezTo>
                    <a:pt x="359" y="742"/>
                    <a:pt x="418" y="757"/>
                    <a:pt x="477" y="757"/>
                  </a:cubicBezTo>
                  <a:cubicBezTo>
                    <a:pt x="600" y="757"/>
                    <a:pt x="719" y="691"/>
                    <a:pt x="786" y="576"/>
                  </a:cubicBezTo>
                  <a:cubicBezTo>
                    <a:pt x="954" y="321"/>
                    <a:pt x="756" y="0"/>
                    <a:pt x="4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 rot="2831864">
              <a:off x="12648" y="1957"/>
              <a:ext cx="186" cy="147"/>
            </a:xfrm>
            <a:custGeom>
              <a:avLst/>
              <a:gdLst/>
              <a:ahLst/>
              <a:cxnLst/>
              <a:rect l="l" t="t" r="r" b="b"/>
              <a:pathLst>
                <a:path w="1322" h="1040" extrusionOk="0">
                  <a:moveTo>
                    <a:pt x="669" y="0"/>
                  </a:moveTo>
                  <a:cubicBezTo>
                    <a:pt x="623" y="0"/>
                    <a:pt x="576" y="6"/>
                    <a:pt x="527" y="20"/>
                  </a:cubicBezTo>
                  <a:cubicBezTo>
                    <a:pt x="72" y="136"/>
                    <a:pt x="1" y="760"/>
                    <a:pt x="429" y="975"/>
                  </a:cubicBezTo>
                  <a:cubicBezTo>
                    <a:pt x="505" y="1019"/>
                    <a:pt x="588" y="1039"/>
                    <a:pt x="670" y="1039"/>
                  </a:cubicBezTo>
                  <a:cubicBezTo>
                    <a:pt x="838" y="1039"/>
                    <a:pt x="1003" y="952"/>
                    <a:pt x="1098" y="796"/>
                  </a:cubicBezTo>
                  <a:cubicBezTo>
                    <a:pt x="1322" y="437"/>
                    <a:pt x="1053" y="0"/>
                    <a:pt x="6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 rot="2831864">
              <a:off x="12491" y="1849"/>
              <a:ext cx="156" cy="123"/>
            </a:xfrm>
            <a:custGeom>
              <a:avLst/>
              <a:gdLst/>
              <a:ahLst/>
              <a:cxnLst/>
              <a:rect l="l" t="t" r="r" b="b"/>
              <a:pathLst>
                <a:path w="1105" h="875" extrusionOk="0">
                  <a:moveTo>
                    <a:pt x="551" y="1"/>
                  </a:moveTo>
                  <a:cubicBezTo>
                    <a:pt x="515" y="1"/>
                    <a:pt x="477" y="5"/>
                    <a:pt x="438" y="15"/>
                  </a:cubicBezTo>
                  <a:cubicBezTo>
                    <a:pt x="55" y="122"/>
                    <a:pt x="1" y="640"/>
                    <a:pt x="349" y="818"/>
                  </a:cubicBezTo>
                  <a:cubicBezTo>
                    <a:pt x="413" y="856"/>
                    <a:pt x="484" y="874"/>
                    <a:pt x="555" y="874"/>
                  </a:cubicBezTo>
                  <a:cubicBezTo>
                    <a:pt x="700" y="874"/>
                    <a:pt x="842" y="799"/>
                    <a:pt x="920" y="667"/>
                  </a:cubicBezTo>
                  <a:cubicBezTo>
                    <a:pt x="1105" y="370"/>
                    <a:pt x="878" y="1"/>
                    <a:pt x="5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 rot="2831864">
              <a:off x="12540" y="1898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7" h="460" extrusionOk="0">
                  <a:moveTo>
                    <a:pt x="234" y="0"/>
                  </a:moveTo>
                  <a:cubicBezTo>
                    <a:pt x="195" y="0"/>
                    <a:pt x="155" y="9"/>
                    <a:pt x="116" y="22"/>
                  </a:cubicBezTo>
                  <a:cubicBezTo>
                    <a:pt x="89" y="40"/>
                    <a:pt x="72" y="57"/>
                    <a:pt x="54" y="75"/>
                  </a:cubicBezTo>
                  <a:cubicBezTo>
                    <a:pt x="36" y="102"/>
                    <a:pt x="27" y="120"/>
                    <a:pt x="18" y="147"/>
                  </a:cubicBezTo>
                  <a:lnTo>
                    <a:pt x="9" y="173"/>
                  </a:lnTo>
                  <a:lnTo>
                    <a:pt x="9" y="182"/>
                  </a:lnTo>
                  <a:cubicBezTo>
                    <a:pt x="9" y="200"/>
                    <a:pt x="9" y="218"/>
                    <a:pt x="0" y="245"/>
                  </a:cubicBezTo>
                  <a:cubicBezTo>
                    <a:pt x="0" y="263"/>
                    <a:pt x="9" y="281"/>
                    <a:pt x="9" y="307"/>
                  </a:cubicBezTo>
                  <a:cubicBezTo>
                    <a:pt x="27" y="370"/>
                    <a:pt x="89" y="432"/>
                    <a:pt x="161" y="450"/>
                  </a:cubicBezTo>
                  <a:cubicBezTo>
                    <a:pt x="179" y="450"/>
                    <a:pt x="197" y="459"/>
                    <a:pt x="214" y="459"/>
                  </a:cubicBezTo>
                  <a:cubicBezTo>
                    <a:pt x="232" y="459"/>
                    <a:pt x="259" y="450"/>
                    <a:pt x="277" y="450"/>
                  </a:cubicBezTo>
                  <a:cubicBezTo>
                    <a:pt x="295" y="441"/>
                    <a:pt x="313" y="432"/>
                    <a:pt x="330" y="423"/>
                  </a:cubicBezTo>
                  <a:cubicBezTo>
                    <a:pt x="366" y="406"/>
                    <a:pt x="393" y="379"/>
                    <a:pt x="411" y="343"/>
                  </a:cubicBezTo>
                  <a:cubicBezTo>
                    <a:pt x="420" y="325"/>
                    <a:pt x="429" y="307"/>
                    <a:pt x="438" y="289"/>
                  </a:cubicBezTo>
                  <a:cubicBezTo>
                    <a:pt x="446" y="254"/>
                    <a:pt x="446" y="209"/>
                    <a:pt x="438" y="173"/>
                  </a:cubicBezTo>
                  <a:lnTo>
                    <a:pt x="438" y="165"/>
                  </a:lnTo>
                  <a:cubicBezTo>
                    <a:pt x="429" y="147"/>
                    <a:pt x="429" y="129"/>
                    <a:pt x="411" y="111"/>
                  </a:cubicBezTo>
                  <a:lnTo>
                    <a:pt x="384" y="66"/>
                  </a:lnTo>
                  <a:cubicBezTo>
                    <a:pt x="366" y="49"/>
                    <a:pt x="357" y="40"/>
                    <a:pt x="339" y="31"/>
                  </a:cubicBezTo>
                  <a:cubicBezTo>
                    <a:pt x="322" y="22"/>
                    <a:pt x="304" y="13"/>
                    <a:pt x="277" y="4"/>
                  </a:cubicBezTo>
                  <a:cubicBezTo>
                    <a:pt x="263" y="1"/>
                    <a:pt x="248" y="0"/>
                    <a:pt x="234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 rot="2831864">
              <a:off x="12709" y="2028"/>
              <a:ext cx="53" cy="58"/>
            </a:xfrm>
            <a:custGeom>
              <a:avLst/>
              <a:gdLst/>
              <a:ahLst/>
              <a:cxnLst/>
              <a:rect l="l" t="t" r="r" b="b"/>
              <a:pathLst>
                <a:path w="376" h="412" extrusionOk="0">
                  <a:moveTo>
                    <a:pt x="135" y="1"/>
                  </a:moveTo>
                  <a:lnTo>
                    <a:pt x="108" y="10"/>
                  </a:lnTo>
                  <a:lnTo>
                    <a:pt x="90" y="19"/>
                  </a:lnTo>
                  <a:cubicBezTo>
                    <a:pt x="72" y="28"/>
                    <a:pt x="63" y="36"/>
                    <a:pt x="54" y="54"/>
                  </a:cubicBezTo>
                  <a:cubicBezTo>
                    <a:pt x="45" y="54"/>
                    <a:pt x="45" y="63"/>
                    <a:pt x="36" y="72"/>
                  </a:cubicBezTo>
                  <a:lnTo>
                    <a:pt x="28" y="81"/>
                  </a:lnTo>
                  <a:cubicBezTo>
                    <a:pt x="19" y="99"/>
                    <a:pt x="10" y="117"/>
                    <a:pt x="1" y="135"/>
                  </a:cubicBezTo>
                  <a:lnTo>
                    <a:pt x="1" y="144"/>
                  </a:lnTo>
                  <a:cubicBezTo>
                    <a:pt x="1" y="152"/>
                    <a:pt x="1" y="152"/>
                    <a:pt x="1" y="152"/>
                  </a:cubicBezTo>
                  <a:lnTo>
                    <a:pt x="1" y="161"/>
                  </a:lnTo>
                  <a:lnTo>
                    <a:pt x="1" y="215"/>
                  </a:lnTo>
                  <a:cubicBezTo>
                    <a:pt x="1" y="215"/>
                    <a:pt x="1" y="224"/>
                    <a:pt x="1" y="224"/>
                  </a:cubicBezTo>
                  <a:cubicBezTo>
                    <a:pt x="1" y="224"/>
                    <a:pt x="1" y="233"/>
                    <a:pt x="1" y="233"/>
                  </a:cubicBezTo>
                  <a:lnTo>
                    <a:pt x="1" y="277"/>
                  </a:lnTo>
                  <a:lnTo>
                    <a:pt x="1" y="286"/>
                  </a:lnTo>
                  <a:lnTo>
                    <a:pt x="19" y="322"/>
                  </a:lnTo>
                  <a:lnTo>
                    <a:pt x="45" y="358"/>
                  </a:lnTo>
                  <a:cubicBezTo>
                    <a:pt x="54" y="367"/>
                    <a:pt x="63" y="376"/>
                    <a:pt x="81" y="385"/>
                  </a:cubicBezTo>
                  <a:cubicBezTo>
                    <a:pt x="108" y="402"/>
                    <a:pt x="135" y="411"/>
                    <a:pt x="170" y="411"/>
                  </a:cubicBezTo>
                  <a:lnTo>
                    <a:pt x="242" y="411"/>
                  </a:lnTo>
                  <a:cubicBezTo>
                    <a:pt x="260" y="402"/>
                    <a:pt x="277" y="393"/>
                    <a:pt x="295" y="385"/>
                  </a:cubicBezTo>
                  <a:cubicBezTo>
                    <a:pt x="304" y="376"/>
                    <a:pt x="313" y="376"/>
                    <a:pt x="322" y="367"/>
                  </a:cubicBezTo>
                  <a:cubicBezTo>
                    <a:pt x="331" y="349"/>
                    <a:pt x="349" y="340"/>
                    <a:pt x="349" y="331"/>
                  </a:cubicBezTo>
                  <a:cubicBezTo>
                    <a:pt x="349" y="331"/>
                    <a:pt x="349" y="322"/>
                    <a:pt x="349" y="322"/>
                  </a:cubicBezTo>
                  <a:cubicBezTo>
                    <a:pt x="358" y="304"/>
                    <a:pt x="367" y="286"/>
                    <a:pt x="376" y="269"/>
                  </a:cubicBezTo>
                  <a:cubicBezTo>
                    <a:pt x="376" y="251"/>
                    <a:pt x="376" y="233"/>
                    <a:pt x="376" y="215"/>
                  </a:cubicBezTo>
                  <a:lnTo>
                    <a:pt x="376" y="197"/>
                  </a:lnTo>
                  <a:cubicBezTo>
                    <a:pt x="376" y="161"/>
                    <a:pt x="367" y="126"/>
                    <a:pt x="349" y="99"/>
                  </a:cubicBezTo>
                  <a:cubicBezTo>
                    <a:pt x="349" y="81"/>
                    <a:pt x="349" y="72"/>
                    <a:pt x="340" y="54"/>
                  </a:cubicBezTo>
                  <a:lnTo>
                    <a:pt x="322" y="45"/>
                  </a:lnTo>
                  <a:cubicBezTo>
                    <a:pt x="322" y="36"/>
                    <a:pt x="313" y="28"/>
                    <a:pt x="304" y="28"/>
                  </a:cubicBezTo>
                  <a:cubicBezTo>
                    <a:pt x="304" y="28"/>
                    <a:pt x="295" y="19"/>
                    <a:pt x="295" y="19"/>
                  </a:cubicBezTo>
                  <a:cubicBezTo>
                    <a:pt x="277" y="19"/>
                    <a:pt x="260" y="10"/>
                    <a:pt x="25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 rot="2831864">
              <a:off x="12910" y="1911"/>
              <a:ext cx="46" cy="48"/>
            </a:xfrm>
            <a:custGeom>
              <a:avLst/>
              <a:gdLst/>
              <a:ahLst/>
              <a:cxnLst/>
              <a:rect l="l" t="t" r="r" b="b"/>
              <a:pathLst>
                <a:path w="323" h="337" extrusionOk="0">
                  <a:moveTo>
                    <a:pt x="153" y="0"/>
                  </a:moveTo>
                  <a:cubicBezTo>
                    <a:pt x="135" y="0"/>
                    <a:pt x="126" y="9"/>
                    <a:pt x="108" y="18"/>
                  </a:cubicBezTo>
                  <a:cubicBezTo>
                    <a:pt x="90" y="18"/>
                    <a:pt x="72" y="27"/>
                    <a:pt x="63" y="45"/>
                  </a:cubicBezTo>
                  <a:lnTo>
                    <a:pt x="54" y="54"/>
                  </a:lnTo>
                  <a:lnTo>
                    <a:pt x="28" y="89"/>
                  </a:lnTo>
                  <a:lnTo>
                    <a:pt x="28" y="98"/>
                  </a:lnTo>
                  <a:lnTo>
                    <a:pt x="10" y="134"/>
                  </a:lnTo>
                  <a:cubicBezTo>
                    <a:pt x="1" y="170"/>
                    <a:pt x="1" y="196"/>
                    <a:pt x="10" y="223"/>
                  </a:cubicBezTo>
                  <a:cubicBezTo>
                    <a:pt x="19" y="250"/>
                    <a:pt x="28" y="268"/>
                    <a:pt x="54" y="286"/>
                  </a:cubicBezTo>
                  <a:cubicBezTo>
                    <a:pt x="72" y="312"/>
                    <a:pt x="90" y="321"/>
                    <a:pt x="117" y="330"/>
                  </a:cubicBezTo>
                  <a:cubicBezTo>
                    <a:pt x="130" y="335"/>
                    <a:pt x="146" y="337"/>
                    <a:pt x="162" y="337"/>
                  </a:cubicBezTo>
                  <a:cubicBezTo>
                    <a:pt x="177" y="337"/>
                    <a:pt x="193" y="335"/>
                    <a:pt x="206" y="330"/>
                  </a:cubicBezTo>
                  <a:lnTo>
                    <a:pt x="242" y="312"/>
                  </a:lnTo>
                  <a:lnTo>
                    <a:pt x="278" y="286"/>
                  </a:lnTo>
                  <a:lnTo>
                    <a:pt x="304" y="259"/>
                  </a:lnTo>
                  <a:cubicBezTo>
                    <a:pt x="304" y="241"/>
                    <a:pt x="313" y="232"/>
                    <a:pt x="313" y="214"/>
                  </a:cubicBezTo>
                  <a:cubicBezTo>
                    <a:pt x="322" y="205"/>
                    <a:pt x="322" y="187"/>
                    <a:pt x="322" y="170"/>
                  </a:cubicBezTo>
                  <a:lnTo>
                    <a:pt x="322" y="161"/>
                  </a:lnTo>
                  <a:lnTo>
                    <a:pt x="322" y="116"/>
                  </a:lnTo>
                  <a:lnTo>
                    <a:pt x="304" y="80"/>
                  </a:lnTo>
                  <a:lnTo>
                    <a:pt x="278" y="45"/>
                  </a:lnTo>
                  <a:cubicBezTo>
                    <a:pt x="269" y="27"/>
                    <a:pt x="251" y="18"/>
                    <a:pt x="233" y="18"/>
                  </a:cubicBezTo>
                  <a:cubicBezTo>
                    <a:pt x="224" y="9"/>
                    <a:pt x="206" y="0"/>
                    <a:pt x="18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 rot="2831864">
              <a:off x="12985" y="1677"/>
              <a:ext cx="50" cy="52"/>
            </a:xfrm>
            <a:custGeom>
              <a:avLst/>
              <a:gdLst/>
              <a:ahLst/>
              <a:cxnLst/>
              <a:rect l="l" t="t" r="r" b="b"/>
              <a:pathLst>
                <a:path w="358" h="367" extrusionOk="0">
                  <a:moveTo>
                    <a:pt x="152" y="1"/>
                  </a:moveTo>
                  <a:lnTo>
                    <a:pt x="125" y="10"/>
                  </a:lnTo>
                  <a:lnTo>
                    <a:pt x="107" y="19"/>
                  </a:lnTo>
                  <a:lnTo>
                    <a:pt x="98" y="28"/>
                  </a:lnTo>
                  <a:lnTo>
                    <a:pt x="89" y="28"/>
                  </a:lnTo>
                  <a:cubicBezTo>
                    <a:pt x="71" y="37"/>
                    <a:pt x="63" y="46"/>
                    <a:pt x="54" y="54"/>
                  </a:cubicBezTo>
                  <a:lnTo>
                    <a:pt x="45" y="63"/>
                  </a:lnTo>
                  <a:cubicBezTo>
                    <a:pt x="36" y="72"/>
                    <a:pt x="27" y="81"/>
                    <a:pt x="18" y="99"/>
                  </a:cubicBezTo>
                  <a:lnTo>
                    <a:pt x="9" y="117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0" y="171"/>
                  </a:lnTo>
                  <a:lnTo>
                    <a:pt x="0" y="188"/>
                  </a:lnTo>
                  <a:lnTo>
                    <a:pt x="0" y="197"/>
                  </a:lnTo>
                  <a:lnTo>
                    <a:pt x="0" y="215"/>
                  </a:lnTo>
                  <a:cubicBezTo>
                    <a:pt x="0" y="215"/>
                    <a:pt x="0" y="224"/>
                    <a:pt x="0" y="224"/>
                  </a:cubicBezTo>
                  <a:cubicBezTo>
                    <a:pt x="0" y="224"/>
                    <a:pt x="0" y="233"/>
                    <a:pt x="0" y="242"/>
                  </a:cubicBezTo>
                  <a:cubicBezTo>
                    <a:pt x="0" y="260"/>
                    <a:pt x="9" y="269"/>
                    <a:pt x="9" y="278"/>
                  </a:cubicBezTo>
                  <a:lnTo>
                    <a:pt x="9" y="287"/>
                  </a:lnTo>
                  <a:cubicBezTo>
                    <a:pt x="18" y="304"/>
                    <a:pt x="27" y="313"/>
                    <a:pt x="45" y="322"/>
                  </a:cubicBezTo>
                  <a:lnTo>
                    <a:pt x="71" y="349"/>
                  </a:lnTo>
                  <a:cubicBezTo>
                    <a:pt x="89" y="358"/>
                    <a:pt x="98" y="358"/>
                    <a:pt x="116" y="367"/>
                  </a:cubicBezTo>
                  <a:lnTo>
                    <a:pt x="214" y="367"/>
                  </a:lnTo>
                  <a:lnTo>
                    <a:pt x="232" y="358"/>
                  </a:lnTo>
                  <a:lnTo>
                    <a:pt x="250" y="349"/>
                  </a:lnTo>
                  <a:cubicBezTo>
                    <a:pt x="259" y="349"/>
                    <a:pt x="268" y="340"/>
                    <a:pt x="277" y="331"/>
                  </a:cubicBezTo>
                  <a:cubicBezTo>
                    <a:pt x="286" y="331"/>
                    <a:pt x="295" y="322"/>
                    <a:pt x="295" y="313"/>
                  </a:cubicBezTo>
                  <a:lnTo>
                    <a:pt x="295" y="304"/>
                  </a:lnTo>
                  <a:lnTo>
                    <a:pt x="330" y="269"/>
                  </a:lnTo>
                  <a:lnTo>
                    <a:pt x="339" y="251"/>
                  </a:lnTo>
                  <a:cubicBezTo>
                    <a:pt x="348" y="233"/>
                    <a:pt x="357" y="224"/>
                    <a:pt x="357" y="206"/>
                  </a:cubicBezTo>
                  <a:lnTo>
                    <a:pt x="357" y="179"/>
                  </a:lnTo>
                  <a:lnTo>
                    <a:pt x="357" y="171"/>
                  </a:lnTo>
                  <a:lnTo>
                    <a:pt x="357" y="126"/>
                  </a:lnTo>
                  <a:cubicBezTo>
                    <a:pt x="357" y="108"/>
                    <a:pt x="348" y="99"/>
                    <a:pt x="339" y="81"/>
                  </a:cubicBezTo>
                  <a:lnTo>
                    <a:pt x="339" y="72"/>
                  </a:lnTo>
                  <a:cubicBezTo>
                    <a:pt x="339" y="72"/>
                    <a:pt x="330" y="63"/>
                    <a:pt x="321" y="63"/>
                  </a:cubicBezTo>
                  <a:cubicBezTo>
                    <a:pt x="321" y="54"/>
                    <a:pt x="312" y="46"/>
                    <a:pt x="304" y="37"/>
                  </a:cubicBezTo>
                  <a:cubicBezTo>
                    <a:pt x="304" y="37"/>
                    <a:pt x="304" y="37"/>
                    <a:pt x="295" y="28"/>
                  </a:cubicBezTo>
                  <a:cubicBezTo>
                    <a:pt x="286" y="19"/>
                    <a:pt x="268" y="10"/>
                    <a:pt x="241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 rot="2831864">
              <a:off x="13032" y="1442"/>
              <a:ext cx="67" cy="67"/>
            </a:xfrm>
            <a:custGeom>
              <a:avLst/>
              <a:gdLst/>
              <a:ahLst/>
              <a:cxnLst/>
              <a:rect l="l" t="t" r="r" b="b"/>
              <a:pathLst>
                <a:path w="474" h="478" extrusionOk="0">
                  <a:moveTo>
                    <a:pt x="250" y="0"/>
                  </a:moveTo>
                  <a:cubicBezTo>
                    <a:pt x="232" y="0"/>
                    <a:pt x="206" y="9"/>
                    <a:pt x="188" y="9"/>
                  </a:cubicBezTo>
                  <a:cubicBezTo>
                    <a:pt x="116" y="27"/>
                    <a:pt x="63" y="80"/>
                    <a:pt x="18" y="134"/>
                  </a:cubicBezTo>
                  <a:cubicBezTo>
                    <a:pt x="9" y="152"/>
                    <a:pt x="0" y="170"/>
                    <a:pt x="0" y="196"/>
                  </a:cubicBezTo>
                  <a:cubicBezTo>
                    <a:pt x="0" y="205"/>
                    <a:pt x="0" y="214"/>
                    <a:pt x="0" y="223"/>
                  </a:cubicBezTo>
                  <a:cubicBezTo>
                    <a:pt x="0" y="232"/>
                    <a:pt x="0" y="241"/>
                    <a:pt x="0" y="250"/>
                  </a:cubicBezTo>
                  <a:lnTo>
                    <a:pt x="0" y="286"/>
                  </a:lnTo>
                  <a:cubicBezTo>
                    <a:pt x="0" y="295"/>
                    <a:pt x="0" y="303"/>
                    <a:pt x="9" y="312"/>
                  </a:cubicBezTo>
                  <a:lnTo>
                    <a:pt x="9" y="330"/>
                  </a:lnTo>
                  <a:lnTo>
                    <a:pt x="9" y="339"/>
                  </a:lnTo>
                  <a:cubicBezTo>
                    <a:pt x="18" y="348"/>
                    <a:pt x="18" y="348"/>
                    <a:pt x="27" y="357"/>
                  </a:cubicBezTo>
                  <a:cubicBezTo>
                    <a:pt x="27" y="366"/>
                    <a:pt x="27" y="375"/>
                    <a:pt x="36" y="384"/>
                  </a:cubicBezTo>
                  <a:cubicBezTo>
                    <a:pt x="73" y="443"/>
                    <a:pt x="141" y="478"/>
                    <a:pt x="213" y="478"/>
                  </a:cubicBezTo>
                  <a:cubicBezTo>
                    <a:pt x="228" y="478"/>
                    <a:pt x="244" y="476"/>
                    <a:pt x="259" y="473"/>
                  </a:cubicBezTo>
                  <a:cubicBezTo>
                    <a:pt x="295" y="455"/>
                    <a:pt x="339" y="437"/>
                    <a:pt x="366" y="402"/>
                  </a:cubicBezTo>
                  <a:cubicBezTo>
                    <a:pt x="384" y="393"/>
                    <a:pt x="393" y="384"/>
                    <a:pt x="411" y="366"/>
                  </a:cubicBezTo>
                  <a:cubicBezTo>
                    <a:pt x="438" y="330"/>
                    <a:pt x="455" y="295"/>
                    <a:pt x="464" y="259"/>
                  </a:cubicBezTo>
                  <a:cubicBezTo>
                    <a:pt x="473" y="241"/>
                    <a:pt x="473" y="223"/>
                    <a:pt x="473" y="205"/>
                  </a:cubicBezTo>
                  <a:cubicBezTo>
                    <a:pt x="473" y="196"/>
                    <a:pt x="473" y="179"/>
                    <a:pt x="473" y="170"/>
                  </a:cubicBezTo>
                  <a:cubicBezTo>
                    <a:pt x="473" y="161"/>
                    <a:pt x="464" y="161"/>
                    <a:pt x="464" y="152"/>
                  </a:cubicBezTo>
                  <a:cubicBezTo>
                    <a:pt x="455" y="107"/>
                    <a:pt x="429" y="71"/>
                    <a:pt x="393" y="45"/>
                  </a:cubicBezTo>
                  <a:cubicBezTo>
                    <a:pt x="375" y="27"/>
                    <a:pt x="348" y="9"/>
                    <a:pt x="322" y="9"/>
                  </a:cubicBezTo>
                  <a:cubicBezTo>
                    <a:pt x="304" y="0"/>
                    <a:pt x="286" y="0"/>
                    <a:pt x="268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 rot="2831864">
              <a:off x="12609" y="1693"/>
              <a:ext cx="47" cy="55"/>
            </a:xfrm>
            <a:custGeom>
              <a:avLst/>
              <a:gdLst/>
              <a:ahLst/>
              <a:cxnLst/>
              <a:rect l="l" t="t" r="r" b="b"/>
              <a:pathLst>
                <a:path w="331" h="388" extrusionOk="0">
                  <a:moveTo>
                    <a:pt x="180" y="1"/>
                  </a:moveTo>
                  <a:cubicBezTo>
                    <a:pt x="168" y="1"/>
                    <a:pt x="155" y="2"/>
                    <a:pt x="143" y="4"/>
                  </a:cubicBezTo>
                  <a:cubicBezTo>
                    <a:pt x="116" y="13"/>
                    <a:pt x="99" y="31"/>
                    <a:pt x="81" y="48"/>
                  </a:cubicBezTo>
                  <a:lnTo>
                    <a:pt x="54" y="75"/>
                  </a:lnTo>
                  <a:lnTo>
                    <a:pt x="45" y="84"/>
                  </a:lnTo>
                  <a:cubicBezTo>
                    <a:pt x="27" y="93"/>
                    <a:pt x="18" y="111"/>
                    <a:pt x="9" y="138"/>
                  </a:cubicBezTo>
                  <a:cubicBezTo>
                    <a:pt x="9" y="147"/>
                    <a:pt x="0" y="155"/>
                    <a:pt x="0" y="164"/>
                  </a:cubicBezTo>
                  <a:lnTo>
                    <a:pt x="0" y="209"/>
                  </a:lnTo>
                  <a:cubicBezTo>
                    <a:pt x="0" y="209"/>
                    <a:pt x="0" y="209"/>
                    <a:pt x="0" y="218"/>
                  </a:cubicBezTo>
                  <a:lnTo>
                    <a:pt x="0" y="263"/>
                  </a:lnTo>
                  <a:lnTo>
                    <a:pt x="0" y="272"/>
                  </a:lnTo>
                  <a:cubicBezTo>
                    <a:pt x="9" y="298"/>
                    <a:pt x="18" y="316"/>
                    <a:pt x="45" y="334"/>
                  </a:cubicBezTo>
                  <a:cubicBezTo>
                    <a:pt x="54" y="352"/>
                    <a:pt x="72" y="361"/>
                    <a:pt x="90" y="370"/>
                  </a:cubicBezTo>
                  <a:cubicBezTo>
                    <a:pt x="108" y="379"/>
                    <a:pt x="134" y="388"/>
                    <a:pt x="152" y="388"/>
                  </a:cubicBezTo>
                  <a:cubicBezTo>
                    <a:pt x="179" y="388"/>
                    <a:pt x="206" y="379"/>
                    <a:pt x="233" y="361"/>
                  </a:cubicBezTo>
                  <a:lnTo>
                    <a:pt x="241" y="352"/>
                  </a:lnTo>
                  <a:lnTo>
                    <a:pt x="250" y="352"/>
                  </a:lnTo>
                  <a:lnTo>
                    <a:pt x="268" y="343"/>
                  </a:lnTo>
                  <a:lnTo>
                    <a:pt x="286" y="334"/>
                  </a:lnTo>
                  <a:cubicBezTo>
                    <a:pt x="295" y="316"/>
                    <a:pt x="304" y="307"/>
                    <a:pt x="313" y="298"/>
                  </a:cubicBezTo>
                  <a:cubicBezTo>
                    <a:pt x="313" y="280"/>
                    <a:pt x="322" y="272"/>
                    <a:pt x="331" y="254"/>
                  </a:cubicBezTo>
                  <a:lnTo>
                    <a:pt x="331" y="245"/>
                  </a:lnTo>
                  <a:cubicBezTo>
                    <a:pt x="331" y="236"/>
                    <a:pt x="331" y="218"/>
                    <a:pt x="331" y="200"/>
                  </a:cubicBezTo>
                  <a:cubicBezTo>
                    <a:pt x="331" y="200"/>
                    <a:pt x="331" y="191"/>
                    <a:pt x="331" y="191"/>
                  </a:cubicBezTo>
                  <a:cubicBezTo>
                    <a:pt x="331" y="182"/>
                    <a:pt x="331" y="182"/>
                    <a:pt x="331" y="173"/>
                  </a:cubicBezTo>
                  <a:cubicBezTo>
                    <a:pt x="331" y="155"/>
                    <a:pt x="331" y="138"/>
                    <a:pt x="331" y="120"/>
                  </a:cubicBezTo>
                  <a:cubicBezTo>
                    <a:pt x="322" y="93"/>
                    <a:pt x="313" y="66"/>
                    <a:pt x="304" y="48"/>
                  </a:cubicBezTo>
                  <a:cubicBezTo>
                    <a:pt x="269" y="14"/>
                    <a:pt x="224" y="1"/>
                    <a:pt x="180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 rot="2831864">
              <a:off x="12584" y="1430"/>
              <a:ext cx="63" cy="65"/>
            </a:xfrm>
            <a:custGeom>
              <a:avLst/>
              <a:gdLst/>
              <a:ahLst/>
              <a:cxnLst/>
              <a:rect l="l" t="t" r="r" b="b"/>
              <a:pathLst>
                <a:path w="448" h="463" extrusionOk="0">
                  <a:moveTo>
                    <a:pt x="233" y="1"/>
                  </a:moveTo>
                  <a:cubicBezTo>
                    <a:pt x="215" y="1"/>
                    <a:pt x="197" y="1"/>
                    <a:pt x="179" y="10"/>
                  </a:cubicBezTo>
                  <a:cubicBezTo>
                    <a:pt x="170" y="10"/>
                    <a:pt x="162" y="10"/>
                    <a:pt x="153" y="19"/>
                  </a:cubicBezTo>
                  <a:cubicBezTo>
                    <a:pt x="144" y="19"/>
                    <a:pt x="135" y="28"/>
                    <a:pt x="126" y="28"/>
                  </a:cubicBezTo>
                  <a:cubicBezTo>
                    <a:pt x="108" y="37"/>
                    <a:pt x="99" y="54"/>
                    <a:pt x="90" y="63"/>
                  </a:cubicBezTo>
                  <a:cubicBezTo>
                    <a:pt x="72" y="72"/>
                    <a:pt x="54" y="90"/>
                    <a:pt x="46" y="108"/>
                  </a:cubicBezTo>
                  <a:lnTo>
                    <a:pt x="37" y="126"/>
                  </a:lnTo>
                  <a:cubicBezTo>
                    <a:pt x="28" y="144"/>
                    <a:pt x="19" y="161"/>
                    <a:pt x="19" y="188"/>
                  </a:cubicBezTo>
                  <a:cubicBezTo>
                    <a:pt x="1" y="242"/>
                    <a:pt x="10" y="295"/>
                    <a:pt x="37" y="349"/>
                  </a:cubicBezTo>
                  <a:cubicBezTo>
                    <a:pt x="37" y="349"/>
                    <a:pt x="37" y="349"/>
                    <a:pt x="37" y="358"/>
                  </a:cubicBezTo>
                  <a:lnTo>
                    <a:pt x="63" y="385"/>
                  </a:lnTo>
                  <a:cubicBezTo>
                    <a:pt x="63" y="394"/>
                    <a:pt x="72" y="402"/>
                    <a:pt x="81" y="402"/>
                  </a:cubicBezTo>
                  <a:lnTo>
                    <a:pt x="99" y="420"/>
                  </a:lnTo>
                  <a:lnTo>
                    <a:pt x="126" y="429"/>
                  </a:lnTo>
                  <a:cubicBezTo>
                    <a:pt x="144" y="438"/>
                    <a:pt x="162" y="447"/>
                    <a:pt x="179" y="456"/>
                  </a:cubicBezTo>
                  <a:cubicBezTo>
                    <a:pt x="197" y="460"/>
                    <a:pt x="215" y="463"/>
                    <a:pt x="232" y="463"/>
                  </a:cubicBezTo>
                  <a:cubicBezTo>
                    <a:pt x="249" y="463"/>
                    <a:pt x="264" y="460"/>
                    <a:pt x="278" y="456"/>
                  </a:cubicBezTo>
                  <a:cubicBezTo>
                    <a:pt x="313" y="447"/>
                    <a:pt x="340" y="429"/>
                    <a:pt x="367" y="402"/>
                  </a:cubicBezTo>
                  <a:cubicBezTo>
                    <a:pt x="394" y="376"/>
                    <a:pt x="420" y="331"/>
                    <a:pt x="429" y="295"/>
                  </a:cubicBezTo>
                  <a:cubicBezTo>
                    <a:pt x="429" y="286"/>
                    <a:pt x="438" y="277"/>
                    <a:pt x="438" y="269"/>
                  </a:cubicBezTo>
                  <a:cubicBezTo>
                    <a:pt x="438" y="251"/>
                    <a:pt x="447" y="233"/>
                    <a:pt x="447" y="215"/>
                  </a:cubicBezTo>
                  <a:cubicBezTo>
                    <a:pt x="447" y="215"/>
                    <a:pt x="447" y="206"/>
                    <a:pt x="447" y="206"/>
                  </a:cubicBezTo>
                  <a:cubicBezTo>
                    <a:pt x="447" y="188"/>
                    <a:pt x="447" y="179"/>
                    <a:pt x="447" y="161"/>
                  </a:cubicBezTo>
                  <a:cubicBezTo>
                    <a:pt x="438" y="144"/>
                    <a:pt x="438" y="126"/>
                    <a:pt x="429" y="108"/>
                  </a:cubicBezTo>
                  <a:cubicBezTo>
                    <a:pt x="420" y="90"/>
                    <a:pt x="411" y="72"/>
                    <a:pt x="394" y="63"/>
                  </a:cubicBezTo>
                  <a:cubicBezTo>
                    <a:pt x="385" y="45"/>
                    <a:pt x="367" y="37"/>
                    <a:pt x="349" y="28"/>
                  </a:cubicBezTo>
                  <a:cubicBezTo>
                    <a:pt x="331" y="19"/>
                    <a:pt x="322" y="10"/>
                    <a:pt x="304" y="10"/>
                  </a:cubicBezTo>
                  <a:lnTo>
                    <a:pt x="295" y="10"/>
                  </a:lnTo>
                  <a:cubicBezTo>
                    <a:pt x="278" y="1"/>
                    <a:pt x="251" y="1"/>
                    <a:pt x="233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 rot="2831864">
              <a:off x="12438" y="1385"/>
              <a:ext cx="50" cy="47"/>
            </a:xfrm>
            <a:custGeom>
              <a:avLst/>
              <a:gdLst/>
              <a:ahLst/>
              <a:cxnLst/>
              <a:rect l="l" t="t" r="r" b="b"/>
              <a:pathLst>
                <a:path w="358" h="335" extrusionOk="0">
                  <a:moveTo>
                    <a:pt x="177" y="0"/>
                  </a:moveTo>
                  <a:cubicBezTo>
                    <a:pt x="167" y="0"/>
                    <a:pt x="156" y="2"/>
                    <a:pt x="143" y="7"/>
                  </a:cubicBezTo>
                  <a:cubicBezTo>
                    <a:pt x="134" y="7"/>
                    <a:pt x="116" y="16"/>
                    <a:pt x="107" y="25"/>
                  </a:cubicBezTo>
                  <a:lnTo>
                    <a:pt x="89" y="25"/>
                  </a:lnTo>
                  <a:lnTo>
                    <a:pt x="71" y="33"/>
                  </a:lnTo>
                  <a:lnTo>
                    <a:pt x="54" y="51"/>
                  </a:lnTo>
                  <a:cubicBezTo>
                    <a:pt x="45" y="60"/>
                    <a:pt x="36" y="69"/>
                    <a:pt x="27" y="87"/>
                  </a:cubicBezTo>
                  <a:lnTo>
                    <a:pt x="18" y="96"/>
                  </a:lnTo>
                  <a:lnTo>
                    <a:pt x="9" y="141"/>
                  </a:lnTo>
                  <a:cubicBezTo>
                    <a:pt x="0" y="158"/>
                    <a:pt x="0" y="176"/>
                    <a:pt x="9" y="203"/>
                  </a:cubicBezTo>
                  <a:cubicBezTo>
                    <a:pt x="0" y="212"/>
                    <a:pt x="9" y="230"/>
                    <a:pt x="18" y="239"/>
                  </a:cubicBezTo>
                  <a:cubicBezTo>
                    <a:pt x="18" y="257"/>
                    <a:pt x="36" y="274"/>
                    <a:pt x="45" y="292"/>
                  </a:cubicBezTo>
                  <a:lnTo>
                    <a:pt x="80" y="310"/>
                  </a:lnTo>
                  <a:lnTo>
                    <a:pt x="116" y="328"/>
                  </a:lnTo>
                  <a:cubicBezTo>
                    <a:pt x="125" y="332"/>
                    <a:pt x="136" y="335"/>
                    <a:pt x="147" y="335"/>
                  </a:cubicBezTo>
                  <a:cubicBezTo>
                    <a:pt x="159" y="335"/>
                    <a:pt x="170" y="332"/>
                    <a:pt x="179" y="328"/>
                  </a:cubicBezTo>
                  <a:cubicBezTo>
                    <a:pt x="196" y="328"/>
                    <a:pt x="223" y="319"/>
                    <a:pt x="241" y="310"/>
                  </a:cubicBezTo>
                  <a:lnTo>
                    <a:pt x="250" y="310"/>
                  </a:lnTo>
                  <a:lnTo>
                    <a:pt x="259" y="301"/>
                  </a:lnTo>
                  <a:cubicBezTo>
                    <a:pt x="268" y="292"/>
                    <a:pt x="286" y="283"/>
                    <a:pt x="295" y="274"/>
                  </a:cubicBezTo>
                  <a:cubicBezTo>
                    <a:pt x="304" y="266"/>
                    <a:pt x="312" y="248"/>
                    <a:pt x="321" y="239"/>
                  </a:cubicBezTo>
                  <a:lnTo>
                    <a:pt x="330" y="221"/>
                  </a:lnTo>
                  <a:cubicBezTo>
                    <a:pt x="348" y="212"/>
                    <a:pt x="348" y="185"/>
                    <a:pt x="348" y="167"/>
                  </a:cubicBezTo>
                  <a:cubicBezTo>
                    <a:pt x="357" y="150"/>
                    <a:pt x="357" y="141"/>
                    <a:pt x="348" y="123"/>
                  </a:cubicBezTo>
                  <a:cubicBezTo>
                    <a:pt x="348" y="105"/>
                    <a:pt x="348" y="87"/>
                    <a:pt x="330" y="69"/>
                  </a:cubicBezTo>
                  <a:lnTo>
                    <a:pt x="304" y="51"/>
                  </a:lnTo>
                  <a:lnTo>
                    <a:pt x="268" y="25"/>
                  </a:lnTo>
                  <a:cubicBezTo>
                    <a:pt x="250" y="16"/>
                    <a:pt x="232" y="7"/>
                    <a:pt x="205" y="7"/>
                  </a:cubicBezTo>
                  <a:cubicBezTo>
                    <a:pt x="196" y="2"/>
                    <a:pt x="188" y="0"/>
                    <a:pt x="177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 rot="2831864">
              <a:off x="12339" y="1227"/>
              <a:ext cx="49" cy="48"/>
            </a:xfrm>
            <a:custGeom>
              <a:avLst/>
              <a:gdLst/>
              <a:ahLst/>
              <a:cxnLst/>
              <a:rect l="l" t="t" r="r" b="b"/>
              <a:pathLst>
                <a:path w="350" h="338" extrusionOk="0">
                  <a:moveTo>
                    <a:pt x="175" y="0"/>
                  </a:moveTo>
                  <a:cubicBezTo>
                    <a:pt x="162" y="0"/>
                    <a:pt x="148" y="2"/>
                    <a:pt x="135" y="7"/>
                  </a:cubicBezTo>
                  <a:lnTo>
                    <a:pt x="126" y="7"/>
                  </a:lnTo>
                  <a:lnTo>
                    <a:pt x="81" y="25"/>
                  </a:lnTo>
                  <a:lnTo>
                    <a:pt x="55" y="51"/>
                  </a:lnTo>
                  <a:cubicBezTo>
                    <a:pt x="37" y="69"/>
                    <a:pt x="28" y="78"/>
                    <a:pt x="19" y="105"/>
                  </a:cubicBezTo>
                  <a:cubicBezTo>
                    <a:pt x="10" y="123"/>
                    <a:pt x="1" y="141"/>
                    <a:pt x="10" y="159"/>
                  </a:cubicBezTo>
                  <a:lnTo>
                    <a:pt x="10" y="176"/>
                  </a:lnTo>
                  <a:cubicBezTo>
                    <a:pt x="10" y="194"/>
                    <a:pt x="10" y="203"/>
                    <a:pt x="10" y="221"/>
                  </a:cubicBezTo>
                  <a:cubicBezTo>
                    <a:pt x="19" y="239"/>
                    <a:pt x="28" y="257"/>
                    <a:pt x="37" y="275"/>
                  </a:cubicBezTo>
                  <a:cubicBezTo>
                    <a:pt x="46" y="283"/>
                    <a:pt x="55" y="292"/>
                    <a:pt x="72" y="301"/>
                  </a:cubicBezTo>
                  <a:cubicBezTo>
                    <a:pt x="81" y="310"/>
                    <a:pt x="90" y="319"/>
                    <a:pt x="99" y="319"/>
                  </a:cubicBezTo>
                  <a:cubicBezTo>
                    <a:pt x="117" y="328"/>
                    <a:pt x="126" y="337"/>
                    <a:pt x="144" y="337"/>
                  </a:cubicBezTo>
                  <a:lnTo>
                    <a:pt x="206" y="337"/>
                  </a:lnTo>
                  <a:cubicBezTo>
                    <a:pt x="215" y="328"/>
                    <a:pt x="233" y="319"/>
                    <a:pt x="242" y="319"/>
                  </a:cubicBezTo>
                  <a:lnTo>
                    <a:pt x="251" y="310"/>
                  </a:lnTo>
                  <a:cubicBezTo>
                    <a:pt x="269" y="301"/>
                    <a:pt x="287" y="292"/>
                    <a:pt x="295" y="283"/>
                  </a:cubicBezTo>
                  <a:cubicBezTo>
                    <a:pt x="313" y="266"/>
                    <a:pt x="322" y="248"/>
                    <a:pt x="331" y="230"/>
                  </a:cubicBezTo>
                  <a:cubicBezTo>
                    <a:pt x="340" y="212"/>
                    <a:pt x="349" y="185"/>
                    <a:pt x="349" y="167"/>
                  </a:cubicBezTo>
                  <a:lnTo>
                    <a:pt x="349" y="123"/>
                  </a:lnTo>
                  <a:cubicBezTo>
                    <a:pt x="340" y="105"/>
                    <a:pt x="322" y="96"/>
                    <a:pt x="313" y="78"/>
                  </a:cubicBezTo>
                  <a:cubicBezTo>
                    <a:pt x="304" y="69"/>
                    <a:pt x="295" y="60"/>
                    <a:pt x="287" y="51"/>
                  </a:cubicBezTo>
                  <a:cubicBezTo>
                    <a:pt x="269" y="25"/>
                    <a:pt x="242" y="16"/>
                    <a:pt x="215" y="7"/>
                  </a:cubicBezTo>
                  <a:cubicBezTo>
                    <a:pt x="202" y="2"/>
                    <a:pt x="188" y="0"/>
                    <a:pt x="175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2"/>
            <p:cNvSpPr/>
            <p:nvPr/>
          </p:nvSpPr>
          <p:spPr>
            <a:xfrm rot="2831864">
              <a:off x="12502" y="1138"/>
              <a:ext cx="48" cy="47"/>
            </a:xfrm>
            <a:custGeom>
              <a:avLst/>
              <a:gdLst/>
              <a:ahLst/>
              <a:cxnLst/>
              <a:rect l="l" t="t" r="r" b="b"/>
              <a:pathLst>
                <a:path w="340" h="331" extrusionOk="0">
                  <a:moveTo>
                    <a:pt x="179" y="1"/>
                  </a:moveTo>
                  <a:cubicBezTo>
                    <a:pt x="134" y="1"/>
                    <a:pt x="98" y="18"/>
                    <a:pt x="72" y="45"/>
                  </a:cubicBezTo>
                  <a:lnTo>
                    <a:pt x="63" y="54"/>
                  </a:lnTo>
                  <a:lnTo>
                    <a:pt x="36" y="90"/>
                  </a:lnTo>
                  <a:lnTo>
                    <a:pt x="27" y="99"/>
                  </a:lnTo>
                  <a:cubicBezTo>
                    <a:pt x="18" y="108"/>
                    <a:pt x="18" y="125"/>
                    <a:pt x="9" y="143"/>
                  </a:cubicBezTo>
                  <a:cubicBezTo>
                    <a:pt x="9" y="152"/>
                    <a:pt x="9" y="170"/>
                    <a:pt x="0" y="179"/>
                  </a:cubicBezTo>
                  <a:cubicBezTo>
                    <a:pt x="0" y="206"/>
                    <a:pt x="9" y="224"/>
                    <a:pt x="18" y="242"/>
                  </a:cubicBezTo>
                  <a:cubicBezTo>
                    <a:pt x="18" y="250"/>
                    <a:pt x="27" y="268"/>
                    <a:pt x="36" y="277"/>
                  </a:cubicBezTo>
                  <a:cubicBezTo>
                    <a:pt x="45" y="295"/>
                    <a:pt x="63" y="304"/>
                    <a:pt x="81" y="313"/>
                  </a:cubicBezTo>
                  <a:lnTo>
                    <a:pt x="116" y="331"/>
                  </a:lnTo>
                  <a:lnTo>
                    <a:pt x="161" y="331"/>
                  </a:lnTo>
                  <a:cubicBezTo>
                    <a:pt x="179" y="331"/>
                    <a:pt x="206" y="331"/>
                    <a:pt x="223" y="322"/>
                  </a:cubicBezTo>
                  <a:cubicBezTo>
                    <a:pt x="241" y="313"/>
                    <a:pt x="259" y="304"/>
                    <a:pt x="268" y="286"/>
                  </a:cubicBezTo>
                  <a:lnTo>
                    <a:pt x="286" y="268"/>
                  </a:lnTo>
                  <a:lnTo>
                    <a:pt x="295" y="268"/>
                  </a:lnTo>
                  <a:cubicBezTo>
                    <a:pt x="304" y="259"/>
                    <a:pt x="313" y="242"/>
                    <a:pt x="322" y="224"/>
                  </a:cubicBezTo>
                  <a:cubicBezTo>
                    <a:pt x="330" y="215"/>
                    <a:pt x="330" y="206"/>
                    <a:pt x="339" y="188"/>
                  </a:cubicBezTo>
                  <a:lnTo>
                    <a:pt x="339" y="179"/>
                  </a:lnTo>
                  <a:lnTo>
                    <a:pt x="339" y="134"/>
                  </a:lnTo>
                  <a:cubicBezTo>
                    <a:pt x="339" y="117"/>
                    <a:pt x="339" y="99"/>
                    <a:pt x="330" y="81"/>
                  </a:cubicBezTo>
                  <a:cubicBezTo>
                    <a:pt x="322" y="72"/>
                    <a:pt x="313" y="63"/>
                    <a:pt x="304" y="54"/>
                  </a:cubicBezTo>
                  <a:cubicBezTo>
                    <a:pt x="295" y="36"/>
                    <a:pt x="277" y="27"/>
                    <a:pt x="259" y="18"/>
                  </a:cubicBezTo>
                  <a:lnTo>
                    <a:pt x="223" y="1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2"/>
            <p:cNvSpPr/>
            <p:nvPr/>
          </p:nvSpPr>
          <p:spPr>
            <a:xfrm rot="2831864">
              <a:off x="12324" y="1201"/>
              <a:ext cx="99" cy="87"/>
            </a:xfrm>
            <a:custGeom>
              <a:avLst/>
              <a:gdLst/>
              <a:ahLst/>
              <a:cxnLst/>
              <a:rect l="l" t="t" r="r" b="b"/>
              <a:pathLst>
                <a:path w="705" h="618" extrusionOk="0">
                  <a:moveTo>
                    <a:pt x="131" y="553"/>
                  </a:moveTo>
                  <a:cubicBezTo>
                    <a:pt x="141" y="562"/>
                    <a:pt x="152" y="571"/>
                    <a:pt x="163" y="580"/>
                  </a:cubicBezTo>
                  <a:cubicBezTo>
                    <a:pt x="151" y="571"/>
                    <a:pt x="141" y="562"/>
                    <a:pt x="131" y="553"/>
                  </a:cubicBezTo>
                  <a:close/>
                  <a:moveTo>
                    <a:pt x="163" y="580"/>
                  </a:moveTo>
                  <a:cubicBezTo>
                    <a:pt x="166" y="581"/>
                    <a:pt x="169" y="583"/>
                    <a:pt x="172" y="585"/>
                  </a:cubicBezTo>
                  <a:lnTo>
                    <a:pt x="172" y="585"/>
                  </a:lnTo>
                  <a:cubicBezTo>
                    <a:pt x="169" y="583"/>
                    <a:pt x="166" y="581"/>
                    <a:pt x="163" y="580"/>
                  </a:cubicBezTo>
                  <a:close/>
                  <a:moveTo>
                    <a:pt x="356" y="0"/>
                  </a:moveTo>
                  <a:cubicBezTo>
                    <a:pt x="325" y="0"/>
                    <a:pt x="293" y="6"/>
                    <a:pt x="261" y="17"/>
                  </a:cubicBezTo>
                  <a:cubicBezTo>
                    <a:pt x="181" y="44"/>
                    <a:pt x="118" y="98"/>
                    <a:pt x="74" y="169"/>
                  </a:cubicBezTo>
                  <a:cubicBezTo>
                    <a:pt x="0" y="291"/>
                    <a:pt x="24" y="451"/>
                    <a:pt x="131" y="553"/>
                  </a:cubicBezTo>
                  <a:lnTo>
                    <a:pt x="131" y="553"/>
                  </a:lnTo>
                  <a:cubicBezTo>
                    <a:pt x="86" y="509"/>
                    <a:pt x="56" y="451"/>
                    <a:pt x="56" y="392"/>
                  </a:cubicBezTo>
                  <a:cubicBezTo>
                    <a:pt x="47" y="321"/>
                    <a:pt x="65" y="240"/>
                    <a:pt x="109" y="178"/>
                  </a:cubicBezTo>
                  <a:cubicBezTo>
                    <a:pt x="164" y="81"/>
                    <a:pt x="245" y="41"/>
                    <a:pt x="328" y="41"/>
                  </a:cubicBezTo>
                  <a:cubicBezTo>
                    <a:pt x="516" y="41"/>
                    <a:pt x="705" y="252"/>
                    <a:pt x="556" y="464"/>
                  </a:cubicBezTo>
                  <a:cubicBezTo>
                    <a:pt x="511" y="526"/>
                    <a:pt x="457" y="580"/>
                    <a:pt x="386" y="606"/>
                  </a:cubicBezTo>
                  <a:cubicBezTo>
                    <a:pt x="362" y="612"/>
                    <a:pt x="337" y="615"/>
                    <a:pt x="310" y="615"/>
                  </a:cubicBezTo>
                  <a:cubicBezTo>
                    <a:pt x="262" y="615"/>
                    <a:pt x="213" y="605"/>
                    <a:pt x="172" y="585"/>
                  </a:cubicBezTo>
                  <a:lnTo>
                    <a:pt x="172" y="585"/>
                  </a:lnTo>
                  <a:cubicBezTo>
                    <a:pt x="216" y="607"/>
                    <a:pt x="262" y="617"/>
                    <a:pt x="307" y="617"/>
                  </a:cubicBezTo>
                  <a:cubicBezTo>
                    <a:pt x="410" y="617"/>
                    <a:pt x="510" y="563"/>
                    <a:pt x="565" y="472"/>
                  </a:cubicBezTo>
                  <a:cubicBezTo>
                    <a:pt x="609" y="410"/>
                    <a:pt x="636" y="330"/>
                    <a:pt x="627" y="249"/>
                  </a:cubicBezTo>
                  <a:cubicBezTo>
                    <a:pt x="613" y="104"/>
                    <a:pt x="492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 rot="2831864">
              <a:off x="12467" y="1089"/>
              <a:ext cx="123" cy="112"/>
            </a:xfrm>
            <a:custGeom>
              <a:avLst/>
              <a:gdLst/>
              <a:ahLst/>
              <a:cxnLst/>
              <a:rect l="l" t="t" r="r" b="b"/>
              <a:pathLst>
                <a:path w="875" h="795" extrusionOk="0">
                  <a:moveTo>
                    <a:pt x="96" y="644"/>
                  </a:moveTo>
                  <a:lnTo>
                    <a:pt x="96" y="644"/>
                  </a:lnTo>
                  <a:cubicBezTo>
                    <a:pt x="120" y="683"/>
                    <a:pt x="152" y="716"/>
                    <a:pt x="191" y="742"/>
                  </a:cubicBezTo>
                  <a:cubicBezTo>
                    <a:pt x="153" y="714"/>
                    <a:pt x="121" y="681"/>
                    <a:pt x="96" y="644"/>
                  </a:cubicBezTo>
                  <a:close/>
                  <a:moveTo>
                    <a:pt x="191" y="742"/>
                  </a:moveTo>
                  <a:lnTo>
                    <a:pt x="191" y="742"/>
                  </a:lnTo>
                  <a:cubicBezTo>
                    <a:pt x="230" y="766"/>
                    <a:pt x="272" y="781"/>
                    <a:pt x="314" y="788"/>
                  </a:cubicBezTo>
                  <a:lnTo>
                    <a:pt x="314" y="788"/>
                  </a:lnTo>
                  <a:cubicBezTo>
                    <a:pt x="272" y="780"/>
                    <a:pt x="230" y="765"/>
                    <a:pt x="191" y="742"/>
                  </a:cubicBezTo>
                  <a:close/>
                  <a:moveTo>
                    <a:pt x="437" y="1"/>
                  </a:moveTo>
                  <a:cubicBezTo>
                    <a:pt x="400" y="1"/>
                    <a:pt x="362" y="6"/>
                    <a:pt x="324" y="19"/>
                  </a:cubicBezTo>
                  <a:cubicBezTo>
                    <a:pt x="226" y="55"/>
                    <a:pt x="137" y="117"/>
                    <a:pt x="83" y="207"/>
                  </a:cubicBezTo>
                  <a:cubicBezTo>
                    <a:pt x="0" y="345"/>
                    <a:pt x="9" y="516"/>
                    <a:pt x="96" y="644"/>
                  </a:cubicBezTo>
                  <a:lnTo>
                    <a:pt x="96" y="644"/>
                  </a:lnTo>
                  <a:cubicBezTo>
                    <a:pt x="69" y="601"/>
                    <a:pt x="52" y="552"/>
                    <a:pt x="48" y="501"/>
                  </a:cubicBezTo>
                  <a:cubicBezTo>
                    <a:pt x="30" y="403"/>
                    <a:pt x="57" y="305"/>
                    <a:pt x="110" y="224"/>
                  </a:cubicBezTo>
                  <a:cubicBezTo>
                    <a:pt x="185" y="107"/>
                    <a:pt x="290" y="58"/>
                    <a:pt x="395" y="58"/>
                  </a:cubicBezTo>
                  <a:cubicBezTo>
                    <a:pt x="638" y="58"/>
                    <a:pt x="874" y="324"/>
                    <a:pt x="699" y="599"/>
                  </a:cubicBezTo>
                  <a:cubicBezTo>
                    <a:pt x="646" y="680"/>
                    <a:pt x="574" y="742"/>
                    <a:pt x="476" y="778"/>
                  </a:cubicBezTo>
                  <a:cubicBezTo>
                    <a:pt x="441" y="787"/>
                    <a:pt x="406" y="792"/>
                    <a:pt x="371" y="792"/>
                  </a:cubicBezTo>
                  <a:cubicBezTo>
                    <a:pt x="352" y="792"/>
                    <a:pt x="333" y="791"/>
                    <a:pt x="314" y="788"/>
                  </a:cubicBezTo>
                  <a:lnTo>
                    <a:pt x="314" y="788"/>
                  </a:lnTo>
                  <a:cubicBezTo>
                    <a:pt x="338" y="792"/>
                    <a:pt x="362" y="795"/>
                    <a:pt x="387" y="795"/>
                  </a:cubicBezTo>
                  <a:cubicBezTo>
                    <a:pt x="519" y="795"/>
                    <a:pt x="646" y="727"/>
                    <a:pt x="717" y="608"/>
                  </a:cubicBezTo>
                  <a:cubicBezTo>
                    <a:pt x="780" y="528"/>
                    <a:pt x="806" y="421"/>
                    <a:pt x="789" y="314"/>
                  </a:cubicBezTo>
                  <a:cubicBezTo>
                    <a:pt x="766" y="130"/>
                    <a:pt x="611" y="1"/>
                    <a:pt x="437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 rot="2831864">
              <a:off x="12991" y="1376"/>
              <a:ext cx="183" cy="159"/>
            </a:xfrm>
            <a:custGeom>
              <a:avLst/>
              <a:gdLst/>
              <a:ahLst/>
              <a:cxnLst/>
              <a:rect l="l" t="t" r="r" b="b"/>
              <a:pathLst>
                <a:path w="1296" h="1127" extrusionOk="0">
                  <a:moveTo>
                    <a:pt x="631" y="1"/>
                  </a:moveTo>
                  <a:cubicBezTo>
                    <a:pt x="582" y="1"/>
                    <a:pt x="532" y="8"/>
                    <a:pt x="483" y="22"/>
                  </a:cubicBezTo>
                  <a:cubicBezTo>
                    <a:pt x="188" y="94"/>
                    <a:pt x="1" y="397"/>
                    <a:pt x="72" y="700"/>
                  </a:cubicBezTo>
                  <a:cubicBezTo>
                    <a:pt x="99" y="843"/>
                    <a:pt x="188" y="968"/>
                    <a:pt x="313" y="1040"/>
                  </a:cubicBezTo>
                  <a:cubicBezTo>
                    <a:pt x="188" y="959"/>
                    <a:pt x="108" y="834"/>
                    <a:pt x="81" y="700"/>
                  </a:cubicBezTo>
                  <a:cubicBezTo>
                    <a:pt x="54" y="558"/>
                    <a:pt x="90" y="415"/>
                    <a:pt x="170" y="290"/>
                  </a:cubicBezTo>
                  <a:cubicBezTo>
                    <a:pt x="284" y="126"/>
                    <a:pt x="437" y="58"/>
                    <a:pt x="588" y="58"/>
                  </a:cubicBezTo>
                  <a:cubicBezTo>
                    <a:pt x="948" y="58"/>
                    <a:pt x="1296" y="446"/>
                    <a:pt x="1063" y="861"/>
                  </a:cubicBezTo>
                  <a:cubicBezTo>
                    <a:pt x="983" y="977"/>
                    <a:pt x="867" y="1066"/>
                    <a:pt x="724" y="1102"/>
                  </a:cubicBezTo>
                  <a:cubicBezTo>
                    <a:pt x="677" y="1114"/>
                    <a:pt x="631" y="1120"/>
                    <a:pt x="585" y="1120"/>
                  </a:cubicBezTo>
                  <a:cubicBezTo>
                    <a:pt x="490" y="1120"/>
                    <a:pt x="398" y="1094"/>
                    <a:pt x="313" y="1040"/>
                  </a:cubicBezTo>
                  <a:lnTo>
                    <a:pt x="313" y="1040"/>
                  </a:lnTo>
                  <a:cubicBezTo>
                    <a:pt x="402" y="1097"/>
                    <a:pt x="499" y="1127"/>
                    <a:pt x="599" y="1127"/>
                  </a:cubicBezTo>
                  <a:cubicBezTo>
                    <a:pt x="641" y="1127"/>
                    <a:pt x="682" y="1121"/>
                    <a:pt x="724" y="1111"/>
                  </a:cubicBezTo>
                  <a:cubicBezTo>
                    <a:pt x="867" y="1075"/>
                    <a:pt x="992" y="995"/>
                    <a:pt x="1081" y="870"/>
                  </a:cubicBezTo>
                  <a:cubicBezTo>
                    <a:pt x="1161" y="745"/>
                    <a:pt x="1188" y="593"/>
                    <a:pt x="1161" y="451"/>
                  </a:cubicBezTo>
                  <a:cubicBezTo>
                    <a:pt x="1134" y="299"/>
                    <a:pt x="1045" y="165"/>
                    <a:pt x="920" y="85"/>
                  </a:cubicBezTo>
                  <a:cubicBezTo>
                    <a:pt x="830" y="30"/>
                    <a:pt x="732" y="1"/>
                    <a:pt x="63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 rot="2831864">
              <a:off x="12946" y="1627"/>
              <a:ext cx="151" cy="134"/>
            </a:xfrm>
            <a:custGeom>
              <a:avLst/>
              <a:gdLst/>
              <a:ahLst/>
              <a:cxnLst/>
              <a:rect l="l" t="t" r="r" b="b"/>
              <a:pathLst>
                <a:path w="1073" h="952" extrusionOk="0">
                  <a:moveTo>
                    <a:pt x="28" y="592"/>
                  </a:moveTo>
                  <a:cubicBezTo>
                    <a:pt x="46" y="716"/>
                    <a:pt x="108" y="823"/>
                    <a:pt x="215" y="886"/>
                  </a:cubicBezTo>
                  <a:cubicBezTo>
                    <a:pt x="117" y="823"/>
                    <a:pt x="46" y="716"/>
                    <a:pt x="28" y="592"/>
                  </a:cubicBezTo>
                  <a:close/>
                  <a:moveTo>
                    <a:pt x="503" y="0"/>
                  </a:moveTo>
                  <a:cubicBezTo>
                    <a:pt x="461" y="0"/>
                    <a:pt x="418" y="6"/>
                    <a:pt x="376" y="20"/>
                  </a:cubicBezTo>
                  <a:cubicBezTo>
                    <a:pt x="251" y="56"/>
                    <a:pt x="153" y="136"/>
                    <a:pt x="90" y="243"/>
                  </a:cubicBezTo>
                  <a:cubicBezTo>
                    <a:pt x="28" y="350"/>
                    <a:pt x="1" y="475"/>
                    <a:pt x="28" y="591"/>
                  </a:cubicBezTo>
                  <a:cubicBezTo>
                    <a:pt x="19" y="475"/>
                    <a:pt x="46" y="359"/>
                    <a:pt x="108" y="261"/>
                  </a:cubicBezTo>
                  <a:cubicBezTo>
                    <a:pt x="198" y="97"/>
                    <a:pt x="334" y="30"/>
                    <a:pt x="468" y="30"/>
                  </a:cubicBezTo>
                  <a:cubicBezTo>
                    <a:pt x="773" y="30"/>
                    <a:pt x="1072" y="373"/>
                    <a:pt x="831" y="707"/>
                  </a:cubicBezTo>
                  <a:cubicBezTo>
                    <a:pt x="769" y="814"/>
                    <a:pt x="670" y="895"/>
                    <a:pt x="563" y="930"/>
                  </a:cubicBezTo>
                  <a:cubicBezTo>
                    <a:pt x="523" y="943"/>
                    <a:pt x="483" y="949"/>
                    <a:pt x="442" y="949"/>
                  </a:cubicBezTo>
                  <a:cubicBezTo>
                    <a:pt x="364" y="949"/>
                    <a:pt x="286" y="927"/>
                    <a:pt x="215" y="886"/>
                  </a:cubicBezTo>
                  <a:lnTo>
                    <a:pt x="215" y="886"/>
                  </a:lnTo>
                  <a:cubicBezTo>
                    <a:pt x="284" y="930"/>
                    <a:pt x="366" y="951"/>
                    <a:pt x="448" y="951"/>
                  </a:cubicBezTo>
                  <a:cubicBezTo>
                    <a:pt x="484" y="951"/>
                    <a:pt x="520" y="947"/>
                    <a:pt x="554" y="939"/>
                  </a:cubicBezTo>
                  <a:cubicBezTo>
                    <a:pt x="679" y="904"/>
                    <a:pt x="777" y="832"/>
                    <a:pt x="849" y="725"/>
                  </a:cubicBezTo>
                  <a:cubicBezTo>
                    <a:pt x="920" y="627"/>
                    <a:pt x="947" y="502"/>
                    <a:pt x="929" y="377"/>
                  </a:cubicBezTo>
                  <a:cubicBezTo>
                    <a:pt x="900" y="155"/>
                    <a:pt x="710" y="0"/>
                    <a:pt x="50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 rot="2831864">
              <a:off x="12549" y="1377"/>
              <a:ext cx="151" cy="147"/>
            </a:xfrm>
            <a:custGeom>
              <a:avLst/>
              <a:gdLst/>
              <a:ahLst/>
              <a:cxnLst/>
              <a:rect l="l" t="t" r="r" b="b"/>
              <a:pathLst>
                <a:path w="1072" h="1045" extrusionOk="0">
                  <a:moveTo>
                    <a:pt x="251" y="973"/>
                  </a:moveTo>
                  <a:lnTo>
                    <a:pt x="251" y="973"/>
                  </a:lnTo>
                  <a:cubicBezTo>
                    <a:pt x="297" y="1002"/>
                    <a:pt x="346" y="1021"/>
                    <a:pt x="397" y="1032"/>
                  </a:cubicBezTo>
                  <a:lnTo>
                    <a:pt x="397" y="1032"/>
                  </a:lnTo>
                  <a:cubicBezTo>
                    <a:pt x="346" y="1021"/>
                    <a:pt x="296" y="1001"/>
                    <a:pt x="251" y="973"/>
                  </a:cubicBezTo>
                  <a:close/>
                  <a:moveTo>
                    <a:pt x="581" y="1"/>
                  </a:moveTo>
                  <a:cubicBezTo>
                    <a:pt x="531" y="1"/>
                    <a:pt x="480" y="9"/>
                    <a:pt x="429" y="27"/>
                  </a:cubicBezTo>
                  <a:cubicBezTo>
                    <a:pt x="161" y="107"/>
                    <a:pt x="1" y="375"/>
                    <a:pt x="45" y="652"/>
                  </a:cubicBezTo>
                  <a:cubicBezTo>
                    <a:pt x="63" y="786"/>
                    <a:pt x="143" y="902"/>
                    <a:pt x="251" y="973"/>
                  </a:cubicBezTo>
                  <a:cubicBezTo>
                    <a:pt x="143" y="902"/>
                    <a:pt x="72" y="786"/>
                    <a:pt x="54" y="661"/>
                  </a:cubicBezTo>
                  <a:cubicBezTo>
                    <a:pt x="36" y="527"/>
                    <a:pt x="63" y="393"/>
                    <a:pt x="135" y="286"/>
                  </a:cubicBezTo>
                  <a:cubicBezTo>
                    <a:pt x="206" y="179"/>
                    <a:pt x="313" y="98"/>
                    <a:pt x="438" y="63"/>
                  </a:cubicBezTo>
                  <a:cubicBezTo>
                    <a:pt x="478" y="51"/>
                    <a:pt x="519" y="46"/>
                    <a:pt x="559" y="46"/>
                  </a:cubicBezTo>
                  <a:cubicBezTo>
                    <a:pt x="768" y="46"/>
                    <a:pt x="963" y="195"/>
                    <a:pt x="1000" y="420"/>
                  </a:cubicBezTo>
                  <a:cubicBezTo>
                    <a:pt x="1036" y="678"/>
                    <a:pt x="884" y="937"/>
                    <a:pt x="634" y="1018"/>
                  </a:cubicBezTo>
                  <a:cubicBezTo>
                    <a:pt x="585" y="1034"/>
                    <a:pt x="536" y="1042"/>
                    <a:pt x="488" y="1042"/>
                  </a:cubicBezTo>
                  <a:cubicBezTo>
                    <a:pt x="457" y="1042"/>
                    <a:pt x="427" y="1039"/>
                    <a:pt x="397" y="1032"/>
                  </a:cubicBezTo>
                  <a:lnTo>
                    <a:pt x="397" y="1032"/>
                  </a:lnTo>
                  <a:cubicBezTo>
                    <a:pt x="433" y="1040"/>
                    <a:pt x="469" y="1044"/>
                    <a:pt x="505" y="1044"/>
                  </a:cubicBezTo>
                  <a:cubicBezTo>
                    <a:pt x="549" y="1044"/>
                    <a:pt x="593" y="1038"/>
                    <a:pt x="634" y="1026"/>
                  </a:cubicBezTo>
                  <a:cubicBezTo>
                    <a:pt x="902" y="946"/>
                    <a:pt x="1072" y="687"/>
                    <a:pt x="1045" y="411"/>
                  </a:cubicBezTo>
                  <a:cubicBezTo>
                    <a:pt x="1008" y="170"/>
                    <a:pt x="805" y="1"/>
                    <a:pt x="581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 rot="2831864">
              <a:off x="12574" y="1656"/>
              <a:ext cx="134" cy="121"/>
            </a:xfrm>
            <a:custGeom>
              <a:avLst/>
              <a:gdLst/>
              <a:ahLst/>
              <a:cxnLst/>
              <a:rect l="l" t="t" r="r" b="b"/>
              <a:pathLst>
                <a:path w="947" h="857" extrusionOk="0">
                  <a:moveTo>
                    <a:pt x="56" y="623"/>
                  </a:moveTo>
                  <a:cubicBezTo>
                    <a:pt x="83" y="696"/>
                    <a:pt x="131" y="759"/>
                    <a:pt x="203" y="799"/>
                  </a:cubicBezTo>
                  <a:cubicBezTo>
                    <a:pt x="136" y="754"/>
                    <a:pt x="87" y="693"/>
                    <a:pt x="56" y="623"/>
                  </a:cubicBezTo>
                  <a:close/>
                  <a:moveTo>
                    <a:pt x="203" y="799"/>
                  </a:moveTo>
                  <a:lnTo>
                    <a:pt x="203" y="799"/>
                  </a:lnTo>
                  <a:cubicBezTo>
                    <a:pt x="256" y="836"/>
                    <a:pt x="316" y="854"/>
                    <a:pt x="378" y="855"/>
                  </a:cubicBezTo>
                  <a:lnTo>
                    <a:pt x="378" y="855"/>
                  </a:lnTo>
                  <a:cubicBezTo>
                    <a:pt x="318" y="850"/>
                    <a:pt x="258" y="831"/>
                    <a:pt x="203" y="799"/>
                  </a:cubicBezTo>
                  <a:close/>
                  <a:moveTo>
                    <a:pt x="473" y="0"/>
                  </a:moveTo>
                  <a:cubicBezTo>
                    <a:pt x="431" y="0"/>
                    <a:pt x="388" y="7"/>
                    <a:pt x="346" y="22"/>
                  </a:cubicBezTo>
                  <a:cubicBezTo>
                    <a:pt x="239" y="58"/>
                    <a:pt x="141" y="129"/>
                    <a:pt x="87" y="227"/>
                  </a:cubicBezTo>
                  <a:cubicBezTo>
                    <a:pt x="7" y="348"/>
                    <a:pt x="0" y="498"/>
                    <a:pt x="56" y="623"/>
                  </a:cubicBezTo>
                  <a:lnTo>
                    <a:pt x="56" y="623"/>
                  </a:lnTo>
                  <a:cubicBezTo>
                    <a:pt x="46" y="597"/>
                    <a:pt x="38" y="568"/>
                    <a:pt x="34" y="540"/>
                  </a:cubicBezTo>
                  <a:cubicBezTo>
                    <a:pt x="25" y="433"/>
                    <a:pt x="43" y="326"/>
                    <a:pt x="105" y="236"/>
                  </a:cubicBezTo>
                  <a:cubicBezTo>
                    <a:pt x="186" y="104"/>
                    <a:pt x="303" y="49"/>
                    <a:pt x="418" y="49"/>
                  </a:cubicBezTo>
                  <a:cubicBezTo>
                    <a:pt x="685" y="49"/>
                    <a:pt x="947" y="342"/>
                    <a:pt x="748" y="647"/>
                  </a:cubicBezTo>
                  <a:cubicBezTo>
                    <a:pt x="694" y="736"/>
                    <a:pt x="605" y="807"/>
                    <a:pt x="507" y="834"/>
                  </a:cubicBezTo>
                  <a:cubicBezTo>
                    <a:pt x="465" y="848"/>
                    <a:pt x="424" y="855"/>
                    <a:pt x="384" y="855"/>
                  </a:cubicBezTo>
                  <a:cubicBezTo>
                    <a:pt x="382" y="855"/>
                    <a:pt x="380" y="855"/>
                    <a:pt x="378" y="855"/>
                  </a:cubicBezTo>
                  <a:lnTo>
                    <a:pt x="378" y="855"/>
                  </a:lnTo>
                  <a:cubicBezTo>
                    <a:pt x="390" y="856"/>
                    <a:pt x="402" y="857"/>
                    <a:pt x="415" y="857"/>
                  </a:cubicBezTo>
                  <a:cubicBezTo>
                    <a:pt x="555" y="857"/>
                    <a:pt x="692" y="785"/>
                    <a:pt x="774" y="656"/>
                  </a:cubicBezTo>
                  <a:cubicBezTo>
                    <a:pt x="837" y="567"/>
                    <a:pt x="864" y="450"/>
                    <a:pt x="846" y="343"/>
                  </a:cubicBezTo>
                  <a:cubicBezTo>
                    <a:pt x="824" y="139"/>
                    <a:pt x="659" y="0"/>
                    <a:pt x="473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 rot="2831864">
              <a:off x="12415" y="1353"/>
              <a:ext cx="109" cy="96"/>
            </a:xfrm>
            <a:custGeom>
              <a:avLst/>
              <a:gdLst/>
              <a:ahLst/>
              <a:cxnLst/>
              <a:rect l="l" t="t" r="r" b="b"/>
              <a:pathLst>
                <a:path w="775" h="680" extrusionOk="0">
                  <a:moveTo>
                    <a:pt x="400" y="0"/>
                  </a:moveTo>
                  <a:cubicBezTo>
                    <a:pt x="365" y="0"/>
                    <a:pt x="330" y="7"/>
                    <a:pt x="295" y="21"/>
                  </a:cubicBezTo>
                  <a:cubicBezTo>
                    <a:pt x="206" y="47"/>
                    <a:pt x="135" y="101"/>
                    <a:pt x="90" y="181"/>
                  </a:cubicBezTo>
                  <a:cubicBezTo>
                    <a:pt x="1" y="333"/>
                    <a:pt x="36" y="529"/>
                    <a:pt x="188" y="636"/>
                  </a:cubicBezTo>
                  <a:cubicBezTo>
                    <a:pt x="117" y="583"/>
                    <a:pt x="72" y="511"/>
                    <a:pt x="54" y="431"/>
                  </a:cubicBezTo>
                  <a:cubicBezTo>
                    <a:pt x="45" y="342"/>
                    <a:pt x="72" y="262"/>
                    <a:pt x="117" y="199"/>
                  </a:cubicBezTo>
                  <a:cubicBezTo>
                    <a:pt x="179" y="90"/>
                    <a:pt x="272" y="45"/>
                    <a:pt x="364" y="45"/>
                  </a:cubicBezTo>
                  <a:cubicBezTo>
                    <a:pt x="572" y="45"/>
                    <a:pt x="775" y="276"/>
                    <a:pt x="608" y="511"/>
                  </a:cubicBezTo>
                  <a:cubicBezTo>
                    <a:pt x="572" y="583"/>
                    <a:pt x="500" y="636"/>
                    <a:pt x="429" y="663"/>
                  </a:cubicBezTo>
                  <a:cubicBezTo>
                    <a:pt x="402" y="672"/>
                    <a:pt x="375" y="676"/>
                    <a:pt x="347" y="676"/>
                  </a:cubicBezTo>
                  <a:cubicBezTo>
                    <a:pt x="291" y="676"/>
                    <a:pt x="236" y="660"/>
                    <a:pt x="188" y="636"/>
                  </a:cubicBezTo>
                  <a:lnTo>
                    <a:pt x="188" y="636"/>
                  </a:lnTo>
                  <a:cubicBezTo>
                    <a:pt x="238" y="666"/>
                    <a:pt x="293" y="680"/>
                    <a:pt x="347" y="680"/>
                  </a:cubicBezTo>
                  <a:cubicBezTo>
                    <a:pt x="459" y="680"/>
                    <a:pt x="569" y="622"/>
                    <a:pt x="634" y="520"/>
                  </a:cubicBezTo>
                  <a:cubicBezTo>
                    <a:pt x="688" y="449"/>
                    <a:pt x="706" y="360"/>
                    <a:pt x="697" y="270"/>
                  </a:cubicBezTo>
                  <a:cubicBezTo>
                    <a:pt x="675" y="112"/>
                    <a:pt x="543" y="0"/>
                    <a:pt x="400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 rot="2831864">
              <a:off x="12873" y="1873"/>
              <a:ext cx="121" cy="107"/>
            </a:xfrm>
            <a:custGeom>
              <a:avLst/>
              <a:gdLst/>
              <a:ahLst/>
              <a:cxnLst/>
              <a:rect l="l" t="t" r="r" b="b"/>
              <a:pathLst>
                <a:path w="855" h="757" extrusionOk="0">
                  <a:moveTo>
                    <a:pt x="108" y="626"/>
                  </a:moveTo>
                  <a:cubicBezTo>
                    <a:pt x="131" y="658"/>
                    <a:pt x="160" y="685"/>
                    <a:pt x="194" y="707"/>
                  </a:cubicBezTo>
                  <a:cubicBezTo>
                    <a:pt x="160" y="684"/>
                    <a:pt x="131" y="657"/>
                    <a:pt x="108" y="626"/>
                  </a:cubicBezTo>
                  <a:close/>
                  <a:moveTo>
                    <a:pt x="423" y="1"/>
                  </a:moveTo>
                  <a:cubicBezTo>
                    <a:pt x="386" y="1"/>
                    <a:pt x="348" y="7"/>
                    <a:pt x="310" y="20"/>
                  </a:cubicBezTo>
                  <a:cubicBezTo>
                    <a:pt x="221" y="56"/>
                    <a:pt x="140" y="118"/>
                    <a:pt x="87" y="198"/>
                  </a:cubicBezTo>
                  <a:cubicBezTo>
                    <a:pt x="1" y="334"/>
                    <a:pt x="12" y="504"/>
                    <a:pt x="108" y="626"/>
                  </a:cubicBezTo>
                  <a:lnTo>
                    <a:pt x="108" y="626"/>
                  </a:lnTo>
                  <a:cubicBezTo>
                    <a:pt x="75" y="583"/>
                    <a:pt x="52" y="532"/>
                    <a:pt x="42" y="475"/>
                  </a:cubicBezTo>
                  <a:cubicBezTo>
                    <a:pt x="33" y="386"/>
                    <a:pt x="60" y="288"/>
                    <a:pt x="105" y="216"/>
                  </a:cubicBezTo>
                  <a:cubicBezTo>
                    <a:pt x="146" y="119"/>
                    <a:pt x="227" y="79"/>
                    <a:pt x="316" y="79"/>
                  </a:cubicBezTo>
                  <a:cubicBezTo>
                    <a:pt x="553" y="79"/>
                    <a:pt x="855" y="357"/>
                    <a:pt x="667" y="564"/>
                  </a:cubicBezTo>
                  <a:cubicBezTo>
                    <a:pt x="622" y="645"/>
                    <a:pt x="542" y="707"/>
                    <a:pt x="462" y="734"/>
                  </a:cubicBezTo>
                  <a:cubicBezTo>
                    <a:pt x="428" y="744"/>
                    <a:pt x="393" y="749"/>
                    <a:pt x="359" y="749"/>
                  </a:cubicBezTo>
                  <a:cubicBezTo>
                    <a:pt x="301" y="749"/>
                    <a:pt x="244" y="735"/>
                    <a:pt x="194" y="707"/>
                  </a:cubicBezTo>
                  <a:lnTo>
                    <a:pt x="194" y="707"/>
                  </a:lnTo>
                  <a:cubicBezTo>
                    <a:pt x="251" y="740"/>
                    <a:pt x="314" y="756"/>
                    <a:pt x="377" y="756"/>
                  </a:cubicBezTo>
                  <a:cubicBezTo>
                    <a:pt x="501" y="756"/>
                    <a:pt x="623" y="695"/>
                    <a:pt x="694" y="582"/>
                  </a:cubicBezTo>
                  <a:cubicBezTo>
                    <a:pt x="747" y="502"/>
                    <a:pt x="774" y="404"/>
                    <a:pt x="756" y="306"/>
                  </a:cubicBezTo>
                  <a:cubicBezTo>
                    <a:pt x="742" y="123"/>
                    <a:pt x="590" y="1"/>
                    <a:pt x="423" y="1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 rot="2831864">
              <a:off x="12670" y="1963"/>
              <a:ext cx="151" cy="146"/>
            </a:xfrm>
            <a:custGeom>
              <a:avLst/>
              <a:gdLst/>
              <a:ahLst/>
              <a:cxnLst/>
              <a:rect l="l" t="t" r="r" b="b"/>
              <a:pathLst>
                <a:path w="1072" h="1035" extrusionOk="0">
                  <a:moveTo>
                    <a:pt x="579" y="0"/>
                  </a:moveTo>
                  <a:cubicBezTo>
                    <a:pt x="530" y="0"/>
                    <a:pt x="479" y="9"/>
                    <a:pt x="429" y="26"/>
                  </a:cubicBezTo>
                  <a:cubicBezTo>
                    <a:pt x="161" y="107"/>
                    <a:pt x="0" y="375"/>
                    <a:pt x="45" y="651"/>
                  </a:cubicBezTo>
                  <a:cubicBezTo>
                    <a:pt x="72" y="776"/>
                    <a:pt x="143" y="892"/>
                    <a:pt x="259" y="964"/>
                  </a:cubicBezTo>
                  <a:cubicBezTo>
                    <a:pt x="143" y="892"/>
                    <a:pt x="72" y="776"/>
                    <a:pt x="54" y="651"/>
                  </a:cubicBezTo>
                  <a:cubicBezTo>
                    <a:pt x="27" y="383"/>
                    <a:pt x="188" y="142"/>
                    <a:pt x="438" y="71"/>
                  </a:cubicBezTo>
                  <a:cubicBezTo>
                    <a:pt x="480" y="57"/>
                    <a:pt x="523" y="51"/>
                    <a:pt x="565" y="51"/>
                  </a:cubicBezTo>
                  <a:cubicBezTo>
                    <a:pt x="770" y="51"/>
                    <a:pt x="954" y="203"/>
                    <a:pt x="991" y="410"/>
                  </a:cubicBezTo>
                  <a:cubicBezTo>
                    <a:pt x="1027" y="669"/>
                    <a:pt x="875" y="928"/>
                    <a:pt x="625" y="1008"/>
                  </a:cubicBezTo>
                  <a:cubicBezTo>
                    <a:pt x="578" y="1021"/>
                    <a:pt x="531" y="1029"/>
                    <a:pt x="484" y="1029"/>
                  </a:cubicBezTo>
                  <a:cubicBezTo>
                    <a:pt x="404" y="1029"/>
                    <a:pt x="326" y="1008"/>
                    <a:pt x="259" y="964"/>
                  </a:cubicBezTo>
                  <a:lnTo>
                    <a:pt x="259" y="964"/>
                  </a:lnTo>
                  <a:cubicBezTo>
                    <a:pt x="331" y="1011"/>
                    <a:pt x="414" y="1035"/>
                    <a:pt x="498" y="1035"/>
                  </a:cubicBezTo>
                  <a:cubicBezTo>
                    <a:pt x="541" y="1035"/>
                    <a:pt x="583" y="1029"/>
                    <a:pt x="625" y="1017"/>
                  </a:cubicBezTo>
                  <a:cubicBezTo>
                    <a:pt x="893" y="937"/>
                    <a:pt x="1071" y="678"/>
                    <a:pt x="1027" y="410"/>
                  </a:cubicBezTo>
                  <a:cubicBezTo>
                    <a:pt x="997" y="169"/>
                    <a:pt x="801" y="0"/>
                    <a:pt x="579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 rot="2831864">
              <a:off x="12508" y="1859"/>
              <a:ext cx="137" cy="122"/>
            </a:xfrm>
            <a:custGeom>
              <a:avLst/>
              <a:gdLst/>
              <a:ahLst/>
              <a:cxnLst/>
              <a:rect l="l" t="t" r="r" b="b"/>
              <a:pathLst>
                <a:path w="969" h="866" extrusionOk="0">
                  <a:moveTo>
                    <a:pt x="64" y="650"/>
                  </a:moveTo>
                  <a:cubicBezTo>
                    <a:pt x="92" y="713"/>
                    <a:pt x="140" y="766"/>
                    <a:pt x="199" y="807"/>
                  </a:cubicBezTo>
                  <a:cubicBezTo>
                    <a:pt x="139" y="765"/>
                    <a:pt x="94" y="711"/>
                    <a:pt x="64" y="650"/>
                  </a:cubicBezTo>
                  <a:close/>
                  <a:moveTo>
                    <a:pt x="199" y="807"/>
                  </a:moveTo>
                  <a:cubicBezTo>
                    <a:pt x="257" y="844"/>
                    <a:pt x="318" y="863"/>
                    <a:pt x="380" y="864"/>
                  </a:cubicBezTo>
                  <a:lnTo>
                    <a:pt x="380" y="864"/>
                  </a:lnTo>
                  <a:cubicBezTo>
                    <a:pt x="318" y="859"/>
                    <a:pt x="257" y="840"/>
                    <a:pt x="199" y="807"/>
                  </a:cubicBezTo>
                  <a:close/>
                  <a:moveTo>
                    <a:pt x="478" y="0"/>
                  </a:moveTo>
                  <a:cubicBezTo>
                    <a:pt x="436" y="0"/>
                    <a:pt x="393" y="7"/>
                    <a:pt x="351" y="22"/>
                  </a:cubicBezTo>
                  <a:cubicBezTo>
                    <a:pt x="235" y="58"/>
                    <a:pt x="146" y="129"/>
                    <a:pt x="92" y="227"/>
                  </a:cubicBezTo>
                  <a:cubicBezTo>
                    <a:pt x="7" y="361"/>
                    <a:pt x="0" y="520"/>
                    <a:pt x="64" y="650"/>
                  </a:cubicBezTo>
                  <a:lnTo>
                    <a:pt x="64" y="650"/>
                  </a:lnTo>
                  <a:cubicBezTo>
                    <a:pt x="50" y="618"/>
                    <a:pt x="41" y="585"/>
                    <a:pt x="38" y="549"/>
                  </a:cubicBezTo>
                  <a:cubicBezTo>
                    <a:pt x="21" y="442"/>
                    <a:pt x="47" y="326"/>
                    <a:pt x="110" y="245"/>
                  </a:cubicBezTo>
                  <a:cubicBezTo>
                    <a:pt x="189" y="100"/>
                    <a:pt x="310" y="41"/>
                    <a:pt x="430" y="41"/>
                  </a:cubicBezTo>
                  <a:cubicBezTo>
                    <a:pt x="701" y="41"/>
                    <a:pt x="969" y="344"/>
                    <a:pt x="752" y="647"/>
                  </a:cubicBezTo>
                  <a:cubicBezTo>
                    <a:pt x="699" y="745"/>
                    <a:pt x="619" y="816"/>
                    <a:pt x="511" y="843"/>
                  </a:cubicBezTo>
                  <a:cubicBezTo>
                    <a:pt x="470" y="857"/>
                    <a:pt x="429" y="864"/>
                    <a:pt x="388" y="864"/>
                  </a:cubicBezTo>
                  <a:cubicBezTo>
                    <a:pt x="385" y="864"/>
                    <a:pt x="383" y="864"/>
                    <a:pt x="380" y="864"/>
                  </a:cubicBezTo>
                  <a:lnTo>
                    <a:pt x="380" y="864"/>
                  </a:lnTo>
                  <a:cubicBezTo>
                    <a:pt x="393" y="865"/>
                    <a:pt x="406" y="866"/>
                    <a:pt x="419" y="866"/>
                  </a:cubicBezTo>
                  <a:cubicBezTo>
                    <a:pt x="564" y="866"/>
                    <a:pt x="703" y="794"/>
                    <a:pt x="779" y="665"/>
                  </a:cubicBezTo>
                  <a:cubicBezTo>
                    <a:pt x="851" y="566"/>
                    <a:pt x="877" y="459"/>
                    <a:pt x="860" y="343"/>
                  </a:cubicBezTo>
                  <a:cubicBezTo>
                    <a:pt x="838" y="139"/>
                    <a:pt x="667" y="0"/>
                    <a:pt x="478" y="0"/>
                  </a:cubicBezTo>
                  <a:close/>
                </a:path>
              </a:pathLst>
            </a:custGeom>
            <a:solidFill>
              <a:srgbClr val="7A17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 rot="-7840361">
              <a:off x="12437" y="2631"/>
              <a:ext cx="420" cy="478"/>
            </a:xfrm>
            <a:custGeom>
              <a:avLst/>
              <a:gdLst/>
              <a:ahLst/>
              <a:cxnLst/>
              <a:rect l="l" t="t" r="r" b="b"/>
              <a:pathLst>
                <a:path w="3312" h="3769" extrusionOk="0">
                  <a:moveTo>
                    <a:pt x="402" y="1"/>
                  </a:moveTo>
                  <a:lnTo>
                    <a:pt x="402" y="1"/>
                  </a:lnTo>
                  <a:cubicBezTo>
                    <a:pt x="54" y="750"/>
                    <a:pt x="1" y="2625"/>
                    <a:pt x="652" y="3339"/>
                  </a:cubicBezTo>
                  <a:cubicBezTo>
                    <a:pt x="968" y="3680"/>
                    <a:pt x="1367" y="3768"/>
                    <a:pt x="1696" y="3768"/>
                  </a:cubicBezTo>
                  <a:cubicBezTo>
                    <a:pt x="2044" y="3768"/>
                    <a:pt x="2312" y="3669"/>
                    <a:pt x="2312" y="3669"/>
                  </a:cubicBezTo>
                  <a:cubicBezTo>
                    <a:pt x="2651" y="3544"/>
                    <a:pt x="3312" y="3205"/>
                    <a:pt x="2964" y="2107"/>
                  </a:cubicBezTo>
                  <a:cubicBezTo>
                    <a:pt x="2625" y="1000"/>
                    <a:pt x="402" y="1"/>
                    <a:pt x="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 rot="-7840361">
              <a:off x="12567" y="2565"/>
              <a:ext cx="264" cy="536"/>
            </a:xfrm>
            <a:custGeom>
              <a:avLst/>
              <a:gdLst/>
              <a:ahLst/>
              <a:cxnLst/>
              <a:rect l="l" t="t" r="r" b="b"/>
              <a:pathLst>
                <a:path w="2084" h="4226" extrusionOk="0">
                  <a:moveTo>
                    <a:pt x="1727" y="1940"/>
                  </a:moveTo>
                  <a:lnTo>
                    <a:pt x="1727" y="1940"/>
                  </a:lnTo>
                  <a:cubicBezTo>
                    <a:pt x="1727" y="1940"/>
                    <a:pt x="1727" y="1940"/>
                    <a:pt x="1726" y="1941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727" y="1943"/>
                    <a:pt x="1728" y="1940"/>
                    <a:pt x="1727" y="1940"/>
                  </a:cubicBezTo>
                  <a:close/>
                  <a:moveTo>
                    <a:pt x="10" y="1"/>
                  </a:moveTo>
                  <a:cubicBezTo>
                    <a:pt x="0" y="1"/>
                    <a:pt x="280" y="711"/>
                    <a:pt x="495" y="1182"/>
                  </a:cubicBezTo>
                  <a:lnTo>
                    <a:pt x="155" y="1084"/>
                  </a:lnTo>
                  <a:lnTo>
                    <a:pt x="93" y="1066"/>
                  </a:lnTo>
                  <a:lnTo>
                    <a:pt x="93" y="1066"/>
                  </a:lnTo>
                  <a:cubicBezTo>
                    <a:pt x="227" y="1138"/>
                    <a:pt x="370" y="1200"/>
                    <a:pt x="512" y="1245"/>
                  </a:cubicBezTo>
                  <a:lnTo>
                    <a:pt x="521" y="1245"/>
                  </a:lnTo>
                  <a:cubicBezTo>
                    <a:pt x="655" y="1530"/>
                    <a:pt x="762" y="1754"/>
                    <a:pt x="914" y="2030"/>
                  </a:cubicBezTo>
                  <a:cubicBezTo>
                    <a:pt x="977" y="2137"/>
                    <a:pt x="1039" y="2253"/>
                    <a:pt x="1110" y="2361"/>
                  </a:cubicBezTo>
                  <a:lnTo>
                    <a:pt x="361" y="2182"/>
                  </a:lnTo>
                  <a:lnTo>
                    <a:pt x="245" y="2146"/>
                  </a:lnTo>
                  <a:cubicBezTo>
                    <a:pt x="244" y="2146"/>
                    <a:pt x="244" y="2146"/>
                    <a:pt x="243" y="2146"/>
                  </a:cubicBezTo>
                  <a:lnTo>
                    <a:pt x="243" y="2146"/>
                  </a:lnTo>
                  <a:cubicBezTo>
                    <a:pt x="233" y="2146"/>
                    <a:pt x="786" y="2344"/>
                    <a:pt x="1057" y="2414"/>
                  </a:cubicBezTo>
                  <a:lnTo>
                    <a:pt x="1146" y="2432"/>
                  </a:lnTo>
                  <a:cubicBezTo>
                    <a:pt x="1244" y="2593"/>
                    <a:pt x="1343" y="2762"/>
                    <a:pt x="1432" y="2923"/>
                  </a:cubicBezTo>
                  <a:lnTo>
                    <a:pt x="1485" y="3021"/>
                  </a:lnTo>
                  <a:lnTo>
                    <a:pt x="745" y="2932"/>
                  </a:lnTo>
                  <a:lnTo>
                    <a:pt x="637" y="2923"/>
                  </a:lnTo>
                  <a:cubicBezTo>
                    <a:pt x="602" y="2923"/>
                    <a:pt x="1164" y="3039"/>
                    <a:pt x="1432" y="3075"/>
                  </a:cubicBezTo>
                  <a:lnTo>
                    <a:pt x="1521" y="3083"/>
                  </a:lnTo>
                  <a:cubicBezTo>
                    <a:pt x="1610" y="3262"/>
                    <a:pt x="1700" y="3432"/>
                    <a:pt x="1780" y="3610"/>
                  </a:cubicBezTo>
                  <a:cubicBezTo>
                    <a:pt x="1860" y="3789"/>
                    <a:pt x="1923" y="3976"/>
                    <a:pt x="1967" y="4172"/>
                  </a:cubicBezTo>
                  <a:cubicBezTo>
                    <a:pt x="1972" y="4208"/>
                    <a:pt x="2003" y="4226"/>
                    <a:pt x="2031" y="4226"/>
                  </a:cubicBezTo>
                  <a:cubicBezTo>
                    <a:pt x="2059" y="4226"/>
                    <a:pt x="2083" y="4208"/>
                    <a:pt x="2074" y="4172"/>
                  </a:cubicBezTo>
                  <a:cubicBezTo>
                    <a:pt x="2039" y="4003"/>
                    <a:pt x="1994" y="3842"/>
                    <a:pt x="1923" y="3681"/>
                  </a:cubicBezTo>
                  <a:cubicBezTo>
                    <a:pt x="1833" y="3485"/>
                    <a:pt x="1735" y="3280"/>
                    <a:pt x="1637" y="3083"/>
                  </a:cubicBezTo>
                  <a:cubicBezTo>
                    <a:pt x="1583" y="2985"/>
                    <a:pt x="1521" y="2887"/>
                    <a:pt x="1467" y="2780"/>
                  </a:cubicBezTo>
                  <a:cubicBezTo>
                    <a:pt x="1548" y="2539"/>
                    <a:pt x="1619" y="2298"/>
                    <a:pt x="1700" y="2057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699" y="2019"/>
                    <a:pt x="1513" y="2450"/>
                    <a:pt x="1441" y="2682"/>
                  </a:cubicBezTo>
                  <a:lnTo>
                    <a:pt x="1423" y="2709"/>
                  </a:lnTo>
                  <a:cubicBezTo>
                    <a:pt x="1307" y="2512"/>
                    <a:pt x="1191" y="2307"/>
                    <a:pt x="1075" y="2102"/>
                  </a:cubicBezTo>
                  <a:cubicBezTo>
                    <a:pt x="986" y="1941"/>
                    <a:pt x="905" y="1789"/>
                    <a:pt x="816" y="1629"/>
                  </a:cubicBezTo>
                  <a:cubicBezTo>
                    <a:pt x="852" y="1423"/>
                    <a:pt x="878" y="1227"/>
                    <a:pt x="905" y="1022"/>
                  </a:cubicBezTo>
                  <a:lnTo>
                    <a:pt x="923" y="924"/>
                  </a:lnTo>
                  <a:lnTo>
                    <a:pt x="923" y="924"/>
                  </a:lnTo>
                  <a:cubicBezTo>
                    <a:pt x="861" y="1120"/>
                    <a:pt x="807" y="1325"/>
                    <a:pt x="771" y="1530"/>
                  </a:cubicBezTo>
                  <a:cubicBezTo>
                    <a:pt x="584" y="1173"/>
                    <a:pt x="405" y="808"/>
                    <a:pt x="227" y="442"/>
                  </a:cubicBezTo>
                  <a:cubicBezTo>
                    <a:pt x="155" y="299"/>
                    <a:pt x="84" y="156"/>
                    <a:pt x="13" y="4"/>
                  </a:cubicBezTo>
                  <a:cubicBezTo>
                    <a:pt x="11" y="2"/>
                    <a:pt x="10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 rot="-7840361">
              <a:off x="12518" y="2665"/>
              <a:ext cx="335" cy="437"/>
            </a:xfrm>
            <a:custGeom>
              <a:avLst/>
              <a:gdLst/>
              <a:ahLst/>
              <a:cxnLst/>
              <a:rect l="l" t="t" r="r" b="b"/>
              <a:pathLst>
                <a:path w="2642" h="3446" extrusionOk="0">
                  <a:moveTo>
                    <a:pt x="1062" y="171"/>
                  </a:moveTo>
                  <a:cubicBezTo>
                    <a:pt x="794" y="54"/>
                    <a:pt x="518" y="1"/>
                    <a:pt x="232" y="10"/>
                  </a:cubicBezTo>
                  <a:cubicBezTo>
                    <a:pt x="0" y="876"/>
                    <a:pt x="27" y="2384"/>
                    <a:pt x="598" y="3009"/>
                  </a:cubicBezTo>
                  <a:cubicBezTo>
                    <a:pt x="848" y="3276"/>
                    <a:pt x="1187" y="3428"/>
                    <a:pt x="1553" y="3446"/>
                  </a:cubicBezTo>
                  <a:cubicBezTo>
                    <a:pt x="2642" y="2500"/>
                    <a:pt x="2383" y="742"/>
                    <a:pt x="1062" y="17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2"/>
            <p:cNvSpPr/>
            <p:nvPr/>
          </p:nvSpPr>
          <p:spPr>
            <a:xfrm rot="-7840361">
              <a:off x="12464" y="2636"/>
              <a:ext cx="374" cy="483"/>
            </a:xfrm>
            <a:custGeom>
              <a:avLst/>
              <a:gdLst/>
              <a:ahLst/>
              <a:cxnLst/>
              <a:rect l="l" t="t" r="r" b="b"/>
              <a:pathLst>
                <a:path w="2946" h="3805" extrusionOk="0">
                  <a:moveTo>
                    <a:pt x="268" y="1"/>
                  </a:moveTo>
                  <a:lnTo>
                    <a:pt x="259" y="19"/>
                  </a:lnTo>
                  <a:cubicBezTo>
                    <a:pt x="170" y="224"/>
                    <a:pt x="117" y="438"/>
                    <a:pt x="81" y="661"/>
                  </a:cubicBezTo>
                  <a:cubicBezTo>
                    <a:pt x="45" y="876"/>
                    <a:pt x="27" y="1099"/>
                    <a:pt x="18" y="1313"/>
                  </a:cubicBezTo>
                  <a:cubicBezTo>
                    <a:pt x="1" y="1759"/>
                    <a:pt x="45" y="2196"/>
                    <a:pt x="152" y="2625"/>
                  </a:cubicBezTo>
                  <a:cubicBezTo>
                    <a:pt x="215" y="2839"/>
                    <a:pt x="295" y="3035"/>
                    <a:pt x="420" y="3223"/>
                  </a:cubicBezTo>
                  <a:cubicBezTo>
                    <a:pt x="545" y="3410"/>
                    <a:pt x="715" y="3553"/>
                    <a:pt x="911" y="3660"/>
                  </a:cubicBezTo>
                  <a:cubicBezTo>
                    <a:pt x="1107" y="3758"/>
                    <a:pt x="1330" y="3803"/>
                    <a:pt x="1545" y="3803"/>
                  </a:cubicBezTo>
                  <a:cubicBezTo>
                    <a:pt x="1567" y="3804"/>
                    <a:pt x="1590" y="3804"/>
                    <a:pt x="1612" y="3804"/>
                  </a:cubicBezTo>
                  <a:cubicBezTo>
                    <a:pt x="1813" y="3804"/>
                    <a:pt x="2012" y="3769"/>
                    <a:pt x="2196" y="3705"/>
                  </a:cubicBezTo>
                  <a:lnTo>
                    <a:pt x="2196" y="3705"/>
                  </a:lnTo>
                  <a:cubicBezTo>
                    <a:pt x="2012" y="3761"/>
                    <a:pt x="1813" y="3795"/>
                    <a:pt x="1619" y="3795"/>
                  </a:cubicBezTo>
                  <a:cubicBezTo>
                    <a:pt x="1597" y="3795"/>
                    <a:pt x="1575" y="3795"/>
                    <a:pt x="1554" y="3794"/>
                  </a:cubicBezTo>
                  <a:cubicBezTo>
                    <a:pt x="1330" y="3794"/>
                    <a:pt x="1116" y="3741"/>
                    <a:pt x="920" y="3642"/>
                  </a:cubicBezTo>
                  <a:cubicBezTo>
                    <a:pt x="724" y="3544"/>
                    <a:pt x="554" y="3401"/>
                    <a:pt x="429" y="3214"/>
                  </a:cubicBezTo>
                  <a:cubicBezTo>
                    <a:pt x="322" y="3027"/>
                    <a:pt x="233" y="2830"/>
                    <a:pt x="179" y="2616"/>
                  </a:cubicBezTo>
                  <a:cubicBezTo>
                    <a:pt x="72" y="2188"/>
                    <a:pt x="36" y="1750"/>
                    <a:pt x="54" y="1313"/>
                  </a:cubicBezTo>
                  <a:cubicBezTo>
                    <a:pt x="63" y="1099"/>
                    <a:pt x="90" y="885"/>
                    <a:pt x="126" y="670"/>
                  </a:cubicBezTo>
                  <a:cubicBezTo>
                    <a:pt x="160" y="455"/>
                    <a:pt x="219" y="257"/>
                    <a:pt x="295" y="67"/>
                  </a:cubicBezTo>
                  <a:lnTo>
                    <a:pt x="295" y="67"/>
                  </a:lnTo>
                  <a:cubicBezTo>
                    <a:pt x="688" y="252"/>
                    <a:pt x="1071" y="461"/>
                    <a:pt x="1429" y="688"/>
                  </a:cubicBezTo>
                  <a:cubicBezTo>
                    <a:pt x="1803" y="920"/>
                    <a:pt x="2152" y="1206"/>
                    <a:pt x="2455" y="1518"/>
                  </a:cubicBezTo>
                  <a:cubicBezTo>
                    <a:pt x="2607" y="1679"/>
                    <a:pt x="2732" y="1866"/>
                    <a:pt x="2812" y="2072"/>
                  </a:cubicBezTo>
                  <a:cubicBezTo>
                    <a:pt x="2892" y="2277"/>
                    <a:pt x="2928" y="2500"/>
                    <a:pt x="2937" y="2714"/>
                  </a:cubicBezTo>
                  <a:cubicBezTo>
                    <a:pt x="2937" y="2937"/>
                    <a:pt x="2866" y="3151"/>
                    <a:pt x="2732" y="3330"/>
                  </a:cubicBezTo>
                  <a:cubicBezTo>
                    <a:pt x="2589" y="3500"/>
                    <a:pt x="2401" y="3633"/>
                    <a:pt x="2196" y="3705"/>
                  </a:cubicBezTo>
                  <a:cubicBezTo>
                    <a:pt x="2410" y="3633"/>
                    <a:pt x="2589" y="3508"/>
                    <a:pt x="2741" y="3330"/>
                  </a:cubicBezTo>
                  <a:cubicBezTo>
                    <a:pt x="2874" y="3160"/>
                    <a:pt x="2946" y="2937"/>
                    <a:pt x="2946" y="2714"/>
                  </a:cubicBezTo>
                  <a:cubicBezTo>
                    <a:pt x="2946" y="2491"/>
                    <a:pt x="2910" y="2268"/>
                    <a:pt x="2830" y="2063"/>
                  </a:cubicBezTo>
                  <a:cubicBezTo>
                    <a:pt x="2749" y="1857"/>
                    <a:pt x="2625" y="1670"/>
                    <a:pt x="2482" y="1500"/>
                  </a:cubicBezTo>
                  <a:cubicBezTo>
                    <a:pt x="2169" y="1179"/>
                    <a:pt x="1830" y="893"/>
                    <a:pt x="1455" y="661"/>
                  </a:cubicBezTo>
                  <a:cubicBezTo>
                    <a:pt x="1081" y="411"/>
                    <a:pt x="697" y="197"/>
                    <a:pt x="295" y="10"/>
                  </a:cubicBezTo>
                  <a:lnTo>
                    <a:pt x="2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2"/>
            <p:cNvSpPr/>
            <p:nvPr/>
          </p:nvSpPr>
          <p:spPr>
            <a:xfrm rot="-7840361">
              <a:off x="12976" y="2746"/>
              <a:ext cx="204" cy="351"/>
            </a:xfrm>
            <a:custGeom>
              <a:avLst/>
              <a:gdLst/>
              <a:ahLst/>
              <a:cxnLst/>
              <a:rect l="l" t="t" r="r" b="b"/>
              <a:pathLst>
                <a:path w="1607" h="2770" extrusionOk="0">
                  <a:moveTo>
                    <a:pt x="928" y="1"/>
                  </a:moveTo>
                  <a:cubicBezTo>
                    <a:pt x="892" y="1"/>
                    <a:pt x="853" y="7"/>
                    <a:pt x="813" y="21"/>
                  </a:cubicBezTo>
                  <a:cubicBezTo>
                    <a:pt x="1" y="298"/>
                    <a:pt x="1277" y="2770"/>
                    <a:pt x="1277" y="2770"/>
                  </a:cubicBezTo>
                  <a:cubicBezTo>
                    <a:pt x="1514" y="2278"/>
                    <a:pt x="1607" y="1"/>
                    <a:pt x="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 rot="-7840361">
              <a:off x="13088" y="2854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9" y="0"/>
                  </a:moveTo>
                  <a:cubicBezTo>
                    <a:pt x="405" y="0"/>
                    <a:pt x="183" y="80"/>
                    <a:pt x="122" y="297"/>
                  </a:cubicBezTo>
                  <a:cubicBezTo>
                    <a:pt x="0" y="727"/>
                    <a:pt x="626" y="870"/>
                    <a:pt x="1321" y="870"/>
                  </a:cubicBezTo>
                  <a:cubicBezTo>
                    <a:pt x="1956" y="870"/>
                    <a:pt x="2650" y="751"/>
                    <a:pt x="2889" y="619"/>
                  </a:cubicBezTo>
                  <a:cubicBezTo>
                    <a:pt x="2889" y="619"/>
                    <a:pt x="1517" y="0"/>
                    <a:pt x="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 rot="-7840361">
              <a:off x="13004" y="2935"/>
              <a:ext cx="292" cy="292"/>
            </a:xfrm>
            <a:custGeom>
              <a:avLst/>
              <a:gdLst/>
              <a:ahLst/>
              <a:cxnLst/>
              <a:rect l="l" t="t" r="r" b="b"/>
              <a:pathLst>
                <a:path w="2304" h="2299" extrusionOk="0">
                  <a:moveTo>
                    <a:pt x="813" y="1"/>
                  </a:moveTo>
                  <a:cubicBezTo>
                    <a:pt x="730" y="1"/>
                    <a:pt x="651" y="35"/>
                    <a:pt x="581" y="112"/>
                  </a:cubicBezTo>
                  <a:cubicBezTo>
                    <a:pt x="1" y="737"/>
                    <a:pt x="2303" y="2299"/>
                    <a:pt x="2303" y="2299"/>
                  </a:cubicBezTo>
                  <a:cubicBezTo>
                    <a:pt x="2280" y="1797"/>
                    <a:pt x="1416" y="1"/>
                    <a:pt x="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 rot="-7840361">
              <a:off x="12983" y="2565"/>
              <a:ext cx="205" cy="350"/>
            </a:xfrm>
            <a:custGeom>
              <a:avLst/>
              <a:gdLst/>
              <a:ahLst/>
              <a:cxnLst/>
              <a:rect l="l" t="t" r="r" b="b"/>
              <a:pathLst>
                <a:path w="1615" h="2762" extrusionOk="0">
                  <a:moveTo>
                    <a:pt x="933" y="0"/>
                  </a:moveTo>
                  <a:cubicBezTo>
                    <a:pt x="895" y="0"/>
                    <a:pt x="855" y="7"/>
                    <a:pt x="813" y="22"/>
                  </a:cubicBezTo>
                  <a:cubicBezTo>
                    <a:pt x="1" y="289"/>
                    <a:pt x="1286" y="2762"/>
                    <a:pt x="1286" y="2762"/>
                  </a:cubicBezTo>
                  <a:cubicBezTo>
                    <a:pt x="1515" y="2279"/>
                    <a:pt x="1615" y="0"/>
                    <a:pt x="9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 rot="-7840361">
              <a:off x="13096" y="2673"/>
              <a:ext cx="366" cy="110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1" y="1"/>
                  </a:moveTo>
                  <a:cubicBezTo>
                    <a:pt x="400" y="1"/>
                    <a:pt x="181" y="80"/>
                    <a:pt x="122" y="296"/>
                  </a:cubicBezTo>
                  <a:cubicBezTo>
                    <a:pt x="0" y="727"/>
                    <a:pt x="631" y="871"/>
                    <a:pt x="1331" y="871"/>
                  </a:cubicBezTo>
                  <a:cubicBezTo>
                    <a:pt x="1963" y="871"/>
                    <a:pt x="2651" y="753"/>
                    <a:pt x="2889" y="626"/>
                  </a:cubicBezTo>
                  <a:cubicBezTo>
                    <a:pt x="2889" y="626"/>
                    <a:pt x="1507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 rot="-7840361">
              <a:off x="12980" y="2388"/>
              <a:ext cx="218" cy="344"/>
            </a:xfrm>
            <a:custGeom>
              <a:avLst/>
              <a:gdLst/>
              <a:ahLst/>
              <a:cxnLst/>
              <a:rect l="l" t="t" r="r" b="b"/>
              <a:pathLst>
                <a:path w="1720" h="2713" extrusionOk="0">
                  <a:moveTo>
                    <a:pt x="913" y="1"/>
                  </a:moveTo>
                  <a:cubicBezTo>
                    <a:pt x="867" y="1"/>
                    <a:pt x="819" y="12"/>
                    <a:pt x="768" y="35"/>
                  </a:cubicBezTo>
                  <a:cubicBezTo>
                    <a:pt x="0" y="401"/>
                    <a:pt x="1544" y="2713"/>
                    <a:pt x="1544" y="2713"/>
                  </a:cubicBezTo>
                  <a:cubicBezTo>
                    <a:pt x="1719" y="2213"/>
                    <a:pt x="1560" y="1"/>
                    <a:pt x="9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 rot="-7840361">
              <a:off x="13101" y="2457"/>
              <a:ext cx="361" cy="106"/>
            </a:xfrm>
            <a:custGeom>
              <a:avLst/>
              <a:gdLst/>
              <a:ahLst/>
              <a:cxnLst/>
              <a:rect l="l" t="t" r="r" b="b"/>
              <a:pathLst>
                <a:path w="2848" h="836" extrusionOk="0">
                  <a:moveTo>
                    <a:pt x="833" y="0"/>
                  </a:moveTo>
                  <a:cubicBezTo>
                    <a:pt x="424" y="0"/>
                    <a:pt x="102" y="93"/>
                    <a:pt x="54" y="371"/>
                  </a:cubicBezTo>
                  <a:cubicBezTo>
                    <a:pt x="0" y="715"/>
                    <a:pt x="372" y="835"/>
                    <a:pt x="864" y="835"/>
                  </a:cubicBezTo>
                  <a:cubicBezTo>
                    <a:pt x="1586" y="835"/>
                    <a:pt x="2567" y="576"/>
                    <a:pt x="2848" y="380"/>
                  </a:cubicBezTo>
                  <a:cubicBezTo>
                    <a:pt x="2848" y="380"/>
                    <a:pt x="1662" y="0"/>
                    <a:pt x="8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 rot="-7840361">
              <a:off x="12952" y="2214"/>
              <a:ext cx="242" cy="333"/>
            </a:xfrm>
            <a:custGeom>
              <a:avLst/>
              <a:gdLst/>
              <a:ahLst/>
              <a:cxnLst/>
              <a:rect l="l" t="t" r="r" b="b"/>
              <a:pathLst>
                <a:path w="1910" h="2625" extrusionOk="0">
                  <a:moveTo>
                    <a:pt x="905" y="0"/>
                  </a:moveTo>
                  <a:cubicBezTo>
                    <a:pt x="850" y="0"/>
                    <a:pt x="792" y="17"/>
                    <a:pt x="732" y="54"/>
                  </a:cubicBezTo>
                  <a:cubicBezTo>
                    <a:pt x="0" y="500"/>
                    <a:pt x="1794" y="2624"/>
                    <a:pt x="1794" y="2624"/>
                  </a:cubicBezTo>
                  <a:cubicBezTo>
                    <a:pt x="1909" y="2116"/>
                    <a:pt x="1528" y="0"/>
                    <a:pt x="9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 rot="-7840361">
              <a:off x="13089" y="2244"/>
              <a:ext cx="354" cy="109"/>
            </a:xfrm>
            <a:custGeom>
              <a:avLst/>
              <a:gdLst/>
              <a:ahLst/>
              <a:cxnLst/>
              <a:rect l="l" t="t" r="r" b="b"/>
              <a:pathLst>
                <a:path w="2791" h="861" extrusionOk="0">
                  <a:moveTo>
                    <a:pt x="1142" y="1"/>
                  </a:moveTo>
                  <a:cubicBezTo>
                    <a:pt x="556" y="1"/>
                    <a:pt x="35" y="106"/>
                    <a:pt x="15" y="477"/>
                  </a:cubicBezTo>
                  <a:cubicBezTo>
                    <a:pt x="1" y="757"/>
                    <a:pt x="251" y="860"/>
                    <a:pt x="610" y="860"/>
                  </a:cubicBezTo>
                  <a:cubicBezTo>
                    <a:pt x="1336" y="860"/>
                    <a:pt x="2504" y="433"/>
                    <a:pt x="2791" y="182"/>
                  </a:cubicBezTo>
                  <a:cubicBezTo>
                    <a:pt x="2791" y="182"/>
                    <a:pt x="1911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 rot="-7840361">
              <a:off x="13011" y="2909"/>
              <a:ext cx="240" cy="295"/>
            </a:xfrm>
            <a:custGeom>
              <a:avLst/>
              <a:gdLst/>
              <a:ahLst/>
              <a:cxnLst/>
              <a:rect l="l" t="t" r="r" b="b"/>
              <a:pathLst>
                <a:path w="1893" h="2327" extrusionOk="0">
                  <a:moveTo>
                    <a:pt x="358" y="1"/>
                  </a:moveTo>
                  <a:cubicBezTo>
                    <a:pt x="333" y="1"/>
                    <a:pt x="309" y="3"/>
                    <a:pt x="286" y="6"/>
                  </a:cubicBezTo>
                  <a:cubicBezTo>
                    <a:pt x="303" y="4"/>
                    <a:pt x="321" y="3"/>
                    <a:pt x="338" y="3"/>
                  </a:cubicBezTo>
                  <a:cubicBezTo>
                    <a:pt x="387" y="3"/>
                    <a:pt x="437" y="11"/>
                    <a:pt x="483" y="24"/>
                  </a:cubicBezTo>
                  <a:cubicBezTo>
                    <a:pt x="443" y="7"/>
                    <a:pt x="400" y="1"/>
                    <a:pt x="358" y="1"/>
                  </a:cubicBezTo>
                  <a:close/>
                  <a:moveTo>
                    <a:pt x="483" y="24"/>
                  </a:moveTo>
                  <a:lnTo>
                    <a:pt x="483" y="24"/>
                  </a:lnTo>
                  <a:cubicBezTo>
                    <a:pt x="599" y="78"/>
                    <a:pt x="706" y="149"/>
                    <a:pt x="795" y="247"/>
                  </a:cubicBezTo>
                  <a:cubicBezTo>
                    <a:pt x="974" y="435"/>
                    <a:pt x="1125" y="649"/>
                    <a:pt x="1259" y="872"/>
                  </a:cubicBezTo>
                  <a:cubicBezTo>
                    <a:pt x="1393" y="1095"/>
                    <a:pt x="1509" y="1327"/>
                    <a:pt x="1607" y="1568"/>
                  </a:cubicBezTo>
                  <a:cubicBezTo>
                    <a:pt x="1661" y="1684"/>
                    <a:pt x="1714" y="1800"/>
                    <a:pt x="1750" y="1925"/>
                  </a:cubicBezTo>
                  <a:cubicBezTo>
                    <a:pt x="1788" y="2023"/>
                    <a:pt x="1813" y="2127"/>
                    <a:pt x="1830" y="2238"/>
                  </a:cubicBezTo>
                  <a:lnTo>
                    <a:pt x="1830" y="2238"/>
                  </a:lnTo>
                  <a:cubicBezTo>
                    <a:pt x="1643" y="2113"/>
                    <a:pt x="1456" y="1974"/>
                    <a:pt x="1277" y="1836"/>
                  </a:cubicBezTo>
                  <a:cubicBezTo>
                    <a:pt x="1081" y="1684"/>
                    <a:pt x="884" y="1524"/>
                    <a:pt x="706" y="1354"/>
                  </a:cubicBezTo>
                  <a:cubicBezTo>
                    <a:pt x="519" y="1184"/>
                    <a:pt x="349" y="997"/>
                    <a:pt x="206" y="792"/>
                  </a:cubicBezTo>
                  <a:cubicBezTo>
                    <a:pt x="135" y="694"/>
                    <a:pt x="81" y="577"/>
                    <a:pt x="46" y="461"/>
                  </a:cubicBezTo>
                  <a:cubicBezTo>
                    <a:pt x="10" y="337"/>
                    <a:pt x="46" y="203"/>
                    <a:pt x="126" y="113"/>
                  </a:cubicBezTo>
                  <a:lnTo>
                    <a:pt x="126" y="113"/>
                  </a:lnTo>
                  <a:cubicBezTo>
                    <a:pt x="37" y="212"/>
                    <a:pt x="1" y="345"/>
                    <a:pt x="46" y="479"/>
                  </a:cubicBezTo>
                  <a:cubicBezTo>
                    <a:pt x="72" y="595"/>
                    <a:pt x="126" y="711"/>
                    <a:pt x="197" y="810"/>
                  </a:cubicBezTo>
                  <a:cubicBezTo>
                    <a:pt x="340" y="1015"/>
                    <a:pt x="510" y="1202"/>
                    <a:pt x="688" y="1381"/>
                  </a:cubicBezTo>
                  <a:cubicBezTo>
                    <a:pt x="1045" y="1729"/>
                    <a:pt x="1438" y="2041"/>
                    <a:pt x="1857" y="2327"/>
                  </a:cubicBezTo>
                  <a:lnTo>
                    <a:pt x="1866" y="2327"/>
                  </a:lnTo>
                  <a:cubicBezTo>
                    <a:pt x="1884" y="2327"/>
                    <a:pt x="1893" y="2309"/>
                    <a:pt x="1893" y="2300"/>
                  </a:cubicBezTo>
                  <a:cubicBezTo>
                    <a:pt x="1875" y="2166"/>
                    <a:pt x="1848" y="2032"/>
                    <a:pt x="1804" y="1907"/>
                  </a:cubicBezTo>
                  <a:cubicBezTo>
                    <a:pt x="1759" y="1791"/>
                    <a:pt x="1706" y="1666"/>
                    <a:pt x="1652" y="1550"/>
                  </a:cubicBezTo>
                  <a:cubicBezTo>
                    <a:pt x="1545" y="1309"/>
                    <a:pt x="1420" y="1077"/>
                    <a:pt x="1286" y="863"/>
                  </a:cubicBezTo>
                  <a:cubicBezTo>
                    <a:pt x="1143" y="640"/>
                    <a:pt x="983" y="435"/>
                    <a:pt x="804" y="247"/>
                  </a:cubicBezTo>
                  <a:cubicBezTo>
                    <a:pt x="715" y="149"/>
                    <a:pt x="599" y="69"/>
                    <a:pt x="48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 rot="-7840361">
              <a:off x="13003" y="2723"/>
              <a:ext cx="119" cy="355"/>
            </a:xfrm>
            <a:custGeom>
              <a:avLst/>
              <a:gdLst/>
              <a:ahLst/>
              <a:cxnLst/>
              <a:rect l="l" t="t" r="r" b="b"/>
              <a:pathLst>
                <a:path w="938" h="2798" extrusionOk="0">
                  <a:moveTo>
                    <a:pt x="350" y="5"/>
                  </a:moveTo>
                  <a:cubicBezTo>
                    <a:pt x="325" y="8"/>
                    <a:pt x="301" y="13"/>
                    <a:pt x="277" y="22"/>
                  </a:cubicBezTo>
                  <a:cubicBezTo>
                    <a:pt x="299" y="15"/>
                    <a:pt x="324" y="9"/>
                    <a:pt x="350" y="5"/>
                  </a:cubicBezTo>
                  <a:close/>
                  <a:moveTo>
                    <a:pt x="413" y="1"/>
                  </a:moveTo>
                  <a:cubicBezTo>
                    <a:pt x="392" y="1"/>
                    <a:pt x="370" y="2"/>
                    <a:pt x="350" y="5"/>
                  </a:cubicBezTo>
                  <a:lnTo>
                    <a:pt x="350" y="5"/>
                  </a:lnTo>
                  <a:cubicBezTo>
                    <a:pt x="362" y="4"/>
                    <a:pt x="373" y="3"/>
                    <a:pt x="385" y="3"/>
                  </a:cubicBezTo>
                  <a:cubicBezTo>
                    <a:pt x="477" y="3"/>
                    <a:pt x="567" y="43"/>
                    <a:pt x="625" y="120"/>
                  </a:cubicBezTo>
                  <a:cubicBezTo>
                    <a:pt x="656" y="159"/>
                    <a:pt x="685" y="200"/>
                    <a:pt x="711" y="244"/>
                  </a:cubicBezTo>
                  <a:lnTo>
                    <a:pt x="711" y="244"/>
                  </a:lnTo>
                  <a:cubicBezTo>
                    <a:pt x="686" y="196"/>
                    <a:pt x="658" y="151"/>
                    <a:pt x="625" y="111"/>
                  </a:cubicBezTo>
                  <a:cubicBezTo>
                    <a:pt x="580" y="66"/>
                    <a:pt x="527" y="22"/>
                    <a:pt x="464" y="4"/>
                  </a:cubicBezTo>
                  <a:cubicBezTo>
                    <a:pt x="447" y="2"/>
                    <a:pt x="430" y="1"/>
                    <a:pt x="413" y="1"/>
                  </a:cubicBezTo>
                  <a:close/>
                  <a:moveTo>
                    <a:pt x="276" y="22"/>
                  </a:moveTo>
                  <a:cubicBezTo>
                    <a:pt x="152" y="67"/>
                    <a:pt x="63" y="165"/>
                    <a:pt x="36" y="290"/>
                  </a:cubicBezTo>
                  <a:cubicBezTo>
                    <a:pt x="71" y="165"/>
                    <a:pt x="152" y="67"/>
                    <a:pt x="276" y="22"/>
                  </a:cubicBezTo>
                  <a:close/>
                  <a:moveTo>
                    <a:pt x="711" y="244"/>
                  </a:moveTo>
                  <a:cubicBezTo>
                    <a:pt x="746" y="312"/>
                    <a:pt x="773" y="386"/>
                    <a:pt x="794" y="459"/>
                  </a:cubicBezTo>
                  <a:cubicBezTo>
                    <a:pt x="857" y="709"/>
                    <a:pt x="893" y="968"/>
                    <a:pt x="902" y="1227"/>
                  </a:cubicBezTo>
                  <a:cubicBezTo>
                    <a:pt x="902" y="1486"/>
                    <a:pt x="893" y="1744"/>
                    <a:pt x="875" y="2003"/>
                  </a:cubicBezTo>
                  <a:cubicBezTo>
                    <a:pt x="857" y="2128"/>
                    <a:pt x="848" y="2262"/>
                    <a:pt x="821" y="2387"/>
                  </a:cubicBezTo>
                  <a:cubicBezTo>
                    <a:pt x="806" y="2494"/>
                    <a:pt x="777" y="2602"/>
                    <a:pt x="741" y="2703"/>
                  </a:cubicBezTo>
                  <a:lnTo>
                    <a:pt x="741" y="2703"/>
                  </a:lnTo>
                  <a:cubicBezTo>
                    <a:pt x="637" y="2503"/>
                    <a:pt x="546" y="2290"/>
                    <a:pt x="455" y="2084"/>
                  </a:cubicBezTo>
                  <a:cubicBezTo>
                    <a:pt x="348" y="1851"/>
                    <a:pt x="259" y="1619"/>
                    <a:pt x="179" y="1387"/>
                  </a:cubicBezTo>
                  <a:cubicBezTo>
                    <a:pt x="98" y="1155"/>
                    <a:pt x="45" y="905"/>
                    <a:pt x="18" y="664"/>
                  </a:cubicBezTo>
                  <a:cubicBezTo>
                    <a:pt x="0" y="541"/>
                    <a:pt x="9" y="418"/>
                    <a:pt x="35" y="294"/>
                  </a:cubicBezTo>
                  <a:lnTo>
                    <a:pt x="35" y="294"/>
                  </a:lnTo>
                  <a:cubicBezTo>
                    <a:pt x="9" y="418"/>
                    <a:pt x="0" y="541"/>
                    <a:pt x="9" y="664"/>
                  </a:cubicBezTo>
                  <a:cubicBezTo>
                    <a:pt x="36" y="914"/>
                    <a:pt x="89" y="1155"/>
                    <a:pt x="161" y="1396"/>
                  </a:cubicBezTo>
                  <a:cubicBezTo>
                    <a:pt x="312" y="1869"/>
                    <a:pt x="491" y="2333"/>
                    <a:pt x="723" y="2780"/>
                  </a:cubicBezTo>
                  <a:cubicBezTo>
                    <a:pt x="723" y="2789"/>
                    <a:pt x="732" y="2789"/>
                    <a:pt x="732" y="2798"/>
                  </a:cubicBezTo>
                  <a:cubicBezTo>
                    <a:pt x="750" y="2798"/>
                    <a:pt x="759" y="2798"/>
                    <a:pt x="768" y="2780"/>
                  </a:cubicBezTo>
                  <a:cubicBezTo>
                    <a:pt x="812" y="2664"/>
                    <a:pt x="848" y="2530"/>
                    <a:pt x="866" y="2405"/>
                  </a:cubicBezTo>
                  <a:cubicBezTo>
                    <a:pt x="893" y="2271"/>
                    <a:pt x="902" y="2146"/>
                    <a:pt x="919" y="2012"/>
                  </a:cubicBezTo>
                  <a:cubicBezTo>
                    <a:pt x="937" y="1753"/>
                    <a:pt x="937" y="1494"/>
                    <a:pt x="928" y="1236"/>
                  </a:cubicBezTo>
                  <a:cubicBezTo>
                    <a:pt x="910" y="968"/>
                    <a:pt x="875" y="709"/>
                    <a:pt x="803" y="459"/>
                  </a:cubicBezTo>
                  <a:cubicBezTo>
                    <a:pt x="782" y="383"/>
                    <a:pt x="750" y="311"/>
                    <a:pt x="71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 rot="-7840361">
              <a:off x="13090" y="2848"/>
              <a:ext cx="357" cy="116"/>
            </a:xfrm>
            <a:custGeom>
              <a:avLst/>
              <a:gdLst/>
              <a:ahLst/>
              <a:cxnLst/>
              <a:rect l="l" t="t" r="r" b="b"/>
              <a:pathLst>
                <a:path w="2812" h="915" extrusionOk="0">
                  <a:moveTo>
                    <a:pt x="573" y="0"/>
                  </a:moveTo>
                  <a:cubicBezTo>
                    <a:pt x="459" y="0"/>
                    <a:pt x="350" y="26"/>
                    <a:pt x="241" y="64"/>
                  </a:cubicBezTo>
                  <a:cubicBezTo>
                    <a:pt x="116" y="118"/>
                    <a:pt x="27" y="243"/>
                    <a:pt x="9" y="377"/>
                  </a:cubicBezTo>
                  <a:cubicBezTo>
                    <a:pt x="0" y="448"/>
                    <a:pt x="18" y="520"/>
                    <a:pt x="45" y="582"/>
                  </a:cubicBezTo>
                  <a:cubicBezTo>
                    <a:pt x="80" y="636"/>
                    <a:pt x="134" y="680"/>
                    <a:pt x="188" y="716"/>
                  </a:cubicBezTo>
                  <a:cubicBezTo>
                    <a:pt x="304" y="787"/>
                    <a:pt x="429" y="832"/>
                    <a:pt x="553" y="859"/>
                  </a:cubicBezTo>
                  <a:cubicBezTo>
                    <a:pt x="762" y="896"/>
                    <a:pt x="976" y="915"/>
                    <a:pt x="1192" y="915"/>
                  </a:cubicBezTo>
                  <a:cubicBezTo>
                    <a:pt x="1235" y="915"/>
                    <a:pt x="1278" y="914"/>
                    <a:pt x="1321" y="912"/>
                  </a:cubicBezTo>
                  <a:cubicBezTo>
                    <a:pt x="1571" y="903"/>
                    <a:pt x="1830" y="886"/>
                    <a:pt x="2080" y="850"/>
                  </a:cubicBezTo>
                  <a:cubicBezTo>
                    <a:pt x="2330" y="814"/>
                    <a:pt x="2579" y="752"/>
                    <a:pt x="2812" y="645"/>
                  </a:cubicBezTo>
                  <a:lnTo>
                    <a:pt x="2812" y="645"/>
                  </a:lnTo>
                  <a:cubicBezTo>
                    <a:pt x="2579" y="734"/>
                    <a:pt x="2330" y="796"/>
                    <a:pt x="2080" y="814"/>
                  </a:cubicBezTo>
                  <a:cubicBezTo>
                    <a:pt x="1821" y="850"/>
                    <a:pt x="1571" y="868"/>
                    <a:pt x="1321" y="868"/>
                  </a:cubicBezTo>
                  <a:cubicBezTo>
                    <a:pt x="1062" y="868"/>
                    <a:pt x="812" y="850"/>
                    <a:pt x="562" y="805"/>
                  </a:cubicBezTo>
                  <a:cubicBezTo>
                    <a:pt x="437" y="778"/>
                    <a:pt x="321" y="734"/>
                    <a:pt x="214" y="671"/>
                  </a:cubicBezTo>
                  <a:cubicBezTo>
                    <a:pt x="107" y="618"/>
                    <a:pt x="45" y="502"/>
                    <a:pt x="63" y="377"/>
                  </a:cubicBezTo>
                  <a:cubicBezTo>
                    <a:pt x="72" y="261"/>
                    <a:pt x="152" y="154"/>
                    <a:pt x="259" y="109"/>
                  </a:cubicBezTo>
                  <a:cubicBezTo>
                    <a:pt x="356" y="64"/>
                    <a:pt x="460" y="44"/>
                    <a:pt x="564" y="44"/>
                  </a:cubicBezTo>
                  <a:cubicBezTo>
                    <a:pt x="584" y="44"/>
                    <a:pt x="605" y="45"/>
                    <a:pt x="625" y="47"/>
                  </a:cubicBezTo>
                  <a:cubicBezTo>
                    <a:pt x="875" y="47"/>
                    <a:pt x="1125" y="91"/>
                    <a:pt x="1375" y="154"/>
                  </a:cubicBezTo>
                  <a:cubicBezTo>
                    <a:pt x="1616" y="216"/>
                    <a:pt x="1857" y="297"/>
                    <a:pt x="2098" y="377"/>
                  </a:cubicBezTo>
                  <a:cubicBezTo>
                    <a:pt x="2338" y="457"/>
                    <a:pt x="2579" y="546"/>
                    <a:pt x="2812" y="645"/>
                  </a:cubicBezTo>
                  <a:cubicBezTo>
                    <a:pt x="2356" y="430"/>
                    <a:pt x="1874" y="252"/>
                    <a:pt x="1384" y="118"/>
                  </a:cubicBezTo>
                  <a:cubicBezTo>
                    <a:pt x="1134" y="47"/>
                    <a:pt x="884" y="11"/>
                    <a:pt x="625" y="2"/>
                  </a:cubicBezTo>
                  <a:cubicBezTo>
                    <a:pt x="608" y="1"/>
                    <a:pt x="590" y="0"/>
                    <a:pt x="5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2"/>
            <p:cNvSpPr/>
            <p:nvPr/>
          </p:nvSpPr>
          <p:spPr>
            <a:xfrm rot="-7840361">
              <a:off x="13007" y="2547"/>
              <a:ext cx="124" cy="354"/>
            </a:xfrm>
            <a:custGeom>
              <a:avLst/>
              <a:gdLst/>
              <a:ahLst/>
              <a:cxnLst/>
              <a:rect l="l" t="t" r="r" b="b"/>
              <a:pathLst>
                <a:path w="974" h="2789" extrusionOk="0">
                  <a:moveTo>
                    <a:pt x="411" y="1"/>
                  </a:moveTo>
                  <a:cubicBezTo>
                    <a:pt x="393" y="1"/>
                    <a:pt x="375" y="2"/>
                    <a:pt x="358" y="4"/>
                  </a:cubicBezTo>
                  <a:cubicBezTo>
                    <a:pt x="224" y="31"/>
                    <a:pt x="108" y="120"/>
                    <a:pt x="63" y="254"/>
                  </a:cubicBezTo>
                  <a:cubicBezTo>
                    <a:pt x="18" y="379"/>
                    <a:pt x="1" y="504"/>
                    <a:pt x="18" y="638"/>
                  </a:cubicBezTo>
                  <a:cubicBezTo>
                    <a:pt x="36" y="896"/>
                    <a:pt x="90" y="1146"/>
                    <a:pt x="170" y="1387"/>
                  </a:cubicBezTo>
                  <a:cubicBezTo>
                    <a:pt x="331" y="1869"/>
                    <a:pt x="536" y="2342"/>
                    <a:pt x="777" y="2789"/>
                  </a:cubicBezTo>
                  <a:cubicBezTo>
                    <a:pt x="661" y="2565"/>
                    <a:pt x="563" y="2333"/>
                    <a:pt x="465" y="2101"/>
                  </a:cubicBezTo>
                  <a:cubicBezTo>
                    <a:pt x="375" y="1860"/>
                    <a:pt x="286" y="1628"/>
                    <a:pt x="215" y="1378"/>
                  </a:cubicBezTo>
                  <a:cubicBezTo>
                    <a:pt x="134" y="1137"/>
                    <a:pt x="81" y="896"/>
                    <a:pt x="63" y="638"/>
                  </a:cubicBezTo>
                  <a:cubicBezTo>
                    <a:pt x="54" y="522"/>
                    <a:pt x="72" y="397"/>
                    <a:pt x="108" y="281"/>
                  </a:cubicBezTo>
                  <a:cubicBezTo>
                    <a:pt x="152" y="165"/>
                    <a:pt x="251" y="84"/>
                    <a:pt x="367" y="58"/>
                  </a:cubicBezTo>
                  <a:cubicBezTo>
                    <a:pt x="382" y="55"/>
                    <a:pt x="398" y="54"/>
                    <a:pt x="414" y="54"/>
                  </a:cubicBezTo>
                  <a:cubicBezTo>
                    <a:pt x="520" y="54"/>
                    <a:pt x="615" y="107"/>
                    <a:pt x="670" y="200"/>
                  </a:cubicBezTo>
                  <a:cubicBezTo>
                    <a:pt x="741" y="307"/>
                    <a:pt x="786" y="415"/>
                    <a:pt x="822" y="539"/>
                  </a:cubicBezTo>
                  <a:cubicBezTo>
                    <a:pt x="875" y="780"/>
                    <a:pt x="911" y="1030"/>
                    <a:pt x="920" y="1289"/>
                  </a:cubicBezTo>
                  <a:cubicBezTo>
                    <a:pt x="938" y="1539"/>
                    <a:pt x="929" y="1789"/>
                    <a:pt x="911" y="2048"/>
                  </a:cubicBezTo>
                  <a:cubicBezTo>
                    <a:pt x="902" y="2298"/>
                    <a:pt x="857" y="2548"/>
                    <a:pt x="777" y="2789"/>
                  </a:cubicBezTo>
                  <a:cubicBezTo>
                    <a:pt x="866" y="2557"/>
                    <a:pt x="920" y="2307"/>
                    <a:pt x="938" y="2048"/>
                  </a:cubicBezTo>
                  <a:cubicBezTo>
                    <a:pt x="965" y="1798"/>
                    <a:pt x="973" y="1539"/>
                    <a:pt x="965" y="1280"/>
                  </a:cubicBezTo>
                  <a:cubicBezTo>
                    <a:pt x="956" y="1030"/>
                    <a:pt x="929" y="772"/>
                    <a:pt x="866" y="522"/>
                  </a:cubicBezTo>
                  <a:cubicBezTo>
                    <a:pt x="831" y="397"/>
                    <a:pt x="786" y="281"/>
                    <a:pt x="715" y="165"/>
                  </a:cubicBezTo>
                  <a:cubicBezTo>
                    <a:pt x="670" y="111"/>
                    <a:pt x="625" y="66"/>
                    <a:pt x="563" y="31"/>
                  </a:cubicBezTo>
                  <a:cubicBezTo>
                    <a:pt x="516" y="11"/>
                    <a:pt x="464" y="1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2"/>
            <p:cNvSpPr/>
            <p:nvPr/>
          </p:nvSpPr>
          <p:spPr>
            <a:xfrm rot="-7840361">
              <a:off x="13097" y="2667"/>
              <a:ext cx="358" cy="117"/>
            </a:xfrm>
            <a:custGeom>
              <a:avLst/>
              <a:gdLst/>
              <a:ahLst/>
              <a:cxnLst/>
              <a:rect l="l" t="t" r="r" b="b"/>
              <a:pathLst>
                <a:path w="2821" h="922" extrusionOk="0">
                  <a:moveTo>
                    <a:pt x="625" y="1"/>
                  </a:moveTo>
                  <a:cubicBezTo>
                    <a:pt x="500" y="1"/>
                    <a:pt x="366" y="19"/>
                    <a:pt x="241" y="72"/>
                  </a:cubicBezTo>
                  <a:cubicBezTo>
                    <a:pt x="116" y="126"/>
                    <a:pt x="27" y="242"/>
                    <a:pt x="9" y="385"/>
                  </a:cubicBezTo>
                  <a:cubicBezTo>
                    <a:pt x="0" y="447"/>
                    <a:pt x="18" y="518"/>
                    <a:pt x="54" y="581"/>
                  </a:cubicBezTo>
                  <a:cubicBezTo>
                    <a:pt x="90" y="643"/>
                    <a:pt x="134" y="688"/>
                    <a:pt x="197" y="724"/>
                  </a:cubicBezTo>
                  <a:cubicBezTo>
                    <a:pt x="304" y="786"/>
                    <a:pt x="429" y="831"/>
                    <a:pt x="554" y="858"/>
                  </a:cubicBezTo>
                  <a:cubicBezTo>
                    <a:pt x="779" y="896"/>
                    <a:pt x="998" y="922"/>
                    <a:pt x="1221" y="922"/>
                  </a:cubicBezTo>
                  <a:cubicBezTo>
                    <a:pt x="1255" y="922"/>
                    <a:pt x="1288" y="921"/>
                    <a:pt x="1321" y="920"/>
                  </a:cubicBezTo>
                  <a:cubicBezTo>
                    <a:pt x="1580" y="911"/>
                    <a:pt x="1830" y="893"/>
                    <a:pt x="2080" y="849"/>
                  </a:cubicBezTo>
                  <a:cubicBezTo>
                    <a:pt x="2339" y="822"/>
                    <a:pt x="2580" y="751"/>
                    <a:pt x="2821" y="652"/>
                  </a:cubicBezTo>
                  <a:lnTo>
                    <a:pt x="2821" y="652"/>
                  </a:lnTo>
                  <a:cubicBezTo>
                    <a:pt x="2580" y="742"/>
                    <a:pt x="2330" y="795"/>
                    <a:pt x="2080" y="822"/>
                  </a:cubicBezTo>
                  <a:cubicBezTo>
                    <a:pt x="1830" y="849"/>
                    <a:pt x="1571" y="867"/>
                    <a:pt x="1321" y="867"/>
                  </a:cubicBezTo>
                  <a:cubicBezTo>
                    <a:pt x="1289" y="868"/>
                    <a:pt x="1257" y="868"/>
                    <a:pt x="1224" y="868"/>
                  </a:cubicBezTo>
                  <a:cubicBezTo>
                    <a:pt x="1005" y="868"/>
                    <a:pt x="781" y="843"/>
                    <a:pt x="572" y="804"/>
                  </a:cubicBezTo>
                  <a:cubicBezTo>
                    <a:pt x="447" y="777"/>
                    <a:pt x="331" y="733"/>
                    <a:pt x="224" y="670"/>
                  </a:cubicBezTo>
                  <a:cubicBezTo>
                    <a:pt x="116" y="617"/>
                    <a:pt x="54" y="501"/>
                    <a:pt x="63" y="385"/>
                  </a:cubicBezTo>
                  <a:cubicBezTo>
                    <a:pt x="81" y="260"/>
                    <a:pt x="152" y="153"/>
                    <a:pt x="268" y="108"/>
                  </a:cubicBezTo>
                  <a:cubicBezTo>
                    <a:pt x="369" y="69"/>
                    <a:pt x="470" y="44"/>
                    <a:pt x="577" y="44"/>
                  </a:cubicBezTo>
                  <a:cubicBezTo>
                    <a:pt x="593" y="44"/>
                    <a:pt x="609" y="44"/>
                    <a:pt x="625" y="45"/>
                  </a:cubicBezTo>
                  <a:cubicBezTo>
                    <a:pt x="884" y="54"/>
                    <a:pt x="1134" y="90"/>
                    <a:pt x="1375" y="161"/>
                  </a:cubicBezTo>
                  <a:cubicBezTo>
                    <a:pt x="1625" y="224"/>
                    <a:pt x="1866" y="295"/>
                    <a:pt x="2107" y="385"/>
                  </a:cubicBezTo>
                  <a:cubicBezTo>
                    <a:pt x="2348" y="465"/>
                    <a:pt x="2580" y="554"/>
                    <a:pt x="2821" y="652"/>
                  </a:cubicBezTo>
                  <a:cubicBezTo>
                    <a:pt x="2357" y="438"/>
                    <a:pt x="1875" y="260"/>
                    <a:pt x="1384" y="126"/>
                  </a:cubicBezTo>
                  <a:cubicBezTo>
                    <a:pt x="1143" y="54"/>
                    <a:pt x="884" y="10"/>
                    <a:pt x="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 rot="-7840361">
              <a:off x="12999" y="2367"/>
              <a:ext cx="142" cy="347"/>
            </a:xfrm>
            <a:custGeom>
              <a:avLst/>
              <a:gdLst/>
              <a:ahLst/>
              <a:cxnLst/>
              <a:rect l="l" t="t" r="r" b="b"/>
              <a:pathLst>
                <a:path w="1116" h="2736" extrusionOk="0">
                  <a:moveTo>
                    <a:pt x="402" y="0"/>
                  </a:moveTo>
                  <a:cubicBezTo>
                    <a:pt x="368" y="0"/>
                    <a:pt x="335" y="5"/>
                    <a:pt x="304" y="14"/>
                  </a:cubicBezTo>
                  <a:cubicBezTo>
                    <a:pt x="170" y="58"/>
                    <a:pt x="63" y="165"/>
                    <a:pt x="36" y="299"/>
                  </a:cubicBezTo>
                  <a:cubicBezTo>
                    <a:pt x="0" y="424"/>
                    <a:pt x="0" y="558"/>
                    <a:pt x="36" y="683"/>
                  </a:cubicBezTo>
                  <a:cubicBezTo>
                    <a:pt x="80" y="942"/>
                    <a:pt x="161" y="1183"/>
                    <a:pt x="277" y="1415"/>
                  </a:cubicBezTo>
                  <a:cubicBezTo>
                    <a:pt x="482" y="1879"/>
                    <a:pt x="741" y="2316"/>
                    <a:pt x="1026" y="2736"/>
                  </a:cubicBezTo>
                  <a:cubicBezTo>
                    <a:pt x="893" y="2522"/>
                    <a:pt x="768" y="2299"/>
                    <a:pt x="652" y="2075"/>
                  </a:cubicBezTo>
                  <a:cubicBezTo>
                    <a:pt x="527" y="1852"/>
                    <a:pt x="411" y="1629"/>
                    <a:pt x="312" y="1388"/>
                  </a:cubicBezTo>
                  <a:cubicBezTo>
                    <a:pt x="205" y="1165"/>
                    <a:pt x="134" y="924"/>
                    <a:pt x="80" y="674"/>
                  </a:cubicBezTo>
                  <a:cubicBezTo>
                    <a:pt x="54" y="549"/>
                    <a:pt x="54" y="424"/>
                    <a:pt x="80" y="308"/>
                  </a:cubicBezTo>
                  <a:cubicBezTo>
                    <a:pt x="107" y="183"/>
                    <a:pt x="196" y="94"/>
                    <a:pt x="321" y="58"/>
                  </a:cubicBezTo>
                  <a:cubicBezTo>
                    <a:pt x="344" y="53"/>
                    <a:pt x="366" y="51"/>
                    <a:pt x="389" y="51"/>
                  </a:cubicBezTo>
                  <a:cubicBezTo>
                    <a:pt x="483" y="51"/>
                    <a:pt x="576" y="95"/>
                    <a:pt x="634" y="174"/>
                  </a:cubicBezTo>
                  <a:cubicBezTo>
                    <a:pt x="714" y="273"/>
                    <a:pt x="777" y="380"/>
                    <a:pt x="821" y="496"/>
                  </a:cubicBezTo>
                  <a:cubicBezTo>
                    <a:pt x="901" y="728"/>
                    <a:pt x="973" y="978"/>
                    <a:pt x="1009" y="1228"/>
                  </a:cubicBezTo>
                  <a:cubicBezTo>
                    <a:pt x="1044" y="1477"/>
                    <a:pt x="1071" y="1727"/>
                    <a:pt x="1080" y="1986"/>
                  </a:cubicBezTo>
                  <a:cubicBezTo>
                    <a:pt x="1098" y="2236"/>
                    <a:pt x="1080" y="2486"/>
                    <a:pt x="1026" y="2736"/>
                  </a:cubicBezTo>
                  <a:cubicBezTo>
                    <a:pt x="1089" y="2486"/>
                    <a:pt x="1116" y="2227"/>
                    <a:pt x="1107" y="1968"/>
                  </a:cubicBezTo>
                  <a:cubicBezTo>
                    <a:pt x="1098" y="1718"/>
                    <a:pt x="1080" y="1460"/>
                    <a:pt x="1044" y="1210"/>
                  </a:cubicBezTo>
                  <a:cubicBezTo>
                    <a:pt x="1009" y="951"/>
                    <a:pt x="946" y="701"/>
                    <a:pt x="857" y="460"/>
                  </a:cubicBezTo>
                  <a:cubicBezTo>
                    <a:pt x="812" y="344"/>
                    <a:pt x="750" y="228"/>
                    <a:pt x="669" y="130"/>
                  </a:cubicBezTo>
                  <a:cubicBezTo>
                    <a:pt x="625" y="76"/>
                    <a:pt x="562" y="41"/>
                    <a:pt x="500" y="14"/>
                  </a:cubicBezTo>
                  <a:cubicBezTo>
                    <a:pt x="469" y="5"/>
                    <a:pt x="435" y="0"/>
                    <a:pt x="4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 rot="-7840361">
              <a:off x="13101" y="2453"/>
              <a:ext cx="358" cy="111"/>
            </a:xfrm>
            <a:custGeom>
              <a:avLst/>
              <a:gdLst/>
              <a:ahLst/>
              <a:cxnLst/>
              <a:rect l="l" t="t" r="r" b="b"/>
              <a:pathLst>
                <a:path w="2821" h="875" extrusionOk="0">
                  <a:moveTo>
                    <a:pt x="824" y="0"/>
                  </a:moveTo>
                  <a:cubicBezTo>
                    <a:pt x="739" y="0"/>
                    <a:pt x="655" y="3"/>
                    <a:pt x="572" y="9"/>
                  </a:cubicBezTo>
                  <a:cubicBezTo>
                    <a:pt x="438" y="18"/>
                    <a:pt x="313" y="54"/>
                    <a:pt x="197" y="116"/>
                  </a:cubicBezTo>
                  <a:cubicBezTo>
                    <a:pt x="72" y="188"/>
                    <a:pt x="1" y="312"/>
                    <a:pt x="1" y="455"/>
                  </a:cubicBezTo>
                  <a:cubicBezTo>
                    <a:pt x="1" y="527"/>
                    <a:pt x="19" y="589"/>
                    <a:pt x="63" y="652"/>
                  </a:cubicBezTo>
                  <a:cubicBezTo>
                    <a:pt x="99" y="705"/>
                    <a:pt x="152" y="741"/>
                    <a:pt x="215" y="777"/>
                  </a:cubicBezTo>
                  <a:cubicBezTo>
                    <a:pt x="340" y="821"/>
                    <a:pt x="465" y="857"/>
                    <a:pt x="599" y="866"/>
                  </a:cubicBezTo>
                  <a:cubicBezTo>
                    <a:pt x="682" y="872"/>
                    <a:pt x="766" y="875"/>
                    <a:pt x="851" y="875"/>
                  </a:cubicBezTo>
                  <a:cubicBezTo>
                    <a:pt x="1020" y="875"/>
                    <a:pt x="1191" y="863"/>
                    <a:pt x="1357" y="839"/>
                  </a:cubicBezTo>
                  <a:cubicBezTo>
                    <a:pt x="1616" y="803"/>
                    <a:pt x="1866" y="750"/>
                    <a:pt x="2107" y="687"/>
                  </a:cubicBezTo>
                  <a:cubicBezTo>
                    <a:pt x="2357" y="625"/>
                    <a:pt x="2598" y="527"/>
                    <a:pt x="2821" y="402"/>
                  </a:cubicBezTo>
                  <a:lnTo>
                    <a:pt x="2821" y="402"/>
                  </a:lnTo>
                  <a:cubicBezTo>
                    <a:pt x="2589" y="527"/>
                    <a:pt x="2357" y="607"/>
                    <a:pt x="2107" y="661"/>
                  </a:cubicBezTo>
                  <a:cubicBezTo>
                    <a:pt x="1857" y="723"/>
                    <a:pt x="1607" y="768"/>
                    <a:pt x="1357" y="794"/>
                  </a:cubicBezTo>
                  <a:cubicBezTo>
                    <a:pt x="1191" y="818"/>
                    <a:pt x="1020" y="830"/>
                    <a:pt x="851" y="830"/>
                  </a:cubicBezTo>
                  <a:cubicBezTo>
                    <a:pt x="766" y="830"/>
                    <a:pt x="682" y="827"/>
                    <a:pt x="599" y="821"/>
                  </a:cubicBezTo>
                  <a:cubicBezTo>
                    <a:pt x="474" y="812"/>
                    <a:pt x="358" y="777"/>
                    <a:pt x="242" y="732"/>
                  </a:cubicBezTo>
                  <a:cubicBezTo>
                    <a:pt x="126" y="687"/>
                    <a:pt x="54" y="571"/>
                    <a:pt x="54" y="455"/>
                  </a:cubicBezTo>
                  <a:cubicBezTo>
                    <a:pt x="54" y="330"/>
                    <a:pt x="117" y="223"/>
                    <a:pt x="224" y="161"/>
                  </a:cubicBezTo>
                  <a:cubicBezTo>
                    <a:pt x="331" y="98"/>
                    <a:pt x="447" y="63"/>
                    <a:pt x="572" y="54"/>
                  </a:cubicBezTo>
                  <a:cubicBezTo>
                    <a:pt x="655" y="48"/>
                    <a:pt x="739" y="45"/>
                    <a:pt x="824" y="45"/>
                  </a:cubicBezTo>
                  <a:cubicBezTo>
                    <a:pt x="993" y="45"/>
                    <a:pt x="1164" y="57"/>
                    <a:pt x="1331" y="80"/>
                  </a:cubicBezTo>
                  <a:cubicBezTo>
                    <a:pt x="1580" y="116"/>
                    <a:pt x="1830" y="161"/>
                    <a:pt x="2080" y="214"/>
                  </a:cubicBezTo>
                  <a:cubicBezTo>
                    <a:pt x="2330" y="268"/>
                    <a:pt x="2571" y="330"/>
                    <a:pt x="2821" y="402"/>
                  </a:cubicBezTo>
                  <a:cubicBezTo>
                    <a:pt x="2339" y="241"/>
                    <a:pt x="1839" y="116"/>
                    <a:pt x="1339" y="36"/>
                  </a:cubicBezTo>
                  <a:cubicBezTo>
                    <a:pt x="1167" y="12"/>
                    <a:pt x="99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 rot="-7840361">
              <a:off x="12971" y="2192"/>
              <a:ext cx="165" cy="336"/>
            </a:xfrm>
            <a:custGeom>
              <a:avLst/>
              <a:gdLst/>
              <a:ahLst/>
              <a:cxnLst/>
              <a:rect l="l" t="t" r="r" b="b"/>
              <a:pathLst>
                <a:path w="1304" h="2652" extrusionOk="0">
                  <a:moveTo>
                    <a:pt x="380" y="0"/>
                  </a:moveTo>
                  <a:cubicBezTo>
                    <a:pt x="334" y="0"/>
                    <a:pt x="290" y="10"/>
                    <a:pt x="250" y="27"/>
                  </a:cubicBezTo>
                  <a:cubicBezTo>
                    <a:pt x="125" y="81"/>
                    <a:pt x="36" y="197"/>
                    <a:pt x="18" y="340"/>
                  </a:cubicBezTo>
                  <a:cubicBezTo>
                    <a:pt x="0" y="465"/>
                    <a:pt x="18" y="599"/>
                    <a:pt x="54" y="723"/>
                  </a:cubicBezTo>
                  <a:cubicBezTo>
                    <a:pt x="134" y="964"/>
                    <a:pt x="241" y="1205"/>
                    <a:pt x="375" y="1420"/>
                  </a:cubicBezTo>
                  <a:cubicBezTo>
                    <a:pt x="634" y="1857"/>
                    <a:pt x="937" y="2267"/>
                    <a:pt x="1267" y="2651"/>
                  </a:cubicBezTo>
                  <a:cubicBezTo>
                    <a:pt x="1107" y="2455"/>
                    <a:pt x="955" y="2250"/>
                    <a:pt x="812" y="2044"/>
                  </a:cubicBezTo>
                  <a:cubicBezTo>
                    <a:pt x="669" y="1830"/>
                    <a:pt x="527" y="1625"/>
                    <a:pt x="402" y="1402"/>
                  </a:cubicBezTo>
                  <a:cubicBezTo>
                    <a:pt x="277" y="1179"/>
                    <a:pt x="170" y="956"/>
                    <a:pt x="98" y="706"/>
                  </a:cubicBezTo>
                  <a:cubicBezTo>
                    <a:pt x="54" y="590"/>
                    <a:pt x="45" y="465"/>
                    <a:pt x="54" y="349"/>
                  </a:cubicBezTo>
                  <a:cubicBezTo>
                    <a:pt x="71" y="224"/>
                    <a:pt x="152" y="125"/>
                    <a:pt x="268" y="72"/>
                  </a:cubicBezTo>
                  <a:cubicBezTo>
                    <a:pt x="299" y="59"/>
                    <a:pt x="333" y="53"/>
                    <a:pt x="366" y="53"/>
                  </a:cubicBezTo>
                  <a:cubicBezTo>
                    <a:pt x="449" y="53"/>
                    <a:pt x="532" y="89"/>
                    <a:pt x="589" y="152"/>
                  </a:cubicBezTo>
                  <a:cubicBezTo>
                    <a:pt x="678" y="233"/>
                    <a:pt x="759" y="331"/>
                    <a:pt x="812" y="447"/>
                  </a:cubicBezTo>
                  <a:cubicBezTo>
                    <a:pt x="928" y="670"/>
                    <a:pt x="1018" y="911"/>
                    <a:pt x="1080" y="1152"/>
                  </a:cubicBezTo>
                  <a:cubicBezTo>
                    <a:pt x="1142" y="1402"/>
                    <a:pt x="1196" y="1643"/>
                    <a:pt x="1232" y="1902"/>
                  </a:cubicBezTo>
                  <a:cubicBezTo>
                    <a:pt x="1285" y="2143"/>
                    <a:pt x="1294" y="2401"/>
                    <a:pt x="1267" y="2651"/>
                  </a:cubicBezTo>
                  <a:cubicBezTo>
                    <a:pt x="1303" y="2401"/>
                    <a:pt x="1303" y="2143"/>
                    <a:pt x="1267" y="1893"/>
                  </a:cubicBezTo>
                  <a:cubicBezTo>
                    <a:pt x="1232" y="1643"/>
                    <a:pt x="1187" y="1393"/>
                    <a:pt x="1125" y="1143"/>
                  </a:cubicBezTo>
                  <a:cubicBezTo>
                    <a:pt x="1062" y="893"/>
                    <a:pt x="973" y="652"/>
                    <a:pt x="857" y="420"/>
                  </a:cubicBezTo>
                  <a:cubicBezTo>
                    <a:pt x="803" y="304"/>
                    <a:pt x="723" y="197"/>
                    <a:pt x="625" y="108"/>
                  </a:cubicBezTo>
                  <a:cubicBezTo>
                    <a:pt x="580" y="63"/>
                    <a:pt x="518" y="27"/>
                    <a:pt x="455" y="9"/>
                  </a:cubicBezTo>
                  <a:cubicBezTo>
                    <a:pt x="430" y="3"/>
                    <a:pt x="405" y="0"/>
                    <a:pt x="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 rot="-7840361">
              <a:off x="13086" y="2241"/>
              <a:ext cx="357" cy="112"/>
            </a:xfrm>
            <a:custGeom>
              <a:avLst/>
              <a:gdLst/>
              <a:ahLst/>
              <a:cxnLst/>
              <a:rect l="l" t="t" r="r" b="b"/>
              <a:pathLst>
                <a:path w="2812" h="886" extrusionOk="0">
                  <a:moveTo>
                    <a:pt x="9" y="493"/>
                  </a:moveTo>
                  <a:cubicBezTo>
                    <a:pt x="0" y="555"/>
                    <a:pt x="18" y="618"/>
                    <a:pt x="54" y="680"/>
                  </a:cubicBezTo>
                  <a:cubicBezTo>
                    <a:pt x="18" y="618"/>
                    <a:pt x="9" y="555"/>
                    <a:pt x="9" y="493"/>
                  </a:cubicBezTo>
                  <a:close/>
                  <a:moveTo>
                    <a:pt x="1202" y="0"/>
                  </a:moveTo>
                  <a:cubicBezTo>
                    <a:pt x="979" y="0"/>
                    <a:pt x="763" y="24"/>
                    <a:pt x="554" y="55"/>
                  </a:cubicBezTo>
                  <a:cubicBezTo>
                    <a:pt x="429" y="82"/>
                    <a:pt x="313" y="127"/>
                    <a:pt x="206" y="189"/>
                  </a:cubicBezTo>
                  <a:lnTo>
                    <a:pt x="206" y="189"/>
                  </a:lnTo>
                  <a:cubicBezTo>
                    <a:pt x="313" y="127"/>
                    <a:pt x="429" y="82"/>
                    <a:pt x="554" y="64"/>
                  </a:cubicBezTo>
                  <a:cubicBezTo>
                    <a:pt x="737" y="38"/>
                    <a:pt x="920" y="22"/>
                    <a:pt x="1099" y="22"/>
                  </a:cubicBezTo>
                  <a:cubicBezTo>
                    <a:pt x="1165" y="22"/>
                    <a:pt x="1230" y="24"/>
                    <a:pt x="1294" y="29"/>
                  </a:cubicBezTo>
                  <a:cubicBezTo>
                    <a:pt x="1544" y="37"/>
                    <a:pt x="1794" y="64"/>
                    <a:pt x="2044" y="100"/>
                  </a:cubicBezTo>
                  <a:cubicBezTo>
                    <a:pt x="2267" y="125"/>
                    <a:pt x="2496" y="165"/>
                    <a:pt x="2720" y="206"/>
                  </a:cubicBezTo>
                  <a:lnTo>
                    <a:pt x="2720" y="206"/>
                  </a:lnTo>
                  <a:cubicBezTo>
                    <a:pt x="2628" y="270"/>
                    <a:pt x="2536" y="322"/>
                    <a:pt x="2437" y="368"/>
                  </a:cubicBezTo>
                  <a:cubicBezTo>
                    <a:pt x="2321" y="430"/>
                    <a:pt x="2205" y="475"/>
                    <a:pt x="2080" y="519"/>
                  </a:cubicBezTo>
                  <a:cubicBezTo>
                    <a:pt x="1839" y="618"/>
                    <a:pt x="1598" y="698"/>
                    <a:pt x="1339" y="760"/>
                  </a:cubicBezTo>
                  <a:cubicBezTo>
                    <a:pt x="1089" y="823"/>
                    <a:pt x="839" y="867"/>
                    <a:pt x="580" y="867"/>
                  </a:cubicBezTo>
                  <a:cubicBezTo>
                    <a:pt x="563" y="869"/>
                    <a:pt x="546" y="869"/>
                    <a:pt x="529" y="869"/>
                  </a:cubicBezTo>
                  <a:cubicBezTo>
                    <a:pt x="414" y="869"/>
                    <a:pt x="306" y="844"/>
                    <a:pt x="197" y="805"/>
                  </a:cubicBezTo>
                  <a:lnTo>
                    <a:pt x="197" y="805"/>
                  </a:lnTo>
                  <a:cubicBezTo>
                    <a:pt x="313" y="859"/>
                    <a:pt x="447" y="885"/>
                    <a:pt x="580" y="885"/>
                  </a:cubicBezTo>
                  <a:cubicBezTo>
                    <a:pt x="839" y="885"/>
                    <a:pt x="1098" y="850"/>
                    <a:pt x="1348" y="787"/>
                  </a:cubicBezTo>
                  <a:cubicBezTo>
                    <a:pt x="1607" y="734"/>
                    <a:pt x="1857" y="662"/>
                    <a:pt x="2098" y="564"/>
                  </a:cubicBezTo>
                  <a:cubicBezTo>
                    <a:pt x="2223" y="519"/>
                    <a:pt x="2348" y="475"/>
                    <a:pt x="2455" y="412"/>
                  </a:cubicBezTo>
                  <a:cubicBezTo>
                    <a:pt x="2580" y="368"/>
                    <a:pt x="2696" y="296"/>
                    <a:pt x="2803" y="216"/>
                  </a:cubicBezTo>
                  <a:cubicBezTo>
                    <a:pt x="2803" y="207"/>
                    <a:pt x="2803" y="207"/>
                    <a:pt x="2812" y="198"/>
                  </a:cubicBezTo>
                  <a:cubicBezTo>
                    <a:pt x="2812" y="189"/>
                    <a:pt x="2803" y="171"/>
                    <a:pt x="2785" y="171"/>
                  </a:cubicBezTo>
                  <a:cubicBezTo>
                    <a:pt x="2294" y="73"/>
                    <a:pt x="1794" y="20"/>
                    <a:pt x="1303" y="2"/>
                  </a:cubicBezTo>
                  <a:cubicBezTo>
                    <a:pt x="1269" y="1"/>
                    <a:pt x="1236" y="0"/>
                    <a:pt x="12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 rot="-7840361">
              <a:off x="12740" y="2255"/>
              <a:ext cx="758" cy="602"/>
            </a:xfrm>
            <a:custGeom>
              <a:avLst/>
              <a:gdLst/>
              <a:ahLst/>
              <a:cxnLst/>
              <a:rect l="l" t="t" r="r" b="b"/>
              <a:pathLst>
                <a:path w="5974" h="4745" extrusionOk="0">
                  <a:moveTo>
                    <a:pt x="1250" y="0"/>
                  </a:moveTo>
                  <a:lnTo>
                    <a:pt x="1250" y="0"/>
                  </a:lnTo>
                  <a:cubicBezTo>
                    <a:pt x="1232" y="286"/>
                    <a:pt x="1241" y="572"/>
                    <a:pt x="1277" y="857"/>
                  </a:cubicBezTo>
                  <a:cubicBezTo>
                    <a:pt x="1312" y="1063"/>
                    <a:pt x="1357" y="1277"/>
                    <a:pt x="1402" y="1482"/>
                  </a:cubicBezTo>
                  <a:cubicBezTo>
                    <a:pt x="1011" y="1074"/>
                    <a:pt x="199" y="195"/>
                    <a:pt x="187" y="195"/>
                  </a:cubicBezTo>
                  <a:lnTo>
                    <a:pt x="187" y="195"/>
                  </a:lnTo>
                  <a:cubicBezTo>
                    <a:pt x="187" y="195"/>
                    <a:pt x="187" y="195"/>
                    <a:pt x="188" y="197"/>
                  </a:cubicBezTo>
                  <a:cubicBezTo>
                    <a:pt x="554" y="697"/>
                    <a:pt x="955" y="1170"/>
                    <a:pt x="1393" y="1607"/>
                  </a:cubicBezTo>
                  <a:cubicBezTo>
                    <a:pt x="1339" y="1617"/>
                    <a:pt x="1284" y="1621"/>
                    <a:pt x="1227" y="1621"/>
                  </a:cubicBezTo>
                  <a:cubicBezTo>
                    <a:pt x="1031" y="1621"/>
                    <a:pt x="825" y="1570"/>
                    <a:pt x="652" y="1536"/>
                  </a:cubicBezTo>
                  <a:cubicBezTo>
                    <a:pt x="496" y="1498"/>
                    <a:pt x="116" y="1449"/>
                    <a:pt x="25" y="1449"/>
                  </a:cubicBezTo>
                  <a:cubicBezTo>
                    <a:pt x="7" y="1449"/>
                    <a:pt x="0" y="1451"/>
                    <a:pt x="9" y="1455"/>
                  </a:cubicBezTo>
                  <a:cubicBezTo>
                    <a:pt x="215" y="1536"/>
                    <a:pt x="429" y="1589"/>
                    <a:pt x="643" y="1625"/>
                  </a:cubicBezTo>
                  <a:cubicBezTo>
                    <a:pt x="819" y="1669"/>
                    <a:pt x="1030" y="1717"/>
                    <a:pt x="1230" y="1717"/>
                  </a:cubicBezTo>
                  <a:cubicBezTo>
                    <a:pt x="1314" y="1717"/>
                    <a:pt x="1396" y="1709"/>
                    <a:pt x="1473" y="1687"/>
                  </a:cubicBezTo>
                  <a:cubicBezTo>
                    <a:pt x="1768" y="1991"/>
                    <a:pt x="2080" y="2267"/>
                    <a:pt x="2401" y="2544"/>
                  </a:cubicBezTo>
                  <a:cubicBezTo>
                    <a:pt x="2169" y="2544"/>
                    <a:pt x="1946" y="2517"/>
                    <a:pt x="1723" y="2455"/>
                  </a:cubicBezTo>
                  <a:cubicBezTo>
                    <a:pt x="1560" y="2425"/>
                    <a:pt x="1180" y="2377"/>
                    <a:pt x="1093" y="2377"/>
                  </a:cubicBezTo>
                  <a:cubicBezTo>
                    <a:pt x="1075" y="2377"/>
                    <a:pt x="1070" y="2379"/>
                    <a:pt x="1080" y="2383"/>
                  </a:cubicBezTo>
                  <a:cubicBezTo>
                    <a:pt x="1286" y="2464"/>
                    <a:pt x="1491" y="2517"/>
                    <a:pt x="1705" y="2553"/>
                  </a:cubicBezTo>
                  <a:cubicBezTo>
                    <a:pt x="1886" y="2593"/>
                    <a:pt x="2097" y="2643"/>
                    <a:pt x="2300" y="2643"/>
                  </a:cubicBezTo>
                  <a:cubicBezTo>
                    <a:pt x="2368" y="2643"/>
                    <a:pt x="2435" y="2638"/>
                    <a:pt x="2499" y="2624"/>
                  </a:cubicBezTo>
                  <a:cubicBezTo>
                    <a:pt x="2874" y="2928"/>
                    <a:pt x="3258" y="3222"/>
                    <a:pt x="3660" y="3499"/>
                  </a:cubicBezTo>
                  <a:cubicBezTo>
                    <a:pt x="3586" y="3518"/>
                    <a:pt x="3507" y="3526"/>
                    <a:pt x="3427" y="3526"/>
                  </a:cubicBezTo>
                  <a:cubicBezTo>
                    <a:pt x="3247" y="3526"/>
                    <a:pt x="3059" y="3488"/>
                    <a:pt x="2892" y="3463"/>
                  </a:cubicBezTo>
                  <a:cubicBezTo>
                    <a:pt x="2739" y="3436"/>
                    <a:pt x="2401" y="3413"/>
                    <a:pt x="2285" y="3413"/>
                  </a:cubicBezTo>
                  <a:cubicBezTo>
                    <a:pt x="2253" y="3413"/>
                    <a:pt x="2238" y="3415"/>
                    <a:pt x="2249" y="3419"/>
                  </a:cubicBezTo>
                  <a:cubicBezTo>
                    <a:pt x="2455" y="3490"/>
                    <a:pt x="2669" y="3535"/>
                    <a:pt x="2883" y="3562"/>
                  </a:cubicBezTo>
                  <a:cubicBezTo>
                    <a:pt x="3046" y="3589"/>
                    <a:pt x="3236" y="3623"/>
                    <a:pt x="3420" y="3623"/>
                  </a:cubicBezTo>
                  <a:cubicBezTo>
                    <a:pt x="3538" y="3623"/>
                    <a:pt x="3653" y="3609"/>
                    <a:pt x="3758" y="3570"/>
                  </a:cubicBezTo>
                  <a:lnTo>
                    <a:pt x="3874" y="3651"/>
                  </a:lnTo>
                  <a:cubicBezTo>
                    <a:pt x="4222" y="3874"/>
                    <a:pt x="4579" y="4097"/>
                    <a:pt x="4945" y="4293"/>
                  </a:cubicBezTo>
                  <a:cubicBezTo>
                    <a:pt x="4731" y="4356"/>
                    <a:pt x="4499" y="4383"/>
                    <a:pt x="4275" y="4383"/>
                  </a:cubicBezTo>
                  <a:cubicBezTo>
                    <a:pt x="4079" y="4392"/>
                    <a:pt x="3570" y="4463"/>
                    <a:pt x="3633" y="4472"/>
                  </a:cubicBezTo>
                  <a:cubicBezTo>
                    <a:pt x="3751" y="4487"/>
                    <a:pt x="3871" y="4493"/>
                    <a:pt x="3992" y="4493"/>
                  </a:cubicBezTo>
                  <a:cubicBezTo>
                    <a:pt x="4090" y="4493"/>
                    <a:pt x="4188" y="4489"/>
                    <a:pt x="4284" y="4481"/>
                  </a:cubicBezTo>
                  <a:cubicBezTo>
                    <a:pt x="4525" y="4472"/>
                    <a:pt x="4829" y="4463"/>
                    <a:pt x="5061" y="4356"/>
                  </a:cubicBezTo>
                  <a:cubicBezTo>
                    <a:pt x="5329" y="4499"/>
                    <a:pt x="5605" y="4624"/>
                    <a:pt x="5882" y="4740"/>
                  </a:cubicBezTo>
                  <a:cubicBezTo>
                    <a:pt x="5890" y="4743"/>
                    <a:pt x="5898" y="4745"/>
                    <a:pt x="5905" y="4745"/>
                  </a:cubicBezTo>
                  <a:cubicBezTo>
                    <a:pt x="5952" y="4745"/>
                    <a:pt x="5973" y="4674"/>
                    <a:pt x="5927" y="4650"/>
                  </a:cubicBezTo>
                  <a:cubicBezTo>
                    <a:pt x="5668" y="4543"/>
                    <a:pt x="5409" y="4427"/>
                    <a:pt x="5159" y="4293"/>
                  </a:cubicBezTo>
                  <a:cubicBezTo>
                    <a:pt x="5168" y="4276"/>
                    <a:pt x="5168" y="4258"/>
                    <a:pt x="5159" y="4240"/>
                  </a:cubicBezTo>
                  <a:cubicBezTo>
                    <a:pt x="5016" y="3981"/>
                    <a:pt x="4882" y="3704"/>
                    <a:pt x="4757" y="3437"/>
                  </a:cubicBezTo>
                  <a:cubicBezTo>
                    <a:pt x="4650" y="3213"/>
                    <a:pt x="4561" y="2981"/>
                    <a:pt x="4472" y="2740"/>
                  </a:cubicBezTo>
                  <a:lnTo>
                    <a:pt x="4472" y="2740"/>
                  </a:lnTo>
                  <a:cubicBezTo>
                    <a:pt x="4516" y="2999"/>
                    <a:pt x="4588" y="3258"/>
                    <a:pt x="4686" y="3499"/>
                  </a:cubicBezTo>
                  <a:cubicBezTo>
                    <a:pt x="4793" y="3749"/>
                    <a:pt x="4918" y="3990"/>
                    <a:pt x="5043" y="4231"/>
                  </a:cubicBezTo>
                  <a:cubicBezTo>
                    <a:pt x="4695" y="4035"/>
                    <a:pt x="4347" y="3829"/>
                    <a:pt x="4017" y="3615"/>
                  </a:cubicBezTo>
                  <a:cubicBezTo>
                    <a:pt x="3936" y="3562"/>
                    <a:pt x="3856" y="3508"/>
                    <a:pt x="3776" y="3454"/>
                  </a:cubicBezTo>
                  <a:cubicBezTo>
                    <a:pt x="3704" y="3187"/>
                    <a:pt x="3624" y="2910"/>
                    <a:pt x="3561" y="2642"/>
                  </a:cubicBezTo>
                  <a:cubicBezTo>
                    <a:pt x="3508" y="2392"/>
                    <a:pt x="3419" y="2098"/>
                    <a:pt x="3383" y="1848"/>
                  </a:cubicBezTo>
                  <a:lnTo>
                    <a:pt x="3383" y="1848"/>
                  </a:lnTo>
                  <a:cubicBezTo>
                    <a:pt x="3401" y="2116"/>
                    <a:pt x="3437" y="2383"/>
                    <a:pt x="3481" y="2642"/>
                  </a:cubicBezTo>
                  <a:cubicBezTo>
                    <a:pt x="3535" y="2865"/>
                    <a:pt x="3588" y="3151"/>
                    <a:pt x="3651" y="3374"/>
                  </a:cubicBezTo>
                  <a:cubicBezTo>
                    <a:pt x="3294" y="3124"/>
                    <a:pt x="2946" y="2865"/>
                    <a:pt x="2606" y="2589"/>
                  </a:cubicBezTo>
                  <a:cubicBezTo>
                    <a:pt x="2615" y="2571"/>
                    <a:pt x="2615" y="2553"/>
                    <a:pt x="2606" y="2544"/>
                  </a:cubicBezTo>
                  <a:cubicBezTo>
                    <a:pt x="2544" y="2259"/>
                    <a:pt x="2473" y="1964"/>
                    <a:pt x="2428" y="1678"/>
                  </a:cubicBezTo>
                  <a:cubicBezTo>
                    <a:pt x="2383" y="1428"/>
                    <a:pt x="2339" y="1179"/>
                    <a:pt x="2321" y="920"/>
                  </a:cubicBezTo>
                  <a:cubicBezTo>
                    <a:pt x="2294" y="1179"/>
                    <a:pt x="2294" y="1428"/>
                    <a:pt x="2321" y="1678"/>
                  </a:cubicBezTo>
                  <a:cubicBezTo>
                    <a:pt x="2374" y="1955"/>
                    <a:pt x="2437" y="2232"/>
                    <a:pt x="2490" y="2499"/>
                  </a:cubicBezTo>
                  <a:cubicBezTo>
                    <a:pt x="2160" y="2223"/>
                    <a:pt x="1839" y="1928"/>
                    <a:pt x="1536" y="1616"/>
                  </a:cubicBezTo>
                  <a:cubicBezTo>
                    <a:pt x="1464" y="1312"/>
                    <a:pt x="1393" y="1000"/>
                    <a:pt x="1339" y="679"/>
                  </a:cubicBezTo>
                  <a:cubicBezTo>
                    <a:pt x="1303" y="456"/>
                    <a:pt x="1268" y="224"/>
                    <a:pt x="1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 rot="-7840361">
              <a:off x="12948" y="2481"/>
              <a:ext cx="154" cy="237"/>
            </a:xfrm>
            <a:custGeom>
              <a:avLst/>
              <a:gdLst/>
              <a:ahLst/>
              <a:cxnLst/>
              <a:rect l="l" t="t" r="r" b="b"/>
              <a:pathLst>
                <a:path w="1215" h="1866" extrusionOk="0">
                  <a:moveTo>
                    <a:pt x="420" y="205"/>
                  </a:moveTo>
                  <a:cubicBezTo>
                    <a:pt x="0" y="402"/>
                    <a:pt x="277" y="1187"/>
                    <a:pt x="607" y="1865"/>
                  </a:cubicBezTo>
                  <a:cubicBezTo>
                    <a:pt x="822" y="1749"/>
                    <a:pt x="1027" y="1615"/>
                    <a:pt x="1214" y="1455"/>
                  </a:cubicBezTo>
                  <a:cubicBezTo>
                    <a:pt x="1107" y="705"/>
                    <a:pt x="857" y="0"/>
                    <a:pt x="420" y="20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 rot="-7840361">
              <a:off x="12889" y="2619"/>
              <a:ext cx="483" cy="554"/>
            </a:xfrm>
            <a:custGeom>
              <a:avLst/>
              <a:gdLst/>
              <a:ahLst/>
              <a:cxnLst/>
              <a:rect l="l" t="t" r="r" b="b"/>
              <a:pathLst>
                <a:path w="3812" h="4365" extrusionOk="0">
                  <a:moveTo>
                    <a:pt x="1" y="2579"/>
                  </a:moveTo>
                  <a:cubicBezTo>
                    <a:pt x="108" y="2865"/>
                    <a:pt x="269" y="3124"/>
                    <a:pt x="465" y="3356"/>
                  </a:cubicBezTo>
                  <a:cubicBezTo>
                    <a:pt x="1125" y="3454"/>
                    <a:pt x="2071" y="3338"/>
                    <a:pt x="2455" y="3186"/>
                  </a:cubicBezTo>
                  <a:lnTo>
                    <a:pt x="2482" y="3186"/>
                  </a:lnTo>
                  <a:cubicBezTo>
                    <a:pt x="2777" y="3481"/>
                    <a:pt x="3089" y="3766"/>
                    <a:pt x="3410" y="4034"/>
                  </a:cubicBezTo>
                  <a:lnTo>
                    <a:pt x="3383" y="4034"/>
                  </a:lnTo>
                  <a:cubicBezTo>
                    <a:pt x="2794" y="3793"/>
                    <a:pt x="1134" y="3168"/>
                    <a:pt x="849" y="3731"/>
                  </a:cubicBezTo>
                  <a:cubicBezTo>
                    <a:pt x="1295" y="4088"/>
                    <a:pt x="1839" y="4302"/>
                    <a:pt x="2411" y="4364"/>
                  </a:cubicBezTo>
                  <a:cubicBezTo>
                    <a:pt x="2884" y="4329"/>
                    <a:pt x="3330" y="4239"/>
                    <a:pt x="3544" y="4150"/>
                  </a:cubicBezTo>
                  <a:cubicBezTo>
                    <a:pt x="3580" y="4177"/>
                    <a:pt x="3615" y="4204"/>
                    <a:pt x="3660" y="4239"/>
                  </a:cubicBezTo>
                  <a:lnTo>
                    <a:pt x="3767" y="4204"/>
                  </a:lnTo>
                  <a:cubicBezTo>
                    <a:pt x="3714" y="4159"/>
                    <a:pt x="3660" y="4123"/>
                    <a:pt x="3607" y="4079"/>
                  </a:cubicBezTo>
                  <a:cubicBezTo>
                    <a:pt x="3615" y="4061"/>
                    <a:pt x="3615" y="4052"/>
                    <a:pt x="3607" y="4034"/>
                  </a:cubicBezTo>
                  <a:cubicBezTo>
                    <a:pt x="3598" y="4007"/>
                    <a:pt x="3598" y="3981"/>
                    <a:pt x="3589" y="3954"/>
                  </a:cubicBezTo>
                  <a:cubicBezTo>
                    <a:pt x="3785" y="3222"/>
                    <a:pt x="3812" y="1107"/>
                    <a:pt x="3062" y="1357"/>
                  </a:cubicBezTo>
                  <a:cubicBezTo>
                    <a:pt x="2375" y="1589"/>
                    <a:pt x="3205" y="3436"/>
                    <a:pt x="3464" y="3963"/>
                  </a:cubicBezTo>
                  <a:cubicBezTo>
                    <a:pt x="3142" y="3695"/>
                    <a:pt x="2839" y="3400"/>
                    <a:pt x="2545" y="3115"/>
                  </a:cubicBezTo>
                  <a:lnTo>
                    <a:pt x="2527" y="3052"/>
                  </a:lnTo>
                  <a:cubicBezTo>
                    <a:pt x="2750" y="2401"/>
                    <a:pt x="2803" y="116"/>
                    <a:pt x="2027" y="384"/>
                  </a:cubicBezTo>
                  <a:cubicBezTo>
                    <a:pt x="1357" y="607"/>
                    <a:pt x="2125" y="2356"/>
                    <a:pt x="2402" y="2936"/>
                  </a:cubicBezTo>
                  <a:cubicBezTo>
                    <a:pt x="2402" y="2954"/>
                    <a:pt x="2402" y="2963"/>
                    <a:pt x="2411" y="2981"/>
                  </a:cubicBezTo>
                  <a:cubicBezTo>
                    <a:pt x="2259" y="2820"/>
                    <a:pt x="2036" y="2579"/>
                    <a:pt x="1822" y="2356"/>
                  </a:cubicBezTo>
                  <a:cubicBezTo>
                    <a:pt x="1670" y="1678"/>
                    <a:pt x="795" y="0"/>
                    <a:pt x="242" y="223"/>
                  </a:cubicBezTo>
                  <a:cubicBezTo>
                    <a:pt x="162" y="357"/>
                    <a:pt x="90" y="500"/>
                    <a:pt x="37" y="643"/>
                  </a:cubicBezTo>
                  <a:cubicBezTo>
                    <a:pt x="162" y="1366"/>
                    <a:pt x="1848" y="2499"/>
                    <a:pt x="1848" y="2499"/>
                  </a:cubicBezTo>
                  <a:lnTo>
                    <a:pt x="1848" y="2499"/>
                  </a:lnTo>
                  <a:cubicBezTo>
                    <a:pt x="2018" y="2695"/>
                    <a:pt x="2188" y="2892"/>
                    <a:pt x="2375" y="3079"/>
                  </a:cubicBezTo>
                  <a:cubicBezTo>
                    <a:pt x="1902" y="2874"/>
                    <a:pt x="554" y="2347"/>
                    <a:pt x="1" y="257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 rot="-7840361">
              <a:off x="12961" y="2473"/>
              <a:ext cx="44" cy="47"/>
            </a:xfrm>
            <a:custGeom>
              <a:avLst/>
              <a:gdLst/>
              <a:ahLst/>
              <a:cxnLst/>
              <a:rect l="l" t="t" r="r" b="b"/>
              <a:pathLst>
                <a:path w="349" h="367" extrusionOk="0">
                  <a:moveTo>
                    <a:pt x="179" y="54"/>
                  </a:moveTo>
                  <a:cubicBezTo>
                    <a:pt x="72" y="116"/>
                    <a:pt x="1" y="241"/>
                    <a:pt x="1" y="366"/>
                  </a:cubicBezTo>
                  <a:cubicBezTo>
                    <a:pt x="126" y="250"/>
                    <a:pt x="242" y="134"/>
                    <a:pt x="349" y="0"/>
                  </a:cubicBezTo>
                  <a:cubicBezTo>
                    <a:pt x="286" y="0"/>
                    <a:pt x="224" y="18"/>
                    <a:pt x="179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 rot="-3422581">
              <a:off x="12719" y="3908"/>
              <a:ext cx="390" cy="357"/>
            </a:xfrm>
            <a:custGeom>
              <a:avLst/>
              <a:gdLst/>
              <a:ahLst/>
              <a:cxnLst/>
              <a:rect l="l" t="t" r="r" b="b"/>
              <a:pathLst>
                <a:path w="4196" h="3833" extrusionOk="0">
                  <a:moveTo>
                    <a:pt x="1187" y="1"/>
                  </a:moveTo>
                  <a:cubicBezTo>
                    <a:pt x="1184" y="1"/>
                    <a:pt x="1181" y="1"/>
                    <a:pt x="1178" y="1"/>
                  </a:cubicBezTo>
                  <a:cubicBezTo>
                    <a:pt x="1000" y="10"/>
                    <a:pt x="813" y="206"/>
                    <a:pt x="813" y="206"/>
                  </a:cubicBezTo>
                  <a:cubicBezTo>
                    <a:pt x="754" y="86"/>
                    <a:pt x="689" y="49"/>
                    <a:pt x="631" y="49"/>
                  </a:cubicBezTo>
                  <a:cubicBezTo>
                    <a:pt x="539" y="49"/>
                    <a:pt x="464" y="144"/>
                    <a:pt x="464" y="144"/>
                  </a:cubicBezTo>
                  <a:cubicBezTo>
                    <a:pt x="464" y="144"/>
                    <a:pt x="330" y="79"/>
                    <a:pt x="218" y="79"/>
                  </a:cubicBezTo>
                  <a:cubicBezTo>
                    <a:pt x="170" y="79"/>
                    <a:pt x="125" y="91"/>
                    <a:pt x="99" y="126"/>
                  </a:cubicBezTo>
                  <a:cubicBezTo>
                    <a:pt x="0" y="233"/>
                    <a:pt x="223" y="527"/>
                    <a:pt x="223" y="527"/>
                  </a:cubicBezTo>
                  <a:cubicBezTo>
                    <a:pt x="152" y="581"/>
                    <a:pt x="99" y="661"/>
                    <a:pt x="81" y="751"/>
                  </a:cubicBezTo>
                  <a:cubicBezTo>
                    <a:pt x="45" y="911"/>
                    <a:pt x="295" y="1143"/>
                    <a:pt x="295" y="1143"/>
                  </a:cubicBezTo>
                  <a:cubicBezTo>
                    <a:pt x="295" y="1143"/>
                    <a:pt x="81" y="1233"/>
                    <a:pt x="90" y="1402"/>
                  </a:cubicBezTo>
                  <a:cubicBezTo>
                    <a:pt x="99" y="1563"/>
                    <a:pt x="384" y="1643"/>
                    <a:pt x="384" y="1643"/>
                  </a:cubicBezTo>
                  <a:cubicBezTo>
                    <a:pt x="384" y="1643"/>
                    <a:pt x="188" y="1902"/>
                    <a:pt x="339" y="2098"/>
                  </a:cubicBezTo>
                  <a:cubicBezTo>
                    <a:pt x="476" y="2273"/>
                    <a:pt x="710" y="2286"/>
                    <a:pt x="777" y="2286"/>
                  </a:cubicBezTo>
                  <a:cubicBezTo>
                    <a:pt x="788" y="2286"/>
                    <a:pt x="795" y="2286"/>
                    <a:pt x="795" y="2286"/>
                  </a:cubicBezTo>
                  <a:lnTo>
                    <a:pt x="795" y="2286"/>
                  </a:lnTo>
                  <a:cubicBezTo>
                    <a:pt x="795" y="2286"/>
                    <a:pt x="643" y="2411"/>
                    <a:pt x="795" y="2678"/>
                  </a:cubicBezTo>
                  <a:cubicBezTo>
                    <a:pt x="946" y="2946"/>
                    <a:pt x="1312" y="2946"/>
                    <a:pt x="1312" y="2946"/>
                  </a:cubicBezTo>
                  <a:cubicBezTo>
                    <a:pt x="1205" y="3026"/>
                    <a:pt x="1187" y="3187"/>
                    <a:pt x="1277" y="3294"/>
                  </a:cubicBezTo>
                  <a:cubicBezTo>
                    <a:pt x="1384" y="3455"/>
                    <a:pt x="1687" y="3475"/>
                    <a:pt x="1831" y="3475"/>
                  </a:cubicBezTo>
                  <a:cubicBezTo>
                    <a:pt x="1880" y="3475"/>
                    <a:pt x="1910" y="3473"/>
                    <a:pt x="1910" y="3473"/>
                  </a:cubicBezTo>
                  <a:lnTo>
                    <a:pt x="1910" y="3473"/>
                  </a:lnTo>
                  <a:cubicBezTo>
                    <a:pt x="1872" y="3648"/>
                    <a:pt x="2094" y="3682"/>
                    <a:pt x="2270" y="3682"/>
                  </a:cubicBezTo>
                  <a:cubicBezTo>
                    <a:pt x="2380" y="3682"/>
                    <a:pt x="2473" y="3669"/>
                    <a:pt x="2473" y="3669"/>
                  </a:cubicBezTo>
                  <a:lnTo>
                    <a:pt x="2473" y="3669"/>
                  </a:lnTo>
                  <a:cubicBezTo>
                    <a:pt x="2427" y="3755"/>
                    <a:pt x="2439" y="3833"/>
                    <a:pt x="2584" y="3833"/>
                  </a:cubicBezTo>
                  <a:cubicBezTo>
                    <a:pt x="2694" y="3833"/>
                    <a:pt x="2881" y="3788"/>
                    <a:pt x="3178" y="3669"/>
                  </a:cubicBezTo>
                  <a:cubicBezTo>
                    <a:pt x="3539" y="3524"/>
                    <a:pt x="3801" y="3489"/>
                    <a:pt x="3969" y="3489"/>
                  </a:cubicBezTo>
                  <a:cubicBezTo>
                    <a:pt x="4121" y="3489"/>
                    <a:pt x="4195" y="3517"/>
                    <a:pt x="4195" y="3517"/>
                  </a:cubicBezTo>
                  <a:cubicBezTo>
                    <a:pt x="4195" y="3517"/>
                    <a:pt x="3954" y="2982"/>
                    <a:pt x="4008" y="2714"/>
                  </a:cubicBezTo>
                  <a:cubicBezTo>
                    <a:pt x="4061" y="2455"/>
                    <a:pt x="4142" y="1884"/>
                    <a:pt x="3990" y="1697"/>
                  </a:cubicBezTo>
                  <a:cubicBezTo>
                    <a:pt x="3932" y="1622"/>
                    <a:pt x="3880" y="1596"/>
                    <a:pt x="3837" y="1596"/>
                  </a:cubicBezTo>
                  <a:cubicBezTo>
                    <a:pt x="3742" y="1596"/>
                    <a:pt x="3686" y="1723"/>
                    <a:pt x="3686" y="1723"/>
                  </a:cubicBezTo>
                  <a:cubicBezTo>
                    <a:pt x="3686" y="1723"/>
                    <a:pt x="3811" y="1134"/>
                    <a:pt x="3588" y="1018"/>
                  </a:cubicBezTo>
                  <a:cubicBezTo>
                    <a:pt x="3551" y="1000"/>
                    <a:pt x="3518" y="992"/>
                    <a:pt x="3488" y="992"/>
                  </a:cubicBezTo>
                  <a:cubicBezTo>
                    <a:pt x="3332" y="992"/>
                    <a:pt x="3276" y="1206"/>
                    <a:pt x="3276" y="1206"/>
                  </a:cubicBezTo>
                  <a:cubicBezTo>
                    <a:pt x="3276" y="1206"/>
                    <a:pt x="3285" y="822"/>
                    <a:pt x="3044" y="688"/>
                  </a:cubicBezTo>
                  <a:cubicBezTo>
                    <a:pt x="3001" y="665"/>
                    <a:pt x="2955" y="654"/>
                    <a:pt x="2911" y="654"/>
                  </a:cubicBezTo>
                  <a:cubicBezTo>
                    <a:pt x="2816" y="654"/>
                    <a:pt x="2726" y="704"/>
                    <a:pt x="2678" y="795"/>
                  </a:cubicBezTo>
                  <a:cubicBezTo>
                    <a:pt x="2678" y="795"/>
                    <a:pt x="2544" y="510"/>
                    <a:pt x="2365" y="438"/>
                  </a:cubicBezTo>
                  <a:cubicBezTo>
                    <a:pt x="2331" y="424"/>
                    <a:pt x="2296" y="417"/>
                    <a:pt x="2262" y="417"/>
                  </a:cubicBezTo>
                  <a:cubicBezTo>
                    <a:pt x="2190" y="417"/>
                    <a:pt x="2122" y="449"/>
                    <a:pt x="2080" y="510"/>
                  </a:cubicBezTo>
                  <a:cubicBezTo>
                    <a:pt x="2080" y="510"/>
                    <a:pt x="2062" y="224"/>
                    <a:pt x="1875" y="162"/>
                  </a:cubicBezTo>
                  <a:cubicBezTo>
                    <a:pt x="1845" y="150"/>
                    <a:pt x="1815" y="145"/>
                    <a:pt x="1787" y="145"/>
                  </a:cubicBezTo>
                  <a:cubicBezTo>
                    <a:pt x="1640" y="145"/>
                    <a:pt x="1527" y="278"/>
                    <a:pt x="1527" y="278"/>
                  </a:cubicBezTo>
                  <a:cubicBezTo>
                    <a:pt x="1527" y="278"/>
                    <a:pt x="1362" y="1"/>
                    <a:pt x="11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 rot="-3422581">
              <a:off x="12723" y="3851"/>
              <a:ext cx="496" cy="399"/>
            </a:xfrm>
            <a:custGeom>
              <a:avLst/>
              <a:gdLst/>
              <a:ahLst/>
              <a:cxnLst/>
              <a:rect l="l" t="t" r="r" b="b"/>
              <a:pathLst>
                <a:path w="5331" h="4285" extrusionOk="0">
                  <a:moveTo>
                    <a:pt x="634" y="0"/>
                  </a:moveTo>
                  <a:cubicBezTo>
                    <a:pt x="643" y="36"/>
                    <a:pt x="661" y="72"/>
                    <a:pt x="670" y="98"/>
                  </a:cubicBezTo>
                  <a:cubicBezTo>
                    <a:pt x="741" y="304"/>
                    <a:pt x="795" y="509"/>
                    <a:pt x="822" y="723"/>
                  </a:cubicBezTo>
                  <a:lnTo>
                    <a:pt x="45" y="18"/>
                  </a:lnTo>
                  <a:cubicBezTo>
                    <a:pt x="27" y="27"/>
                    <a:pt x="18" y="36"/>
                    <a:pt x="1" y="54"/>
                  </a:cubicBezTo>
                  <a:cubicBezTo>
                    <a:pt x="500" y="509"/>
                    <a:pt x="1000" y="964"/>
                    <a:pt x="1509" y="1402"/>
                  </a:cubicBezTo>
                  <a:lnTo>
                    <a:pt x="1107" y="1402"/>
                  </a:lnTo>
                  <a:cubicBezTo>
                    <a:pt x="964" y="1393"/>
                    <a:pt x="822" y="1375"/>
                    <a:pt x="679" y="1357"/>
                  </a:cubicBezTo>
                  <a:cubicBezTo>
                    <a:pt x="465" y="1321"/>
                    <a:pt x="242" y="1277"/>
                    <a:pt x="27" y="1214"/>
                  </a:cubicBezTo>
                  <a:cubicBezTo>
                    <a:pt x="18" y="1223"/>
                    <a:pt x="18" y="1232"/>
                    <a:pt x="10" y="1250"/>
                  </a:cubicBezTo>
                  <a:cubicBezTo>
                    <a:pt x="224" y="1312"/>
                    <a:pt x="447" y="1366"/>
                    <a:pt x="670" y="1402"/>
                  </a:cubicBezTo>
                  <a:cubicBezTo>
                    <a:pt x="813" y="1419"/>
                    <a:pt x="956" y="1437"/>
                    <a:pt x="1107" y="1446"/>
                  </a:cubicBezTo>
                  <a:cubicBezTo>
                    <a:pt x="1170" y="1446"/>
                    <a:pt x="1241" y="1455"/>
                    <a:pt x="1313" y="1455"/>
                  </a:cubicBezTo>
                  <a:lnTo>
                    <a:pt x="1536" y="1455"/>
                  </a:lnTo>
                  <a:cubicBezTo>
                    <a:pt x="1545" y="1464"/>
                    <a:pt x="1562" y="1464"/>
                    <a:pt x="1571" y="1464"/>
                  </a:cubicBezTo>
                  <a:cubicBezTo>
                    <a:pt x="1670" y="1553"/>
                    <a:pt x="1777" y="1642"/>
                    <a:pt x="1875" y="1732"/>
                  </a:cubicBezTo>
                  <a:lnTo>
                    <a:pt x="2125" y="1946"/>
                  </a:lnTo>
                  <a:cubicBezTo>
                    <a:pt x="1881" y="1980"/>
                    <a:pt x="1635" y="1997"/>
                    <a:pt x="1388" y="1997"/>
                  </a:cubicBezTo>
                  <a:cubicBezTo>
                    <a:pt x="993" y="1997"/>
                    <a:pt x="596" y="1953"/>
                    <a:pt x="206" y="1866"/>
                  </a:cubicBezTo>
                  <a:lnTo>
                    <a:pt x="197" y="1866"/>
                  </a:lnTo>
                  <a:lnTo>
                    <a:pt x="197" y="1892"/>
                  </a:lnTo>
                  <a:cubicBezTo>
                    <a:pt x="582" y="1989"/>
                    <a:pt x="974" y="2037"/>
                    <a:pt x="1369" y="2037"/>
                  </a:cubicBezTo>
                  <a:cubicBezTo>
                    <a:pt x="1632" y="2037"/>
                    <a:pt x="1896" y="2016"/>
                    <a:pt x="2160" y="1973"/>
                  </a:cubicBezTo>
                  <a:cubicBezTo>
                    <a:pt x="2357" y="2142"/>
                    <a:pt x="2562" y="2312"/>
                    <a:pt x="2776" y="2481"/>
                  </a:cubicBezTo>
                  <a:cubicBezTo>
                    <a:pt x="2230" y="2664"/>
                    <a:pt x="1660" y="2769"/>
                    <a:pt x="1082" y="2769"/>
                  </a:cubicBezTo>
                  <a:cubicBezTo>
                    <a:pt x="1037" y="2769"/>
                    <a:pt x="992" y="2768"/>
                    <a:pt x="947" y="2767"/>
                  </a:cubicBezTo>
                  <a:lnTo>
                    <a:pt x="848" y="2767"/>
                  </a:lnTo>
                  <a:cubicBezTo>
                    <a:pt x="884" y="2794"/>
                    <a:pt x="920" y="2812"/>
                    <a:pt x="947" y="2821"/>
                  </a:cubicBezTo>
                  <a:cubicBezTo>
                    <a:pt x="976" y="2821"/>
                    <a:pt x="1005" y="2821"/>
                    <a:pt x="1034" y="2821"/>
                  </a:cubicBezTo>
                  <a:cubicBezTo>
                    <a:pt x="1467" y="2821"/>
                    <a:pt x="1885" y="2760"/>
                    <a:pt x="2303" y="2660"/>
                  </a:cubicBezTo>
                  <a:cubicBezTo>
                    <a:pt x="2473" y="2615"/>
                    <a:pt x="2633" y="2562"/>
                    <a:pt x="2803" y="2499"/>
                  </a:cubicBezTo>
                  <a:cubicBezTo>
                    <a:pt x="2973" y="2642"/>
                    <a:pt x="3151" y="2785"/>
                    <a:pt x="3330" y="2919"/>
                  </a:cubicBezTo>
                  <a:lnTo>
                    <a:pt x="3106" y="3017"/>
                  </a:lnTo>
                  <a:cubicBezTo>
                    <a:pt x="2687" y="3204"/>
                    <a:pt x="2259" y="3356"/>
                    <a:pt x="1812" y="3463"/>
                  </a:cubicBezTo>
                  <a:cubicBezTo>
                    <a:pt x="1812" y="3481"/>
                    <a:pt x="1821" y="3499"/>
                    <a:pt x="1830" y="3517"/>
                  </a:cubicBezTo>
                  <a:cubicBezTo>
                    <a:pt x="2223" y="3427"/>
                    <a:pt x="2616" y="3303"/>
                    <a:pt x="2982" y="3133"/>
                  </a:cubicBezTo>
                  <a:cubicBezTo>
                    <a:pt x="3115" y="3070"/>
                    <a:pt x="3240" y="3017"/>
                    <a:pt x="3374" y="2963"/>
                  </a:cubicBezTo>
                  <a:cubicBezTo>
                    <a:pt x="3562" y="3106"/>
                    <a:pt x="3749" y="3249"/>
                    <a:pt x="3945" y="3392"/>
                  </a:cubicBezTo>
                  <a:cubicBezTo>
                    <a:pt x="4142" y="3526"/>
                    <a:pt x="4347" y="3677"/>
                    <a:pt x="4552" y="3820"/>
                  </a:cubicBezTo>
                  <a:lnTo>
                    <a:pt x="4856" y="4043"/>
                  </a:lnTo>
                  <a:cubicBezTo>
                    <a:pt x="4963" y="4115"/>
                    <a:pt x="5061" y="4186"/>
                    <a:pt x="5168" y="4266"/>
                  </a:cubicBezTo>
                  <a:cubicBezTo>
                    <a:pt x="5185" y="4279"/>
                    <a:pt x="5202" y="4284"/>
                    <a:pt x="5218" y="4284"/>
                  </a:cubicBezTo>
                  <a:cubicBezTo>
                    <a:pt x="5289" y="4284"/>
                    <a:pt x="5331" y="4168"/>
                    <a:pt x="5257" y="4124"/>
                  </a:cubicBezTo>
                  <a:cubicBezTo>
                    <a:pt x="5168" y="4079"/>
                    <a:pt x="5061" y="4025"/>
                    <a:pt x="4963" y="3972"/>
                  </a:cubicBezTo>
                  <a:cubicBezTo>
                    <a:pt x="4865" y="3918"/>
                    <a:pt x="4767" y="3865"/>
                    <a:pt x="4677" y="3802"/>
                  </a:cubicBezTo>
                  <a:cubicBezTo>
                    <a:pt x="4490" y="3686"/>
                    <a:pt x="4302" y="3561"/>
                    <a:pt x="4115" y="3427"/>
                  </a:cubicBezTo>
                  <a:lnTo>
                    <a:pt x="4079" y="3401"/>
                  </a:lnTo>
                  <a:lnTo>
                    <a:pt x="4070" y="3401"/>
                  </a:lnTo>
                  <a:lnTo>
                    <a:pt x="3847" y="3240"/>
                  </a:lnTo>
                  <a:lnTo>
                    <a:pt x="3829" y="3195"/>
                  </a:lnTo>
                  <a:lnTo>
                    <a:pt x="3562" y="2999"/>
                  </a:lnTo>
                  <a:lnTo>
                    <a:pt x="3312" y="2812"/>
                  </a:lnTo>
                  <a:lnTo>
                    <a:pt x="3178" y="2696"/>
                  </a:lnTo>
                  <a:cubicBezTo>
                    <a:pt x="3339" y="2356"/>
                    <a:pt x="3437" y="1991"/>
                    <a:pt x="3472" y="1625"/>
                  </a:cubicBezTo>
                  <a:cubicBezTo>
                    <a:pt x="3490" y="1393"/>
                    <a:pt x="3499" y="1169"/>
                    <a:pt x="3499" y="937"/>
                  </a:cubicBezTo>
                  <a:cubicBezTo>
                    <a:pt x="3481" y="928"/>
                    <a:pt x="3463" y="920"/>
                    <a:pt x="3446" y="920"/>
                  </a:cubicBezTo>
                  <a:cubicBezTo>
                    <a:pt x="3446" y="928"/>
                    <a:pt x="3446" y="937"/>
                    <a:pt x="3446" y="946"/>
                  </a:cubicBezTo>
                  <a:cubicBezTo>
                    <a:pt x="3455" y="1330"/>
                    <a:pt x="3419" y="1714"/>
                    <a:pt x="3339" y="2098"/>
                  </a:cubicBezTo>
                  <a:cubicBezTo>
                    <a:pt x="3285" y="2294"/>
                    <a:pt x="3223" y="2490"/>
                    <a:pt x="3142" y="2678"/>
                  </a:cubicBezTo>
                  <a:lnTo>
                    <a:pt x="3071" y="2624"/>
                  </a:lnTo>
                  <a:cubicBezTo>
                    <a:pt x="2839" y="2446"/>
                    <a:pt x="2616" y="2258"/>
                    <a:pt x="2392" y="2071"/>
                  </a:cubicBezTo>
                  <a:cubicBezTo>
                    <a:pt x="2517" y="1634"/>
                    <a:pt x="2589" y="1169"/>
                    <a:pt x="2580" y="714"/>
                  </a:cubicBezTo>
                  <a:cubicBezTo>
                    <a:pt x="2580" y="714"/>
                    <a:pt x="2562" y="670"/>
                    <a:pt x="2535" y="616"/>
                  </a:cubicBezTo>
                  <a:lnTo>
                    <a:pt x="2535" y="616"/>
                  </a:lnTo>
                  <a:cubicBezTo>
                    <a:pt x="2544" y="902"/>
                    <a:pt x="2526" y="1178"/>
                    <a:pt x="2500" y="1446"/>
                  </a:cubicBezTo>
                  <a:cubicBezTo>
                    <a:pt x="2473" y="1651"/>
                    <a:pt x="2428" y="1857"/>
                    <a:pt x="2375" y="2062"/>
                  </a:cubicBezTo>
                  <a:cubicBezTo>
                    <a:pt x="2187" y="1901"/>
                    <a:pt x="2009" y="1750"/>
                    <a:pt x="1821" y="1589"/>
                  </a:cubicBezTo>
                  <a:cubicBezTo>
                    <a:pt x="1928" y="1312"/>
                    <a:pt x="1982" y="1009"/>
                    <a:pt x="1973" y="705"/>
                  </a:cubicBezTo>
                  <a:cubicBezTo>
                    <a:pt x="1973" y="616"/>
                    <a:pt x="1973" y="518"/>
                    <a:pt x="1982" y="429"/>
                  </a:cubicBezTo>
                  <a:cubicBezTo>
                    <a:pt x="1973" y="384"/>
                    <a:pt x="1964" y="339"/>
                    <a:pt x="1955" y="304"/>
                  </a:cubicBezTo>
                  <a:cubicBezTo>
                    <a:pt x="1946" y="411"/>
                    <a:pt x="1946" y="527"/>
                    <a:pt x="1946" y="634"/>
                  </a:cubicBezTo>
                  <a:cubicBezTo>
                    <a:pt x="1946" y="786"/>
                    <a:pt x="1937" y="937"/>
                    <a:pt x="1919" y="1080"/>
                  </a:cubicBezTo>
                  <a:cubicBezTo>
                    <a:pt x="1911" y="1250"/>
                    <a:pt x="1866" y="1419"/>
                    <a:pt x="1795" y="1571"/>
                  </a:cubicBezTo>
                  <a:lnTo>
                    <a:pt x="1384" y="1205"/>
                  </a:lnTo>
                  <a:cubicBezTo>
                    <a:pt x="1438" y="821"/>
                    <a:pt x="1420" y="429"/>
                    <a:pt x="1321" y="45"/>
                  </a:cubicBezTo>
                  <a:lnTo>
                    <a:pt x="1286" y="18"/>
                  </a:lnTo>
                  <a:lnTo>
                    <a:pt x="1286" y="18"/>
                  </a:lnTo>
                  <a:cubicBezTo>
                    <a:pt x="1375" y="393"/>
                    <a:pt x="1402" y="795"/>
                    <a:pt x="1348" y="1187"/>
                  </a:cubicBezTo>
                  <a:lnTo>
                    <a:pt x="1036" y="911"/>
                  </a:lnTo>
                  <a:lnTo>
                    <a:pt x="848" y="741"/>
                  </a:lnTo>
                  <a:cubicBezTo>
                    <a:pt x="831" y="527"/>
                    <a:pt x="786" y="322"/>
                    <a:pt x="715" y="125"/>
                  </a:cubicBezTo>
                  <a:cubicBezTo>
                    <a:pt x="697" y="81"/>
                    <a:pt x="670" y="36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 rot="-3422581">
              <a:off x="12711" y="3977"/>
              <a:ext cx="253" cy="282"/>
            </a:xfrm>
            <a:custGeom>
              <a:avLst/>
              <a:gdLst/>
              <a:ahLst/>
              <a:cxnLst/>
              <a:rect l="l" t="t" r="r" b="b"/>
              <a:pathLst>
                <a:path w="2723" h="3027" extrusionOk="0">
                  <a:moveTo>
                    <a:pt x="1178" y="108"/>
                  </a:moveTo>
                  <a:cubicBezTo>
                    <a:pt x="1000" y="117"/>
                    <a:pt x="813" y="313"/>
                    <a:pt x="813" y="313"/>
                  </a:cubicBezTo>
                  <a:cubicBezTo>
                    <a:pt x="661" y="1"/>
                    <a:pt x="464" y="251"/>
                    <a:pt x="464" y="251"/>
                  </a:cubicBezTo>
                  <a:cubicBezTo>
                    <a:pt x="464" y="251"/>
                    <a:pt x="179" y="126"/>
                    <a:pt x="90" y="233"/>
                  </a:cubicBezTo>
                  <a:cubicBezTo>
                    <a:pt x="0" y="340"/>
                    <a:pt x="223" y="634"/>
                    <a:pt x="223" y="634"/>
                  </a:cubicBezTo>
                  <a:cubicBezTo>
                    <a:pt x="152" y="688"/>
                    <a:pt x="99" y="768"/>
                    <a:pt x="81" y="858"/>
                  </a:cubicBezTo>
                  <a:cubicBezTo>
                    <a:pt x="45" y="1018"/>
                    <a:pt x="295" y="1250"/>
                    <a:pt x="295" y="1250"/>
                  </a:cubicBezTo>
                  <a:cubicBezTo>
                    <a:pt x="295" y="1250"/>
                    <a:pt x="81" y="1340"/>
                    <a:pt x="90" y="1509"/>
                  </a:cubicBezTo>
                  <a:cubicBezTo>
                    <a:pt x="99" y="1670"/>
                    <a:pt x="384" y="1750"/>
                    <a:pt x="384" y="1750"/>
                  </a:cubicBezTo>
                  <a:cubicBezTo>
                    <a:pt x="384" y="1750"/>
                    <a:pt x="188" y="2009"/>
                    <a:pt x="339" y="2205"/>
                  </a:cubicBezTo>
                  <a:cubicBezTo>
                    <a:pt x="491" y="2411"/>
                    <a:pt x="795" y="2393"/>
                    <a:pt x="795" y="2393"/>
                  </a:cubicBezTo>
                  <a:cubicBezTo>
                    <a:pt x="795" y="2393"/>
                    <a:pt x="643" y="2518"/>
                    <a:pt x="795" y="2785"/>
                  </a:cubicBezTo>
                  <a:cubicBezTo>
                    <a:pt x="875" y="2910"/>
                    <a:pt x="1000" y="3000"/>
                    <a:pt x="1143" y="3026"/>
                  </a:cubicBezTo>
                  <a:cubicBezTo>
                    <a:pt x="2365" y="2669"/>
                    <a:pt x="2722" y="1099"/>
                    <a:pt x="1767" y="251"/>
                  </a:cubicBezTo>
                  <a:cubicBezTo>
                    <a:pt x="1669" y="260"/>
                    <a:pt x="1589" y="313"/>
                    <a:pt x="1527" y="376"/>
                  </a:cubicBezTo>
                  <a:cubicBezTo>
                    <a:pt x="1527" y="376"/>
                    <a:pt x="1357" y="99"/>
                    <a:pt x="1178" y="10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 rot="-3422581">
              <a:off x="12723" y="3904"/>
              <a:ext cx="386" cy="360"/>
            </a:xfrm>
            <a:custGeom>
              <a:avLst/>
              <a:gdLst/>
              <a:ahLst/>
              <a:cxnLst/>
              <a:rect l="l" t="t" r="r" b="b"/>
              <a:pathLst>
                <a:path w="4152" h="3874" extrusionOk="0">
                  <a:moveTo>
                    <a:pt x="1152" y="0"/>
                  </a:moveTo>
                  <a:cubicBezTo>
                    <a:pt x="1072" y="0"/>
                    <a:pt x="1001" y="27"/>
                    <a:pt x="929" y="71"/>
                  </a:cubicBezTo>
                  <a:cubicBezTo>
                    <a:pt x="878" y="101"/>
                    <a:pt x="826" y="142"/>
                    <a:pt x="780" y="186"/>
                  </a:cubicBezTo>
                  <a:lnTo>
                    <a:pt x="780" y="186"/>
                  </a:lnTo>
                  <a:cubicBezTo>
                    <a:pt x="764" y="160"/>
                    <a:pt x="746" y="136"/>
                    <a:pt x="733" y="116"/>
                  </a:cubicBezTo>
                  <a:cubicBezTo>
                    <a:pt x="697" y="80"/>
                    <a:pt x="661" y="54"/>
                    <a:pt x="617" y="45"/>
                  </a:cubicBezTo>
                  <a:cubicBezTo>
                    <a:pt x="605" y="42"/>
                    <a:pt x="593" y="41"/>
                    <a:pt x="581" y="41"/>
                  </a:cubicBezTo>
                  <a:cubicBezTo>
                    <a:pt x="549" y="41"/>
                    <a:pt x="518" y="49"/>
                    <a:pt x="492" y="63"/>
                  </a:cubicBezTo>
                  <a:cubicBezTo>
                    <a:pt x="461" y="86"/>
                    <a:pt x="430" y="109"/>
                    <a:pt x="405" y="132"/>
                  </a:cubicBezTo>
                  <a:lnTo>
                    <a:pt x="405" y="132"/>
                  </a:lnTo>
                  <a:cubicBezTo>
                    <a:pt x="342" y="103"/>
                    <a:pt x="280" y="87"/>
                    <a:pt x="224" y="71"/>
                  </a:cubicBezTo>
                  <a:lnTo>
                    <a:pt x="108" y="71"/>
                  </a:lnTo>
                  <a:cubicBezTo>
                    <a:pt x="63" y="80"/>
                    <a:pt x="28" y="116"/>
                    <a:pt x="10" y="152"/>
                  </a:cubicBezTo>
                  <a:cubicBezTo>
                    <a:pt x="1" y="196"/>
                    <a:pt x="1" y="232"/>
                    <a:pt x="10" y="277"/>
                  </a:cubicBezTo>
                  <a:cubicBezTo>
                    <a:pt x="19" y="312"/>
                    <a:pt x="37" y="339"/>
                    <a:pt x="55" y="375"/>
                  </a:cubicBezTo>
                  <a:cubicBezTo>
                    <a:pt x="79" y="431"/>
                    <a:pt x="110" y="487"/>
                    <a:pt x="148" y="543"/>
                  </a:cubicBezTo>
                  <a:lnTo>
                    <a:pt x="148" y="543"/>
                  </a:lnTo>
                  <a:cubicBezTo>
                    <a:pt x="105" y="578"/>
                    <a:pt x="69" y="624"/>
                    <a:pt x="46" y="669"/>
                  </a:cubicBezTo>
                  <a:cubicBezTo>
                    <a:pt x="28" y="705"/>
                    <a:pt x="19" y="732"/>
                    <a:pt x="10" y="768"/>
                  </a:cubicBezTo>
                  <a:cubicBezTo>
                    <a:pt x="10" y="803"/>
                    <a:pt x="10" y="839"/>
                    <a:pt x="19" y="866"/>
                  </a:cubicBezTo>
                  <a:cubicBezTo>
                    <a:pt x="37" y="928"/>
                    <a:pt x="72" y="982"/>
                    <a:pt x="108" y="1035"/>
                  </a:cubicBezTo>
                  <a:cubicBezTo>
                    <a:pt x="137" y="1078"/>
                    <a:pt x="171" y="1115"/>
                    <a:pt x="206" y="1151"/>
                  </a:cubicBezTo>
                  <a:lnTo>
                    <a:pt x="206" y="1151"/>
                  </a:lnTo>
                  <a:cubicBezTo>
                    <a:pt x="159" y="1178"/>
                    <a:pt x="117" y="1214"/>
                    <a:pt x="81" y="1250"/>
                  </a:cubicBezTo>
                  <a:cubicBezTo>
                    <a:pt x="37" y="1303"/>
                    <a:pt x="10" y="1374"/>
                    <a:pt x="28" y="1446"/>
                  </a:cubicBezTo>
                  <a:cubicBezTo>
                    <a:pt x="46" y="1508"/>
                    <a:pt x="90" y="1562"/>
                    <a:pt x="153" y="1598"/>
                  </a:cubicBezTo>
                  <a:cubicBezTo>
                    <a:pt x="198" y="1628"/>
                    <a:pt x="250" y="1652"/>
                    <a:pt x="303" y="1669"/>
                  </a:cubicBezTo>
                  <a:lnTo>
                    <a:pt x="303" y="1669"/>
                  </a:lnTo>
                  <a:cubicBezTo>
                    <a:pt x="262" y="1734"/>
                    <a:pt x="240" y="1805"/>
                    <a:pt x="224" y="1883"/>
                  </a:cubicBezTo>
                  <a:cubicBezTo>
                    <a:pt x="206" y="1972"/>
                    <a:pt x="233" y="2062"/>
                    <a:pt x="287" y="2133"/>
                  </a:cubicBezTo>
                  <a:cubicBezTo>
                    <a:pt x="340" y="2205"/>
                    <a:pt x="412" y="2249"/>
                    <a:pt x="501" y="2276"/>
                  </a:cubicBezTo>
                  <a:cubicBezTo>
                    <a:pt x="568" y="2306"/>
                    <a:pt x="635" y="2317"/>
                    <a:pt x="707" y="2320"/>
                  </a:cubicBezTo>
                  <a:lnTo>
                    <a:pt x="707" y="2320"/>
                  </a:lnTo>
                  <a:cubicBezTo>
                    <a:pt x="666" y="2386"/>
                    <a:pt x="655" y="2468"/>
                    <a:pt x="670" y="2544"/>
                  </a:cubicBezTo>
                  <a:cubicBezTo>
                    <a:pt x="688" y="2633"/>
                    <a:pt x="733" y="2713"/>
                    <a:pt x="795" y="2785"/>
                  </a:cubicBezTo>
                  <a:cubicBezTo>
                    <a:pt x="858" y="2847"/>
                    <a:pt x="929" y="2892"/>
                    <a:pt x="1018" y="2927"/>
                  </a:cubicBezTo>
                  <a:cubicBezTo>
                    <a:pt x="1084" y="2949"/>
                    <a:pt x="1155" y="2965"/>
                    <a:pt x="1227" y="2975"/>
                  </a:cubicBezTo>
                  <a:lnTo>
                    <a:pt x="1227" y="2975"/>
                  </a:lnTo>
                  <a:cubicBezTo>
                    <a:pt x="1170" y="3037"/>
                    <a:pt x="1146" y="3120"/>
                    <a:pt x="1161" y="3204"/>
                  </a:cubicBezTo>
                  <a:cubicBezTo>
                    <a:pt x="1188" y="3293"/>
                    <a:pt x="1250" y="3383"/>
                    <a:pt x="1331" y="3427"/>
                  </a:cubicBezTo>
                  <a:cubicBezTo>
                    <a:pt x="1420" y="3463"/>
                    <a:pt x="1509" y="3490"/>
                    <a:pt x="1599" y="3499"/>
                  </a:cubicBezTo>
                  <a:cubicBezTo>
                    <a:pt x="1509" y="3490"/>
                    <a:pt x="1429" y="3463"/>
                    <a:pt x="1349" y="3427"/>
                  </a:cubicBezTo>
                  <a:cubicBezTo>
                    <a:pt x="1268" y="3383"/>
                    <a:pt x="1215" y="3311"/>
                    <a:pt x="1197" y="3222"/>
                  </a:cubicBezTo>
                  <a:cubicBezTo>
                    <a:pt x="1179" y="3142"/>
                    <a:pt x="1215" y="3052"/>
                    <a:pt x="1286" y="2999"/>
                  </a:cubicBezTo>
                  <a:lnTo>
                    <a:pt x="1322" y="2972"/>
                  </a:lnTo>
                  <a:lnTo>
                    <a:pt x="1273" y="2972"/>
                  </a:lnTo>
                  <a:lnTo>
                    <a:pt x="1259" y="2945"/>
                  </a:lnTo>
                  <a:cubicBezTo>
                    <a:pt x="1249" y="2953"/>
                    <a:pt x="1240" y="2962"/>
                    <a:pt x="1231" y="2971"/>
                  </a:cubicBezTo>
                  <a:lnTo>
                    <a:pt x="1231" y="2971"/>
                  </a:lnTo>
                  <a:cubicBezTo>
                    <a:pt x="1163" y="2966"/>
                    <a:pt x="1095" y="2950"/>
                    <a:pt x="1027" y="2927"/>
                  </a:cubicBezTo>
                  <a:cubicBezTo>
                    <a:pt x="947" y="2892"/>
                    <a:pt x="876" y="2847"/>
                    <a:pt x="822" y="2785"/>
                  </a:cubicBezTo>
                  <a:cubicBezTo>
                    <a:pt x="769" y="2722"/>
                    <a:pt x="724" y="2651"/>
                    <a:pt x="706" y="2562"/>
                  </a:cubicBezTo>
                  <a:cubicBezTo>
                    <a:pt x="688" y="2481"/>
                    <a:pt x="706" y="2401"/>
                    <a:pt x="760" y="2338"/>
                  </a:cubicBezTo>
                  <a:lnTo>
                    <a:pt x="795" y="2303"/>
                  </a:lnTo>
                  <a:lnTo>
                    <a:pt x="751" y="2303"/>
                  </a:lnTo>
                  <a:cubicBezTo>
                    <a:pt x="748" y="2303"/>
                    <a:pt x="745" y="2303"/>
                    <a:pt x="742" y="2303"/>
                  </a:cubicBezTo>
                  <a:lnTo>
                    <a:pt x="742" y="2303"/>
                  </a:lnTo>
                  <a:lnTo>
                    <a:pt x="733" y="2285"/>
                  </a:lnTo>
                  <a:cubicBezTo>
                    <a:pt x="728" y="2291"/>
                    <a:pt x="723" y="2297"/>
                    <a:pt x="718" y="2304"/>
                  </a:cubicBezTo>
                  <a:lnTo>
                    <a:pt x="718" y="2304"/>
                  </a:lnTo>
                  <a:cubicBezTo>
                    <a:pt x="568" y="2303"/>
                    <a:pt x="422" y="2241"/>
                    <a:pt x="322" y="2133"/>
                  </a:cubicBezTo>
                  <a:cubicBezTo>
                    <a:pt x="269" y="2071"/>
                    <a:pt x="251" y="1990"/>
                    <a:pt x="269" y="1910"/>
                  </a:cubicBezTo>
                  <a:cubicBezTo>
                    <a:pt x="278" y="1830"/>
                    <a:pt x="313" y="1749"/>
                    <a:pt x="358" y="1687"/>
                  </a:cubicBezTo>
                  <a:lnTo>
                    <a:pt x="376" y="1660"/>
                  </a:lnTo>
                  <a:lnTo>
                    <a:pt x="349" y="1651"/>
                  </a:lnTo>
                  <a:cubicBezTo>
                    <a:pt x="340" y="1649"/>
                    <a:pt x="331" y="1646"/>
                    <a:pt x="322" y="1643"/>
                  </a:cubicBezTo>
                  <a:lnTo>
                    <a:pt x="322" y="1643"/>
                  </a:lnTo>
                  <a:lnTo>
                    <a:pt x="322" y="1642"/>
                  </a:lnTo>
                  <a:cubicBezTo>
                    <a:pt x="322" y="1642"/>
                    <a:pt x="322" y="1643"/>
                    <a:pt x="322" y="1643"/>
                  </a:cubicBezTo>
                  <a:lnTo>
                    <a:pt x="322" y="1643"/>
                  </a:lnTo>
                  <a:cubicBezTo>
                    <a:pt x="271" y="1625"/>
                    <a:pt x="225" y="1603"/>
                    <a:pt x="179" y="1580"/>
                  </a:cubicBezTo>
                  <a:cubicBezTo>
                    <a:pt x="126" y="1544"/>
                    <a:pt x="90" y="1499"/>
                    <a:pt x="72" y="1446"/>
                  </a:cubicBezTo>
                  <a:cubicBezTo>
                    <a:pt x="55" y="1392"/>
                    <a:pt x="72" y="1339"/>
                    <a:pt x="117" y="1294"/>
                  </a:cubicBezTo>
                  <a:cubicBezTo>
                    <a:pt x="153" y="1250"/>
                    <a:pt x="206" y="1214"/>
                    <a:pt x="260" y="1187"/>
                  </a:cubicBezTo>
                  <a:lnTo>
                    <a:pt x="287" y="1178"/>
                  </a:lnTo>
                  <a:lnTo>
                    <a:pt x="260" y="1151"/>
                  </a:lnTo>
                  <a:cubicBezTo>
                    <a:pt x="224" y="1107"/>
                    <a:pt x="179" y="1062"/>
                    <a:pt x="144" y="1017"/>
                  </a:cubicBezTo>
                  <a:cubicBezTo>
                    <a:pt x="108" y="973"/>
                    <a:pt x="81" y="919"/>
                    <a:pt x="63" y="866"/>
                  </a:cubicBezTo>
                  <a:cubicBezTo>
                    <a:pt x="55" y="839"/>
                    <a:pt x="55" y="812"/>
                    <a:pt x="63" y="785"/>
                  </a:cubicBezTo>
                  <a:cubicBezTo>
                    <a:pt x="81" y="696"/>
                    <a:pt x="126" y="625"/>
                    <a:pt x="197" y="571"/>
                  </a:cubicBezTo>
                  <a:lnTo>
                    <a:pt x="215" y="562"/>
                  </a:lnTo>
                  <a:lnTo>
                    <a:pt x="206" y="536"/>
                  </a:lnTo>
                  <a:cubicBezTo>
                    <a:pt x="162" y="482"/>
                    <a:pt x="126" y="420"/>
                    <a:pt x="99" y="366"/>
                  </a:cubicBezTo>
                  <a:cubicBezTo>
                    <a:pt x="72" y="303"/>
                    <a:pt x="55" y="241"/>
                    <a:pt x="63" y="179"/>
                  </a:cubicBezTo>
                  <a:cubicBezTo>
                    <a:pt x="77" y="144"/>
                    <a:pt x="123" y="131"/>
                    <a:pt x="172" y="131"/>
                  </a:cubicBezTo>
                  <a:cubicBezTo>
                    <a:pt x="187" y="131"/>
                    <a:pt x="201" y="132"/>
                    <a:pt x="215" y="134"/>
                  </a:cubicBezTo>
                  <a:cubicBezTo>
                    <a:pt x="287" y="143"/>
                    <a:pt x="349" y="161"/>
                    <a:pt x="412" y="196"/>
                  </a:cubicBezTo>
                  <a:lnTo>
                    <a:pt x="429" y="196"/>
                  </a:lnTo>
                  <a:lnTo>
                    <a:pt x="438" y="187"/>
                  </a:lnTo>
                  <a:cubicBezTo>
                    <a:pt x="483" y="125"/>
                    <a:pt x="545" y="98"/>
                    <a:pt x="617" y="98"/>
                  </a:cubicBezTo>
                  <a:cubicBezTo>
                    <a:pt x="644" y="107"/>
                    <a:pt x="670" y="125"/>
                    <a:pt x="697" y="152"/>
                  </a:cubicBezTo>
                  <a:cubicBezTo>
                    <a:pt x="715" y="179"/>
                    <a:pt x="733" y="214"/>
                    <a:pt x="751" y="241"/>
                  </a:cubicBezTo>
                  <a:lnTo>
                    <a:pt x="769" y="277"/>
                  </a:lnTo>
                  <a:lnTo>
                    <a:pt x="795" y="250"/>
                  </a:lnTo>
                  <a:cubicBezTo>
                    <a:pt x="840" y="196"/>
                    <a:pt x="893" y="152"/>
                    <a:pt x="956" y="116"/>
                  </a:cubicBezTo>
                  <a:cubicBezTo>
                    <a:pt x="1018" y="71"/>
                    <a:pt x="1081" y="54"/>
                    <a:pt x="1152" y="54"/>
                  </a:cubicBezTo>
                  <a:cubicBezTo>
                    <a:pt x="1215" y="63"/>
                    <a:pt x="1277" y="98"/>
                    <a:pt x="1331" y="143"/>
                  </a:cubicBezTo>
                  <a:cubicBezTo>
                    <a:pt x="1384" y="196"/>
                    <a:pt x="1429" y="250"/>
                    <a:pt x="1465" y="312"/>
                  </a:cubicBezTo>
                  <a:lnTo>
                    <a:pt x="1483" y="339"/>
                  </a:lnTo>
                  <a:lnTo>
                    <a:pt x="1500" y="312"/>
                  </a:lnTo>
                  <a:cubicBezTo>
                    <a:pt x="1545" y="268"/>
                    <a:pt x="1599" y="223"/>
                    <a:pt x="1661" y="205"/>
                  </a:cubicBezTo>
                  <a:cubicBezTo>
                    <a:pt x="1688" y="192"/>
                    <a:pt x="1719" y="185"/>
                    <a:pt x="1750" y="185"/>
                  </a:cubicBezTo>
                  <a:cubicBezTo>
                    <a:pt x="1781" y="185"/>
                    <a:pt x="1813" y="192"/>
                    <a:pt x="1840" y="205"/>
                  </a:cubicBezTo>
                  <a:cubicBezTo>
                    <a:pt x="1893" y="232"/>
                    <a:pt x="1938" y="277"/>
                    <a:pt x="1964" y="339"/>
                  </a:cubicBezTo>
                  <a:cubicBezTo>
                    <a:pt x="1991" y="393"/>
                    <a:pt x="2009" y="455"/>
                    <a:pt x="2018" y="527"/>
                  </a:cubicBezTo>
                  <a:lnTo>
                    <a:pt x="2018" y="571"/>
                  </a:lnTo>
                  <a:lnTo>
                    <a:pt x="2045" y="536"/>
                  </a:lnTo>
                  <a:cubicBezTo>
                    <a:pt x="2080" y="491"/>
                    <a:pt x="2143" y="455"/>
                    <a:pt x="2205" y="455"/>
                  </a:cubicBezTo>
                  <a:cubicBezTo>
                    <a:pt x="2268" y="455"/>
                    <a:pt x="2330" y="473"/>
                    <a:pt x="2375" y="509"/>
                  </a:cubicBezTo>
                  <a:cubicBezTo>
                    <a:pt x="2473" y="598"/>
                    <a:pt x="2554" y="696"/>
                    <a:pt x="2607" y="821"/>
                  </a:cubicBezTo>
                  <a:lnTo>
                    <a:pt x="2625" y="848"/>
                  </a:lnTo>
                  <a:lnTo>
                    <a:pt x="2643" y="821"/>
                  </a:lnTo>
                  <a:cubicBezTo>
                    <a:pt x="2687" y="750"/>
                    <a:pt x="2750" y="705"/>
                    <a:pt x="2830" y="696"/>
                  </a:cubicBezTo>
                  <a:cubicBezTo>
                    <a:pt x="2840" y="695"/>
                    <a:pt x="2851" y="695"/>
                    <a:pt x="2861" y="695"/>
                  </a:cubicBezTo>
                  <a:cubicBezTo>
                    <a:pt x="2931" y="695"/>
                    <a:pt x="2999" y="721"/>
                    <a:pt x="3053" y="768"/>
                  </a:cubicBezTo>
                  <a:cubicBezTo>
                    <a:pt x="3116" y="830"/>
                    <a:pt x="3160" y="901"/>
                    <a:pt x="3178" y="973"/>
                  </a:cubicBezTo>
                  <a:cubicBezTo>
                    <a:pt x="3205" y="1053"/>
                    <a:pt x="3214" y="1134"/>
                    <a:pt x="3214" y="1223"/>
                  </a:cubicBezTo>
                  <a:lnTo>
                    <a:pt x="3214" y="1330"/>
                  </a:lnTo>
                  <a:lnTo>
                    <a:pt x="3250" y="1223"/>
                  </a:lnTo>
                  <a:cubicBezTo>
                    <a:pt x="3276" y="1142"/>
                    <a:pt x="3330" y="1044"/>
                    <a:pt x="3419" y="1026"/>
                  </a:cubicBezTo>
                  <a:cubicBezTo>
                    <a:pt x="3427" y="1025"/>
                    <a:pt x="3435" y="1024"/>
                    <a:pt x="3443" y="1024"/>
                  </a:cubicBezTo>
                  <a:cubicBezTo>
                    <a:pt x="3480" y="1024"/>
                    <a:pt x="3516" y="1040"/>
                    <a:pt x="3553" y="1062"/>
                  </a:cubicBezTo>
                  <a:cubicBezTo>
                    <a:pt x="3589" y="1089"/>
                    <a:pt x="3616" y="1125"/>
                    <a:pt x="3633" y="1169"/>
                  </a:cubicBezTo>
                  <a:cubicBezTo>
                    <a:pt x="3660" y="1258"/>
                    <a:pt x="3669" y="1357"/>
                    <a:pt x="3660" y="1455"/>
                  </a:cubicBezTo>
                  <a:cubicBezTo>
                    <a:pt x="3660" y="1553"/>
                    <a:pt x="3651" y="1642"/>
                    <a:pt x="3633" y="1740"/>
                  </a:cubicBezTo>
                  <a:lnTo>
                    <a:pt x="3607" y="1839"/>
                  </a:lnTo>
                  <a:lnTo>
                    <a:pt x="3651" y="1749"/>
                  </a:lnTo>
                  <a:cubicBezTo>
                    <a:pt x="3652" y="1749"/>
                    <a:pt x="3652" y="1748"/>
                    <a:pt x="3653" y="1747"/>
                  </a:cubicBezTo>
                  <a:lnTo>
                    <a:pt x="3653" y="1747"/>
                  </a:lnTo>
                  <a:lnTo>
                    <a:pt x="3660" y="1749"/>
                  </a:lnTo>
                  <a:cubicBezTo>
                    <a:pt x="3661" y="1743"/>
                    <a:pt x="3663" y="1736"/>
                    <a:pt x="3664" y="1730"/>
                  </a:cubicBezTo>
                  <a:lnTo>
                    <a:pt x="3664" y="1730"/>
                  </a:lnTo>
                  <a:cubicBezTo>
                    <a:pt x="3686" y="1697"/>
                    <a:pt x="3710" y="1674"/>
                    <a:pt x="3741" y="1651"/>
                  </a:cubicBezTo>
                  <a:cubicBezTo>
                    <a:pt x="3758" y="1638"/>
                    <a:pt x="3778" y="1631"/>
                    <a:pt x="3800" y="1631"/>
                  </a:cubicBezTo>
                  <a:cubicBezTo>
                    <a:pt x="3821" y="1631"/>
                    <a:pt x="3843" y="1638"/>
                    <a:pt x="3865" y="1651"/>
                  </a:cubicBezTo>
                  <a:cubicBezTo>
                    <a:pt x="3937" y="1696"/>
                    <a:pt x="3990" y="1785"/>
                    <a:pt x="4008" y="1874"/>
                  </a:cubicBezTo>
                  <a:cubicBezTo>
                    <a:pt x="4035" y="2053"/>
                    <a:pt x="4035" y="2249"/>
                    <a:pt x="4008" y="2428"/>
                  </a:cubicBezTo>
                  <a:cubicBezTo>
                    <a:pt x="3990" y="2526"/>
                    <a:pt x="3982" y="2615"/>
                    <a:pt x="3964" y="2713"/>
                  </a:cubicBezTo>
                  <a:cubicBezTo>
                    <a:pt x="3946" y="2802"/>
                    <a:pt x="3946" y="2901"/>
                    <a:pt x="3973" y="2990"/>
                  </a:cubicBezTo>
                  <a:cubicBezTo>
                    <a:pt x="4008" y="3177"/>
                    <a:pt x="4071" y="3356"/>
                    <a:pt x="4151" y="3534"/>
                  </a:cubicBezTo>
                  <a:cubicBezTo>
                    <a:pt x="4080" y="3356"/>
                    <a:pt x="4017" y="3177"/>
                    <a:pt x="3982" y="2990"/>
                  </a:cubicBezTo>
                  <a:cubicBezTo>
                    <a:pt x="3937" y="2811"/>
                    <a:pt x="4008" y="2624"/>
                    <a:pt x="4026" y="2437"/>
                  </a:cubicBezTo>
                  <a:cubicBezTo>
                    <a:pt x="4053" y="2249"/>
                    <a:pt x="4053" y="2053"/>
                    <a:pt x="4026" y="1865"/>
                  </a:cubicBezTo>
                  <a:cubicBezTo>
                    <a:pt x="4008" y="1767"/>
                    <a:pt x="3955" y="1678"/>
                    <a:pt x="3874" y="1624"/>
                  </a:cubicBezTo>
                  <a:cubicBezTo>
                    <a:pt x="3852" y="1611"/>
                    <a:pt x="3828" y="1604"/>
                    <a:pt x="3802" y="1604"/>
                  </a:cubicBezTo>
                  <a:cubicBezTo>
                    <a:pt x="3776" y="1604"/>
                    <a:pt x="3749" y="1611"/>
                    <a:pt x="3723" y="1624"/>
                  </a:cubicBezTo>
                  <a:cubicBezTo>
                    <a:pt x="3705" y="1637"/>
                    <a:pt x="3688" y="1652"/>
                    <a:pt x="3673" y="1671"/>
                  </a:cubicBezTo>
                  <a:lnTo>
                    <a:pt x="3673" y="1671"/>
                  </a:lnTo>
                  <a:cubicBezTo>
                    <a:pt x="3683" y="1599"/>
                    <a:pt x="3689" y="1527"/>
                    <a:pt x="3696" y="1455"/>
                  </a:cubicBezTo>
                  <a:cubicBezTo>
                    <a:pt x="3696" y="1357"/>
                    <a:pt x="3687" y="1250"/>
                    <a:pt x="3660" y="1160"/>
                  </a:cubicBezTo>
                  <a:cubicBezTo>
                    <a:pt x="3627" y="1060"/>
                    <a:pt x="3539" y="999"/>
                    <a:pt x="3432" y="999"/>
                  </a:cubicBezTo>
                  <a:cubicBezTo>
                    <a:pt x="3425" y="999"/>
                    <a:pt x="3418" y="999"/>
                    <a:pt x="3410" y="1000"/>
                  </a:cubicBezTo>
                  <a:cubicBezTo>
                    <a:pt x="3366" y="1009"/>
                    <a:pt x="3312" y="1044"/>
                    <a:pt x="3285" y="1089"/>
                  </a:cubicBezTo>
                  <a:cubicBezTo>
                    <a:pt x="3272" y="1106"/>
                    <a:pt x="3259" y="1126"/>
                    <a:pt x="3247" y="1147"/>
                  </a:cubicBezTo>
                  <a:lnTo>
                    <a:pt x="3247" y="1147"/>
                  </a:lnTo>
                  <a:cubicBezTo>
                    <a:pt x="3243" y="1084"/>
                    <a:pt x="3233" y="1022"/>
                    <a:pt x="3214" y="964"/>
                  </a:cubicBezTo>
                  <a:cubicBezTo>
                    <a:pt x="3187" y="884"/>
                    <a:pt x="3143" y="803"/>
                    <a:pt x="3080" y="741"/>
                  </a:cubicBezTo>
                  <a:cubicBezTo>
                    <a:pt x="3009" y="678"/>
                    <a:pt x="2919" y="652"/>
                    <a:pt x="2830" y="652"/>
                  </a:cubicBezTo>
                  <a:cubicBezTo>
                    <a:pt x="2753" y="667"/>
                    <a:pt x="2682" y="710"/>
                    <a:pt x="2635" y="773"/>
                  </a:cubicBezTo>
                  <a:lnTo>
                    <a:pt x="2635" y="773"/>
                  </a:lnTo>
                  <a:cubicBezTo>
                    <a:pt x="2607" y="721"/>
                    <a:pt x="2582" y="670"/>
                    <a:pt x="2545" y="625"/>
                  </a:cubicBezTo>
                  <a:cubicBezTo>
                    <a:pt x="2509" y="571"/>
                    <a:pt x="2455" y="518"/>
                    <a:pt x="2402" y="482"/>
                  </a:cubicBezTo>
                  <a:cubicBezTo>
                    <a:pt x="2348" y="437"/>
                    <a:pt x="2277" y="411"/>
                    <a:pt x="2205" y="411"/>
                  </a:cubicBezTo>
                  <a:cubicBezTo>
                    <a:pt x="2150" y="418"/>
                    <a:pt x="2094" y="441"/>
                    <a:pt x="2052" y="476"/>
                  </a:cubicBezTo>
                  <a:lnTo>
                    <a:pt x="2052" y="476"/>
                  </a:lnTo>
                  <a:cubicBezTo>
                    <a:pt x="2046" y="421"/>
                    <a:pt x="2029" y="370"/>
                    <a:pt x="2000" y="312"/>
                  </a:cubicBezTo>
                  <a:cubicBezTo>
                    <a:pt x="1973" y="250"/>
                    <a:pt x="1920" y="196"/>
                    <a:pt x="1857" y="161"/>
                  </a:cubicBezTo>
                  <a:cubicBezTo>
                    <a:pt x="1822" y="147"/>
                    <a:pt x="1786" y="141"/>
                    <a:pt x="1750" y="141"/>
                  </a:cubicBezTo>
                  <a:cubicBezTo>
                    <a:pt x="1715" y="141"/>
                    <a:pt x="1679" y="147"/>
                    <a:pt x="1643" y="161"/>
                  </a:cubicBezTo>
                  <a:cubicBezTo>
                    <a:pt x="1582" y="184"/>
                    <a:pt x="1533" y="220"/>
                    <a:pt x="1487" y="270"/>
                  </a:cubicBezTo>
                  <a:lnTo>
                    <a:pt x="1487" y="270"/>
                  </a:lnTo>
                  <a:cubicBezTo>
                    <a:pt x="1452" y="210"/>
                    <a:pt x="1405" y="163"/>
                    <a:pt x="1358" y="116"/>
                  </a:cubicBezTo>
                  <a:cubicBezTo>
                    <a:pt x="1304" y="54"/>
                    <a:pt x="1233" y="18"/>
                    <a:pt x="1152" y="0"/>
                  </a:cubicBezTo>
                  <a:close/>
                  <a:moveTo>
                    <a:pt x="1857" y="3490"/>
                  </a:moveTo>
                  <a:cubicBezTo>
                    <a:pt x="1856" y="3496"/>
                    <a:pt x="1854" y="3502"/>
                    <a:pt x="1853" y="3508"/>
                  </a:cubicBezTo>
                  <a:lnTo>
                    <a:pt x="1853" y="3508"/>
                  </a:lnTo>
                  <a:cubicBezTo>
                    <a:pt x="1769" y="3508"/>
                    <a:pt x="1684" y="3507"/>
                    <a:pt x="1599" y="3499"/>
                  </a:cubicBezTo>
                  <a:lnTo>
                    <a:pt x="1599" y="3499"/>
                  </a:lnTo>
                  <a:cubicBezTo>
                    <a:pt x="1662" y="3505"/>
                    <a:pt x="1725" y="3511"/>
                    <a:pt x="1791" y="3511"/>
                  </a:cubicBezTo>
                  <a:cubicBezTo>
                    <a:pt x="1811" y="3511"/>
                    <a:pt x="1832" y="3511"/>
                    <a:pt x="1853" y="3509"/>
                  </a:cubicBezTo>
                  <a:lnTo>
                    <a:pt x="1853" y="3509"/>
                  </a:lnTo>
                  <a:cubicBezTo>
                    <a:pt x="1845" y="3567"/>
                    <a:pt x="1872" y="3627"/>
                    <a:pt x="1920" y="3659"/>
                  </a:cubicBezTo>
                  <a:cubicBezTo>
                    <a:pt x="1973" y="3686"/>
                    <a:pt x="2027" y="3704"/>
                    <a:pt x="2089" y="3713"/>
                  </a:cubicBezTo>
                  <a:cubicBezTo>
                    <a:pt x="2137" y="3717"/>
                    <a:pt x="2186" y="3719"/>
                    <a:pt x="2233" y="3719"/>
                  </a:cubicBezTo>
                  <a:cubicBezTo>
                    <a:pt x="2292" y="3719"/>
                    <a:pt x="2351" y="3715"/>
                    <a:pt x="2407" y="3707"/>
                  </a:cubicBezTo>
                  <a:lnTo>
                    <a:pt x="2407" y="3707"/>
                  </a:lnTo>
                  <a:cubicBezTo>
                    <a:pt x="2393" y="3739"/>
                    <a:pt x="2396" y="3775"/>
                    <a:pt x="2411" y="3811"/>
                  </a:cubicBezTo>
                  <a:cubicBezTo>
                    <a:pt x="2416" y="3816"/>
                    <a:pt x="2422" y="3821"/>
                    <a:pt x="2428" y="3826"/>
                  </a:cubicBezTo>
                  <a:lnTo>
                    <a:pt x="2428" y="3826"/>
                  </a:lnTo>
                  <a:cubicBezTo>
                    <a:pt x="2420" y="3791"/>
                    <a:pt x="2420" y="3757"/>
                    <a:pt x="2446" y="3731"/>
                  </a:cubicBezTo>
                  <a:lnTo>
                    <a:pt x="2455" y="3704"/>
                  </a:lnTo>
                  <a:lnTo>
                    <a:pt x="2429" y="3704"/>
                  </a:lnTo>
                  <a:lnTo>
                    <a:pt x="2420" y="3686"/>
                  </a:lnTo>
                  <a:cubicBezTo>
                    <a:pt x="2415" y="3693"/>
                    <a:pt x="2410" y="3700"/>
                    <a:pt x="2407" y="3707"/>
                  </a:cubicBezTo>
                  <a:lnTo>
                    <a:pt x="2407" y="3707"/>
                  </a:lnTo>
                  <a:cubicBezTo>
                    <a:pt x="2360" y="3714"/>
                    <a:pt x="2312" y="3717"/>
                    <a:pt x="2263" y="3717"/>
                  </a:cubicBezTo>
                  <a:cubicBezTo>
                    <a:pt x="2208" y="3717"/>
                    <a:pt x="2152" y="3713"/>
                    <a:pt x="2098" y="3704"/>
                  </a:cubicBezTo>
                  <a:cubicBezTo>
                    <a:pt x="2036" y="3704"/>
                    <a:pt x="1982" y="3686"/>
                    <a:pt x="1938" y="3659"/>
                  </a:cubicBezTo>
                  <a:cubicBezTo>
                    <a:pt x="1893" y="3624"/>
                    <a:pt x="1875" y="3570"/>
                    <a:pt x="1884" y="3525"/>
                  </a:cubicBezTo>
                  <a:lnTo>
                    <a:pt x="1884" y="3508"/>
                  </a:lnTo>
                  <a:lnTo>
                    <a:pt x="1875" y="3508"/>
                  </a:lnTo>
                  <a:lnTo>
                    <a:pt x="1857" y="3490"/>
                  </a:lnTo>
                  <a:close/>
                  <a:moveTo>
                    <a:pt x="3911" y="3508"/>
                  </a:moveTo>
                  <a:cubicBezTo>
                    <a:pt x="3832" y="3508"/>
                    <a:pt x="3754" y="3516"/>
                    <a:pt x="3678" y="3534"/>
                  </a:cubicBezTo>
                  <a:cubicBezTo>
                    <a:pt x="3517" y="3561"/>
                    <a:pt x="3366" y="3606"/>
                    <a:pt x="3214" y="3659"/>
                  </a:cubicBezTo>
                  <a:cubicBezTo>
                    <a:pt x="3062" y="3722"/>
                    <a:pt x="2911" y="3775"/>
                    <a:pt x="2759" y="3820"/>
                  </a:cubicBezTo>
                  <a:cubicBezTo>
                    <a:pt x="2678" y="3847"/>
                    <a:pt x="2598" y="3856"/>
                    <a:pt x="2518" y="3856"/>
                  </a:cubicBezTo>
                  <a:cubicBezTo>
                    <a:pt x="2482" y="3856"/>
                    <a:pt x="2452" y="3844"/>
                    <a:pt x="2428" y="3826"/>
                  </a:cubicBezTo>
                  <a:lnTo>
                    <a:pt x="2428" y="3826"/>
                  </a:lnTo>
                  <a:cubicBezTo>
                    <a:pt x="2428" y="3827"/>
                    <a:pt x="2428" y="3828"/>
                    <a:pt x="2429" y="3829"/>
                  </a:cubicBezTo>
                  <a:cubicBezTo>
                    <a:pt x="2446" y="3856"/>
                    <a:pt x="2491" y="3865"/>
                    <a:pt x="2527" y="3873"/>
                  </a:cubicBezTo>
                  <a:cubicBezTo>
                    <a:pt x="2607" y="3873"/>
                    <a:pt x="2687" y="3856"/>
                    <a:pt x="2759" y="3838"/>
                  </a:cubicBezTo>
                  <a:cubicBezTo>
                    <a:pt x="2919" y="3793"/>
                    <a:pt x="3071" y="3740"/>
                    <a:pt x="3214" y="3686"/>
                  </a:cubicBezTo>
                  <a:cubicBezTo>
                    <a:pt x="3366" y="3624"/>
                    <a:pt x="3517" y="3588"/>
                    <a:pt x="3678" y="3561"/>
                  </a:cubicBezTo>
                  <a:cubicBezTo>
                    <a:pt x="3773" y="3533"/>
                    <a:pt x="3871" y="3519"/>
                    <a:pt x="3971" y="3519"/>
                  </a:cubicBezTo>
                  <a:cubicBezTo>
                    <a:pt x="4031" y="3519"/>
                    <a:pt x="4091" y="3524"/>
                    <a:pt x="4151" y="3534"/>
                  </a:cubicBezTo>
                  <a:cubicBezTo>
                    <a:pt x="4071" y="3516"/>
                    <a:pt x="3990" y="3508"/>
                    <a:pt x="3911" y="3508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4" name="Google Shape;134;p2"/>
          <p:cNvSpPr/>
          <p:nvPr/>
        </p:nvSpPr>
        <p:spPr>
          <a:xfrm rot="-7115392">
            <a:off x="1443806" y="5920974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"/>
          <p:cNvSpPr/>
          <p:nvPr/>
        </p:nvSpPr>
        <p:spPr>
          <a:xfrm rot="-7115392">
            <a:off x="1450570" y="5924025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2"/>
          <p:cNvSpPr/>
          <p:nvPr/>
        </p:nvSpPr>
        <p:spPr>
          <a:xfrm rot="-7115392">
            <a:off x="1489791" y="5936613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2"/>
          <p:cNvSpPr/>
          <p:nvPr/>
        </p:nvSpPr>
        <p:spPr>
          <a:xfrm rot="-7115392">
            <a:off x="1361233" y="5752970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2"/>
          <p:cNvSpPr/>
          <p:nvPr/>
        </p:nvSpPr>
        <p:spPr>
          <a:xfrm rot="-7115392">
            <a:off x="1353021" y="5751158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2"/>
          <p:cNvSpPr/>
          <p:nvPr/>
        </p:nvSpPr>
        <p:spPr>
          <a:xfrm rot="-7115392">
            <a:off x="1405496" y="5767365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2"/>
          <p:cNvSpPr/>
          <p:nvPr/>
        </p:nvSpPr>
        <p:spPr>
          <a:xfrm rot="-7115392">
            <a:off x="1103752" y="5761384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2"/>
          <p:cNvSpPr/>
          <p:nvPr/>
        </p:nvSpPr>
        <p:spPr>
          <a:xfrm rot="-7115392">
            <a:off x="1286932" y="5813881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2"/>
          <p:cNvSpPr/>
          <p:nvPr/>
        </p:nvSpPr>
        <p:spPr>
          <a:xfrm rot="-7115392">
            <a:off x="664727" y="51047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"/>
          <p:cNvSpPr/>
          <p:nvPr/>
        </p:nvSpPr>
        <p:spPr>
          <a:xfrm rot="-7115392">
            <a:off x="676546" y="5189720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2"/>
          <p:cNvSpPr/>
          <p:nvPr/>
        </p:nvSpPr>
        <p:spPr>
          <a:xfrm rot="-7115392">
            <a:off x="751222" y="5069756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2"/>
          <p:cNvSpPr/>
          <p:nvPr/>
        </p:nvSpPr>
        <p:spPr>
          <a:xfrm rot="-7115392">
            <a:off x="670205" y="5087965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2"/>
          <p:cNvSpPr/>
          <p:nvPr/>
        </p:nvSpPr>
        <p:spPr>
          <a:xfrm rot="-7115392">
            <a:off x="1256785" y="5205325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 rot="-7115392">
            <a:off x="1022511" y="5168631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2"/>
          <p:cNvSpPr/>
          <p:nvPr/>
        </p:nvSpPr>
        <p:spPr>
          <a:xfrm rot="-7115392">
            <a:off x="1229258" y="5028552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2"/>
          <p:cNvSpPr/>
          <p:nvPr/>
        </p:nvSpPr>
        <p:spPr>
          <a:xfrm rot="-7115392">
            <a:off x="1180346" y="5337658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" name="Google Shape;150;p2"/>
          <p:cNvSpPr/>
          <p:nvPr/>
        </p:nvSpPr>
        <p:spPr>
          <a:xfrm rot="-7115392">
            <a:off x="946045" y="5301267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1" name="Google Shape;151;p2"/>
          <p:cNvSpPr/>
          <p:nvPr/>
        </p:nvSpPr>
        <p:spPr>
          <a:xfrm rot="-7115392">
            <a:off x="1101652" y="5461540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2"/>
          <p:cNvSpPr/>
          <p:nvPr/>
        </p:nvSpPr>
        <p:spPr>
          <a:xfrm rot="-7115392">
            <a:off x="869542" y="5477106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2"/>
          <p:cNvSpPr/>
          <p:nvPr/>
        </p:nvSpPr>
        <p:spPr>
          <a:xfrm rot="-7115392">
            <a:off x="1038108" y="5590935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2"/>
          <p:cNvSpPr/>
          <p:nvPr/>
        </p:nvSpPr>
        <p:spPr>
          <a:xfrm rot="-7115392">
            <a:off x="807527" y="5651908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5" name="Google Shape;155;p2"/>
          <p:cNvSpPr/>
          <p:nvPr/>
        </p:nvSpPr>
        <p:spPr>
          <a:xfrm rot="-7115392">
            <a:off x="1197303" y="5491491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6" name="Google Shape;156;p2"/>
          <p:cNvSpPr/>
          <p:nvPr/>
        </p:nvSpPr>
        <p:spPr>
          <a:xfrm rot="-7115392">
            <a:off x="1071304" y="5065268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7" name="Google Shape;157;p2"/>
          <p:cNvSpPr/>
          <p:nvPr/>
        </p:nvSpPr>
        <p:spPr>
          <a:xfrm rot="-7115392">
            <a:off x="1219663" y="5657801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2"/>
          <p:cNvSpPr/>
          <p:nvPr/>
        </p:nvSpPr>
        <p:spPr>
          <a:xfrm rot="-7115392">
            <a:off x="1273129" y="5051802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"/>
          <p:cNvSpPr/>
          <p:nvPr/>
        </p:nvSpPr>
        <p:spPr>
          <a:xfrm rot="-7115392">
            <a:off x="1297453" y="5201386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"/>
          <p:cNvSpPr/>
          <p:nvPr/>
        </p:nvSpPr>
        <p:spPr>
          <a:xfrm rot="-7115392">
            <a:off x="1047119" y="5180883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1" name="Google Shape;161;p2"/>
          <p:cNvSpPr/>
          <p:nvPr/>
        </p:nvSpPr>
        <p:spPr>
          <a:xfrm rot="-7115392">
            <a:off x="1221559" y="5332781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2"/>
          <p:cNvSpPr/>
          <p:nvPr/>
        </p:nvSpPr>
        <p:spPr>
          <a:xfrm rot="-7115392">
            <a:off x="971017" y="5314058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3" name="Google Shape;163;p2"/>
          <p:cNvSpPr/>
          <p:nvPr/>
        </p:nvSpPr>
        <p:spPr>
          <a:xfrm rot="-7115392">
            <a:off x="1147730" y="546618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2"/>
          <p:cNvSpPr/>
          <p:nvPr/>
        </p:nvSpPr>
        <p:spPr>
          <a:xfrm rot="-7115392">
            <a:off x="886233" y="548411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2"/>
          <p:cNvSpPr/>
          <p:nvPr/>
        </p:nvSpPr>
        <p:spPr>
          <a:xfrm rot="-7115392">
            <a:off x="1084476" y="5603225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6" name="Google Shape;166;p2"/>
          <p:cNvSpPr/>
          <p:nvPr/>
        </p:nvSpPr>
        <p:spPr>
          <a:xfrm rot="-7115392">
            <a:off x="815715" y="5658277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7" name="Google Shape;167;p2"/>
          <p:cNvSpPr/>
          <p:nvPr/>
        </p:nvSpPr>
        <p:spPr>
          <a:xfrm rot="-7115392">
            <a:off x="880037" y="5247026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8" name="Google Shape;168;p2"/>
          <p:cNvSpPr/>
          <p:nvPr/>
        </p:nvSpPr>
        <p:spPr>
          <a:xfrm rot="10800000">
            <a:off x="2447471" y="5635594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2"/>
          <p:cNvSpPr/>
          <p:nvPr/>
        </p:nvSpPr>
        <p:spPr>
          <a:xfrm rot="10800000">
            <a:off x="2454098" y="5661459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2"/>
          <p:cNvSpPr/>
          <p:nvPr/>
        </p:nvSpPr>
        <p:spPr>
          <a:xfrm rot="10800000">
            <a:off x="2469654" y="5637986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2"/>
          <p:cNvSpPr/>
          <p:nvPr/>
        </p:nvSpPr>
        <p:spPr>
          <a:xfrm rot="10800000">
            <a:off x="2472140" y="5633109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2" name="Google Shape;172;p2"/>
          <p:cNvSpPr/>
          <p:nvPr/>
        </p:nvSpPr>
        <p:spPr>
          <a:xfrm rot="10800000">
            <a:off x="1968560" y="5794468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3" name="Google Shape;173;p2"/>
          <p:cNvSpPr/>
          <p:nvPr/>
        </p:nvSpPr>
        <p:spPr>
          <a:xfrm rot="10800000">
            <a:off x="2009612" y="5780936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4" name="Google Shape;174;p2"/>
          <p:cNvSpPr/>
          <p:nvPr/>
        </p:nvSpPr>
        <p:spPr>
          <a:xfrm rot="10800000">
            <a:off x="1972610" y="5794007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5" name="Google Shape;175;p2"/>
          <p:cNvSpPr/>
          <p:nvPr/>
        </p:nvSpPr>
        <p:spPr>
          <a:xfrm rot="10800000">
            <a:off x="1893358" y="5850615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2"/>
          <p:cNvSpPr/>
          <p:nvPr/>
        </p:nvSpPr>
        <p:spPr>
          <a:xfrm rot="10800000">
            <a:off x="1802417" y="5506729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7" name="Google Shape;177;p2"/>
          <p:cNvSpPr/>
          <p:nvPr/>
        </p:nvSpPr>
        <p:spPr>
          <a:xfrm rot="10800000">
            <a:off x="1772233" y="5421487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8" name="Google Shape;178;p2"/>
          <p:cNvSpPr/>
          <p:nvPr/>
        </p:nvSpPr>
        <p:spPr>
          <a:xfrm rot="10800000">
            <a:off x="1968565" y="5428483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2"/>
          <p:cNvSpPr/>
          <p:nvPr/>
        </p:nvSpPr>
        <p:spPr>
          <a:xfrm rot="10800000">
            <a:off x="2211655" y="5677197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2"/>
          <p:cNvSpPr/>
          <p:nvPr/>
        </p:nvSpPr>
        <p:spPr>
          <a:xfrm rot="10800000">
            <a:off x="2100004" y="5505987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2"/>
          <p:cNvSpPr/>
          <p:nvPr/>
        </p:nvSpPr>
        <p:spPr>
          <a:xfrm rot="10800000">
            <a:off x="2164898" y="555385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"/>
          <p:cNvSpPr/>
          <p:nvPr/>
        </p:nvSpPr>
        <p:spPr>
          <a:xfrm rot="10800000">
            <a:off x="2262650" y="5721839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2"/>
          <p:cNvSpPr/>
          <p:nvPr/>
        </p:nvSpPr>
        <p:spPr>
          <a:xfrm rot="10800000">
            <a:off x="2019467" y="5474229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2"/>
          <p:cNvSpPr/>
          <p:nvPr/>
        </p:nvSpPr>
        <p:spPr>
          <a:xfrm rot="10800000">
            <a:off x="1797639" y="546649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"/>
          <p:cNvSpPr/>
          <p:nvPr/>
        </p:nvSpPr>
        <p:spPr>
          <a:xfrm rot="10800000">
            <a:off x="1776282" y="542111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"/>
          <p:cNvSpPr/>
          <p:nvPr/>
        </p:nvSpPr>
        <p:spPr>
          <a:xfrm rot="10800000">
            <a:off x="1972615" y="5427378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2"/>
          <p:cNvSpPr/>
          <p:nvPr/>
        </p:nvSpPr>
        <p:spPr>
          <a:xfrm rot="10800000">
            <a:off x="2211655" y="5677105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8" name="Google Shape;188;p2"/>
          <p:cNvSpPr/>
          <p:nvPr/>
        </p:nvSpPr>
        <p:spPr>
          <a:xfrm rot="10800000">
            <a:off x="2106540" y="550479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9" name="Google Shape;189;p2"/>
          <p:cNvSpPr/>
          <p:nvPr/>
        </p:nvSpPr>
        <p:spPr>
          <a:xfrm rot="10800000">
            <a:off x="1797641" y="5412926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2"/>
          <p:cNvSpPr/>
          <p:nvPr/>
        </p:nvSpPr>
        <p:spPr>
          <a:xfrm rot="10800000">
            <a:off x="2052328" y="542111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2"/>
          <p:cNvSpPr/>
          <p:nvPr/>
        </p:nvSpPr>
        <p:spPr>
          <a:xfrm rot="10800000">
            <a:off x="2332421" y="571548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2"/>
          <p:cNvSpPr/>
          <p:nvPr/>
        </p:nvSpPr>
        <p:spPr>
          <a:xfrm rot="10800000">
            <a:off x="2189475" y="5498346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"/>
          <p:cNvSpPr/>
          <p:nvPr/>
        </p:nvSpPr>
        <p:spPr>
          <a:xfrm rot="2247870">
            <a:off x="1055047" y="4347540"/>
            <a:ext cx="217296" cy="352209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2"/>
          <p:cNvSpPr/>
          <p:nvPr/>
        </p:nvSpPr>
        <p:spPr>
          <a:xfrm rot="2247870">
            <a:off x="1023131" y="4333378"/>
            <a:ext cx="204616" cy="468852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2"/>
          <p:cNvSpPr/>
          <p:nvPr/>
        </p:nvSpPr>
        <p:spPr>
          <a:xfrm rot="2247870">
            <a:off x="1088534" y="4344365"/>
            <a:ext cx="173743" cy="258723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2"/>
          <p:cNvSpPr/>
          <p:nvPr/>
        </p:nvSpPr>
        <p:spPr>
          <a:xfrm rot="2247870">
            <a:off x="1057269" y="4343080"/>
            <a:ext cx="209577" cy="355045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2"/>
          <p:cNvSpPr/>
          <p:nvPr/>
        </p:nvSpPr>
        <p:spPr>
          <a:xfrm rot="2247870">
            <a:off x="685219" y="4448133"/>
            <a:ext cx="405608" cy="27187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2"/>
          <p:cNvSpPr/>
          <p:nvPr/>
        </p:nvSpPr>
        <p:spPr>
          <a:xfrm rot="2247870">
            <a:off x="675598" y="4489062"/>
            <a:ext cx="514532" cy="258801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9" name="Google Shape;199;p2"/>
          <p:cNvSpPr/>
          <p:nvPr/>
        </p:nvSpPr>
        <p:spPr>
          <a:xfrm rot="2247870">
            <a:off x="713078" y="4402281"/>
            <a:ext cx="240451" cy="234859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0" name="Google Shape;200;p2"/>
          <p:cNvSpPr/>
          <p:nvPr/>
        </p:nvSpPr>
        <p:spPr>
          <a:xfrm rot="2247870">
            <a:off x="687031" y="4447566"/>
            <a:ext cx="403560" cy="274317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1" name="Google Shape;201;p2"/>
          <p:cNvSpPr/>
          <p:nvPr/>
        </p:nvSpPr>
        <p:spPr>
          <a:xfrm rot="5400000">
            <a:off x="11641100" y="9551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2" name="Google Shape;202;p2"/>
          <p:cNvSpPr/>
          <p:nvPr/>
        </p:nvSpPr>
        <p:spPr>
          <a:xfrm rot="5400000">
            <a:off x="11641100" y="16419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3" name="Google Shape;203;p2"/>
          <p:cNvSpPr/>
          <p:nvPr/>
        </p:nvSpPr>
        <p:spPr>
          <a:xfrm rot="5400000">
            <a:off x="11641100" y="23288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2"/>
          <p:cNvSpPr/>
          <p:nvPr/>
        </p:nvSpPr>
        <p:spPr>
          <a:xfrm rot="5400000">
            <a:off x="11641100" y="30157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2"/>
          <p:cNvSpPr/>
          <p:nvPr/>
        </p:nvSpPr>
        <p:spPr>
          <a:xfrm rot="5400000">
            <a:off x="11641100" y="37025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2"/>
          <p:cNvSpPr/>
          <p:nvPr/>
        </p:nvSpPr>
        <p:spPr>
          <a:xfrm rot="5400000">
            <a:off x="11641100" y="43894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2"/>
          <p:cNvSpPr/>
          <p:nvPr/>
        </p:nvSpPr>
        <p:spPr>
          <a:xfrm rot="5400000">
            <a:off x="11641100" y="53508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solidFill>
          <a:srgbClr val="FFECC6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3"/>
          <p:cNvGrpSpPr/>
          <p:nvPr/>
        </p:nvGrpSpPr>
        <p:grpSpPr>
          <a:xfrm>
            <a:off x="216200" y="-263403"/>
            <a:ext cx="11759611" cy="6858021"/>
            <a:chOff x="162150" y="-169612"/>
            <a:chExt cx="8819708" cy="5143516"/>
          </a:xfrm>
        </p:grpSpPr>
        <p:sp>
          <p:nvSpPr>
            <p:cNvPr id="210" name="Google Shape;210;p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14" name="Google Shape;214;p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rgbClr val="FFECC6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4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268" name="Google Shape;268;p4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4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4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4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72" name="Google Shape;272;p4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3" name="Google Shape;273;p4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4" name="Google Shape;274;p4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4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4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4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4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4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4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1" name="Google Shape;281;p4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4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4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4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4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4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4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4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4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4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4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4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4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4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4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4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4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4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4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4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4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4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4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4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" name="Google Shape;305;p4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4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4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4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4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4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4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4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4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4" name="Google Shape;314;p4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21" name="Google Shape;321;p4"/>
          <p:cNvSpPr txBox="1">
            <a:spLocks noGrp="1"/>
          </p:cNvSpPr>
          <p:nvPr>
            <p:ph type="body" idx="1"/>
          </p:nvPr>
        </p:nvSpPr>
        <p:spPr>
          <a:xfrm>
            <a:off x="952600" y="1370633"/>
            <a:ext cx="10286800" cy="47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1219200" lvl="1" indent="-4235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2" name="Google Shape;322;p4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grpSp>
        <p:nvGrpSpPr>
          <p:cNvPr id="323" name="Google Shape;323;p4"/>
          <p:cNvGrpSpPr/>
          <p:nvPr/>
        </p:nvGrpSpPr>
        <p:grpSpPr>
          <a:xfrm>
            <a:off x="862974" y="662924"/>
            <a:ext cx="10608863" cy="5459517"/>
            <a:chOff x="647230" y="497193"/>
            <a:chExt cx="7956647" cy="4094638"/>
          </a:xfrm>
        </p:grpSpPr>
        <p:sp>
          <p:nvSpPr>
            <p:cNvPr id="324" name="Google Shape;324;p4"/>
            <p:cNvSpPr/>
            <p:nvPr/>
          </p:nvSpPr>
          <p:spPr>
            <a:xfrm rot="3684608">
              <a:off x="7911495" y="592925"/>
              <a:ext cx="86377" cy="72370"/>
            </a:xfrm>
            <a:custGeom>
              <a:avLst/>
              <a:gdLst/>
              <a:ahLst/>
              <a:cxnLst/>
              <a:rect l="l" t="t" r="r" b="b"/>
              <a:pathLst>
                <a:path w="1073" h="899" extrusionOk="0">
                  <a:moveTo>
                    <a:pt x="493" y="0"/>
                  </a:moveTo>
                  <a:cubicBezTo>
                    <a:pt x="233" y="0"/>
                    <a:pt x="1" y="236"/>
                    <a:pt x="55" y="534"/>
                  </a:cubicBezTo>
                  <a:cubicBezTo>
                    <a:pt x="94" y="748"/>
                    <a:pt x="289" y="898"/>
                    <a:pt x="500" y="898"/>
                  </a:cubicBezTo>
                  <a:cubicBezTo>
                    <a:pt x="527" y="898"/>
                    <a:pt x="554" y="896"/>
                    <a:pt x="581" y="891"/>
                  </a:cubicBezTo>
                  <a:cubicBezTo>
                    <a:pt x="965" y="811"/>
                    <a:pt x="1072" y="302"/>
                    <a:pt x="742" y="79"/>
                  </a:cubicBezTo>
                  <a:cubicBezTo>
                    <a:pt x="662" y="25"/>
                    <a:pt x="576" y="0"/>
                    <a:pt x="4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4"/>
            <p:cNvSpPr/>
            <p:nvPr/>
          </p:nvSpPr>
          <p:spPr>
            <a:xfrm rot="3684608">
              <a:off x="7913667" y="588543"/>
              <a:ext cx="79132" cy="74463"/>
            </a:xfrm>
            <a:custGeom>
              <a:avLst/>
              <a:gdLst/>
              <a:ahLst/>
              <a:cxnLst/>
              <a:rect l="l" t="t" r="r" b="b"/>
              <a:pathLst>
                <a:path w="983" h="925" extrusionOk="0">
                  <a:moveTo>
                    <a:pt x="509" y="1"/>
                  </a:moveTo>
                  <a:cubicBezTo>
                    <a:pt x="241" y="1"/>
                    <a:pt x="0" y="245"/>
                    <a:pt x="55" y="551"/>
                  </a:cubicBezTo>
                  <a:cubicBezTo>
                    <a:pt x="37" y="435"/>
                    <a:pt x="55" y="310"/>
                    <a:pt x="126" y="212"/>
                  </a:cubicBezTo>
                  <a:cubicBezTo>
                    <a:pt x="216" y="89"/>
                    <a:pt x="348" y="32"/>
                    <a:pt x="478" y="32"/>
                  </a:cubicBezTo>
                  <a:cubicBezTo>
                    <a:pt x="671" y="32"/>
                    <a:pt x="860" y="158"/>
                    <a:pt x="903" y="381"/>
                  </a:cubicBezTo>
                  <a:cubicBezTo>
                    <a:pt x="958" y="670"/>
                    <a:pt x="727" y="905"/>
                    <a:pt x="472" y="905"/>
                  </a:cubicBezTo>
                  <a:cubicBezTo>
                    <a:pt x="395" y="905"/>
                    <a:pt x="316" y="884"/>
                    <a:pt x="242" y="836"/>
                  </a:cubicBezTo>
                  <a:cubicBezTo>
                    <a:pt x="144" y="765"/>
                    <a:pt x="82" y="667"/>
                    <a:pt x="55" y="551"/>
                  </a:cubicBezTo>
                  <a:lnTo>
                    <a:pt x="55" y="551"/>
                  </a:lnTo>
                  <a:cubicBezTo>
                    <a:pt x="103" y="790"/>
                    <a:pt x="306" y="925"/>
                    <a:pt x="511" y="925"/>
                  </a:cubicBezTo>
                  <a:cubicBezTo>
                    <a:pt x="651" y="925"/>
                    <a:pt x="791" y="863"/>
                    <a:pt x="885" y="729"/>
                  </a:cubicBezTo>
                  <a:cubicBezTo>
                    <a:pt x="956" y="622"/>
                    <a:pt x="983" y="497"/>
                    <a:pt x="956" y="372"/>
                  </a:cubicBezTo>
                  <a:cubicBezTo>
                    <a:pt x="938" y="247"/>
                    <a:pt x="858" y="140"/>
                    <a:pt x="760" y="78"/>
                  </a:cubicBezTo>
                  <a:cubicBezTo>
                    <a:pt x="679" y="25"/>
                    <a:pt x="593" y="1"/>
                    <a:pt x="509" y="1"/>
                  </a:cubicBezTo>
                  <a:close/>
                </a:path>
              </a:pathLst>
            </a:custGeom>
            <a:solidFill>
              <a:srgbClr val="680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4"/>
            <p:cNvSpPr/>
            <p:nvPr/>
          </p:nvSpPr>
          <p:spPr>
            <a:xfrm rot="3684608">
              <a:off x="7930216" y="626357"/>
              <a:ext cx="33166" cy="27209"/>
            </a:xfrm>
            <a:custGeom>
              <a:avLst/>
              <a:gdLst/>
              <a:ahLst/>
              <a:cxnLst/>
              <a:rect l="l" t="t" r="r" b="b"/>
              <a:pathLst>
                <a:path w="412" h="338" extrusionOk="0">
                  <a:moveTo>
                    <a:pt x="191" y="0"/>
                  </a:moveTo>
                  <a:cubicBezTo>
                    <a:pt x="91" y="0"/>
                    <a:pt x="1" y="93"/>
                    <a:pt x="28" y="201"/>
                  </a:cubicBezTo>
                  <a:cubicBezTo>
                    <a:pt x="43" y="280"/>
                    <a:pt x="108" y="338"/>
                    <a:pt x="191" y="338"/>
                  </a:cubicBezTo>
                  <a:cubicBezTo>
                    <a:pt x="202" y="338"/>
                    <a:pt x="213" y="337"/>
                    <a:pt x="224" y="335"/>
                  </a:cubicBezTo>
                  <a:cubicBezTo>
                    <a:pt x="367" y="308"/>
                    <a:pt x="411" y="112"/>
                    <a:pt x="286" y="31"/>
                  </a:cubicBezTo>
                  <a:cubicBezTo>
                    <a:pt x="256" y="10"/>
                    <a:pt x="223" y="0"/>
                    <a:pt x="191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4"/>
            <p:cNvSpPr/>
            <p:nvPr/>
          </p:nvSpPr>
          <p:spPr>
            <a:xfrm rot="3684608">
              <a:off x="7982843" y="714338"/>
              <a:ext cx="76959" cy="76959"/>
            </a:xfrm>
            <a:custGeom>
              <a:avLst/>
              <a:gdLst/>
              <a:ahLst/>
              <a:cxnLst/>
              <a:rect l="l" t="t" r="r" b="b"/>
              <a:pathLst>
                <a:path w="956" h="956" extrusionOk="0">
                  <a:moveTo>
                    <a:pt x="482" y="1"/>
                  </a:moveTo>
                  <a:cubicBezTo>
                    <a:pt x="214" y="1"/>
                    <a:pt x="0" y="215"/>
                    <a:pt x="0" y="482"/>
                  </a:cubicBezTo>
                  <a:cubicBezTo>
                    <a:pt x="0" y="741"/>
                    <a:pt x="214" y="955"/>
                    <a:pt x="482" y="955"/>
                  </a:cubicBezTo>
                  <a:cubicBezTo>
                    <a:pt x="741" y="955"/>
                    <a:pt x="955" y="741"/>
                    <a:pt x="955" y="482"/>
                  </a:cubicBezTo>
                  <a:cubicBezTo>
                    <a:pt x="955" y="215"/>
                    <a:pt x="741" y="1"/>
                    <a:pt x="4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4"/>
            <p:cNvSpPr/>
            <p:nvPr/>
          </p:nvSpPr>
          <p:spPr>
            <a:xfrm rot="3684608">
              <a:off x="7976524" y="713525"/>
              <a:ext cx="89436" cy="79132"/>
            </a:xfrm>
            <a:custGeom>
              <a:avLst/>
              <a:gdLst/>
              <a:ahLst/>
              <a:cxnLst/>
              <a:rect l="l" t="t" r="r" b="b"/>
              <a:pathLst>
                <a:path w="1111" h="983" extrusionOk="0">
                  <a:moveTo>
                    <a:pt x="578" y="1"/>
                  </a:moveTo>
                  <a:cubicBezTo>
                    <a:pt x="357" y="1"/>
                    <a:pt x="155" y="145"/>
                    <a:pt x="93" y="369"/>
                  </a:cubicBezTo>
                  <a:cubicBezTo>
                    <a:pt x="129" y="244"/>
                    <a:pt x="209" y="145"/>
                    <a:pt x="316" y="83"/>
                  </a:cubicBezTo>
                  <a:cubicBezTo>
                    <a:pt x="392" y="40"/>
                    <a:pt x="470" y="20"/>
                    <a:pt x="545" y="20"/>
                  </a:cubicBezTo>
                  <a:cubicBezTo>
                    <a:pt x="827" y="20"/>
                    <a:pt x="1070" y="291"/>
                    <a:pt x="985" y="601"/>
                  </a:cubicBezTo>
                  <a:cubicBezTo>
                    <a:pt x="930" y="827"/>
                    <a:pt x="735" y="949"/>
                    <a:pt x="539" y="949"/>
                  </a:cubicBezTo>
                  <a:cubicBezTo>
                    <a:pt x="388" y="949"/>
                    <a:pt x="236" y="877"/>
                    <a:pt x="146" y="726"/>
                  </a:cubicBezTo>
                  <a:cubicBezTo>
                    <a:pt x="75" y="618"/>
                    <a:pt x="57" y="485"/>
                    <a:pt x="93" y="369"/>
                  </a:cubicBezTo>
                  <a:lnTo>
                    <a:pt x="93" y="360"/>
                  </a:lnTo>
                  <a:lnTo>
                    <a:pt x="93" y="360"/>
                  </a:lnTo>
                  <a:cubicBezTo>
                    <a:pt x="1" y="694"/>
                    <a:pt x="265" y="983"/>
                    <a:pt x="570" y="983"/>
                  </a:cubicBezTo>
                  <a:cubicBezTo>
                    <a:pt x="648" y="983"/>
                    <a:pt x="729" y="964"/>
                    <a:pt x="807" y="922"/>
                  </a:cubicBezTo>
                  <a:cubicBezTo>
                    <a:pt x="914" y="859"/>
                    <a:pt x="1003" y="743"/>
                    <a:pt x="1039" y="618"/>
                  </a:cubicBezTo>
                  <a:cubicBezTo>
                    <a:pt x="1110" y="351"/>
                    <a:pt x="950" y="74"/>
                    <a:pt x="682" y="12"/>
                  </a:cubicBezTo>
                  <a:cubicBezTo>
                    <a:pt x="647" y="4"/>
                    <a:pt x="612" y="1"/>
                    <a:pt x="578" y="1"/>
                  </a:cubicBezTo>
                  <a:close/>
                </a:path>
              </a:pathLst>
            </a:custGeom>
            <a:solidFill>
              <a:srgbClr val="680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4"/>
            <p:cNvSpPr/>
            <p:nvPr/>
          </p:nvSpPr>
          <p:spPr>
            <a:xfrm rot="3684608">
              <a:off x="7996094" y="754982"/>
              <a:ext cx="30510" cy="25519"/>
            </a:xfrm>
            <a:custGeom>
              <a:avLst/>
              <a:gdLst/>
              <a:ahLst/>
              <a:cxnLst/>
              <a:rect l="l" t="t" r="r" b="b"/>
              <a:pathLst>
                <a:path w="379" h="317" extrusionOk="0">
                  <a:moveTo>
                    <a:pt x="178" y="1"/>
                  </a:moveTo>
                  <a:cubicBezTo>
                    <a:pt x="112" y="1"/>
                    <a:pt x="48" y="42"/>
                    <a:pt x="28" y="117"/>
                  </a:cubicBezTo>
                  <a:cubicBezTo>
                    <a:pt x="1" y="198"/>
                    <a:pt x="54" y="287"/>
                    <a:pt x="135" y="314"/>
                  </a:cubicBezTo>
                  <a:cubicBezTo>
                    <a:pt x="146" y="316"/>
                    <a:pt x="157" y="317"/>
                    <a:pt x="167" y="317"/>
                  </a:cubicBezTo>
                  <a:cubicBezTo>
                    <a:pt x="286" y="317"/>
                    <a:pt x="379" y="188"/>
                    <a:pt x="313" y="81"/>
                  </a:cubicBezTo>
                  <a:cubicBezTo>
                    <a:pt x="282" y="26"/>
                    <a:pt x="230" y="1"/>
                    <a:pt x="178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4"/>
            <p:cNvSpPr/>
            <p:nvPr/>
          </p:nvSpPr>
          <p:spPr>
            <a:xfrm rot="3684608">
              <a:off x="8025740" y="530604"/>
              <a:ext cx="227173" cy="254382"/>
            </a:xfrm>
            <a:custGeom>
              <a:avLst/>
              <a:gdLst/>
              <a:ahLst/>
              <a:cxnLst/>
              <a:rect l="l" t="t" r="r" b="b"/>
              <a:pathLst>
                <a:path w="2822" h="3160" fill="none" extrusionOk="0">
                  <a:moveTo>
                    <a:pt x="1" y="3160"/>
                  </a:moveTo>
                  <a:cubicBezTo>
                    <a:pt x="1" y="3160"/>
                    <a:pt x="1277" y="447"/>
                    <a:pt x="2821" y="0"/>
                  </a:cubicBezTo>
                </a:path>
              </a:pathLst>
            </a:custGeom>
            <a:solidFill>
              <a:schemeClr val="dk1"/>
            </a:solidFill>
            <a:ln w="2000" cap="rnd" cmpd="sng">
              <a:solidFill>
                <a:srgbClr val="4D22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4"/>
            <p:cNvSpPr/>
            <p:nvPr/>
          </p:nvSpPr>
          <p:spPr>
            <a:xfrm rot="3684608">
              <a:off x="8051529" y="587430"/>
              <a:ext cx="63998" cy="158184"/>
            </a:xfrm>
            <a:custGeom>
              <a:avLst/>
              <a:gdLst/>
              <a:ahLst/>
              <a:cxnLst/>
              <a:rect l="l" t="t" r="r" b="b"/>
              <a:pathLst>
                <a:path w="795" h="1965" fill="none" extrusionOk="0">
                  <a:moveTo>
                    <a:pt x="795" y="1964"/>
                  </a:moveTo>
                  <a:cubicBezTo>
                    <a:pt x="795" y="1964"/>
                    <a:pt x="0" y="1232"/>
                    <a:pt x="420" y="1"/>
                  </a:cubicBezTo>
                </a:path>
              </a:pathLst>
            </a:custGeom>
            <a:solidFill>
              <a:schemeClr val="dk1"/>
            </a:solidFill>
            <a:ln w="2000" cap="rnd" cmpd="sng">
              <a:solidFill>
                <a:srgbClr val="4D22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4"/>
            <p:cNvSpPr/>
            <p:nvPr/>
          </p:nvSpPr>
          <p:spPr>
            <a:xfrm rot="3684608">
              <a:off x="8213568" y="1013890"/>
              <a:ext cx="368612" cy="263559"/>
            </a:xfrm>
            <a:custGeom>
              <a:avLst/>
              <a:gdLst/>
              <a:ahLst/>
              <a:cxnLst/>
              <a:rect l="l" t="t" r="r" b="b"/>
              <a:pathLst>
                <a:path w="4579" h="3274" extrusionOk="0">
                  <a:moveTo>
                    <a:pt x="1886" y="1"/>
                  </a:moveTo>
                  <a:cubicBezTo>
                    <a:pt x="980" y="1"/>
                    <a:pt x="482" y="1004"/>
                    <a:pt x="482" y="1004"/>
                  </a:cubicBezTo>
                  <a:cubicBezTo>
                    <a:pt x="304" y="1387"/>
                    <a:pt x="0" y="2218"/>
                    <a:pt x="1036" y="2958"/>
                  </a:cubicBezTo>
                  <a:cubicBezTo>
                    <a:pt x="1363" y="3193"/>
                    <a:pt x="1833" y="3274"/>
                    <a:pt x="2325" y="3274"/>
                  </a:cubicBezTo>
                  <a:cubicBezTo>
                    <a:pt x="3401" y="3274"/>
                    <a:pt x="4579" y="2887"/>
                    <a:pt x="4579" y="2887"/>
                  </a:cubicBezTo>
                  <a:cubicBezTo>
                    <a:pt x="4338" y="1923"/>
                    <a:pt x="3089" y="156"/>
                    <a:pt x="2062" y="13"/>
                  </a:cubicBezTo>
                  <a:cubicBezTo>
                    <a:pt x="2002" y="5"/>
                    <a:pt x="1943" y="1"/>
                    <a:pt x="18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4"/>
            <p:cNvSpPr/>
            <p:nvPr/>
          </p:nvSpPr>
          <p:spPr>
            <a:xfrm rot="3684608">
              <a:off x="8200196" y="1025364"/>
              <a:ext cx="373120" cy="188371"/>
            </a:xfrm>
            <a:custGeom>
              <a:avLst/>
              <a:gdLst/>
              <a:ahLst/>
              <a:cxnLst/>
              <a:rect l="l" t="t" r="r" b="b"/>
              <a:pathLst>
                <a:path w="4635" h="2340" extrusionOk="0">
                  <a:moveTo>
                    <a:pt x="104" y="1"/>
                  </a:moveTo>
                  <a:cubicBezTo>
                    <a:pt x="50" y="1"/>
                    <a:pt x="0" y="66"/>
                    <a:pt x="49" y="116"/>
                  </a:cubicBezTo>
                  <a:cubicBezTo>
                    <a:pt x="192" y="240"/>
                    <a:pt x="344" y="348"/>
                    <a:pt x="513" y="437"/>
                  </a:cubicBezTo>
                  <a:cubicBezTo>
                    <a:pt x="719" y="562"/>
                    <a:pt x="942" y="660"/>
                    <a:pt x="1156" y="767"/>
                  </a:cubicBezTo>
                  <a:cubicBezTo>
                    <a:pt x="1272" y="821"/>
                    <a:pt x="1388" y="874"/>
                    <a:pt x="1504" y="919"/>
                  </a:cubicBezTo>
                  <a:cubicBezTo>
                    <a:pt x="1611" y="1204"/>
                    <a:pt x="1718" y="1490"/>
                    <a:pt x="1825" y="1767"/>
                  </a:cubicBezTo>
                  <a:lnTo>
                    <a:pt x="1870" y="1901"/>
                  </a:lnTo>
                  <a:cubicBezTo>
                    <a:pt x="1871" y="1901"/>
                    <a:pt x="1871" y="1902"/>
                    <a:pt x="1872" y="1902"/>
                  </a:cubicBezTo>
                  <a:cubicBezTo>
                    <a:pt x="1887" y="1902"/>
                    <a:pt x="1715" y="1277"/>
                    <a:pt x="1611" y="990"/>
                  </a:cubicBezTo>
                  <a:lnTo>
                    <a:pt x="1593" y="954"/>
                  </a:lnTo>
                  <a:lnTo>
                    <a:pt x="1593" y="954"/>
                  </a:lnTo>
                  <a:cubicBezTo>
                    <a:pt x="1834" y="1044"/>
                    <a:pt x="2066" y="1133"/>
                    <a:pt x="2298" y="1240"/>
                  </a:cubicBezTo>
                  <a:cubicBezTo>
                    <a:pt x="2486" y="1311"/>
                    <a:pt x="2664" y="1392"/>
                    <a:pt x="2843" y="1481"/>
                  </a:cubicBezTo>
                  <a:cubicBezTo>
                    <a:pt x="2950" y="1686"/>
                    <a:pt x="3066" y="1892"/>
                    <a:pt x="3191" y="2097"/>
                  </a:cubicBezTo>
                  <a:lnTo>
                    <a:pt x="3244" y="2204"/>
                  </a:lnTo>
                  <a:cubicBezTo>
                    <a:pt x="3155" y="1972"/>
                    <a:pt x="3057" y="1740"/>
                    <a:pt x="2941" y="1526"/>
                  </a:cubicBezTo>
                  <a:lnTo>
                    <a:pt x="2941" y="1526"/>
                  </a:lnTo>
                  <a:cubicBezTo>
                    <a:pt x="3343" y="1713"/>
                    <a:pt x="3744" y="1909"/>
                    <a:pt x="4146" y="2097"/>
                  </a:cubicBezTo>
                  <a:lnTo>
                    <a:pt x="4619" y="2338"/>
                  </a:lnTo>
                  <a:cubicBezTo>
                    <a:pt x="4621" y="2339"/>
                    <a:pt x="4623" y="2340"/>
                    <a:pt x="4623" y="2340"/>
                  </a:cubicBezTo>
                  <a:cubicBezTo>
                    <a:pt x="4635" y="2340"/>
                    <a:pt x="3913" y="1899"/>
                    <a:pt x="3414" y="1624"/>
                  </a:cubicBezTo>
                  <a:lnTo>
                    <a:pt x="3762" y="1454"/>
                  </a:lnTo>
                  <a:lnTo>
                    <a:pt x="3825" y="1428"/>
                  </a:lnTo>
                  <a:lnTo>
                    <a:pt x="3825" y="1428"/>
                  </a:lnTo>
                  <a:cubicBezTo>
                    <a:pt x="3664" y="1463"/>
                    <a:pt x="3503" y="1517"/>
                    <a:pt x="3351" y="1579"/>
                  </a:cubicBezTo>
                  <a:lnTo>
                    <a:pt x="3343" y="1588"/>
                  </a:lnTo>
                  <a:cubicBezTo>
                    <a:pt x="3039" y="1428"/>
                    <a:pt x="2798" y="1311"/>
                    <a:pt x="2477" y="1169"/>
                  </a:cubicBezTo>
                  <a:cubicBezTo>
                    <a:pt x="2352" y="1115"/>
                    <a:pt x="2218" y="1062"/>
                    <a:pt x="2093" y="1008"/>
                  </a:cubicBezTo>
                  <a:lnTo>
                    <a:pt x="2825" y="597"/>
                  </a:lnTo>
                  <a:lnTo>
                    <a:pt x="2941" y="526"/>
                  </a:lnTo>
                  <a:cubicBezTo>
                    <a:pt x="2942" y="526"/>
                    <a:pt x="2943" y="525"/>
                    <a:pt x="2942" y="525"/>
                  </a:cubicBezTo>
                  <a:lnTo>
                    <a:pt x="2942" y="525"/>
                  </a:lnTo>
                  <a:cubicBezTo>
                    <a:pt x="2938" y="525"/>
                    <a:pt x="2352" y="781"/>
                    <a:pt x="2093" y="928"/>
                  </a:cubicBezTo>
                  <a:lnTo>
                    <a:pt x="2013" y="981"/>
                  </a:lnTo>
                  <a:cubicBezTo>
                    <a:pt x="1816" y="901"/>
                    <a:pt x="1629" y="830"/>
                    <a:pt x="1442" y="749"/>
                  </a:cubicBezTo>
                  <a:lnTo>
                    <a:pt x="1326" y="696"/>
                  </a:lnTo>
                  <a:lnTo>
                    <a:pt x="1986" y="205"/>
                  </a:lnTo>
                  <a:lnTo>
                    <a:pt x="2084" y="124"/>
                  </a:lnTo>
                  <a:cubicBezTo>
                    <a:pt x="2086" y="123"/>
                    <a:pt x="2086" y="123"/>
                    <a:pt x="2086" y="123"/>
                  </a:cubicBezTo>
                  <a:lnTo>
                    <a:pt x="2086" y="123"/>
                  </a:lnTo>
                  <a:cubicBezTo>
                    <a:pt x="2078" y="123"/>
                    <a:pt x="1557" y="435"/>
                    <a:pt x="1326" y="615"/>
                  </a:cubicBezTo>
                  <a:lnTo>
                    <a:pt x="1254" y="669"/>
                  </a:lnTo>
                  <a:cubicBezTo>
                    <a:pt x="1058" y="580"/>
                    <a:pt x="870" y="490"/>
                    <a:pt x="683" y="383"/>
                  </a:cubicBezTo>
                  <a:cubicBezTo>
                    <a:pt x="487" y="285"/>
                    <a:pt x="308" y="160"/>
                    <a:pt x="147" y="17"/>
                  </a:cubicBezTo>
                  <a:cubicBezTo>
                    <a:pt x="134" y="6"/>
                    <a:pt x="119" y="1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4"/>
            <p:cNvSpPr/>
            <p:nvPr/>
          </p:nvSpPr>
          <p:spPr>
            <a:xfrm rot="3684608">
              <a:off x="8216238" y="1083780"/>
              <a:ext cx="301072" cy="219928"/>
            </a:xfrm>
            <a:custGeom>
              <a:avLst/>
              <a:gdLst/>
              <a:ahLst/>
              <a:cxnLst/>
              <a:rect l="l" t="t" r="r" b="b"/>
              <a:pathLst>
                <a:path w="3740" h="2732" extrusionOk="0">
                  <a:moveTo>
                    <a:pt x="0" y="1821"/>
                  </a:moveTo>
                  <a:cubicBezTo>
                    <a:pt x="89" y="1911"/>
                    <a:pt x="179" y="1991"/>
                    <a:pt x="286" y="2062"/>
                  </a:cubicBezTo>
                  <a:cubicBezTo>
                    <a:pt x="1205" y="2732"/>
                    <a:pt x="3293" y="2152"/>
                    <a:pt x="3740" y="2018"/>
                  </a:cubicBezTo>
                  <a:cubicBezTo>
                    <a:pt x="3276" y="134"/>
                    <a:pt x="652" y="1"/>
                    <a:pt x="0" y="182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4"/>
            <p:cNvSpPr/>
            <p:nvPr/>
          </p:nvSpPr>
          <p:spPr>
            <a:xfrm rot="3684608">
              <a:off x="8229585" y="1024319"/>
              <a:ext cx="348487" cy="265733"/>
            </a:xfrm>
            <a:custGeom>
              <a:avLst/>
              <a:gdLst/>
              <a:ahLst/>
              <a:cxnLst/>
              <a:rect l="l" t="t" r="r" b="b"/>
              <a:pathLst>
                <a:path w="4329" h="3301" extrusionOk="0">
                  <a:moveTo>
                    <a:pt x="1597" y="1"/>
                  </a:moveTo>
                  <a:cubicBezTo>
                    <a:pt x="1492" y="1"/>
                    <a:pt x="1388" y="14"/>
                    <a:pt x="1285" y="41"/>
                  </a:cubicBezTo>
                  <a:cubicBezTo>
                    <a:pt x="1044" y="112"/>
                    <a:pt x="821" y="246"/>
                    <a:pt x="643" y="416"/>
                  </a:cubicBezTo>
                  <a:cubicBezTo>
                    <a:pt x="464" y="585"/>
                    <a:pt x="312" y="791"/>
                    <a:pt x="196" y="1014"/>
                  </a:cubicBezTo>
                  <a:cubicBezTo>
                    <a:pt x="312" y="791"/>
                    <a:pt x="464" y="594"/>
                    <a:pt x="652" y="425"/>
                  </a:cubicBezTo>
                  <a:cubicBezTo>
                    <a:pt x="821" y="246"/>
                    <a:pt x="1044" y="121"/>
                    <a:pt x="1285" y="59"/>
                  </a:cubicBezTo>
                  <a:cubicBezTo>
                    <a:pt x="1388" y="32"/>
                    <a:pt x="1492" y="18"/>
                    <a:pt x="1596" y="18"/>
                  </a:cubicBezTo>
                  <a:cubicBezTo>
                    <a:pt x="1736" y="18"/>
                    <a:pt x="1875" y="43"/>
                    <a:pt x="2008" y="94"/>
                  </a:cubicBezTo>
                  <a:cubicBezTo>
                    <a:pt x="2240" y="184"/>
                    <a:pt x="2454" y="309"/>
                    <a:pt x="2642" y="469"/>
                  </a:cubicBezTo>
                  <a:cubicBezTo>
                    <a:pt x="3017" y="791"/>
                    <a:pt x="3347" y="1165"/>
                    <a:pt x="3624" y="1576"/>
                  </a:cubicBezTo>
                  <a:cubicBezTo>
                    <a:pt x="3766" y="1781"/>
                    <a:pt x="3891" y="1995"/>
                    <a:pt x="3998" y="2219"/>
                  </a:cubicBezTo>
                  <a:cubicBezTo>
                    <a:pt x="4110" y="2425"/>
                    <a:pt x="4197" y="2647"/>
                    <a:pt x="4259" y="2878"/>
                  </a:cubicBezTo>
                  <a:lnTo>
                    <a:pt x="4259" y="2878"/>
                  </a:lnTo>
                  <a:cubicBezTo>
                    <a:pt x="3803" y="3026"/>
                    <a:pt x="3329" y="3130"/>
                    <a:pt x="2856" y="3200"/>
                  </a:cubicBezTo>
                  <a:cubicBezTo>
                    <a:pt x="2615" y="3236"/>
                    <a:pt x="2365" y="3263"/>
                    <a:pt x="2124" y="3263"/>
                  </a:cubicBezTo>
                  <a:cubicBezTo>
                    <a:pt x="2083" y="3264"/>
                    <a:pt x="2041" y="3265"/>
                    <a:pt x="1999" y="3265"/>
                  </a:cubicBezTo>
                  <a:cubicBezTo>
                    <a:pt x="1798" y="3265"/>
                    <a:pt x="1592" y="3248"/>
                    <a:pt x="1392" y="3218"/>
                  </a:cubicBezTo>
                  <a:cubicBezTo>
                    <a:pt x="910" y="3120"/>
                    <a:pt x="482" y="2834"/>
                    <a:pt x="214" y="2415"/>
                  </a:cubicBezTo>
                  <a:cubicBezTo>
                    <a:pt x="80" y="2210"/>
                    <a:pt x="9" y="1960"/>
                    <a:pt x="18" y="1719"/>
                  </a:cubicBezTo>
                  <a:cubicBezTo>
                    <a:pt x="18" y="1471"/>
                    <a:pt x="79" y="1233"/>
                    <a:pt x="193" y="1020"/>
                  </a:cubicBezTo>
                  <a:lnTo>
                    <a:pt x="193" y="1020"/>
                  </a:lnTo>
                  <a:cubicBezTo>
                    <a:pt x="79" y="1233"/>
                    <a:pt x="18" y="1471"/>
                    <a:pt x="9" y="1719"/>
                  </a:cubicBezTo>
                  <a:cubicBezTo>
                    <a:pt x="0" y="1969"/>
                    <a:pt x="71" y="2210"/>
                    <a:pt x="205" y="2424"/>
                  </a:cubicBezTo>
                  <a:cubicBezTo>
                    <a:pt x="473" y="2843"/>
                    <a:pt x="901" y="3138"/>
                    <a:pt x="1392" y="3236"/>
                  </a:cubicBezTo>
                  <a:cubicBezTo>
                    <a:pt x="1594" y="3281"/>
                    <a:pt x="1796" y="3301"/>
                    <a:pt x="2003" y="3301"/>
                  </a:cubicBezTo>
                  <a:cubicBezTo>
                    <a:pt x="2043" y="3301"/>
                    <a:pt x="2084" y="3300"/>
                    <a:pt x="2124" y="3299"/>
                  </a:cubicBezTo>
                  <a:cubicBezTo>
                    <a:pt x="2374" y="3290"/>
                    <a:pt x="2615" y="3272"/>
                    <a:pt x="2865" y="3236"/>
                  </a:cubicBezTo>
                  <a:cubicBezTo>
                    <a:pt x="3347" y="3174"/>
                    <a:pt x="3829" y="3066"/>
                    <a:pt x="4302" y="2924"/>
                  </a:cubicBezTo>
                  <a:lnTo>
                    <a:pt x="4329" y="2915"/>
                  </a:lnTo>
                  <a:lnTo>
                    <a:pt x="4320" y="2888"/>
                  </a:lnTo>
                  <a:cubicBezTo>
                    <a:pt x="4248" y="2647"/>
                    <a:pt x="4159" y="2415"/>
                    <a:pt x="4043" y="2192"/>
                  </a:cubicBezTo>
                  <a:cubicBezTo>
                    <a:pt x="3927" y="1978"/>
                    <a:pt x="3802" y="1763"/>
                    <a:pt x="3659" y="1558"/>
                  </a:cubicBezTo>
                  <a:cubicBezTo>
                    <a:pt x="3374" y="1139"/>
                    <a:pt x="3043" y="773"/>
                    <a:pt x="2660" y="451"/>
                  </a:cubicBezTo>
                  <a:cubicBezTo>
                    <a:pt x="2472" y="291"/>
                    <a:pt x="2249" y="157"/>
                    <a:pt x="2017" y="77"/>
                  </a:cubicBezTo>
                  <a:cubicBezTo>
                    <a:pt x="1879" y="25"/>
                    <a:pt x="1738" y="1"/>
                    <a:pt x="1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4"/>
            <p:cNvSpPr/>
            <p:nvPr/>
          </p:nvSpPr>
          <p:spPr>
            <a:xfrm rot="3684608">
              <a:off x="8002172" y="978401"/>
              <a:ext cx="135966" cy="223631"/>
            </a:xfrm>
            <a:custGeom>
              <a:avLst/>
              <a:gdLst/>
              <a:ahLst/>
              <a:cxnLst/>
              <a:rect l="l" t="t" r="r" b="b"/>
              <a:pathLst>
                <a:path w="1689" h="2778" extrusionOk="0">
                  <a:moveTo>
                    <a:pt x="1108" y="1"/>
                  </a:moveTo>
                  <a:cubicBezTo>
                    <a:pt x="747" y="433"/>
                    <a:pt x="1" y="2777"/>
                    <a:pt x="813" y="2777"/>
                  </a:cubicBezTo>
                  <a:cubicBezTo>
                    <a:pt x="822" y="2777"/>
                    <a:pt x="831" y="2777"/>
                    <a:pt x="841" y="2776"/>
                  </a:cubicBezTo>
                  <a:cubicBezTo>
                    <a:pt x="1689" y="2723"/>
                    <a:pt x="1109" y="1"/>
                    <a:pt x="1108" y="1"/>
                  </a:cubicBezTo>
                  <a:close/>
                </a:path>
              </a:pathLst>
            </a:custGeom>
            <a:solidFill>
              <a:srgbClr val="EE7B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4"/>
            <p:cNvSpPr/>
            <p:nvPr/>
          </p:nvSpPr>
          <p:spPr>
            <a:xfrm rot="3684608">
              <a:off x="8074514" y="1129973"/>
              <a:ext cx="239328" cy="99579"/>
            </a:xfrm>
            <a:custGeom>
              <a:avLst/>
              <a:gdLst/>
              <a:ahLst/>
              <a:cxnLst/>
              <a:rect l="l" t="t" r="r" b="b"/>
              <a:pathLst>
                <a:path w="2973" h="1237" extrusionOk="0">
                  <a:moveTo>
                    <a:pt x="277" y="0"/>
                  </a:moveTo>
                  <a:cubicBezTo>
                    <a:pt x="162" y="0"/>
                    <a:pt x="68" y="8"/>
                    <a:pt x="1" y="24"/>
                  </a:cubicBezTo>
                  <a:cubicBezTo>
                    <a:pt x="1" y="24"/>
                    <a:pt x="1471" y="1237"/>
                    <a:pt x="2224" y="1237"/>
                  </a:cubicBezTo>
                  <a:cubicBezTo>
                    <a:pt x="2380" y="1237"/>
                    <a:pt x="2505" y="1185"/>
                    <a:pt x="2580" y="1059"/>
                  </a:cubicBezTo>
                  <a:cubicBezTo>
                    <a:pt x="2972" y="416"/>
                    <a:pt x="1108" y="0"/>
                    <a:pt x="2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4"/>
            <p:cNvSpPr/>
            <p:nvPr/>
          </p:nvSpPr>
          <p:spPr>
            <a:xfrm rot="3684608">
              <a:off x="8004303" y="1123297"/>
              <a:ext cx="154481" cy="211314"/>
            </a:xfrm>
            <a:custGeom>
              <a:avLst/>
              <a:gdLst/>
              <a:ahLst/>
              <a:cxnLst/>
              <a:rect l="l" t="t" r="r" b="b"/>
              <a:pathLst>
                <a:path w="1919" h="2625" extrusionOk="0">
                  <a:moveTo>
                    <a:pt x="107" y="0"/>
                  </a:moveTo>
                  <a:lnTo>
                    <a:pt x="107" y="0"/>
                  </a:lnTo>
                  <a:cubicBezTo>
                    <a:pt x="0" y="508"/>
                    <a:pt x="397" y="2624"/>
                    <a:pt x="1022" y="2624"/>
                  </a:cubicBezTo>
                  <a:cubicBezTo>
                    <a:pt x="1078" y="2624"/>
                    <a:pt x="1136" y="2607"/>
                    <a:pt x="1195" y="2571"/>
                  </a:cubicBezTo>
                  <a:cubicBezTo>
                    <a:pt x="1918" y="2116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EE7B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4"/>
            <p:cNvSpPr/>
            <p:nvPr/>
          </p:nvSpPr>
          <p:spPr>
            <a:xfrm rot="3684608">
              <a:off x="8059260" y="879151"/>
              <a:ext cx="136207" cy="223631"/>
            </a:xfrm>
            <a:custGeom>
              <a:avLst/>
              <a:gdLst/>
              <a:ahLst/>
              <a:cxnLst/>
              <a:rect l="l" t="t" r="r" b="b"/>
              <a:pathLst>
                <a:path w="1692" h="2778" extrusionOk="0">
                  <a:moveTo>
                    <a:pt x="1112" y="1"/>
                  </a:moveTo>
                  <a:cubicBezTo>
                    <a:pt x="740" y="425"/>
                    <a:pt x="1" y="2777"/>
                    <a:pt x="812" y="2777"/>
                  </a:cubicBezTo>
                  <a:cubicBezTo>
                    <a:pt x="819" y="2777"/>
                    <a:pt x="827" y="2777"/>
                    <a:pt x="835" y="2777"/>
                  </a:cubicBezTo>
                  <a:cubicBezTo>
                    <a:pt x="1692" y="2723"/>
                    <a:pt x="1112" y="1"/>
                    <a:pt x="1112" y="1"/>
                  </a:cubicBezTo>
                  <a:close/>
                </a:path>
              </a:pathLst>
            </a:custGeom>
            <a:solidFill>
              <a:srgbClr val="EE7B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4"/>
            <p:cNvSpPr/>
            <p:nvPr/>
          </p:nvSpPr>
          <p:spPr>
            <a:xfrm rot="3684608">
              <a:off x="8131622" y="1030013"/>
              <a:ext cx="239570" cy="100062"/>
            </a:xfrm>
            <a:custGeom>
              <a:avLst/>
              <a:gdLst/>
              <a:ahLst/>
              <a:cxnLst/>
              <a:rect l="l" t="t" r="r" b="b"/>
              <a:pathLst>
                <a:path w="2976" h="1243" extrusionOk="0">
                  <a:moveTo>
                    <a:pt x="258" y="0"/>
                  </a:moveTo>
                  <a:cubicBezTo>
                    <a:pt x="152" y="0"/>
                    <a:pt x="63" y="7"/>
                    <a:pt x="0" y="21"/>
                  </a:cubicBezTo>
                  <a:cubicBezTo>
                    <a:pt x="0" y="21"/>
                    <a:pt x="1479" y="1242"/>
                    <a:pt x="2233" y="1242"/>
                  </a:cubicBezTo>
                  <a:cubicBezTo>
                    <a:pt x="2389" y="1242"/>
                    <a:pt x="2514" y="1191"/>
                    <a:pt x="2588" y="1066"/>
                  </a:cubicBezTo>
                  <a:cubicBezTo>
                    <a:pt x="2976" y="417"/>
                    <a:pt x="1080" y="0"/>
                    <a:pt x="2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4"/>
            <p:cNvSpPr/>
            <p:nvPr/>
          </p:nvSpPr>
          <p:spPr>
            <a:xfrm rot="3684608">
              <a:off x="8120051" y="784468"/>
              <a:ext cx="134436" cy="225402"/>
            </a:xfrm>
            <a:custGeom>
              <a:avLst/>
              <a:gdLst/>
              <a:ahLst/>
              <a:cxnLst/>
              <a:rect l="l" t="t" r="r" b="b"/>
              <a:pathLst>
                <a:path w="1670" h="2800" extrusionOk="0">
                  <a:moveTo>
                    <a:pt x="777" y="0"/>
                  </a:moveTo>
                  <a:cubicBezTo>
                    <a:pt x="465" y="469"/>
                    <a:pt x="1" y="2800"/>
                    <a:pt x="753" y="2800"/>
                  </a:cubicBezTo>
                  <a:cubicBezTo>
                    <a:pt x="775" y="2800"/>
                    <a:pt x="798" y="2798"/>
                    <a:pt x="822" y="2794"/>
                  </a:cubicBezTo>
                  <a:cubicBezTo>
                    <a:pt x="1670" y="2642"/>
                    <a:pt x="777" y="0"/>
                    <a:pt x="777" y="0"/>
                  </a:cubicBezTo>
                  <a:close/>
                </a:path>
              </a:pathLst>
            </a:custGeom>
            <a:solidFill>
              <a:srgbClr val="EE7B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4"/>
            <p:cNvSpPr/>
            <p:nvPr/>
          </p:nvSpPr>
          <p:spPr>
            <a:xfrm rot="3684608">
              <a:off x="8190691" y="914797"/>
              <a:ext cx="237879" cy="83399"/>
            </a:xfrm>
            <a:custGeom>
              <a:avLst/>
              <a:gdLst/>
              <a:ahLst/>
              <a:cxnLst/>
              <a:rect l="l" t="t" r="r" b="b"/>
              <a:pathLst>
                <a:path w="2955" h="1036" extrusionOk="0">
                  <a:moveTo>
                    <a:pt x="696" y="1"/>
                  </a:moveTo>
                  <a:cubicBezTo>
                    <a:pt x="391" y="1"/>
                    <a:pt x="134" y="27"/>
                    <a:pt x="0" y="73"/>
                  </a:cubicBezTo>
                  <a:cubicBezTo>
                    <a:pt x="0" y="73"/>
                    <a:pt x="1483" y="1035"/>
                    <a:pt x="2263" y="1035"/>
                  </a:cubicBezTo>
                  <a:cubicBezTo>
                    <a:pt x="2462" y="1035"/>
                    <a:pt x="2616" y="972"/>
                    <a:pt x="2687" y="814"/>
                  </a:cubicBezTo>
                  <a:cubicBezTo>
                    <a:pt x="2955" y="232"/>
                    <a:pt x="1611" y="1"/>
                    <a:pt x="6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4"/>
            <p:cNvSpPr/>
            <p:nvPr/>
          </p:nvSpPr>
          <p:spPr>
            <a:xfrm rot="3684608">
              <a:off x="8171332" y="689434"/>
              <a:ext cx="130814" cy="223389"/>
            </a:xfrm>
            <a:custGeom>
              <a:avLst/>
              <a:gdLst/>
              <a:ahLst/>
              <a:cxnLst/>
              <a:rect l="l" t="t" r="r" b="b"/>
              <a:pathLst>
                <a:path w="1625" h="2775" extrusionOk="0">
                  <a:moveTo>
                    <a:pt x="446" y="0"/>
                  </a:moveTo>
                  <a:cubicBezTo>
                    <a:pt x="199" y="477"/>
                    <a:pt x="1" y="2775"/>
                    <a:pt x="697" y="2775"/>
                  </a:cubicBezTo>
                  <a:cubicBezTo>
                    <a:pt x="730" y="2775"/>
                    <a:pt x="765" y="2769"/>
                    <a:pt x="803" y="2758"/>
                  </a:cubicBezTo>
                  <a:cubicBezTo>
                    <a:pt x="1624" y="2526"/>
                    <a:pt x="446" y="1"/>
                    <a:pt x="446" y="0"/>
                  </a:cubicBezTo>
                  <a:close/>
                </a:path>
              </a:pathLst>
            </a:custGeom>
            <a:solidFill>
              <a:srgbClr val="EE7B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4"/>
            <p:cNvSpPr/>
            <p:nvPr/>
          </p:nvSpPr>
          <p:spPr>
            <a:xfrm rot="3684608">
              <a:off x="8240905" y="794241"/>
              <a:ext cx="234176" cy="72853"/>
            </a:xfrm>
            <a:custGeom>
              <a:avLst/>
              <a:gdLst/>
              <a:ahLst/>
              <a:cxnLst/>
              <a:rect l="l" t="t" r="r" b="b"/>
              <a:pathLst>
                <a:path w="2909" h="905" extrusionOk="0">
                  <a:moveTo>
                    <a:pt x="1338" y="1"/>
                  </a:moveTo>
                  <a:cubicBezTo>
                    <a:pt x="777" y="1"/>
                    <a:pt x="216" y="81"/>
                    <a:pt x="0" y="186"/>
                  </a:cubicBezTo>
                  <a:cubicBezTo>
                    <a:pt x="0" y="186"/>
                    <a:pt x="1424" y="905"/>
                    <a:pt x="2234" y="905"/>
                  </a:cubicBezTo>
                  <a:cubicBezTo>
                    <a:pt x="2495" y="905"/>
                    <a:pt x="2693" y="830"/>
                    <a:pt x="2758" y="632"/>
                  </a:cubicBezTo>
                  <a:cubicBezTo>
                    <a:pt x="2909" y="159"/>
                    <a:pt x="2123" y="1"/>
                    <a:pt x="13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4"/>
            <p:cNvSpPr/>
            <p:nvPr/>
          </p:nvSpPr>
          <p:spPr>
            <a:xfrm rot="3684608">
              <a:off x="8102973" y="847175"/>
              <a:ext cx="79776" cy="140232"/>
            </a:xfrm>
            <a:custGeom>
              <a:avLst/>
              <a:gdLst/>
              <a:ahLst/>
              <a:cxnLst/>
              <a:rect l="l" t="t" r="r" b="b"/>
              <a:pathLst>
                <a:path w="991" h="1742" extrusionOk="0">
                  <a:moveTo>
                    <a:pt x="527" y="1652"/>
                  </a:moveTo>
                  <a:cubicBezTo>
                    <a:pt x="991" y="1572"/>
                    <a:pt x="928" y="742"/>
                    <a:pt x="785" y="1"/>
                  </a:cubicBezTo>
                  <a:cubicBezTo>
                    <a:pt x="544" y="54"/>
                    <a:pt x="312" y="135"/>
                    <a:pt x="98" y="242"/>
                  </a:cubicBezTo>
                  <a:cubicBezTo>
                    <a:pt x="0" y="991"/>
                    <a:pt x="54" y="1741"/>
                    <a:pt x="527" y="165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4"/>
            <p:cNvSpPr/>
            <p:nvPr/>
          </p:nvSpPr>
          <p:spPr>
            <a:xfrm rot="3684608">
              <a:off x="7950254" y="917611"/>
              <a:ext cx="326994" cy="389462"/>
            </a:xfrm>
            <a:custGeom>
              <a:avLst/>
              <a:gdLst/>
              <a:ahLst/>
              <a:cxnLst/>
              <a:rect l="l" t="t" r="r" b="b"/>
              <a:pathLst>
                <a:path w="4062" h="4838" extrusionOk="0">
                  <a:moveTo>
                    <a:pt x="4061" y="2562"/>
                  </a:moveTo>
                  <a:cubicBezTo>
                    <a:pt x="4035" y="2258"/>
                    <a:pt x="3954" y="1964"/>
                    <a:pt x="3820" y="1687"/>
                  </a:cubicBezTo>
                  <a:cubicBezTo>
                    <a:pt x="3214" y="1419"/>
                    <a:pt x="2267" y="1286"/>
                    <a:pt x="1857" y="1330"/>
                  </a:cubicBezTo>
                  <a:lnTo>
                    <a:pt x="1830" y="1330"/>
                  </a:lnTo>
                  <a:cubicBezTo>
                    <a:pt x="1616" y="964"/>
                    <a:pt x="1393" y="607"/>
                    <a:pt x="1161" y="268"/>
                  </a:cubicBezTo>
                  <a:lnTo>
                    <a:pt x="1188" y="268"/>
                  </a:lnTo>
                  <a:cubicBezTo>
                    <a:pt x="1687" y="661"/>
                    <a:pt x="3124" y="1705"/>
                    <a:pt x="3553" y="1232"/>
                  </a:cubicBezTo>
                  <a:cubicBezTo>
                    <a:pt x="3214" y="768"/>
                    <a:pt x="2749" y="420"/>
                    <a:pt x="2214" y="215"/>
                  </a:cubicBezTo>
                  <a:cubicBezTo>
                    <a:pt x="1750" y="125"/>
                    <a:pt x="1286" y="90"/>
                    <a:pt x="1063" y="125"/>
                  </a:cubicBezTo>
                  <a:cubicBezTo>
                    <a:pt x="1027" y="81"/>
                    <a:pt x="1000" y="45"/>
                    <a:pt x="973" y="0"/>
                  </a:cubicBezTo>
                  <a:lnTo>
                    <a:pt x="857" y="0"/>
                  </a:lnTo>
                  <a:cubicBezTo>
                    <a:pt x="902" y="54"/>
                    <a:pt x="947" y="116"/>
                    <a:pt x="982" y="170"/>
                  </a:cubicBezTo>
                  <a:cubicBezTo>
                    <a:pt x="973" y="179"/>
                    <a:pt x="964" y="188"/>
                    <a:pt x="964" y="206"/>
                  </a:cubicBezTo>
                  <a:lnTo>
                    <a:pt x="964" y="295"/>
                  </a:lnTo>
                  <a:cubicBezTo>
                    <a:pt x="581" y="946"/>
                    <a:pt x="1" y="2981"/>
                    <a:pt x="786" y="2928"/>
                  </a:cubicBezTo>
                  <a:cubicBezTo>
                    <a:pt x="1518" y="2892"/>
                    <a:pt x="1196" y="893"/>
                    <a:pt x="1089" y="313"/>
                  </a:cubicBezTo>
                  <a:cubicBezTo>
                    <a:pt x="1330" y="661"/>
                    <a:pt x="1553" y="1018"/>
                    <a:pt x="1759" y="1375"/>
                  </a:cubicBezTo>
                  <a:lnTo>
                    <a:pt x="1759" y="1446"/>
                  </a:lnTo>
                  <a:cubicBezTo>
                    <a:pt x="1375" y="2008"/>
                    <a:pt x="723" y="4195"/>
                    <a:pt x="1536" y="4150"/>
                  </a:cubicBezTo>
                  <a:cubicBezTo>
                    <a:pt x="2250" y="4106"/>
                    <a:pt x="1964" y="2214"/>
                    <a:pt x="1848" y="1580"/>
                  </a:cubicBezTo>
                  <a:lnTo>
                    <a:pt x="1848" y="1544"/>
                  </a:lnTo>
                  <a:cubicBezTo>
                    <a:pt x="1955" y="1741"/>
                    <a:pt x="2107" y="2026"/>
                    <a:pt x="2250" y="2303"/>
                  </a:cubicBezTo>
                  <a:cubicBezTo>
                    <a:pt x="2223" y="2990"/>
                    <a:pt x="2624" y="4838"/>
                    <a:pt x="3214" y="4766"/>
                  </a:cubicBezTo>
                  <a:cubicBezTo>
                    <a:pt x="3330" y="4659"/>
                    <a:pt x="3428" y="4543"/>
                    <a:pt x="3526" y="4427"/>
                  </a:cubicBezTo>
                  <a:cubicBezTo>
                    <a:pt x="3597" y="3695"/>
                    <a:pt x="2267" y="2151"/>
                    <a:pt x="2267" y="2151"/>
                  </a:cubicBezTo>
                  <a:lnTo>
                    <a:pt x="2267" y="2151"/>
                  </a:lnTo>
                  <a:cubicBezTo>
                    <a:pt x="2160" y="1919"/>
                    <a:pt x="2035" y="1687"/>
                    <a:pt x="1910" y="1455"/>
                  </a:cubicBezTo>
                  <a:cubicBezTo>
                    <a:pt x="2303" y="1776"/>
                    <a:pt x="3472" y="2633"/>
                    <a:pt x="4061" y="256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7" name="Google Shape;347;p4"/>
            <p:cNvSpPr/>
            <p:nvPr/>
          </p:nvSpPr>
          <p:spPr>
            <a:xfrm rot="3684608">
              <a:off x="8131445" y="840296"/>
              <a:ext cx="34535" cy="22379"/>
            </a:xfrm>
            <a:custGeom>
              <a:avLst/>
              <a:gdLst/>
              <a:ahLst/>
              <a:cxnLst/>
              <a:rect l="l" t="t" r="r" b="b"/>
              <a:pathLst>
                <a:path w="429" h="278" extrusionOk="0">
                  <a:moveTo>
                    <a:pt x="179" y="250"/>
                  </a:moveTo>
                  <a:cubicBezTo>
                    <a:pt x="295" y="215"/>
                    <a:pt x="393" y="116"/>
                    <a:pt x="429" y="0"/>
                  </a:cubicBezTo>
                  <a:cubicBezTo>
                    <a:pt x="277" y="72"/>
                    <a:pt x="134" y="161"/>
                    <a:pt x="0" y="259"/>
                  </a:cubicBezTo>
                  <a:cubicBezTo>
                    <a:pt x="63" y="277"/>
                    <a:pt x="116" y="268"/>
                    <a:pt x="179" y="25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8" name="Google Shape;348;p4"/>
            <p:cNvSpPr/>
            <p:nvPr/>
          </p:nvSpPr>
          <p:spPr>
            <a:xfrm rot="3684608">
              <a:off x="8019539" y="1103606"/>
              <a:ext cx="106341" cy="213568"/>
            </a:xfrm>
            <a:custGeom>
              <a:avLst/>
              <a:gdLst/>
              <a:ahLst/>
              <a:cxnLst/>
              <a:rect l="l" t="t" r="r" b="b"/>
              <a:pathLst>
                <a:path w="1321" h="2653" extrusionOk="0">
                  <a:moveTo>
                    <a:pt x="1259" y="1911"/>
                  </a:moveTo>
                  <a:cubicBezTo>
                    <a:pt x="1294" y="2027"/>
                    <a:pt x="1321" y="2152"/>
                    <a:pt x="1321" y="2277"/>
                  </a:cubicBezTo>
                  <a:cubicBezTo>
                    <a:pt x="1321" y="2152"/>
                    <a:pt x="1303" y="2027"/>
                    <a:pt x="1259" y="1911"/>
                  </a:cubicBezTo>
                  <a:close/>
                  <a:moveTo>
                    <a:pt x="47" y="1"/>
                  </a:moveTo>
                  <a:cubicBezTo>
                    <a:pt x="36" y="1"/>
                    <a:pt x="23" y="8"/>
                    <a:pt x="18" y="19"/>
                  </a:cubicBezTo>
                  <a:cubicBezTo>
                    <a:pt x="0" y="153"/>
                    <a:pt x="0" y="287"/>
                    <a:pt x="9" y="421"/>
                  </a:cubicBezTo>
                  <a:cubicBezTo>
                    <a:pt x="18" y="546"/>
                    <a:pt x="36" y="680"/>
                    <a:pt x="54" y="805"/>
                  </a:cubicBezTo>
                  <a:cubicBezTo>
                    <a:pt x="98" y="1064"/>
                    <a:pt x="161" y="1322"/>
                    <a:pt x="232" y="1572"/>
                  </a:cubicBezTo>
                  <a:cubicBezTo>
                    <a:pt x="304" y="1822"/>
                    <a:pt x="411" y="2063"/>
                    <a:pt x="536" y="2286"/>
                  </a:cubicBezTo>
                  <a:cubicBezTo>
                    <a:pt x="598" y="2402"/>
                    <a:pt x="687" y="2500"/>
                    <a:pt x="785" y="2581"/>
                  </a:cubicBezTo>
                  <a:cubicBezTo>
                    <a:pt x="839" y="2625"/>
                    <a:pt x="902" y="2643"/>
                    <a:pt x="973" y="2652"/>
                  </a:cubicBezTo>
                  <a:cubicBezTo>
                    <a:pt x="1035" y="2643"/>
                    <a:pt x="1097" y="2626"/>
                    <a:pt x="1150" y="2591"/>
                  </a:cubicBezTo>
                  <a:lnTo>
                    <a:pt x="1150" y="2591"/>
                  </a:lnTo>
                  <a:cubicBezTo>
                    <a:pt x="1097" y="2626"/>
                    <a:pt x="1035" y="2643"/>
                    <a:pt x="973" y="2643"/>
                  </a:cubicBezTo>
                  <a:cubicBezTo>
                    <a:pt x="902" y="2634"/>
                    <a:pt x="839" y="2617"/>
                    <a:pt x="794" y="2581"/>
                  </a:cubicBezTo>
                  <a:cubicBezTo>
                    <a:pt x="687" y="2500"/>
                    <a:pt x="607" y="2393"/>
                    <a:pt x="545" y="2286"/>
                  </a:cubicBezTo>
                  <a:cubicBezTo>
                    <a:pt x="420" y="2054"/>
                    <a:pt x="321" y="1813"/>
                    <a:pt x="259" y="1563"/>
                  </a:cubicBezTo>
                  <a:cubicBezTo>
                    <a:pt x="188" y="1305"/>
                    <a:pt x="134" y="1055"/>
                    <a:pt x="98" y="796"/>
                  </a:cubicBezTo>
                  <a:cubicBezTo>
                    <a:pt x="80" y="671"/>
                    <a:pt x="63" y="537"/>
                    <a:pt x="63" y="412"/>
                  </a:cubicBezTo>
                  <a:cubicBezTo>
                    <a:pt x="48" y="307"/>
                    <a:pt x="51" y="196"/>
                    <a:pt x="64" y="89"/>
                  </a:cubicBezTo>
                  <a:lnTo>
                    <a:pt x="64" y="89"/>
                  </a:lnTo>
                  <a:cubicBezTo>
                    <a:pt x="212" y="264"/>
                    <a:pt x="359" y="445"/>
                    <a:pt x="491" y="626"/>
                  </a:cubicBezTo>
                  <a:cubicBezTo>
                    <a:pt x="643" y="823"/>
                    <a:pt x="785" y="1028"/>
                    <a:pt x="919" y="1242"/>
                  </a:cubicBezTo>
                  <a:cubicBezTo>
                    <a:pt x="1053" y="1447"/>
                    <a:pt x="1169" y="1670"/>
                    <a:pt x="1259" y="1911"/>
                  </a:cubicBezTo>
                  <a:cubicBezTo>
                    <a:pt x="1178" y="1670"/>
                    <a:pt x="1071" y="1447"/>
                    <a:pt x="937" y="1233"/>
                  </a:cubicBezTo>
                  <a:cubicBezTo>
                    <a:pt x="687" y="796"/>
                    <a:pt x="393" y="394"/>
                    <a:pt x="63" y="10"/>
                  </a:cubicBezTo>
                  <a:cubicBezTo>
                    <a:pt x="59" y="4"/>
                    <a:pt x="53" y="1"/>
                    <a:pt x="47" y="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9" name="Google Shape;349;p4"/>
            <p:cNvSpPr/>
            <p:nvPr/>
          </p:nvSpPr>
          <p:spPr>
            <a:xfrm rot="3684608">
              <a:off x="8036474" y="980067"/>
              <a:ext cx="71163" cy="224919"/>
            </a:xfrm>
            <a:custGeom>
              <a:avLst/>
              <a:gdLst/>
              <a:ahLst/>
              <a:cxnLst/>
              <a:rect l="l" t="t" r="r" b="b"/>
              <a:pathLst>
                <a:path w="884" h="2794" extrusionOk="0">
                  <a:moveTo>
                    <a:pt x="669" y="0"/>
                  </a:moveTo>
                  <a:cubicBezTo>
                    <a:pt x="663" y="0"/>
                    <a:pt x="656" y="2"/>
                    <a:pt x="652" y="7"/>
                  </a:cubicBezTo>
                  <a:cubicBezTo>
                    <a:pt x="571" y="114"/>
                    <a:pt x="500" y="221"/>
                    <a:pt x="455" y="346"/>
                  </a:cubicBezTo>
                  <a:cubicBezTo>
                    <a:pt x="393" y="462"/>
                    <a:pt x="348" y="578"/>
                    <a:pt x="304" y="703"/>
                  </a:cubicBezTo>
                  <a:cubicBezTo>
                    <a:pt x="214" y="953"/>
                    <a:pt x="143" y="1203"/>
                    <a:pt x="89" y="1453"/>
                  </a:cubicBezTo>
                  <a:cubicBezTo>
                    <a:pt x="36" y="1712"/>
                    <a:pt x="0" y="1970"/>
                    <a:pt x="9" y="2229"/>
                  </a:cubicBezTo>
                  <a:cubicBezTo>
                    <a:pt x="9" y="2363"/>
                    <a:pt x="36" y="2488"/>
                    <a:pt x="89" y="2613"/>
                  </a:cubicBezTo>
                  <a:cubicBezTo>
                    <a:pt x="116" y="2667"/>
                    <a:pt x="161" y="2720"/>
                    <a:pt x="214" y="2756"/>
                  </a:cubicBezTo>
                  <a:cubicBezTo>
                    <a:pt x="258" y="2778"/>
                    <a:pt x="315" y="2794"/>
                    <a:pt x="368" y="2794"/>
                  </a:cubicBezTo>
                  <a:cubicBezTo>
                    <a:pt x="379" y="2794"/>
                    <a:pt x="391" y="2793"/>
                    <a:pt x="402" y="2791"/>
                  </a:cubicBezTo>
                  <a:cubicBezTo>
                    <a:pt x="339" y="2791"/>
                    <a:pt x="277" y="2783"/>
                    <a:pt x="223" y="2747"/>
                  </a:cubicBezTo>
                  <a:cubicBezTo>
                    <a:pt x="161" y="2711"/>
                    <a:pt x="125" y="2667"/>
                    <a:pt x="98" y="2604"/>
                  </a:cubicBezTo>
                  <a:cubicBezTo>
                    <a:pt x="45" y="2488"/>
                    <a:pt x="18" y="2363"/>
                    <a:pt x="18" y="2229"/>
                  </a:cubicBezTo>
                  <a:cubicBezTo>
                    <a:pt x="27" y="1970"/>
                    <a:pt x="54" y="1712"/>
                    <a:pt x="125" y="1462"/>
                  </a:cubicBezTo>
                  <a:cubicBezTo>
                    <a:pt x="179" y="1212"/>
                    <a:pt x="259" y="962"/>
                    <a:pt x="348" y="721"/>
                  </a:cubicBezTo>
                  <a:cubicBezTo>
                    <a:pt x="393" y="596"/>
                    <a:pt x="437" y="471"/>
                    <a:pt x="500" y="364"/>
                  </a:cubicBezTo>
                  <a:cubicBezTo>
                    <a:pt x="538" y="266"/>
                    <a:pt x="595" y="167"/>
                    <a:pt x="655" y="80"/>
                  </a:cubicBezTo>
                  <a:lnTo>
                    <a:pt x="655" y="80"/>
                  </a:lnTo>
                  <a:cubicBezTo>
                    <a:pt x="702" y="304"/>
                    <a:pt x="735" y="534"/>
                    <a:pt x="768" y="757"/>
                  </a:cubicBezTo>
                  <a:cubicBezTo>
                    <a:pt x="803" y="1006"/>
                    <a:pt x="830" y="1247"/>
                    <a:pt x="848" y="1497"/>
                  </a:cubicBezTo>
                  <a:cubicBezTo>
                    <a:pt x="866" y="1747"/>
                    <a:pt x="857" y="1997"/>
                    <a:pt x="821" y="2247"/>
                  </a:cubicBezTo>
                  <a:cubicBezTo>
                    <a:pt x="803" y="2363"/>
                    <a:pt x="759" y="2488"/>
                    <a:pt x="696" y="2595"/>
                  </a:cubicBezTo>
                  <a:cubicBezTo>
                    <a:pt x="634" y="2702"/>
                    <a:pt x="527" y="2783"/>
                    <a:pt x="402" y="2791"/>
                  </a:cubicBezTo>
                  <a:cubicBezTo>
                    <a:pt x="527" y="2783"/>
                    <a:pt x="634" y="2711"/>
                    <a:pt x="705" y="2604"/>
                  </a:cubicBezTo>
                  <a:cubicBezTo>
                    <a:pt x="768" y="2497"/>
                    <a:pt x="803" y="2381"/>
                    <a:pt x="821" y="2256"/>
                  </a:cubicBezTo>
                  <a:cubicBezTo>
                    <a:pt x="866" y="2006"/>
                    <a:pt x="884" y="1756"/>
                    <a:pt x="875" y="1506"/>
                  </a:cubicBezTo>
                  <a:cubicBezTo>
                    <a:pt x="857" y="1006"/>
                    <a:pt x="794" y="516"/>
                    <a:pt x="696" y="25"/>
                  </a:cubicBezTo>
                  <a:cubicBezTo>
                    <a:pt x="696" y="16"/>
                    <a:pt x="687" y="7"/>
                    <a:pt x="687" y="7"/>
                  </a:cubicBezTo>
                  <a:cubicBezTo>
                    <a:pt x="683" y="2"/>
                    <a:pt x="676" y="0"/>
                    <a:pt x="669" y="0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0" name="Google Shape;350;p4"/>
            <p:cNvSpPr/>
            <p:nvPr/>
          </p:nvSpPr>
          <p:spPr>
            <a:xfrm rot="3684608">
              <a:off x="8080450" y="1118207"/>
              <a:ext cx="214937" cy="102155"/>
            </a:xfrm>
            <a:custGeom>
              <a:avLst/>
              <a:gdLst/>
              <a:ahLst/>
              <a:cxnLst/>
              <a:rect l="l" t="t" r="r" b="b"/>
              <a:pathLst>
                <a:path w="2670" h="1269" extrusionOk="0">
                  <a:moveTo>
                    <a:pt x="380" y="1"/>
                  </a:moveTo>
                  <a:cubicBezTo>
                    <a:pt x="253" y="1"/>
                    <a:pt x="126" y="12"/>
                    <a:pt x="1" y="34"/>
                  </a:cubicBezTo>
                  <a:cubicBezTo>
                    <a:pt x="110" y="18"/>
                    <a:pt x="222" y="11"/>
                    <a:pt x="333" y="11"/>
                  </a:cubicBezTo>
                  <a:cubicBezTo>
                    <a:pt x="476" y="11"/>
                    <a:pt x="619" y="23"/>
                    <a:pt x="759" y="43"/>
                  </a:cubicBezTo>
                  <a:cubicBezTo>
                    <a:pt x="1009" y="79"/>
                    <a:pt x="1259" y="132"/>
                    <a:pt x="1500" y="195"/>
                  </a:cubicBezTo>
                  <a:cubicBezTo>
                    <a:pt x="1750" y="257"/>
                    <a:pt x="1982" y="346"/>
                    <a:pt x="2214" y="453"/>
                  </a:cubicBezTo>
                  <a:cubicBezTo>
                    <a:pt x="2321" y="516"/>
                    <a:pt x="2428" y="587"/>
                    <a:pt x="2509" y="677"/>
                  </a:cubicBezTo>
                  <a:cubicBezTo>
                    <a:pt x="2598" y="766"/>
                    <a:pt x="2634" y="891"/>
                    <a:pt x="2589" y="1007"/>
                  </a:cubicBezTo>
                  <a:cubicBezTo>
                    <a:pt x="2544" y="1114"/>
                    <a:pt x="2437" y="1194"/>
                    <a:pt x="2321" y="1212"/>
                  </a:cubicBezTo>
                  <a:cubicBezTo>
                    <a:pt x="2280" y="1218"/>
                    <a:pt x="2238" y="1221"/>
                    <a:pt x="2197" y="1221"/>
                  </a:cubicBezTo>
                  <a:cubicBezTo>
                    <a:pt x="2114" y="1221"/>
                    <a:pt x="2033" y="1209"/>
                    <a:pt x="1955" y="1185"/>
                  </a:cubicBezTo>
                  <a:cubicBezTo>
                    <a:pt x="1714" y="1105"/>
                    <a:pt x="1482" y="1007"/>
                    <a:pt x="1259" y="882"/>
                  </a:cubicBezTo>
                  <a:cubicBezTo>
                    <a:pt x="1036" y="757"/>
                    <a:pt x="822" y="614"/>
                    <a:pt x="617" y="480"/>
                  </a:cubicBezTo>
                  <a:cubicBezTo>
                    <a:pt x="402" y="337"/>
                    <a:pt x="197" y="186"/>
                    <a:pt x="1" y="34"/>
                  </a:cubicBezTo>
                  <a:lnTo>
                    <a:pt x="1" y="34"/>
                  </a:lnTo>
                  <a:cubicBezTo>
                    <a:pt x="385" y="355"/>
                    <a:pt x="804" y="650"/>
                    <a:pt x="1241" y="909"/>
                  </a:cubicBezTo>
                  <a:cubicBezTo>
                    <a:pt x="1464" y="1043"/>
                    <a:pt x="1697" y="1150"/>
                    <a:pt x="1937" y="1221"/>
                  </a:cubicBezTo>
                  <a:cubicBezTo>
                    <a:pt x="2034" y="1256"/>
                    <a:pt x="2137" y="1269"/>
                    <a:pt x="2240" y="1269"/>
                  </a:cubicBezTo>
                  <a:cubicBezTo>
                    <a:pt x="2270" y="1269"/>
                    <a:pt x="2300" y="1268"/>
                    <a:pt x="2330" y="1266"/>
                  </a:cubicBezTo>
                  <a:cubicBezTo>
                    <a:pt x="2464" y="1239"/>
                    <a:pt x="2580" y="1150"/>
                    <a:pt x="2634" y="1025"/>
                  </a:cubicBezTo>
                  <a:cubicBezTo>
                    <a:pt x="2660" y="962"/>
                    <a:pt x="2669" y="891"/>
                    <a:pt x="2651" y="819"/>
                  </a:cubicBezTo>
                  <a:cubicBezTo>
                    <a:pt x="2634" y="757"/>
                    <a:pt x="2598" y="694"/>
                    <a:pt x="2553" y="650"/>
                  </a:cubicBezTo>
                  <a:cubicBezTo>
                    <a:pt x="2455" y="552"/>
                    <a:pt x="2348" y="480"/>
                    <a:pt x="2232" y="427"/>
                  </a:cubicBezTo>
                  <a:cubicBezTo>
                    <a:pt x="2000" y="311"/>
                    <a:pt x="1759" y="221"/>
                    <a:pt x="1509" y="168"/>
                  </a:cubicBezTo>
                  <a:cubicBezTo>
                    <a:pt x="1268" y="105"/>
                    <a:pt x="1018" y="61"/>
                    <a:pt x="759" y="34"/>
                  </a:cubicBezTo>
                  <a:cubicBezTo>
                    <a:pt x="634" y="12"/>
                    <a:pt x="507" y="1"/>
                    <a:pt x="380" y="1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1" name="Google Shape;351;p4"/>
            <p:cNvSpPr/>
            <p:nvPr/>
          </p:nvSpPr>
          <p:spPr>
            <a:xfrm rot="3684608">
              <a:off x="8090496" y="880634"/>
              <a:ext cx="74061" cy="225804"/>
            </a:xfrm>
            <a:custGeom>
              <a:avLst/>
              <a:gdLst/>
              <a:ahLst/>
              <a:cxnLst/>
              <a:rect l="l" t="t" r="r" b="b"/>
              <a:pathLst>
                <a:path w="920" h="2805" extrusionOk="0">
                  <a:moveTo>
                    <a:pt x="697" y="1"/>
                  </a:moveTo>
                  <a:lnTo>
                    <a:pt x="697" y="1"/>
                  </a:lnTo>
                  <a:cubicBezTo>
                    <a:pt x="545" y="206"/>
                    <a:pt x="420" y="438"/>
                    <a:pt x="331" y="679"/>
                  </a:cubicBezTo>
                  <a:cubicBezTo>
                    <a:pt x="242" y="911"/>
                    <a:pt x="170" y="1161"/>
                    <a:pt x="108" y="1411"/>
                  </a:cubicBezTo>
                  <a:cubicBezTo>
                    <a:pt x="45" y="1652"/>
                    <a:pt x="9" y="1911"/>
                    <a:pt x="1" y="2170"/>
                  </a:cubicBezTo>
                  <a:cubicBezTo>
                    <a:pt x="1" y="2295"/>
                    <a:pt x="18" y="2429"/>
                    <a:pt x="63" y="2554"/>
                  </a:cubicBezTo>
                  <a:cubicBezTo>
                    <a:pt x="81" y="2616"/>
                    <a:pt x="125" y="2670"/>
                    <a:pt x="170" y="2723"/>
                  </a:cubicBezTo>
                  <a:cubicBezTo>
                    <a:pt x="224" y="2768"/>
                    <a:pt x="286" y="2795"/>
                    <a:pt x="358" y="2803"/>
                  </a:cubicBezTo>
                  <a:cubicBezTo>
                    <a:pt x="367" y="2804"/>
                    <a:pt x="376" y="2804"/>
                    <a:pt x="385" y="2804"/>
                  </a:cubicBezTo>
                  <a:cubicBezTo>
                    <a:pt x="517" y="2804"/>
                    <a:pt x="639" y="2743"/>
                    <a:pt x="715" y="2643"/>
                  </a:cubicBezTo>
                  <a:cubicBezTo>
                    <a:pt x="786" y="2527"/>
                    <a:pt x="839" y="2411"/>
                    <a:pt x="857" y="2277"/>
                  </a:cubicBezTo>
                  <a:cubicBezTo>
                    <a:pt x="902" y="2027"/>
                    <a:pt x="920" y="1768"/>
                    <a:pt x="902" y="1509"/>
                  </a:cubicBezTo>
                  <a:cubicBezTo>
                    <a:pt x="875" y="1001"/>
                    <a:pt x="804" y="501"/>
                    <a:pt x="697" y="1"/>
                  </a:cubicBezTo>
                  <a:lnTo>
                    <a:pt x="697" y="1"/>
                  </a:lnTo>
                  <a:cubicBezTo>
                    <a:pt x="741" y="251"/>
                    <a:pt x="777" y="501"/>
                    <a:pt x="804" y="760"/>
                  </a:cubicBezTo>
                  <a:cubicBezTo>
                    <a:pt x="839" y="1010"/>
                    <a:pt x="857" y="1259"/>
                    <a:pt x="866" y="1518"/>
                  </a:cubicBezTo>
                  <a:cubicBezTo>
                    <a:pt x="875" y="1768"/>
                    <a:pt x="857" y="2018"/>
                    <a:pt x="813" y="2268"/>
                  </a:cubicBezTo>
                  <a:cubicBezTo>
                    <a:pt x="786" y="2393"/>
                    <a:pt x="741" y="2509"/>
                    <a:pt x="670" y="2607"/>
                  </a:cubicBezTo>
                  <a:cubicBezTo>
                    <a:pt x="604" y="2698"/>
                    <a:pt x="499" y="2751"/>
                    <a:pt x="392" y="2751"/>
                  </a:cubicBezTo>
                  <a:cubicBezTo>
                    <a:pt x="383" y="2751"/>
                    <a:pt x="375" y="2751"/>
                    <a:pt x="366" y="2750"/>
                  </a:cubicBezTo>
                  <a:cubicBezTo>
                    <a:pt x="242" y="2732"/>
                    <a:pt x="143" y="2652"/>
                    <a:pt x="108" y="2536"/>
                  </a:cubicBezTo>
                  <a:cubicBezTo>
                    <a:pt x="72" y="2411"/>
                    <a:pt x="54" y="2286"/>
                    <a:pt x="54" y="2170"/>
                  </a:cubicBezTo>
                  <a:cubicBezTo>
                    <a:pt x="63" y="1911"/>
                    <a:pt x="99" y="1661"/>
                    <a:pt x="152" y="1420"/>
                  </a:cubicBezTo>
                  <a:cubicBezTo>
                    <a:pt x="206" y="1170"/>
                    <a:pt x="277" y="920"/>
                    <a:pt x="366" y="688"/>
                  </a:cubicBezTo>
                  <a:cubicBezTo>
                    <a:pt x="438" y="438"/>
                    <a:pt x="554" y="215"/>
                    <a:pt x="697" y="1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2" name="Google Shape;352;p4"/>
            <p:cNvSpPr/>
            <p:nvPr/>
          </p:nvSpPr>
          <p:spPr>
            <a:xfrm rot="3684608">
              <a:off x="8137606" y="1018407"/>
              <a:ext cx="214856" cy="102075"/>
            </a:xfrm>
            <a:custGeom>
              <a:avLst/>
              <a:gdLst/>
              <a:ahLst/>
              <a:cxnLst/>
              <a:rect l="l" t="t" r="r" b="b"/>
              <a:pathLst>
                <a:path w="2669" h="1268" extrusionOk="0">
                  <a:moveTo>
                    <a:pt x="384" y="1"/>
                  </a:moveTo>
                  <a:cubicBezTo>
                    <a:pt x="257" y="1"/>
                    <a:pt x="129" y="9"/>
                    <a:pt x="0" y="27"/>
                  </a:cubicBezTo>
                  <a:cubicBezTo>
                    <a:pt x="97" y="17"/>
                    <a:pt x="193" y="12"/>
                    <a:pt x="288" y="12"/>
                  </a:cubicBezTo>
                  <a:cubicBezTo>
                    <a:pt x="446" y="12"/>
                    <a:pt x="603" y="26"/>
                    <a:pt x="759" y="54"/>
                  </a:cubicBezTo>
                  <a:cubicBezTo>
                    <a:pt x="1009" y="81"/>
                    <a:pt x="1258" y="134"/>
                    <a:pt x="1508" y="197"/>
                  </a:cubicBezTo>
                  <a:cubicBezTo>
                    <a:pt x="1749" y="259"/>
                    <a:pt x="1990" y="349"/>
                    <a:pt x="2213" y="456"/>
                  </a:cubicBezTo>
                  <a:cubicBezTo>
                    <a:pt x="2329" y="518"/>
                    <a:pt x="2428" y="590"/>
                    <a:pt x="2517" y="679"/>
                  </a:cubicBezTo>
                  <a:cubicBezTo>
                    <a:pt x="2606" y="768"/>
                    <a:pt x="2633" y="893"/>
                    <a:pt x="2588" y="1009"/>
                  </a:cubicBezTo>
                  <a:cubicBezTo>
                    <a:pt x="2544" y="1116"/>
                    <a:pt x="2446" y="1196"/>
                    <a:pt x="2321" y="1214"/>
                  </a:cubicBezTo>
                  <a:cubicBezTo>
                    <a:pt x="2289" y="1219"/>
                    <a:pt x="2258" y="1221"/>
                    <a:pt x="2226" y="1221"/>
                  </a:cubicBezTo>
                  <a:cubicBezTo>
                    <a:pt x="2138" y="1221"/>
                    <a:pt x="2046" y="1205"/>
                    <a:pt x="1955" y="1179"/>
                  </a:cubicBezTo>
                  <a:cubicBezTo>
                    <a:pt x="1714" y="1107"/>
                    <a:pt x="1482" y="1009"/>
                    <a:pt x="1267" y="884"/>
                  </a:cubicBezTo>
                  <a:cubicBezTo>
                    <a:pt x="1044" y="759"/>
                    <a:pt x="830" y="616"/>
                    <a:pt x="616" y="474"/>
                  </a:cubicBezTo>
                  <a:cubicBezTo>
                    <a:pt x="411" y="340"/>
                    <a:pt x="205" y="188"/>
                    <a:pt x="0" y="27"/>
                  </a:cubicBezTo>
                  <a:lnTo>
                    <a:pt x="0" y="27"/>
                  </a:lnTo>
                  <a:cubicBezTo>
                    <a:pt x="393" y="358"/>
                    <a:pt x="803" y="652"/>
                    <a:pt x="1250" y="911"/>
                  </a:cubicBezTo>
                  <a:cubicBezTo>
                    <a:pt x="1464" y="1045"/>
                    <a:pt x="1696" y="1152"/>
                    <a:pt x="1946" y="1223"/>
                  </a:cubicBezTo>
                  <a:cubicBezTo>
                    <a:pt x="2031" y="1254"/>
                    <a:pt x="2121" y="1268"/>
                    <a:pt x="2209" y="1268"/>
                  </a:cubicBezTo>
                  <a:cubicBezTo>
                    <a:pt x="2249" y="1268"/>
                    <a:pt x="2290" y="1265"/>
                    <a:pt x="2329" y="1259"/>
                  </a:cubicBezTo>
                  <a:cubicBezTo>
                    <a:pt x="2472" y="1241"/>
                    <a:pt x="2588" y="1152"/>
                    <a:pt x="2642" y="1027"/>
                  </a:cubicBezTo>
                  <a:cubicBezTo>
                    <a:pt x="2669" y="955"/>
                    <a:pt x="2669" y="884"/>
                    <a:pt x="2651" y="822"/>
                  </a:cubicBezTo>
                  <a:cubicBezTo>
                    <a:pt x="2633" y="759"/>
                    <a:pt x="2597" y="697"/>
                    <a:pt x="2553" y="643"/>
                  </a:cubicBezTo>
                  <a:cubicBezTo>
                    <a:pt x="2463" y="554"/>
                    <a:pt x="2356" y="482"/>
                    <a:pt x="2240" y="420"/>
                  </a:cubicBezTo>
                  <a:cubicBezTo>
                    <a:pt x="2008" y="313"/>
                    <a:pt x="1767" y="224"/>
                    <a:pt x="1517" y="170"/>
                  </a:cubicBezTo>
                  <a:cubicBezTo>
                    <a:pt x="1267" y="108"/>
                    <a:pt x="1018" y="63"/>
                    <a:pt x="768" y="27"/>
                  </a:cubicBezTo>
                  <a:cubicBezTo>
                    <a:pt x="638" y="9"/>
                    <a:pt x="511" y="1"/>
                    <a:pt x="384" y="1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3" name="Google Shape;353;p4"/>
            <p:cNvSpPr/>
            <p:nvPr/>
          </p:nvSpPr>
          <p:spPr>
            <a:xfrm rot="3684608">
              <a:off x="8147962" y="779291"/>
              <a:ext cx="71968" cy="227092"/>
            </a:xfrm>
            <a:custGeom>
              <a:avLst/>
              <a:gdLst/>
              <a:ahLst/>
              <a:cxnLst/>
              <a:rect l="l" t="t" r="r" b="b"/>
              <a:pathLst>
                <a:path w="894" h="2821" extrusionOk="0">
                  <a:moveTo>
                    <a:pt x="456" y="0"/>
                  </a:moveTo>
                  <a:cubicBezTo>
                    <a:pt x="527" y="241"/>
                    <a:pt x="590" y="491"/>
                    <a:pt x="652" y="741"/>
                  </a:cubicBezTo>
                  <a:cubicBezTo>
                    <a:pt x="715" y="982"/>
                    <a:pt x="759" y="1232"/>
                    <a:pt x="795" y="1482"/>
                  </a:cubicBezTo>
                  <a:cubicBezTo>
                    <a:pt x="840" y="1732"/>
                    <a:pt x="849" y="1991"/>
                    <a:pt x="831" y="2240"/>
                  </a:cubicBezTo>
                  <a:cubicBezTo>
                    <a:pt x="822" y="2365"/>
                    <a:pt x="786" y="2481"/>
                    <a:pt x="733" y="2597"/>
                  </a:cubicBezTo>
                  <a:cubicBezTo>
                    <a:pt x="670" y="2705"/>
                    <a:pt x="563" y="2767"/>
                    <a:pt x="438" y="2767"/>
                  </a:cubicBezTo>
                  <a:cubicBezTo>
                    <a:pt x="322" y="2767"/>
                    <a:pt x="206" y="2696"/>
                    <a:pt x="161" y="2580"/>
                  </a:cubicBezTo>
                  <a:cubicBezTo>
                    <a:pt x="108" y="2472"/>
                    <a:pt x="81" y="2348"/>
                    <a:pt x="72" y="2223"/>
                  </a:cubicBezTo>
                  <a:cubicBezTo>
                    <a:pt x="45" y="1973"/>
                    <a:pt x="45" y="1723"/>
                    <a:pt x="81" y="1473"/>
                  </a:cubicBezTo>
                  <a:cubicBezTo>
                    <a:pt x="108" y="1214"/>
                    <a:pt x="153" y="964"/>
                    <a:pt x="206" y="723"/>
                  </a:cubicBezTo>
                  <a:cubicBezTo>
                    <a:pt x="260" y="473"/>
                    <a:pt x="340" y="223"/>
                    <a:pt x="456" y="0"/>
                  </a:cubicBezTo>
                  <a:lnTo>
                    <a:pt x="456" y="0"/>
                  </a:lnTo>
                  <a:cubicBezTo>
                    <a:pt x="331" y="223"/>
                    <a:pt x="242" y="464"/>
                    <a:pt x="179" y="714"/>
                  </a:cubicBezTo>
                  <a:cubicBezTo>
                    <a:pt x="117" y="955"/>
                    <a:pt x="72" y="1214"/>
                    <a:pt x="37" y="1464"/>
                  </a:cubicBezTo>
                  <a:cubicBezTo>
                    <a:pt x="1" y="1714"/>
                    <a:pt x="1" y="1973"/>
                    <a:pt x="19" y="2232"/>
                  </a:cubicBezTo>
                  <a:cubicBezTo>
                    <a:pt x="28" y="2356"/>
                    <a:pt x="63" y="2490"/>
                    <a:pt x="117" y="2606"/>
                  </a:cubicBezTo>
                  <a:cubicBezTo>
                    <a:pt x="144" y="2669"/>
                    <a:pt x="188" y="2722"/>
                    <a:pt x="242" y="2758"/>
                  </a:cubicBezTo>
                  <a:cubicBezTo>
                    <a:pt x="304" y="2803"/>
                    <a:pt x="367" y="2821"/>
                    <a:pt x="438" y="2821"/>
                  </a:cubicBezTo>
                  <a:cubicBezTo>
                    <a:pt x="581" y="2821"/>
                    <a:pt x="706" y="2740"/>
                    <a:pt x="777" y="2615"/>
                  </a:cubicBezTo>
                  <a:cubicBezTo>
                    <a:pt x="831" y="2499"/>
                    <a:pt x="867" y="2374"/>
                    <a:pt x="875" y="2249"/>
                  </a:cubicBezTo>
                  <a:cubicBezTo>
                    <a:pt x="893" y="1991"/>
                    <a:pt x="884" y="1732"/>
                    <a:pt x="840" y="1482"/>
                  </a:cubicBezTo>
                  <a:cubicBezTo>
                    <a:pt x="751" y="973"/>
                    <a:pt x="626" y="482"/>
                    <a:pt x="456" y="0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4" name="Google Shape;354;p4"/>
            <p:cNvSpPr/>
            <p:nvPr/>
          </p:nvSpPr>
          <p:spPr>
            <a:xfrm rot="3684608">
              <a:off x="8194675" y="905914"/>
              <a:ext cx="221377" cy="87021"/>
            </a:xfrm>
            <a:custGeom>
              <a:avLst/>
              <a:gdLst/>
              <a:ahLst/>
              <a:cxnLst/>
              <a:rect l="l" t="t" r="r" b="b"/>
              <a:pathLst>
                <a:path w="2750" h="1081" extrusionOk="0">
                  <a:moveTo>
                    <a:pt x="680" y="1"/>
                  </a:moveTo>
                  <a:cubicBezTo>
                    <a:pt x="449" y="1"/>
                    <a:pt x="225" y="35"/>
                    <a:pt x="0" y="91"/>
                  </a:cubicBezTo>
                  <a:cubicBezTo>
                    <a:pt x="198" y="49"/>
                    <a:pt x="401" y="24"/>
                    <a:pt x="602" y="24"/>
                  </a:cubicBezTo>
                  <a:cubicBezTo>
                    <a:pt x="654" y="24"/>
                    <a:pt x="707" y="25"/>
                    <a:pt x="759" y="29"/>
                  </a:cubicBezTo>
                  <a:cubicBezTo>
                    <a:pt x="1018" y="38"/>
                    <a:pt x="1268" y="56"/>
                    <a:pt x="1518" y="100"/>
                  </a:cubicBezTo>
                  <a:cubicBezTo>
                    <a:pt x="1768" y="127"/>
                    <a:pt x="2017" y="190"/>
                    <a:pt x="2258" y="279"/>
                  </a:cubicBezTo>
                  <a:cubicBezTo>
                    <a:pt x="2374" y="315"/>
                    <a:pt x="2482" y="377"/>
                    <a:pt x="2580" y="457"/>
                  </a:cubicBezTo>
                  <a:cubicBezTo>
                    <a:pt x="2678" y="529"/>
                    <a:pt x="2723" y="654"/>
                    <a:pt x="2687" y="770"/>
                  </a:cubicBezTo>
                  <a:cubicBezTo>
                    <a:pt x="2660" y="886"/>
                    <a:pt x="2571" y="975"/>
                    <a:pt x="2446" y="1011"/>
                  </a:cubicBezTo>
                  <a:cubicBezTo>
                    <a:pt x="2382" y="1026"/>
                    <a:pt x="2315" y="1032"/>
                    <a:pt x="2248" y="1032"/>
                  </a:cubicBezTo>
                  <a:cubicBezTo>
                    <a:pt x="2192" y="1032"/>
                    <a:pt x="2136" y="1028"/>
                    <a:pt x="2080" y="1020"/>
                  </a:cubicBezTo>
                  <a:cubicBezTo>
                    <a:pt x="1830" y="966"/>
                    <a:pt x="1589" y="895"/>
                    <a:pt x="1357" y="797"/>
                  </a:cubicBezTo>
                  <a:cubicBezTo>
                    <a:pt x="1125" y="698"/>
                    <a:pt x="902" y="582"/>
                    <a:pt x="670" y="466"/>
                  </a:cubicBezTo>
                  <a:cubicBezTo>
                    <a:pt x="438" y="350"/>
                    <a:pt x="224" y="225"/>
                    <a:pt x="0" y="91"/>
                  </a:cubicBezTo>
                  <a:lnTo>
                    <a:pt x="0" y="91"/>
                  </a:lnTo>
                  <a:cubicBezTo>
                    <a:pt x="429" y="377"/>
                    <a:pt x="866" y="618"/>
                    <a:pt x="1330" y="832"/>
                  </a:cubicBezTo>
                  <a:cubicBezTo>
                    <a:pt x="1571" y="939"/>
                    <a:pt x="1812" y="1011"/>
                    <a:pt x="2062" y="1064"/>
                  </a:cubicBezTo>
                  <a:cubicBezTo>
                    <a:pt x="2118" y="1076"/>
                    <a:pt x="2173" y="1080"/>
                    <a:pt x="2227" y="1080"/>
                  </a:cubicBezTo>
                  <a:cubicBezTo>
                    <a:pt x="2302" y="1080"/>
                    <a:pt x="2377" y="1071"/>
                    <a:pt x="2455" y="1055"/>
                  </a:cubicBezTo>
                  <a:cubicBezTo>
                    <a:pt x="2589" y="1020"/>
                    <a:pt x="2696" y="913"/>
                    <a:pt x="2731" y="788"/>
                  </a:cubicBezTo>
                  <a:cubicBezTo>
                    <a:pt x="2749" y="716"/>
                    <a:pt x="2749" y="645"/>
                    <a:pt x="2723" y="582"/>
                  </a:cubicBezTo>
                  <a:cubicBezTo>
                    <a:pt x="2696" y="520"/>
                    <a:pt x="2651" y="457"/>
                    <a:pt x="2606" y="422"/>
                  </a:cubicBezTo>
                  <a:cubicBezTo>
                    <a:pt x="2499" y="332"/>
                    <a:pt x="2392" y="270"/>
                    <a:pt x="2267" y="225"/>
                  </a:cubicBezTo>
                  <a:cubicBezTo>
                    <a:pt x="2026" y="145"/>
                    <a:pt x="1776" y="83"/>
                    <a:pt x="1518" y="56"/>
                  </a:cubicBezTo>
                  <a:cubicBezTo>
                    <a:pt x="1268" y="20"/>
                    <a:pt x="1018" y="2"/>
                    <a:pt x="759" y="2"/>
                  </a:cubicBezTo>
                  <a:cubicBezTo>
                    <a:pt x="733" y="1"/>
                    <a:pt x="706" y="1"/>
                    <a:pt x="680" y="1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5" name="Google Shape;355;p4"/>
            <p:cNvSpPr/>
            <p:nvPr/>
          </p:nvSpPr>
          <p:spPr>
            <a:xfrm rot="3684608">
              <a:off x="8191859" y="677721"/>
              <a:ext cx="75510" cy="225885"/>
            </a:xfrm>
            <a:custGeom>
              <a:avLst/>
              <a:gdLst/>
              <a:ahLst/>
              <a:cxnLst/>
              <a:rect l="l" t="t" r="r" b="b"/>
              <a:pathLst>
                <a:path w="938" h="2806" extrusionOk="0">
                  <a:moveTo>
                    <a:pt x="259" y="0"/>
                  </a:moveTo>
                  <a:cubicBezTo>
                    <a:pt x="161" y="233"/>
                    <a:pt x="98" y="482"/>
                    <a:pt x="72" y="732"/>
                  </a:cubicBezTo>
                  <a:cubicBezTo>
                    <a:pt x="36" y="982"/>
                    <a:pt x="9" y="1241"/>
                    <a:pt x="9" y="1500"/>
                  </a:cubicBezTo>
                  <a:cubicBezTo>
                    <a:pt x="0" y="1750"/>
                    <a:pt x="27" y="2009"/>
                    <a:pt x="72" y="2259"/>
                  </a:cubicBezTo>
                  <a:cubicBezTo>
                    <a:pt x="98" y="2383"/>
                    <a:pt x="143" y="2508"/>
                    <a:pt x="214" y="2624"/>
                  </a:cubicBezTo>
                  <a:cubicBezTo>
                    <a:pt x="250" y="2678"/>
                    <a:pt x="295" y="2732"/>
                    <a:pt x="357" y="2767"/>
                  </a:cubicBezTo>
                  <a:cubicBezTo>
                    <a:pt x="409" y="2789"/>
                    <a:pt x="466" y="2805"/>
                    <a:pt x="520" y="2805"/>
                  </a:cubicBezTo>
                  <a:cubicBezTo>
                    <a:pt x="531" y="2805"/>
                    <a:pt x="542" y="2805"/>
                    <a:pt x="553" y="2803"/>
                  </a:cubicBezTo>
                  <a:cubicBezTo>
                    <a:pt x="696" y="2785"/>
                    <a:pt x="812" y="2696"/>
                    <a:pt x="866" y="2562"/>
                  </a:cubicBezTo>
                  <a:cubicBezTo>
                    <a:pt x="910" y="2446"/>
                    <a:pt x="937" y="2312"/>
                    <a:pt x="928" y="2178"/>
                  </a:cubicBezTo>
                  <a:cubicBezTo>
                    <a:pt x="919" y="1928"/>
                    <a:pt x="875" y="1669"/>
                    <a:pt x="803" y="1428"/>
                  </a:cubicBezTo>
                  <a:cubicBezTo>
                    <a:pt x="661" y="938"/>
                    <a:pt x="482" y="456"/>
                    <a:pt x="259" y="0"/>
                  </a:cubicBezTo>
                  <a:lnTo>
                    <a:pt x="259" y="0"/>
                  </a:lnTo>
                  <a:cubicBezTo>
                    <a:pt x="366" y="233"/>
                    <a:pt x="464" y="465"/>
                    <a:pt x="545" y="706"/>
                  </a:cubicBezTo>
                  <a:cubicBezTo>
                    <a:pt x="625" y="947"/>
                    <a:pt x="705" y="1188"/>
                    <a:pt x="768" y="1437"/>
                  </a:cubicBezTo>
                  <a:cubicBezTo>
                    <a:pt x="830" y="1678"/>
                    <a:pt x="875" y="1928"/>
                    <a:pt x="884" y="2178"/>
                  </a:cubicBezTo>
                  <a:cubicBezTo>
                    <a:pt x="884" y="2303"/>
                    <a:pt x="866" y="2428"/>
                    <a:pt x="821" y="2544"/>
                  </a:cubicBezTo>
                  <a:cubicBezTo>
                    <a:pt x="777" y="2651"/>
                    <a:pt x="669" y="2732"/>
                    <a:pt x="553" y="2749"/>
                  </a:cubicBezTo>
                  <a:cubicBezTo>
                    <a:pt x="545" y="2750"/>
                    <a:pt x="536" y="2750"/>
                    <a:pt x="527" y="2750"/>
                  </a:cubicBezTo>
                  <a:cubicBezTo>
                    <a:pt x="412" y="2750"/>
                    <a:pt x="309" y="2697"/>
                    <a:pt x="259" y="2598"/>
                  </a:cubicBezTo>
                  <a:cubicBezTo>
                    <a:pt x="188" y="2491"/>
                    <a:pt x="143" y="2375"/>
                    <a:pt x="125" y="2250"/>
                  </a:cubicBezTo>
                  <a:cubicBezTo>
                    <a:pt x="72" y="2000"/>
                    <a:pt x="45" y="1750"/>
                    <a:pt x="54" y="1500"/>
                  </a:cubicBezTo>
                  <a:cubicBezTo>
                    <a:pt x="45" y="1241"/>
                    <a:pt x="63" y="991"/>
                    <a:pt x="98" y="741"/>
                  </a:cubicBezTo>
                  <a:cubicBezTo>
                    <a:pt x="116" y="482"/>
                    <a:pt x="170" y="233"/>
                    <a:pt x="259" y="0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6" name="Google Shape;356;p4"/>
            <p:cNvSpPr/>
            <p:nvPr/>
          </p:nvSpPr>
          <p:spPr>
            <a:xfrm rot="3684608">
              <a:off x="8242572" y="787613"/>
              <a:ext cx="226368" cy="74705"/>
            </a:xfrm>
            <a:custGeom>
              <a:avLst/>
              <a:gdLst/>
              <a:ahLst/>
              <a:cxnLst/>
              <a:rect l="l" t="t" r="r" b="b"/>
              <a:pathLst>
                <a:path w="2812" h="928" extrusionOk="0">
                  <a:moveTo>
                    <a:pt x="1272" y="1"/>
                  </a:moveTo>
                  <a:cubicBezTo>
                    <a:pt x="1109" y="1"/>
                    <a:pt x="946" y="8"/>
                    <a:pt x="786" y="19"/>
                  </a:cubicBezTo>
                  <a:cubicBezTo>
                    <a:pt x="661" y="37"/>
                    <a:pt x="527" y="46"/>
                    <a:pt x="402" y="73"/>
                  </a:cubicBezTo>
                  <a:cubicBezTo>
                    <a:pt x="268" y="91"/>
                    <a:pt x="143" y="126"/>
                    <a:pt x="18" y="180"/>
                  </a:cubicBezTo>
                  <a:cubicBezTo>
                    <a:pt x="9" y="189"/>
                    <a:pt x="9" y="189"/>
                    <a:pt x="9" y="198"/>
                  </a:cubicBezTo>
                  <a:cubicBezTo>
                    <a:pt x="1" y="207"/>
                    <a:pt x="9" y="225"/>
                    <a:pt x="18" y="233"/>
                  </a:cubicBezTo>
                  <a:cubicBezTo>
                    <a:pt x="465" y="448"/>
                    <a:pt x="929" y="635"/>
                    <a:pt x="1411" y="778"/>
                  </a:cubicBezTo>
                  <a:cubicBezTo>
                    <a:pt x="1652" y="849"/>
                    <a:pt x="1893" y="903"/>
                    <a:pt x="2143" y="921"/>
                  </a:cubicBezTo>
                  <a:cubicBezTo>
                    <a:pt x="2177" y="926"/>
                    <a:pt x="2212" y="928"/>
                    <a:pt x="2247" y="928"/>
                  </a:cubicBezTo>
                  <a:cubicBezTo>
                    <a:pt x="2337" y="928"/>
                    <a:pt x="2427" y="913"/>
                    <a:pt x="2517" y="894"/>
                  </a:cubicBezTo>
                  <a:cubicBezTo>
                    <a:pt x="2642" y="858"/>
                    <a:pt x="2740" y="769"/>
                    <a:pt x="2785" y="653"/>
                  </a:cubicBezTo>
                  <a:lnTo>
                    <a:pt x="2785" y="653"/>
                  </a:lnTo>
                  <a:cubicBezTo>
                    <a:pt x="2740" y="769"/>
                    <a:pt x="2633" y="858"/>
                    <a:pt x="2508" y="885"/>
                  </a:cubicBezTo>
                  <a:cubicBezTo>
                    <a:pt x="2431" y="909"/>
                    <a:pt x="2350" y="921"/>
                    <a:pt x="2267" y="921"/>
                  </a:cubicBezTo>
                  <a:cubicBezTo>
                    <a:pt x="2226" y="921"/>
                    <a:pt x="2184" y="918"/>
                    <a:pt x="2143" y="912"/>
                  </a:cubicBezTo>
                  <a:cubicBezTo>
                    <a:pt x="1893" y="885"/>
                    <a:pt x="1652" y="831"/>
                    <a:pt x="1411" y="751"/>
                  </a:cubicBezTo>
                  <a:cubicBezTo>
                    <a:pt x="1179" y="680"/>
                    <a:pt x="947" y="590"/>
                    <a:pt x="715" y="492"/>
                  </a:cubicBezTo>
                  <a:cubicBezTo>
                    <a:pt x="502" y="402"/>
                    <a:pt x="297" y="313"/>
                    <a:pt x="93" y="209"/>
                  </a:cubicBezTo>
                  <a:lnTo>
                    <a:pt x="93" y="209"/>
                  </a:lnTo>
                  <a:cubicBezTo>
                    <a:pt x="192" y="169"/>
                    <a:pt x="297" y="141"/>
                    <a:pt x="402" y="126"/>
                  </a:cubicBezTo>
                  <a:cubicBezTo>
                    <a:pt x="536" y="100"/>
                    <a:pt x="661" y="82"/>
                    <a:pt x="786" y="73"/>
                  </a:cubicBezTo>
                  <a:cubicBezTo>
                    <a:pt x="1045" y="46"/>
                    <a:pt x="1304" y="37"/>
                    <a:pt x="1562" y="37"/>
                  </a:cubicBezTo>
                  <a:cubicBezTo>
                    <a:pt x="1821" y="37"/>
                    <a:pt x="2080" y="73"/>
                    <a:pt x="2330" y="135"/>
                  </a:cubicBezTo>
                  <a:cubicBezTo>
                    <a:pt x="2455" y="162"/>
                    <a:pt x="2580" y="225"/>
                    <a:pt x="2678" y="305"/>
                  </a:cubicBezTo>
                  <a:cubicBezTo>
                    <a:pt x="2732" y="341"/>
                    <a:pt x="2767" y="394"/>
                    <a:pt x="2794" y="457"/>
                  </a:cubicBezTo>
                  <a:cubicBezTo>
                    <a:pt x="2803" y="519"/>
                    <a:pt x="2803" y="590"/>
                    <a:pt x="2785" y="653"/>
                  </a:cubicBezTo>
                  <a:cubicBezTo>
                    <a:pt x="2803" y="590"/>
                    <a:pt x="2812" y="519"/>
                    <a:pt x="2794" y="448"/>
                  </a:cubicBezTo>
                  <a:cubicBezTo>
                    <a:pt x="2776" y="385"/>
                    <a:pt x="2741" y="332"/>
                    <a:pt x="2687" y="287"/>
                  </a:cubicBezTo>
                  <a:cubicBezTo>
                    <a:pt x="2580" y="207"/>
                    <a:pt x="2464" y="153"/>
                    <a:pt x="2339" y="117"/>
                  </a:cubicBezTo>
                  <a:cubicBezTo>
                    <a:pt x="2089" y="55"/>
                    <a:pt x="1830" y="10"/>
                    <a:pt x="1571" y="10"/>
                  </a:cubicBezTo>
                  <a:cubicBezTo>
                    <a:pt x="1472" y="4"/>
                    <a:pt x="1372" y="1"/>
                    <a:pt x="1272" y="1"/>
                  </a:cubicBezTo>
                  <a:close/>
                </a:path>
              </a:pathLst>
            </a:custGeom>
            <a:solidFill>
              <a:srgbClr val="CB47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7" name="Google Shape;357;p4"/>
            <p:cNvSpPr/>
            <p:nvPr/>
          </p:nvSpPr>
          <p:spPr>
            <a:xfrm rot="3684608">
              <a:off x="8025924" y="695963"/>
              <a:ext cx="394775" cy="474793"/>
            </a:xfrm>
            <a:custGeom>
              <a:avLst/>
              <a:gdLst/>
              <a:ahLst/>
              <a:cxnLst/>
              <a:rect l="l" t="t" r="r" b="b"/>
              <a:pathLst>
                <a:path w="4904" h="5898" extrusionOk="0">
                  <a:moveTo>
                    <a:pt x="69" y="1"/>
                  </a:moveTo>
                  <a:cubicBezTo>
                    <a:pt x="32" y="1"/>
                    <a:pt x="0" y="57"/>
                    <a:pt x="36" y="85"/>
                  </a:cubicBezTo>
                  <a:cubicBezTo>
                    <a:pt x="259" y="255"/>
                    <a:pt x="473" y="442"/>
                    <a:pt x="687" y="629"/>
                  </a:cubicBezTo>
                  <a:cubicBezTo>
                    <a:pt x="669" y="647"/>
                    <a:pt x="669" y="665"/>
                    <a:pt x="669" y="683"/>
                  </a:cubicBezTo>
                  <a:cubicBezTo>
                    <a:pt x="732" y="978"/>
                    <a:pt x="794" y="1272"/>
                    <a:pt x="848" y="1567"/>
                  </a:cubicBezTo>
                  <a:cubicBezTo>
                    <a:pt x="884" y="1808"/>
                    <a:pt x="919" y="2057"/>
                    <a:pt x="937" y="2307"/>
                  </a:cubicBezTo>
                  <a:cubicBezTo>
                    <a:pt x="964" y="2049"/>
                    <a:pt x="964" y="1781"/>
                    <a:pt x="937" y="1522"/>
                  </a:cubicBezTo>
                  <a:cubicBezTo>
                    <a:pt x="893" y="1254"/>
                    <a:pt x="839" y="986"/>
                    <a:pt x="776" y="728"/>
                  </a:cubicBezTo>
                  <a:lnTo>
                    <a:pt x="776" y="728"/>
                  </a:lnTo>
                  <a:cubicBezTo>
                    <a:pt x="1071" y="1004"/>
                    <a:pt x="1348" y="1299"/>
                    <a:pt x="1607" y="1584"/>
                  </a:cubicBezTo>
                  <a:cubicBezTo>
                    <a:pt x="1669" y="1656"/>
                    <a:pt x="1731" y="1736"/>
                    <a:pt x="1803" y="1808"/>
                  </a:cubicBezTo>
                  <a:cubicBezTo>
                    <a:pt x="1803" y="2084"/>
                    <a:pt x="1803" y="2361"/>
                    <a:pt x="1794" y="2647"/>
                  </a:cubicBezTo>
                  <a:cubicBezTo>
                    <a:pt x="1776" y="2896"/>
                    <a:pt x="1794" y="3209"/>
                    <a:pt x="1758" y="3459"/>
                  </a:cubicBezTo>
                  <a:cubicBezTo>
                    <a:pt x="1812" y="3200"/>
                    <a:pt x="1847" y="2941"/>
                    <a:pt x="1865" y="2673"/>
                  </a:cubicBezTo>
                  <a:cubicBezTo>
                    <a:pt x="1874" y="2441"/>
                    <a:pt x="1892" y="2156"/>
                    <a:pt x="1892" y="1924"/>
                  </a:cubicBezTo>
                  <a:cubicBezTo>
                    <a:pt x="2178" y="2254"/>
                    <a:pt x="2445" y="2602"/>
                    <a:pt x="2695" y="2959"/>
                  </a:cubicBezTo>
                  <a:cubicBezTo>
                    <a:pt x="2686" y="2968"/>
                    <a:pt x="2678" y="2986"/>
                    <a:pt x="2678" y="2995"/>
                  </a:cubicBezTo>
                  <a:cubicBezTo>
                    <a:pt x="2669" y="3289"/>
                    <a:pt x="2651" y="3584"/>
                    <a:pt x="2624" y="3878"/>
                  </a:cubicBezTo>
                  <a:cubicBezTo>
                    <a:pt x="2606" y="4137"/>
                    <a:pt x="2570" y="4387"/>
                    <a:pt x="2526" y="4637"/>
                  </a:cubicBezTo>
                  <a:cubicBezTo>
                    <a:pt x="2615" y="4396"/>
                    <a:pt x="2686" y="4155"/>
                    <a:pt x="2722" y="3905"/>
                  </a:cubicBezTo>
                  <a:cubicBezTo>
                    <a:pt x="2749" y="3628"/>
                    <a:pt x="2758" y="3343"/>
                    <a:pt x="2776" y="3066"/>
                  </a:cubicBezTo>
                  <a:cubicBezTo>
                    <a:pt x="3017" y="3423"/>
                    <a:pt x="3249" y="3789"/>
                    <a:pt x="3463" y="4173"/>
                  </a:cubicBezTo>
                  <a:cubicBezTo>
                    <a:pt x="3454" y="4485"/>
                    <a:pt x="3436" y="4806"/>
                    <a:pt x="3409" y="5128"/>
                  </a:cubicBezTo>
                  <a:cubicBezTo>
                    <a:pt x="3383" y="5351"/>
                    <a:pt x="3356" y="5583"/>
                    <a:pt x="3311" y="5806"/>
                  </a:cubicBezTo>
                  <a:cubicBezTo>
                    <a:pt x="3409" y="5538"/>
                    <a:pt x="3472" y="5262"/>
                    <a:pt x="3516" y="4976"/>
                  </a:cubicBezTo>
                  <a:cubicBezTo>
                    <a:pt x="3534" y="4762"/>
                    <a:pt x="3543" y="4548"/>
                    <a:pt x="3552" y="4333"/>
                  </a:cubicBezTo>
                  <a:cubicBezTo>
                    <a:pt x="3831" y="4830"/>
                    <a:pt x="4391" y="5897"/>
                    <a:pt x="4392" y="5897"/>
                  </a:cubicBezTo>
                  <a:cubicBezTo>
                    <a:pt x="4392" y="5897"/>
                    <a:pt x="4392" y="5896"/>
                    <a:pt x="4391" y="5895"/>
                  </a:cubicBezTo>
                  <a:cubicBezTo>
                    <a:pt x="4168" y="5315"/>
                    <a:pt x="3900" y="4762"/>
                    <a:pt x="3606" y="4217"/>
                  </a:cubicBezTo>
                  <a:lnTo>
                    <a:pt x="3606" y="4217"/>
                  </a:lnTo>
                  <a:cubicBezTo>
                    <a:pt x="3847" y="4244"/>
                    <a:pt x="4088" y="4378"/>
                    <a:pt x="4293" y="4485"/>
                  </a:cubicBezTo>
                  <a:cubicBezTo>
                    <a:pt x="4464" y="4567"/>
                    <a:pt x="4867" y="4731"/>
                    <a:pt x="4901" y="4731"/>
                  </a:cubicBezTo>
                  <a:cubicBezTo>
                    <a:pt x="4904" y="4731"/>
                    <a:pt x="4904" y="4729"/>
                    <a:pt x="4900" y="4726"/>
                  </a:cubicBezTo>
                  <a:cubicBezTo>
                    <a:pt x="4721" y="4592"/>
                    <a:pt x="4534" y="4485"/>
                    <a:pt x="4338" y="4396"/>
                  </a:cubicBezTo>
                  <a:cubicBezTo>
                    <a:pt x="4106" y="4271"/>
                    <a:pt x="3820" y="4119"/>
                    <a:pt x="3552" y="4119"/>
                  </a:cubicBezTo>
                  <a:cubicBezTo>
                    <a:pt x="3347" y="3753"/>
                    <a:pt x="3124" y="3396"/>
                    <a:pt x="2883" y="3048"/>
                  </a:cubicBezTo>
                  <a:lnTo>
                    <a:pt x="2883" y="3048"/>
                  </a:lnTo>
                  <a:cubicBezTo>
                    <a:pt x="3106" y="3102"/>
                    <a:pt x="3320" y="3191"/>
                    <a:pt x="3516" y="3307"/>
                  </a:cubicBezTo>
                  <a:cubicBezTo>
                    <a:pt x="3668" y="3395"/>
                    <a:pt x="4064" y="3555"/>
                    <a:pt x="4113" y="3555"/>
                  </a:cubicBezTo>
                  <a:cubicBezTo>
                    <a:pt x="4118" y="3555"/>
                    <a:pt x="4119" y="3553"/>
                    <a:pt x="4114" y="3548"/>
                  </a:cubicBezTo>
                  <a:cubicBezTo>
                    <a:pt x="3936" y="3423"/>
                    <a:pt x="3749" y="3307"/>
                    <a:pt x="3552" y="3218"/>
                  </a:cubicBezTo>
                  <a:cubicBezTo>
                    <a:pt x="3329" y="3102"/>
                    <a:pt x="3070" y="2959"/>
                    <a:pt x="2811" y="2941"/>
                  </a:cubicBezTo>
                  <a:cubicBezTo>
                    <a:pt x="2526" y="2539"/>
                    <a:pt x="2231" y="2165"/>
                    <a:pt x="1919" y="1799"/>
                  </a:cubicBezTo>
                  <a:cubicBezTo>
                    <a:pt x="2160" y="1799"/>
                    <a:pt x="2428" y="1933"/>
                    <a:pt x="2642" y="2031"/>
                  </a:cubicBezTo>
                  <a:cubicBezTo>
                    <a:pt x="2803" y="2103"/>
                    <a:pt x="3211" y="2241"/>
                    <a:pt x="3256" y="2241"/>
                  </a:cubicBezTo>
                  <a:cubicBezTo>
                    <a:pt x="3261" y="2241"/>
                    <a:pt x="3262" y="2239"/>
                    <a:pt x="3258" y="2236"/>
                  </a:cubicBezTo>
                  <a:cubicBezTo>
                    <a:pt x="3070" y="2120"/>
                    <a:pt x="2883" y="2013"/>
                    <a:pt x="2678" y="1933"/>
                  </a:cubicBezTo>
                  <a:cubicBezTo>
                    <a:pt x="2447" y="1834"/>
                    <a:pt x="2172" y="1697"/>
                    <a:pt x="1906" y="1697"/>
                  </a:cubicBezTo>
                  <a:cubicBezTo>
                    <a:pt x="1884" y="1697"/>
                    <a:pt x="1861" y="1698"/>
                    <a:pt x="1839" y="1700"/>
                  </a:cubicBezTo>
                  <a:lnTo>
                    <a:pt x="1740" y="1593"/>
                  </a:lnTo>
                  <a:cubicBezTo>
                    <a:pt x="1473" y="1281"/>
                    <a:pt x="1187" y="978"/>
                    <a:pt x="884" y="683"/>
                  </a:cubicBezTo>
                  <a:cubicBezTo>
                    <a:pt x="1107" y="683"/>
                    <a:pt x="1339" y="710"/>
                    <a:pt x="1553" y="772"/>
                  </a:cubicBezTo>
                  <a:cubicBezTo>
                    <a:pt x="1720" y="810"/>
                    <a:pt x="2105" y="867"/>
                    <a:pt x="2185" y="867"/>
                  </a:cubicBezTo>
                  <a:cubicBezTo>
                    <a:pt x="2199" y="867"/>
                    <a:pt x="2204" y="866"/>
                    <a:pt x="2196" y="862"/>
                  </a:cubicBezTo>
                  <a:cubicBezTo>
                    <a:pt x="1990" y="781"/>
                    <a:pt x="1785" y="719"/>
                    <a:pt x="1571" y="683"/>
                  </a:cubicBezTo>
                  <a:cubicBezTo>
                    <a:pt x="1386" y="642"/>
                    <a:pt x="1175" y="585"/>
                    <a:pt x="969" y="585"/>
                  </a:cubicBezTo>
                  <a:cubicBezTo>
                    <a:pt x="907" y="585"/>
                    <a:pt x="846" y="590"/>
                    <a:pt x="785" y="603"/>
                  </a:cubicBezTo>
                  <a:cubicBezTo>
                    <a:pt x="571" y="389"/>
                    <a:pt x="339" y="192"/>
                    <a:pt x="98" y="14"/>
                  </a:cubicBezTo>
                  <a:cubicBezTo>
                    <a:pt x="89" y="4"/>
                    <a:pt x="79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4"/>
            <p:cNvSpPr/>
            <p:nvPr/>
          </p:nvSpPr>
          <p:spPr>
            <a:xfrm>
              <a:off x="7013994" y="630044"/>
              <a:ext cx="231129" cy="249285"/>
            </a:xfrm>
            <a:custGeom>
              <a:avLst/>
              <a:gdLst/>
              <a:ahLst/>
              <a:cxnLst/>
              <a:rect l="l" t="t" r="r" b="b"/>
              <a:pathLst>
                <a:path w="3348" h="3611" extrusionOk="0">
                  <a:moveTo>
                    <a:pt x="1808" y="1"/>
                  </a:moveTo>
                  <a:cubicBezTo>
                    <a:pt x="1552" y="1"/>
                    <a:pt x="1246" y="107"/>
                    <a:pt x="893" y="416"/>
                  </a:cubicBezTo>
                  <a:cubicBezTo>
                    <a:pt x="28" y="1165"/>
                    <a:pt x="1" y="3611"/>
                    <a:pt x="1" y="3611"/>
                  </a:cubicBezTo>
                  <a:cubicBezTo>
                    <a:pt x="6" y="3611"/>
                    <a:pt x="11" y="3611"/>
                    <a:pt x="17" y="3611"/>
                  </a:cubicBezTo>
                  <a:cubicBezTo>
                    <a:pt x="853" y="3611"/>
                    <a:pt x="2565" y="2918"/>
                    <a:pt x="2955" y="2040"/>
                  </a:cubicBezTo>
                  <a:cubicBezTo>
                    <a:pt x="3348" y="1148"/>
                    <a:pt x="2598" y="380"/>
                    <a:pt x="2598" y="380"/>
                  </a:cubicBezTo>
                  <a:cubicBezTo>
                    <a:pt x="2450" y="226"/>
                    <a:pt x="2182" y="1"/>
                    <a:pt x="18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4"/>
            <p:cNvSpPr/>
            <p:nvPr/>
          </p:nvSpPr>
          <p:spPr>
            <a:xfrm>
              <a:off x="7026766" y="613199"/>
              <a:ext cx="213387" cy="246731"/>
            </a:xfrm>
            <a:custGeom>
              <a:avLst/>
              <a:gdLst/>
              <a:ahLst/>
              <a:cxnLst/>
              <a:rect l="l" t="t" r="r" b="b"/>
              <a:pathLst>
                <a:path w="3091" h="3574" extrusionOk="0">
                  <a:moveTo>
                    <a:pt x="1083" y="1222"/>
                  </a:moveTo>
                  <a:cubicBezTo>
                    <a:pt x="1082" y="1222"/>
                    <a:pt x="1082" y="1222"/>
                    <a:pt x="1083" y="1222"/>
                  </a:cubicBezTo>
                  <a:lnTo>
                    <a:pt x="1083" y="1222"/>
                  </a:lnTo>
                  <a:close/>
                  <a:moveTo>
                    <a:pt x="3009" y="1"/>
                  </a:moveTo>
                  <a:cubicBezTo>
                    <a:pt x="3001" y="1"/>
                    <a:pt x="2993" y="3"/>
                    <a:pt x="2984" y="8"/>
                  </a:cubicBezTo>
                  <a:cubicBezTo>
                    <a:pt x="2841" y="106"/>
                    <a:pt x="2716" y="222"/>
                    <a:pt x="2600" y="347"/>
                  </a:cubicBezTo>
                  <a:cubicBezTo>
                    <a:pt x="2449" y="499"/>
                    <a:pt x="2306" y="678"/>
                    <a:pt x="2163" y="847"/>
                  </a:cubicBezTo>
                  <a:cubicBezTo>
                    <a:pt x="2092" y="936"/>
                    <a:pt x="2020" y="1026"/>
                    <a:pt x="1958" y="1124"/>
                  </a:cubicBezTo>
                  <a:lnTo>
                    <a:pt x="1199" y="1204"/>
                  </a:lnTo>
                  <a:lnTo>
                    <a:pt x="1083" y="1222"/>
                  </a:lnTo>
                  <a:lnTo>
                    <a:pt x="1083" y="1222"/>
                  </a:lnTo>
                  <a:cubicBezTo>
                    <a:pt x="1108" y="1222"/>
                    <a:pt x="1631" y="1221"/>
                    <a:pt x="1877" y="1195"/>
                  </a:cubicBezTo>
                  <a:lnTo>
                    <a:pt x="1913" y="1195"/>
                  </a:lnTo>
                  <a:cubicBezTo>
                    <a:pt x="1779" y="1383"/>
                    <a:pt x="1636" y="1570"/>
                    <a:pt x="1494" y="1757"/>
                  </a:cubicBezTo>
                  <a:cubicBezTo>
                    <a:pt x="1387" y="1900"/>
                    <a:pt x="1271" y="2043"/>
                    <a:pt x="1163" y="2186"/>
                  </a:cubicBezTo>
                  <a:lnTo>
                    <a:pt x="574" y="2346"/>
                  </a:lnTo>
                  <a:lnTo>
                    <a:pt x="485" y="2373"/>
                  </a:lnTo>
                  <a:cubicBezTo>
                    <a:pt x="690" y="2346"/>
                    <a:pt x="896" y="2311"/>
                    <a:pt x="1101" y="2257"/>
                  </a:cubicBezTo>
                  <a:lnTo>
                    <a:pt x="1101" y="2257"/>
                  </a:lnTo>
                  <a:cubicBezTo>
                    <a:pt x="842" y="2579"/>
                    <a:pt x="583" y="2891"/>
                    <a:pt x="316" y="3203"/>
                  </a:cubicBezTo>
                  <a:cubicBezTo>
                    <a:pt x="217" y="3319"/>
                    <a:pt x="110" y="3444"/>
                    <a:pt x="3" y="3569"/>
                  </a:cubicBezTo>
                  <a:cubicBezTo>
                    <a:pt x="1" y="3572"/>
                    <a:pt x="0" y="3574"/>
                    <a:pt x="1" y="3574"/>
                  </a:cubicBezTo>
                  <a:cubicBezTo>
                    <a:pt x="15" y="3574"/>
                    <a:pt x="548" y="3032"/>
                    <a:pt x="887" y="2659"/>
                  </a:cubicBezTo>
                  <a:cubicBezTo>
                    <a:pt x="905" y="2775"/>
                    <a:pt x="914" y="2891"/>
                    <a:pt x="931" y="3007"/>
                  </a:cubicBezTo>
                  <a:lnTo>
                    <a:pt x="940" y="3069"/>
                  </a:lnTo>
                  <a:cubicBezTo>
                    <a:pt x="949" y="2918"/>
                    <a:pt x="949" y="2766"/>
                    <a:pt x="940" y="2614"/>
                  </a:cubicBezTo>
                  <a:lnTo>
                    <a:pt x="940" y="2605"/>
                  </a:lnTo>
                  <a:cubicBezTo>
                    <a:pt x="1146" y="2373"/>
                    <a:pt x="1306" y="2177"/>
                    <a:pt x="1494" y="1936"/>
                  </a:cubicBezTo>
                  <a:cubicBezTo>
                    <a:pt x="1574" y="1829"/>
                    <a:pt x="1654" y="1731"/>
                    <a:pt x="1726" y="1624"/>
                  </a:cubicBezTo>
                  <a:lnTo>
                    <a:pt x="1860" y="2382"/>
                  </a:lnTo>
                  <a:lnTo>
                    <a:pt x="1877" y="2498"/>
                  </a:lnTo>
                  <a:cubicBezTo>
                    <a:pt x="1878" y="2499"/>
                    <a:pt x="1878" y="2500"/>
                    <a:pt x="1878" y="2500"/>
                  </a:cubicBezTo>
                  <a:cubicBezTo>
                    <a:pt x="1883" y="2500"/>
                    <a:pt x="1832" y="1919"/>
                    <a:pt x="1788" y="1650"/>
                  </a:cubicBezTo>
                  <a:lnTo>
                    <a:pt x="1770" y="1561"/>
                  </a:lnTo>
                  <a:cubicBezTo>
                    <a:pt x="1886" y="1409"/>
                    <a:pt x="1993" y="1258"/>
                    <a:pt x="2110" y="1106"/>
                  </a:cubicBezTo>
                  <a:cubicBezTo>
                    <a:pt x="2127" y="1079"/>
                    <a:pt x="2154" y="1043"/>
                    <a:pt x="2181" y="1017"/>
                  </a:cubicBezTo>
                  <a:lnTo>
                    <a:pt x="2395" y="1722"/>
                  </a:lnTo>
                  <a:lnTo>
                    <a:pt x="2431" y="1838"/>
                  </a:lnTo>
                  <a:cubicBezTo>
                    <a:pt x="2431" y="1839"/>
                    <a:pt x="2431" y="1839"/>
                    <a:pt x="2431" y="1839"/>
                  </a:cubicBezTo>
                  <a:cubicBezTo>
                    <a:pt x="2433" y="1839"/>
                    <a:pt x="2321" y="1294"/>
                    <a:pt x="2243" y="1043"/>
                  </a:cubicBezTo>
                  <a:cubicBezTo>
                    <a:pt x="2234" y="1017"/>
                    <a:pt x="2226" y="990"/>
                    <a:pt x="2217" y="963"/>
                  </a:cubicBezTo>
                  <a:cubicBezTo>
                    <a:pt x="2342" y="811"/>
                    <a:pt x="2467" y="660"/>
                    <a:pt x="2600" y="517"/>
                  </a:cubicBezTo>
                  <a:cubicBezTo>
                    <a:pt x="2725" y="365"/>
                    <a:pt x="2868" y="231"/>
                    <a:pt x="3029" y="124"/>
                  </a:cubicBezTo>
                  <a:cubicBezTo>
                    <a:pt x="3090" y="86"/>
                    <a:pt x="3059" y="1"/>
                    <a:pt x="30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4"/>
            <p:cNvSpPr/>
            <p:nvPr/>
          </p:nvSpPr>
          <p:spPr>
            <a:xfrm>
              <a:off x="7025730" y="655657"/>
              <a:ext cx="202756" cy="221878"/>
            </a:xfrm>
            <a:custGeom>
              <a:avLst/>
              <a:gdLst/>
              <a:ahLst/>
              <a:cxnLst/>
              <a:rect l="l" t="t" r="r" b="b"/>
              <a:pathLst>
                <a:path w="2937" h="3214" extrusionOk="0">
                  <a:moveTo>
                    <a:pt x="0" y="2392"/>
                  </a:moveTo>
                  <a:cubicBezTo>
                    <a:pt x="0" y="2669"/>
                    <a:pt x="63" y="2954"/>
                    <a:pt x="179" y="3213"/>
                  </a:cubicBezTo>
                  <a:cubicBezTo>
                    <a:pt x="1071" y="3070"/>
                    <a:pt x="2446" y="2445"/>
                    <a:pt x="2785" y="1669"/>
                  </a:cubicBezTo>
                  <a:cubicBezTo>
                    <a:pt x="2928" y="1330"/>
                    <a:pt x="2937" y="955"/>
                    <a:pt x="2803" y="625"/>
                  </a:cubicBezTo>
                  <a:cubicBezTo>
                    <a:pt x="1500" y="0"/>
                    <a:pt x="0" y="946"/>
                    <a:pt x="0" y="239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4"/>
            <p:cNvSpPr/>
            <p:nvPr/>
          </p:nvSpPr>
          <p:spPr>
            <a:xfrm>
              <a:off x="7012199" y="630182"/>
              <a:ext cx="214423" cy="251011"/>
            </a:xfrm>
            <a:custGeom>
              <a:avLst/>
              <a:gdLst/>
              <a:ahLst/>
              <a:cxnLst/>
              <a:rect l="l" t="t" r="r" b="b"/>
              <a:pathLst>
                <a:path w="3106" h="3636" extrusionOk="0">
                  <a:moveTo>
                    <a:pt x="2624" y="378"/>
                  </a:moveTo>
                  <a:cubicBezTo>
                    <a:pt x="2743" y="511"/>
                    <a:pt x="2839" y="654"/>
                    <a:pt x="2919" y="809"/>
                  </a:cubicBezTo>
                  <a:lnTo>
                    <a:pt x="2919" y="809"/>
                  </a:lnTo>
                  <a:cubicBezTo>
                    <a:pt x="2843" y="651"/>
                    <a:pt x="2745" y="506"/>
                    <a:pt x="2624" y="378"/>
                  </a:cubicBezTo>
                  <a:close/>
                  <a:moveTo>
                    <a:pt x="1830" y="0"/>
                  </a:moveTo>
                  <a:cubicBezTo>
                    <a:pt x="1691" y="0"/>
                    <a:pt x="1552" y="30"/>
                    <a:pt x="1428" y="92"/>
                  </a:cubicBezTo>
                  <a:cubicBezTo>
                    <a:pt x="1223" y="182"/>
                    <a:pt x="1026" y="307"/>
                    <a:pt x="866" y="458"/>
                  </a:cubicBezTo>
                  <a:cubicBezTo>
                    <a:pt x="714" y="619"/>
                    <a:pt x="589" y="806"/>
                    <a:pt x="500" y="1012"/>
                  </a:cubicBezTo>
                  <a:cubicBezTo>
                    <a:pt x="321" y="1413"/>
                    <a:pt x="196" y="1851"/>
                    <a:pt x="134" y="2288"/>
                  </a:cubicBezTo>
                  <a:cubicBezTo>
                    <a:pt x="62" y="2725"/>
                    <a:pt x="18" y="3163"/>
                    <a:pt x="0" y="3609"/>
                  </a:cubicBezTo>
                  <a:lnTo>
                    <a:pt x="0" y="3636"/>
                  </a:lnTo>
                  <a:lnTo>
                    <a:pt x="27" y="3636"/>
                  </a:lnTo>
                  <a:cubicBezTo>
                    <a:pt x="250" y="3636"/>
                    <a:pt x="473" y="3600"/>
                    <a:pt x="687" y="3546"/>
                  </a:cubicBezTo>
                  <a:cubicBezTo>
                    <a:pt x="901" y="3493"/>
                    <a:pt x="1107" y="3421"/>
                    <a:pt x="1312" y="3341"/>
                  </a:cubicBezTo>
                  <a:cubicBezTo>
                    <a:pt x="1723" y="3180"/>
                    <a:pt x="2106" y="2957"/>
                    <a:pt x="2454" y="2690"/>
                  </a:cubicBezTo>
                  <a:cubicBezTo>
                    <a:pt x="2624" y="2547"/>
                    <a:pt x="2776" y="2386"/>
                    <a:pt x="2901" y="2208"/>
                  </a:cubicBezTo>
                  <a:cubicBezTo>
                    <a:pt x="3017" y="2020"/>
                    <a:pt x="3088" y="1797"/>
                    <a:pt x="3097" y="1583"/>
                  </a:cubicBezTo>
                  <a:cubicBezTo>
                    <a:pt x="3106" y="1360"/>
                    <a:pt x="3061" y="1137"/>
                    <a:pt x="2981" y="940"/>
                  </a:cubicBezTo>
                  <a:cubicBezTo>
                    <a:pt x="2961" y="895"/>
                    <a:pt x="2941" y="852"/>
                    <a:pt x="2919" y="809"/>
                  </a:cubicBezTo>
                  <a:lnTo>
                    <a:pt x="2919" y="809"/>
                  </a:lnTo>
                  <a:cubicBezTo>
                    <a:pt x="2938" y="849"/>
                    <a:pt x="2956" y="890"/>
                    <a:pt x="2972" y="931"/>
                  </a:cubicBezTo>
                  <a:cubicBezTo>
                    <a:pt x="3061" y="1137"/>
                    <a:pt x="3097" y="1351"/>
                    <a:pt x="3088" y="1574"/>
                  </a:cubicBezTo>
                  <a:cubicBezTo>
                    <a:pt x="3070" y="1788"/>
                    <a:pt x="3008" y="2002"/>
                    <a:pt x="2892" y="2190"/>
                  </a:cubicBezTo>
                  <a:cubicBezTo>
                    <a:pt x="2767" y="2368"/>
                    <a:pt x="2615" y="2529"/>
                    <a:pt x="2445" y="2663"/>
                  </a:cubicBezTo>
                  <a:cubicBezTo>
                    <a:pt x="2097" y="2931"/>
                    <a:pt x="1714" y="3145"/>
                    <a:pt x="1303" y="3296"/>
                  </a:cubicBezTo>
                  <a:cubicBezTo>
                    <a:pt x="1098" y="3377"/>
                    <a:pt x="893" y="3448"/>
                    <a:pt x="678" y="3493"/>
                  </a:cubicBezTo>
                  <a:cubicBezTo>
                    <a:pt x="473" y="3544"/>
                    <a:pt x="268" y="3579"/>
                    <a:pt x="63" y="3582"/>
                  </a:cubicBezTo>
                  <a:lnTo>
                    <a:pt x="63" y="3582"/>
                  </a:lnTo>
                  <a:cubicBezTo>
                    <a:pt x="64" y="3145"/>
                    <a:pt x="108" y="2716"/>
                    <a:pt x="170" y="2288"/>
                  </a:cubicBezTo>
                  <a:cubicBezTo>
                    <a:pt x="232" y="1851"/>
                    <a:pt x="348" y="1422"/>
                    <a:pt x="518" y="1021"/>
                  </a:cubicBezTo>
                  <a:cubicBezTo>
                    <a:pt x="607" y="815"/>
                    <a:pt x="723" y="628"/>
                    <a:pt x="884" y="467"/>
                  </a:cubicBezTo>
                  <a:cubicBezTo>
                    <a:pt x="1035" y="315"/>
                    <a:pt x="1223" y="191"/>
                    <a:pt x="1419" y="101"/>
                  </a:cubicBezTo>
                  <a:cubicBezTo>
                    <a:pt x="1549" y="39"/>
                    <a:pt x="1686" y="9"/>
                    <a:pt x="1826" y="9"/>
                  </a:cubicBezTo>
                  <a:cubicBezTo>
                    <a:pt x="1907" y="9"/>
                    <a:pt x="1989" y="19"/>
                    <a:pt x="2071" y="39"/>
                  </a:cubicBezTo>
                  <a:cubicBezTo>
                    <a:pt x="2276" y="92"/>
                    <a:pt x="2472" y="217"/>
                    <a:pt x="2624" y="378"/>
                  </a:cubicBezTo>
                  <a:cubicBezTo>
                    <a:pt x="2472" y="217"/>
                    <a:pt x="2285" y="92"/>
                    <a:pt x="2071" y="30"/>
                  </a:cubicBezTo>
                  <a:cubicBezTo>
                    <a:pt x="1992" y="10"/>
                    <a:pt x="1911" y="0"/>
                    <a:pt x="18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4"/>
            <p:cNvSpPr/>
            <p:nvPr/>
          </p:nvSpPr>
          <p:spPr>
            <a:xfrm>
              <a:off x="7306075" y="550929"/>
              <a:ext cx="298231" cy="209245"/>
            </a:xfrm>
            <a:custGeom>
              <a:avLst/>
              <a:gdLst/>
              <a:ahLst/>
              <a:cxnLst/>
              <a:rect l="l" t="t" r="r" b="b"/>
              <a:pathLst>
                <a:path w="4320" h="3031" extrusionOk="0">
                  <a:moveTo>
                    <a:pt x="2747" y="1"/>
                  </a:moveTo>
                  <a:cubicBezTo>
                    <a:pt x="1585" y="1"/>
                    <a:pt x="0" y="1151"/>
                    <a:pt x="0" y="1151"/>
                  </a:cubicBezTo>
                  <a:cubicBezTo>
                    <a:pt x="462" y="1898"/>
                    <a:pt x="1932" y="3031"/>
                    <a:pt x="2915" y="3031"/>
                  </a:cubicBezTo>
                  <a:cubicBezTo>
                    <a:pt x="2978" y="3031"/>
                    <a:pt x="3039" y="3026"/>
                    <a:pt x="3097" y="3016"/>
                  </a:cubicBezTo>
                  <a:cubicBezTo>
                    <a:pt x="4061" y="2847"/>
                    <a:pt x="4240" y="1669"/>
                    <a:pt x="4240" y="1669"/>
                  </a:cubicBezTo>
                  <a:cubicBezTo>
                    <a:pt x="4293" y="1267"/>
                    <a:pt x="4320" y="428"/>
                    <a:pt x="3169" y="62"/>
                  </a:cubicBezTo>
                  <a:cubicBezTo>
                    <a:pt x="3038" y="20"/>
                    <a:pt x="2896" y="1"/>
                    <a:pt x="27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4"/>
            <p:cNvSpPr/>
            <p:nvPr/>
          </p:nvSpPr>
          <p:spPr>
            <a:xfrm>
              <a:off x="7309113" y="576748"/>
              <a:ext cx="264404" cy="193574"/>
            </a:xfrm>
            <a:custGeom>
              <a:avLst/>
              <a:gdLst/>
              <a:ahLst/>
              <a:cxnLst/>
              <a:rect l="l" t="t" r="r" b="b"/>
              <a:pathLst>
                <a:path w="3830" h="2804" extrusionOk="0">
                  <a:moveTo>
                    <a:pt x="1607" y="10"/>
                  </a:moveTo>
                  <a:cubicBezTo>
                    <a:pt x="1465" y="10"/>
                    <a:pt x="1322" y="18"/>
                    <a:pt x="1188" y="54"/>
                  </a:cubicBezTo>
                  <a:cubicBezTo>
                    <a:pt x="840" y="215"/>
                    <a:pt x="510" y="402"/>
                    <a:pt x="197" y="608"/>
                  </a:cubicBezTo>
                  <a:cubicBezTo>
                    <a:pt x="126" y="679"/>
                    <a:pt x="54" y="759"/>
                    <a:pt x="1" y="849"/>
                  </a:cubicBezTo>
                  <a:cubicBezTo>
                    <a:pt x="545" y="1643"/>
                    <a:pt x="2107" y="2803"/>
                    <a:pt x="3044" y="2642"/>
                  </a:cubicBezTo>
                  <a:cubicBezTo>
                    <a:pt x="3205" y="2616"/>
                    <a:pt x="3366" y="2553"/>
                    <a:pt x="3499" y="2464"/>
                  </a:cubicBezTo>
                  <a:cubicBezTo>
                    <a:pt x="3830" y="1214"/>
                    <a:pt x="2893" y="1"/>
                    <a:pt x="1607" y="1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4"/>
            <p:cNvSpPr/>
            <p:nvPr/>
          </p:nvSpPr>
          <p:spPr>
            <a:xfrm>
              <a:off x="7303590" y="550100"/>
              <a:ext cx="297679" cy="210419"/>
            </a:xfrm>
            <a:custGeom>
              <a:avLst/>
              <a:gdLst/>
              <a:ahLst/>
              <a:cxnLst/>
              <a:rect l="l" t="t" r="r" b="b"/>
              <a:pathLst>
                <a:path w="4312" h="3048" extrusionOk="0">
                  <a:moveTo>
                    <a:pt x="2754" y="1"/>
                  </a:moveTo>
                  <a:cubicBezTo>
                    <a:pt x="2690" y="1"/>
                    <a:pt x="2626" y="4"/>
                    <a:pt x="2562" y="12"/>
                  </a:cubicBezTo>
                  <a:cubicBezTo>
                    <a:pt x="2098" y="83"/>
                    <a:pt x="1652" y="226"/>
                    <a:pt x="1232" y="440"/>
                  </a:cubicBezTo>
                  <a:cubicBezTo>
                    <a:pt x="813" y="637"/>
                    <a:pt x="411" y="869"/>
                    <a:pt x="27" y="1136"/>
                  </a:cubicBezTo>
                  <a:lnTo>
                    <a:pt x="1" y="1154"/>
                  </a:lnTo>
                  <a:lnTo>
                    <a:pt x="18" y="1172"/>
                  </a:lnTo>
                  <a:cubicBezTo>
                    <a:pt x="152" y="1368"/>
                    <a:pt x="295" y="1556"/>
                    <a:pt x="474" y="1716"/>
                  </a:cubicBezTo>
                  <a:cubicBezTo>
                    <a:pt x="634" y="1886"/>
                    <a:pt x="813" y="2038"/>
                    <a:pt x="1000" y="2181"/>
                  </a:cubicBezTo>
                  <a:cubicBezTo>
                    <a:pt x="1366" y="2475"/>
                    <a:pt x="1777" y="2716"/>
                    <a:pt x="2214" y="2895"/>
                  </a:cubicBezTo>
                  <a:cubicBezTo>
                    <a:pt x="2437" y="2984"/>
                    <a:pt x="2669" y="3037"/>
                    <a:pt x="2901" y="3046"/>
                  </a:cubicBezTo>
                  <a:cubicBezTo>
                    <a:pt x="2915" y="3047"/>
                    <a:pt x="2928" y="3047"/>
                    <a:pt x="2942" y="3047"/>
                  </a:cubicBezTo>
                  <a:cubicBezTo>
                    <a:pt x="3168" y="3047"/>
                    <a:pt x="3385" y="2977"/>
                    <a:pt x="3571" y="2859"/>
                  </a:cubicBezTo>
                  <a:cubicBezTo>
                    <a:pt x="3764" y="2727"/>
                    <a:pt x="3923" y="2552"/>
                    <a:pt x="4030" y="2350"/>
                  </a:cubicBezTo>
                  <a:lnTo>
                    <a:pt x="4030" y="2350"/>
                  </a:lnTo>
                  <a:cubicBezTo>
                    <a:pt x="3923" y="2552"/>
                    <a:pt x="3764" y="2727"/>
                    <a:pt x="3571" y="2850"/>
                  </a:cubicBezTo>
                  <a:cubicBezTo>
                    <a:pt x="3378" y="2967"/>
                    <a:pt x="3162" y="3029"/>
                    <a:pt x="2945" y="3029"/>
                  </a:cubicBezTo>
                  <a:cubicBezTo>
                    <a:pt x="2930" y="3029"/>
                    <a:pt x="2916" y="3029"/>
                    <a:pt x="2901" y="3028"/>
                  </a:cubicBezTo>
                  <a:cubicBezTo>
                    <a:pt x="2660" y="3020"/>
                    <a:pt x="2437" y="2966"/>
                    <a:pt x="2223" y="2877"/>
                  </a:cubicBezTo>
                  <a:cubicBezTo>
                    <a:pt x="1786" y="2689"/>
                    <a:pt x="1384" y="2448"/>
                    <a:pt x="1018" y="2154"/>
                  </a:cubicBezTo>
                  <a:cubicBezTo>
                    <a:pt x="839" y="2011"/>
                    <a:pt x="661" y="1850"/>
                    <a:pt x="500" y="1681"/>
                  </a:cubicBezTo>
                  <a:cubicBezTo>
                    <a:pt x="337" y="1526"/>
                    <a:pt x="198" y="1354"/>
                    <a:pt x="76" y="1165"/>
                  </a:cubicBezTo>
                  <a:lnTo>
                    <a:pt x="76" y="1165"/>
                  </a:lnTo>
                  <a:cubicBezTo>
                    <a:pt x="445" y="904"/>
                    <a:pt x="839" y="668"/>
                    <a:pt x="1241" y="467"/>
                  </a:cubicBezTo>
                  <a:cubicBezTo>
                    <a:pt x="1652" y="253"/>
                    <a:pt x="2098" y="110"/>
                    <a:pt x="2562" y="39"/>
                  </a:cubicBezTo>
                  <a:cubicBezTo>
                    <a:pt x="2629" y="31"/>
                    <a:pt x="2696" y="27"/>
                    <a:pt x="2762" y="27"/>
                  </a:cubicBezTo>
                  <a:cubicBezTo>
                    <a:pt x="3157" y="27"/>
                    <a:pt x="3542" y="163"/>
                    <a:pt x="3847" y="422"/>
                  </a:cubicBezTo>
                  <a:cubicBezTo>
                    <a:pt x="4026" y="574"/>
                    <a:pt x="4160" y="770"/>
                    <a:pt x="4231" y="994"/>
                  </a:cubicBezTo>
                  <a:cubicBezTo>
                    <a:pt x="4293" y="1217"/>
                    <a:pt x="4311" y="1449"/>
                    <a:pt x="4276" y="1681"/>
                  </a:cubicBezTo>
                  <a:cubicBezTo>
                    <a:pt x="4311" y="1449"/>
                    <a:pt x="4302" y="1208"/>
                    <a:pt x="4240" y="985"/>
                  </a:cubicBezTo>
                  <a:cubicBezTo>
                    <a:pt x="4168" y="761"/>
                    <a:pt x="4044" y="565"/>
                    <a:pt x="3865" y="413"/>
                  </a:cubicBezTo>
                  <a:cubicBezTo>
                    <a:pt x="3549" y="144"/>
                    <a:pt x="3154" y="1"/>
                    <a:pt x="27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4"/>
            <p:cNvSpPr/>
            <p:nvPr/>
          </p:nvSpPr>
          <p:spPr>
            <a:xfrm>
              <a:off x="7326440" y="603189"/>
              <a:ext cx="334267" cy="114874"/>
            </a:xfrm>
            <a:custGeom>
              <a:avLst/>
              <a:gdLst/>
              <a:ahLst/>
              <a:cxnLst/>
              <a:rect l="l" t="t" r="r" b="b"/>
              <a:pathLst>
                <a:path w="4842" h="1664" extrusionOk="0">
                  <a:moveTo>
                    <a:pt x="2640" y="0"/>
                  </a:moveTo>
                  <a:cubicBezTo>
                    <a:pt x="2632" y="0"/>
                    <a:pt x="2967" y="516"/>
                    <a:pt x="3141" y="742"/>
                  </a:cubicBezTo>
                  <a:lnTo>
                    <a:pt x="3168" y="769"/>
                  </a:lnTo>
                  <a:cubicBezTo>
                    <a:pt x="2927" y="751"/>
                    <a:pt x="2686" y="742"/>
                    <a:pt x="2454" y="715"/>
                  </a:cubicBezTo>
                  <a:cubicBezTo>
                    <a:pt x="2267" y="698"/>
                    <a:pt x="2079" y="680"/>
                    <a:pt x="1892" y="662"/>
                  </a:cubicBezTo>
                  <a:lnTo>
                    <a:pt x="1401" y="198"/>
                  </a:lnTo>
                  <a:lnTo>
                    <a:pt x="1321" y="117"/>
                  </a:lnTo>
                  <a:lnTo>
                    <a:pt x="1321" y="117"/>
                  </a:lnTo>
                  <a:cubicBezTo>
                    <a:pt x="1463" y="305"/>
                    <a:pt x="1624" y="483"/>
                    <a:pt x="1785" y="644"/>
                  </a:cubicBezTo>
                  <a:cubicBezTo>
                    <a:pt x="1365" y="590"/>
                    <a:pt x="955" y="537"/>
                    <a:pt x="535" y="474"/>
                  </a:cubicBezTo>
                  <a:lnTo>
                    <a:pt x="44" y="394"/>
                  </a:lnTo>
                  <a:cubicBezTo>
                    <a:pt x="43" y="394"/>
                    <a:pt x="41" y="394"/>
                    <a:pt x="40" y="394"/>
                  </a:cubicBezTo>
                  <a:cubicBezTo>
                    <a:pt x="0" y="394"/>
                    <a:pt x="797" y="584"/>
                    <a:pt x="1330" y="689"/>
                  </a:cubicBezTo>
                  <a:lnTo>
                    <a:pt x="1071" y="947"/>
                  </a:lnTo>
                  <a:lnTo>
                    <a:pt x="1026" y="992"/>
                  </a:lnTo>
                  <a:cubicBezTo>
                    <a:pt x="1160" y="912"/>
                    <a:pt x="1285" y="814"/>
                    <a:pt x="1401" y="715"/>
                  </a:cubicBezTo>
                  <a:lnTo>
                    <a:pt x="1410" y="706"/>
                  </a:lnTo>
                  <a:cubicBezTo>
                    <a:pt x="1731" y="760"/>
                    <a:pt x="1981" y="796"/>
                    <a:pt x="2302" y="831"/>
                  </a:cubicBezTo>
                  <a:cubicBezTo>
                    <a:pt x="2436" y="840"/>
                    <a:pt x="2570" y="858"/>
                    <a:pt x="2695" y="867"/>
                  </a:cubicBezTo>
                  <a:lnTo>
                    <a:pt x="2160" y="1447"/>
                  </a:lnTo>
                  <a:lnTo>
                    <a:pt x="2070" y="1537"/>
                  </a:lnTo>
                  <a:cubicBezTo>
                    <a:pt x="2069" y="1538"/>
                    <a:pt x="2069" y="1539"/>
                    <a:pt x="2069" y="1539"/>
                  </a:cubicBezTo>
                  <a:cubicBezTo>
                    <a:pt x="2081" y="1539"/>
                    <a:pt x="2525" y="1144"/>
                    <a:pt x="2713" y="939"/>
                  </a:cubicBezTo>
                  <a:lnTo>
                    <a:pt x="2775" y="867"/>
                  </a:lnTo>
                  <a:cubicBezTo>
                    <a:pt x="2972" y="885"/>
                    <a:pt x="3168" y="894"/>
                    <a:pt x="3356" y="912"/>
                  </a:cubicBezTo>
                  <a:lnTo>
                    <a:pt x="3472" y="930"/>
                  </a:lnTo>
                  <a:lnTo>
                    <a:pt x="3025" y="1563"/>
                  </a:lnTo>
                  <a:lnTo>
                    <a:pt x="2954" y="1661"/>
                  </a:lnTo>
                  <a:cubicBezTo>
                    <a:pt x="2953" y="1663"/>
                    <a:pt x="2953" y="1663"/>
                    <a:pt x="2953" y="1663"/>
                  </a:cubicBezTo>
                  <a:cubicBezTo>
                    <a:pt x="2956" y="1663"/>
                    <a:pt x="3335" y="1225"/>
                    <a:pt x="3498" y="1001"/>
                  </a:cubicBezTo>
                  <a:lnTo>
                    <a:pt x="3543" y="930"/>
                  </a:lnTo>
                  <a:cubicBezTo>
                    <a:pt x="3748" y="956"/>
                    <a:pt x="3945" y="983"/>
                    <a:pt x="4150" y="1028"/>
                  </a:cubicBezTo>
                  <a:cubicBezTo>
                    <a:pt x="4346" y="1055"/>
                    <a:pt x="4543" y="1117"/>
                    <a:pt x="4739" y="1197"/>
                  </a:cubicBezTo>
                  <a:cubicBezTo>
                    <a:pt x="4744" y="1199"/>
                    <a:pt x="4750" y="1200"/>
                    <a:pt x="4755" y="1200"/>
                  </a:cubicBezTo>
                  <a:cubicBezTo>
                    <a:pt x="4809" y="1200"/>
                    <a:pt x="4841" y="1122"/>
                    <a:pt x="4792" y="1081"/>
                  </a:cubicBezTo>
                  <a:cubicBezTo>
                    <a:pt x="4632" y="1010"/>
                    <a:pt x="4462" y="956"/>
                    <a:pt x="4284" y="921"/>
                  </a:cubicBezTo>
                  <a:cubicBezTo>
                    <a:pt x="4061" y="876"/>
                    <a:pt x="3837" y="840"/>
                    <a:pt x="3605" y="814"/>
                  </a:cubicBezTo>
                  <a:cubicBezTo>
                    <a:pt x="3489" y="796"/>
                    <a:pt x="3364" y="787"/>
                    <a:pt x="3248" y="778"/>
                  </a:cubicBezTo>
                  <a:lnTo>
                    <a:pt x="2713" y="100"/>
                  </a:lnTo>
                  <a:lnTo>
                    <a:pt x="2642" y="1"/>
                  </a:lnTo>
                  <a:cubicBezTo>
                    <a:pt x="2641" y="1"/>
                    <a:pt x="2640" y="0"/>
                    <a:pt x="26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4"/>
            <p:cNvSpPr/>
            <p:nvPr/>
          </p:nvSpPr>
          <p:spPr>
            <a:xfrm>
              <a:off x="7378215" y="641228"/>
              <a:ext cx="350698" cy="334751"/>
            </a:xfrm>
            <a:custGeom>
              <a:avLst/>
              <a:gdLst/>
              <a:ahLst/>
              <a:cxnLst/>
              <a:rect l="l" t="t" r="r" b="b"/>
              <a:pathLst>
                <a:path w="5080" h="4849" extrusionOk="0">
                  <a:moveTo>
                    <a:pt x="4991" y="0"/>
                  </a:moveTo>
                  <a:cubicBezTo>
                    <a:pt x="4985" y="0"/>
                    <a:pt x="4978" y="1"/>
                    <a:pt x="4971" y="4"/>
                  </a:cubicBezTo>
                  <a:cubicBezTo>
                    <a:pt x="4025" y="334"/>
                    <a:pt x="3328" y="1191"/>
                    <a:pt x="2980" y="2119"/>
                  </a:cubicBezTo>
                  <a:cubicBezTo>
                    <a:pt x="2592" y="2011"/>
                    <a:pt x="2194" y="1958"/>
                    <a:pt x="1797" y="1958"/>
                  </a:cubicBezTo>
                  <a:cubicBezTo>
                    <a:pt x="1210" y="1958"/>
                    <a:pt x="625" y="2074"/>
                    <a:pt x="71" y="2297"/>
                  </a:cubicBezTo>
                  <a:cubicBezTo>
                    <a:pt x="0" y="2329"/>
                    <a:pt x="19" y="2429"/>
                    <a:pt x="79" y="2429"/>
                  </a:cubicBezTo>
                  <a:cubicBezTo>
                    <a:pt x="87" y="2429"/>
                    <a:pt x="97" y="2427"/>
                    <a:pt x="107" y="2422"/>
                  </a:cubicBezTo>
                  <a:cubicBezTo>
                    <a:pt x="643" y="2204"/>
                    <a:pt x="1213" y="2092"/>
                    <a:pt x="1785" y="2092"/>
                  </a:cubicBezTo>
                  <a:cubicBezTo>
                    <a:pt x="2147" y="2092"/>
                    <a:pt x="2509" y="2136"/>
                    <a:pt x="2864" y="2226"/>
                  </a:cubicBezTo>
                  <a:cubicBezTo>
                    <a:pt x="2195" y="2592"/>
                    <a:pt x="1624" y="3172"/>
                    <a:pt x="1186" y="3797"/>
                  </a:cubicBezTo>
                  <a:cubicBezTo>
                    <a:pt x="1156" y="3846"/>
                    <a:pt x="1201" y="3891"/>
                    <a:pt x="1247" y="3891"/>
                  </a:cubicBezTo>
                  <a:cubicBezTo>
                    <a:pt x="1268" y="3891"/>
                    <a:pt x="1289" y="3882"/>
                    <a:pt x="1302" y="3859"/>
                  </a:cubicBezTo>
                  <a:cubicBezTo>
                    <a:pt x="1731" y="3226"/>
                    <a:pt x="2302" y="2699"/>
                    <a:pt x="2971" y="2324"/>
                  </a:cubicBezTo>
                  <a:lnTo>
                    <a:pt x="2971" y="2324"/>
                  </a:lnTo>
                  <a:cubicBezTo>
                    <a:pt x="2998" y="3083"/>
                    <a:pt x="2847" y="3842"/>
                    <a:pt x="2534" y="4538"/>
                  </a:cubicBezTo>
                  <a:cubicBezTo>
                    <a:pt x="2510" y="4592"/>
                    <a:pt x="2555" y="4637"/>
                    <a:pt x="2595" y="4637"/>
                  </a:cubicBezTo>
                  <a:cubicBezTo>
                    <a:pt x="2614" y="4637"/>
                    <a:pt x="2632" y="4627"/>
                    <a:pt x="2641" y="4600"/>
                  </a:cubicBezTo>
                  <a:cubicBezTo>
                    <a:pt x="2945" y="3913"/>
                    <a:pt x="3141" y="3119"/>
                    <a:pt x="3096" y="2351"/>
                  </a:cubicBezTo>
                  <a:lnTo>
                    <a:pt x="3096" y="2351"/>
                  </a:lnTo>
                  <a:cubicBezTo>
                    <a:pt x="3775" y="3011"/>
                    <a:pt x="4230" y="3868"/>
                    <a:pt x="4382" y="4796"/>
                  </a:cubicBezTo>
                  <a:cubicBezTo>
                    <a:pt x="4389" y="4833"/>
                    <a:pt x="4413" y="4848"/>
                    <a:pt x="4440" y="4848"/>
                  </a:cubicBezTo>
                  <a:cubicBezTo>
                    <a:pt x="4479" y="4848"/>
                    <a:pt x="4521" y="4814"/>
                    <a:pt x="4515" y="4761"/>
                  </a:cubicBezTo>
                  <a:cubicBezTo>
                    <a:pt x="4346" y="3770"/>
                    <a:pt x="3846" y="2860"/>
                    <a:pt x="3105" y="2173"/>
                  </a:cubicBezTo>
                  <a:cubicBezTo>
                    <a:pt x="3436" y="1280"/>
                    <a:pt x="4105" y="450"/>
                    <a:pt x="5006" y="138"/>
                  </a:cubicBezTo>
                  <a:cubicBezTo>
                    <a:pt x="5079" y="113"/>
                    <a:pt x="5056" y="0"/>
                    <a:pt x="49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4"/>
            <p:cNvSpPr/>
            <p:nvPr/>
          </p:nvSpPr>
          <p:spPr>
            <a:xfrm>
              <a:off x="7645513" y="935874"/>
              <a:ext cx="106038" cy="104036"/>
            </a:xfrm>
            <a:custGeom>
              <a:avLst/>
              <a:gdLst/>
              <a:ahLst/>
              <a:cxnLst/>
              <a:rect l="l" t="t" r="r" b="b"/>
              <a:pathLst>
                <a:path w="1536" h="1507" extrusionOk="0">
                  <a:moveTo>
                    <a:pt x="715" y="0"/>
                  </a:moveTo>
                  <a:cubicBezTo>
                    <a:pt x="621" y="0"/>
                    <a:pt x="527" y="21"/>
                    <a:pt x="438" y="64"/>
                  </a:cubicBezTo>
                  <a:cubicBezTo>
                    <a:pt x="117" y="225"/>
                    <a:pt x="1" y="653"/>
                    <a:pt x="179" y="1010"/>
                  </a:cubicBezTo>
                  <a:cubicBezTo>
                    <a:pt x="320" y="1292"/>
                    <a:pt x="632" y="1506"/>
                    <a:pt x="920" y="1506"/>
                  </a:cubicBezTo>
                  <a:cubicBezTo>
                    <a:pt x="997" y="1506"/>
                    <a:pt x="1073" y="1491"/>
                    <a:pt x="1143" y="1457"/>
                  </a:cubicBezTo>
                  <a:cubicBezTo>
                    <a:pt x="1465" y="1287"/>
                    <a:pt x="1536" y="769"/>
                    <a:pt x="1357" y="412"/>
                  </a:cubicBezTo>
                  <a:cubicBezTo>
                    <a:pt x="1221" y="152"/>
                    <a:pt x="969" y="0"/>
                    <a:pt x="7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4"/>
            <p:cNvSpPr/>
            <p:nvPr/>
          </p:nvSpPr>
          <p:spPr>
            <a:xfrm>
              <a:off x="7499507" y="929384"/>
              <a:ext cx="104795" cy="105278"/>
            </a:xfrm>
            <a:custGeom>
              <a:avLst/>
              <a:gdLst/>
              <a:ahLst/>
              <a:cxnLst/>
              <a:rect l="l" t="t" r="r" b="b"/>
              <a:pathLst>
                <a:path w="1518" h="1525" extrusionOk="0">
                  <a:moveTo>
                    <a:pt x="805" y="0"/>
                  </a:moveTo>
                  <a:cubicBezTo>
                    <a:pt x="531" y="0"/>
                    <a:pt x="263" y="183"/>
                    <a:pt x="143" y="471"/>
                  </a:cubicBezTo>
                  <a:cubicBezTo>
                    <a:pt x="1" y="846"/>
                    <a:pt x="117" y="1354"/>
                    <a:pt x="456" y="1488"/>
                  </a:cubicBezTo>
                  <a:cubicBezTo>
                    <a:pt x="514" y="1513"/>
                    <a:pt x="576" y="1524"/>
                    <a:pt x="638" y="1524"/>
                  </a:cubicBezTo>
                  <a:cubicBezTo>
                    <a:pt x="935" y="1524"/>
                    <a:pt x="1250" y="1264"/>
                    <a:pt x="1375" y="962"/>
                  </a:cubicBezTo>
                  <a:cubicBezTo>
                    <a:pt x="1518" y="587"/>
                    <a:pt x="1366" y="176"/>
                    <a:pt x="1027" y="42"/>
                  </a:cubicBezTo>
                  <a:cubicBezTo>
                    <a:pt x="955" y="14"/>
                    <a:pt x="880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4"/>
            <p:cNvSpPr/>
            <p:nvPr/>
          </p:nvSpPr>
          <p:spPr>
            <a:xfrm>
              <a:off x="7310355" y="757070"/>
              <a:ext cx="111630" cy="91057"/>
            </a:xfrm>
            <a:custGeom>
              <a:avLst/>
              <a:gdLst/>
              <a:ahLst/>
              <a:cxnLst/>
              <a:rect l="l" t="t" r="r" b="b"/>
              <a:pathLst>
                <a:path w="1617" h="1319" extrusionOk="0">
                  <a:moveTo>
                    <a:pt x="876" y="0"/>
                  </a:moveTo>
                  <a:cubicBezTo>
                    <a:pt x="852" y="0"/>
                    <a:pt x="828" y="2"/>
                    <a:pt x="804" y="4"/>
                  </a:cubicBezTo>
                  <a:cubicBezTo>
                    <a:pt x="402" y="39"/>
                    <a:pt x="1" y="370"/>
                    <a:pt x="36" y="736"/>
                  </a:cubicBezTo>
                  <a:cubicBezTo>
                    <a:pt x="62" y="1070"/>
                    <a:pt x="472" y="1319"/>
                    <a:pt x="846" y="1319"/>
                  </a:cubicBezTo>
                  <a:cubicBezTo>
                    <a:pt x="871" y="1319"/>
                    <a:pt x="896" y="1318"/>
                    <a:pt x="920" y="1316"/>
                  </a:cubicBezTo>
                  <a:cubicBezTo>
                    <a:pt x="1322" y="1280"/>
                    <a:pt x="1616" y="959"/>
                    <a:pt x="1589" y="593"/>
                  </a:cubicBezTo>
                  <a:cubicBezTo>
                    <a:pt x="1556" y="257"/>
                    <a:pt x="1246" y="0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4"/>
            <p:cNvSpPr/>
            <p:nvPr/>
          </p:nvSpPr>
          <p:spPr>
            <a:xfrm>
              <a:off x="7398442" y="875329"/>
              <a:ext cx="107280" cy="101205"/>
            </a:xfrm>
            <a:custGeom>
              <a:avLst/>
              <a:gdLst/>
              <a:ahLst/>
              <a:cxnLst/>
              <a:rect l="l" t="t" r="r" b="b"/>
              <a:pathLst>
                <a:path w="1554" h="1466" extrusionOk="0">
                  <a:moveTo>
                    <a:pt x="843" y="1"/>
                  </a:moveTo>
                  <a:cubicBezTo>
                    <a:pt x="625" y="1"/>
                    <a:pt x="404" y="107"/>
                    <a:pt x="260" y="308"/>
                  </a:cubicBezTo>
                  <a:cubicBezTo>
                    <a:pt x="19" y="629"/>
                    <a:pt x="1" y="1156"/>
                    <a:pt x="287" y="1370"/>
                  </a:cubicBezTo>
                  <a:cubicBezTo>
                    <a:pt x="377" y="1436"/>
                    <a:pt x="487" y="1465"/>
                    <a:pt x="603" y="1465"/>
                  </a:cubicBezTo>
                  <a:cubicBezTo>
                    <a:pt x="863" y="1465"/>
                    <a:pt x="1152" y="1316"/>
                    <a:pt x="1313" y="1093"/>
                  </a:cubicBezTo>
                  <a:cubicBezTo>
                    <a:pt x="1554" y="772"/>
                    <a:pt x="1509" y="334"/>
                    <a:pt x="1215" y="120"/>
                  </a:cubicBezTo>
                  <a:cubicBezTo>
                    <a:pt x="1104" y="40"/>
                    <a:pt x="974" y="1"/>
                    <a:pt x="8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4"/>
            <p:cNvSpPr/>
            <p:nvPr/>
          </p:nvSpPr>
          <p:spPr>
            <a:xfrm>
              <a:off x="7416322" y="896661"/>
              <a:ext cx="40731" cy="43975"/>
            </a:xfrm>
            <a:custGeom>
              <a:avLst/>
              <a:gdLst/>
              <a:ahLst/>
              <a:cxnLst/>
              <a:rect l="l" t="t" r="r" b="b"/>
              <a:pathLst>
                <a:path w="590" h="637" extrusionOk="0">
                  <a:moveTo>
                    <a:pt x="350" y="1"/>
                  </a:moveTo>
                  <a:cubicBezTo>
                    <a:pt x="333" y="1"/>
                    <a:pt x="318" y="3"/>
                    <a:pt x="304" y="8"/>
                  </a:cubicBezTo>
                  <a:lnTo>
                    <a:pt x="242" y="8"/>
                  </a:lnTo>
                  <a:cubicBezTo>
                    <a:pt x="233" y="17"/>
                    <a:pt x="215" y="17"/>
                    <a:pt x="206" y="25"/>
                  </a:cubicBezTo>
                  <a:cubicBezTo>
                    <a:pt x="188" y="34"/>
                    <a:pt x="179" y="34"/>
                    <a:pt x="161" y="43"/>
                  </a:cubicBezTo>
                  <a:cubicBezTo>
                    <a:pt x="153" y="52"/>
                    <a:pt x="126" y="70"/>
                    <a:pt x="108" y="88"/>
                  </a:cubicBezTo>
                  <a:lnTo>
                    <a:pt x="108" y="97"/>
                  </a:lnTo>
                  <a:cubicBezTo>
                    <a:pt x="90" y="115"/>
                    <a:pt x="72" y="133"/>
                    <a:pt x="63" y="150"/>
                  </a:cubicBezTo>
                  <a:cubicBezTo>
                    <a:pt x="54" y="150"/>
                    <a:pt x="54" y="159"/>
                    <a:pt x="54" y="159"/>
                  </a:cubicBezTo>
                  <a:cubicBezTo>
                    <a:pt x="36" y="186"/>
                    <a:pt x="28" y="213"/>
                    <a:pt x="19" y="240"/>
                  </a:cubicBezTo>
                  <a:cubicBezTo>
                    <a:pt x="10" y="266"/>
                    <a:pt x="1" y="302"/>
                    <a:pt x="1" y="329"/>
                  </a:cubicBezTo>
                  <a:cubicBezTo>
                    <a:pt x="1" y="365"/>
                    <a:pt x="1" y="400"/>
                    <a:pt x="10" y="436"/>
                  </a:cubicBezTo>
                  <a:lnTo>
                    <a:pt x="10" y="445"/>
                  </a:lnTo>
                  <a:lnTo>
                    <a:pt x="36" y="507"/>
                  </a:lnTo>
                  <a:lnTo>
                    <a:pt x="36" y="516"/>
                  </a:lnTo>
                  <a:lnTo>
                    <a:pt x="72" y="561"/>
                  </a:lnTo>
                  <a:lnTo>
                    <a:pt x="117" y="597"/>
                  </a:lnTo>
                  <a:cubicBezTo>
                    <a:pt x="144" y="615"/>
                    <a:pt x="161" y="623"/>
                    <a:pt x="188" y="623"/>
                  </a:cubicBezTo>
                  <a:cubicBezTo>
                    <a:pt x="206" y="632"/>
                    <a:pt x="226" y="637"/>
                    <a:pt x="247" y="637"/>
                  </a:cubicBezTo>
                  <a:cubicBezTo>
                    <a:pt x="269" y="637"/>
                    <a:pt x="291" y="632"/>
                    <a:pt x="313" y="623"/>
                  </a:cubicBezTo>
                  <a:cubicBezTo>
                    <a:pt x="322" y="623"/>
                    <a:pt x="340" y="615"/>
                    <a:pt x="349" y="615"/>
                  </a:cubicBezTo>
                  <a:cubicBezTo>
                    <a:pt x="367" y="606"/>
                    <a:pt x="376" y="606"/>
                    <a:pt x="385" y="597"/>
                  </a:cubicBezTo>
                  <a:lnTo>
                    <a:pt x="411" y="579"/>
                  </a:lnTo>
                  <a:cubicBezTo>
                    <a:pt x="420" y="579"/>
                    <a:pt x="420" y="570"/>
                    <a:pt x="429" y="570"/>
                  </a:cubicBezTo>
                  <a:lnTo>
                    <a:pt x="456" y="552"/>
                  </a:lnTo>
                  <a:lnTo>
                    <a:pt x="483" y="525"/>
                  </a:lnTo>
                  <a:lnTo>
                    <a:pt x="501" y="507"/>
                  </a:lnTo>
                  <a:cubicBezTo>
                    <a:pt x="536" y="472"/>
                    <a:pt x="572" y="418"/>
                    <a:pt x="581" y="365"/>
                  </a:cubicBezTo>
                  <a:cubicBezTo>
                    <a:pt x="581" y="347"/>
                    <a:pt x="590" y="311"/>
                    <a:pt x="590" y="293"/>
                  </a:cubicBezTo>
                  <a:cubicBezTo>
                    <a:pt x="590" y="266"/>
                    <a:pt x="590" y="249"/>
                    <a:pt x="581" y="222"/>
                  </a:cubicBezTo>
                  <a:cubicBezTo>
                    <a:pt x="581" y="195"/>
                    <a:pt x="572" y="177"/>
                    <a:pt x="563" y="150"/>
                  </a:cubicBezTo>
                  <a:cubicBezTo>
                    <a:pt x="554" y="142"/>
                    <a:pt x="554" y="133"/>
                    <a:pt x="545" y="124"/>
                  </a:cubicBezTo>
                  <a:cubicBezTo>
                    <a:pt x="527" y="79"/>
                    <a:pt x="492" y="52"/>
                    <a:pt x="456" y="34"/>
                  </a:cubicBezTo>
                  <a:cubicBezTo>
                    <a:pt x="447" y="34"/>
                    <a:pt x="411" y="17"/>
                    <a:pt x="402" y="8"/>
                  </a:cubicBezTo>
                  <a:cubicBezTo>
                    <a:pt x="385" y="3"/>
                    <a:pt x="367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4"/>
            <p:cNvSpPr/>
            <p:nvPr/>
          </p:nvSpPr>
          <p:spPr>
            <a:xfrm>
              <a:off x="7335000" y="770878"/>
              <a:ext cx="48739" cy="43768"/>
            </a:xfrm>
            <a:custGeom>
              <a:avLst/>
              <a:gdLst/>
              <a:ahLst/>
              <a:cxnLst/>
              <a:rect l="l" t="t" r="r" b="b"/>
              <a:pathLst>
                <a:path w="706" h="634" extrusionOk="0">
                  <a:moveTo>
                    <a:pt x="384" y="0"/>
                  </a:moveTo>
                  <a:lnTo>
                    <a:pt x="304" y="9"/>
                  </a:lnTo>
                  <a:lnTo>
                    <a:pt x="295" y="9"/>
                  </a:lnTo>
                  <a:lnTo>
                    <a:pt x="251" y="36"/>
                  </a:lnTo>
                  <a:cubicBezTo>
                    <a:pt x="224" y="36"/>
                    <a:pt x="206" y="54"/>
                    <a:pt x="188" y="62"/>
                  </a:cubicBezTo>
                  <a:cubicBezTo>
                    <a:pt x="179" y="62"/>
                    <a:pt x="170" y="71"/>
                    <a:pt x="170" y="80"/>
                  </a:cubicBezTo>
                  <a:cubicBezTo>
                    <a:pt x="117" y="107"/>
                    <a:pt x="72" y="152"/>
                    <a:pt x="45" y="196"/>
                  </a:cubicBezTo>
                  <a:cubicBezTo>
                    <a:pt x="19" y="241"/>
                    <a:pt x="1" y="295"/>
                    <a:pt x="1" y="348"/>
                  </a:cubicBezTo>
                  <a:cubicBezTo>
                    <a:pt x="1" y="384"/>
                    <a:pt x="10" y="419"/>
                    <a:pt x="27" y="455"/>
                  </a:cubicBezTo>
                  <a:cubicBezTo>
                    <a:pt x="36" y="491"/>
                    <a:pt x="63" y="527"/>
                    <a:pt x="90" y="553"/>
                  </a:cubicBezTo>
                  <a:cubicBezTo>
                    <a:pt x="126" y="589"/>
                    <a:pt x="170" y="616"/>
                    <a:pt x="215" y="625"/>
                  </a:cubicBezTo>
                  <a:cubicBezTo>
                    <a:pt x="242" y="634"/>
                    <a:pt x="277" y="634"/>
                    <a:pt x="313" y="634"/>
                  </a:cubicBezTo>
                  <a:lnTo>
                    <a:pt x="331" y="634"/>
                  </a:lnTo>
                  <a:cubicBezTo>
                    <a:pt x="358" y="634"/>
                    <a:pt x="393" y="634"/>
                    <a:pt x="420" y="625"/>
                  </a:cubicBezTo>
                  <a:lnTo>
                    <a:pt x="465" y="625"/>
                  </a:lnTo>
                  <a:lnTo>
                    <a:pt x="527" y="598"/>
                  </a:lnTo>
                  <a:cubicBezTo>
                    <a:pt x="536" y="589"/>
                    <a:pt x="545" y="589"/>
                    <a:pt x="554" y="580"/>
                  </a:cubicBezTo>
                  <a:lnTo>
                    <a:pt x="572" y="580"/>
                  </a:lnTo>
                  <a:cubicBezTo>
                    <a:pt x="608" y="553"/>
                    <a:pt x="643" y="527"/>
                    <a:pt x="670" y="482"/>
                  </a:cubicBezTo>
                  <a:cubicBezTo>
                    <a:pt x="670" y="482"/>
                    <a:pt x="670" y="473"/>
                    <a:pt x="670" y="473"/>
                  </a:cubicBezTo>
                  <a:lnTo>
                    <a:pt x="670" y="464"/>
                  </a:lnTo>
                  <a:cubicBezTo>
                    <a:pt x="679" y="446"/>
                    <a:pt x="688" y="419"/>
                    <a:pt x="697" y="402"/>
                  </a:cubicBezTo>
                  <a:cubicBezTo>
                    <a:pt x="697" y="393"/>
                    <a:pt x="697" y="393"/>
                    <a:pt x="697" y="393"/>
                  </a:cubicBezTo>
                  <a:cubicBezTo>
                    <a:pt x="697" y="384"/>
                    <a:pt x="706" y="330"/>
                    <a:pt x="706" y="321"/>
                  </a:cubicBezTo>
                  <a:cubicBezTo>
                    <a:pt x="706" y="303"/>
                    <a:pt x="697" y="250"/>
                    <a:pt x="697" y="241"/>
                  </a:cubicBezTo>
                  <a:lnTo>
                    <a:pt x="706" y="205"/>
                  </a:lnTo>
                  <a:cubicBezTo>
                    <a:pt x="706" y="205"/>
                    <a:pt x="679" y="143"/>
                    <a:pt x="679" y="143"/>
                  </a:cubicBezTo>
                  <a:cubicBezTo>
                    <a:pt x="679" y="143"/>
                    <a:pt x="634" y="89"/>
                    <a:pt x="634" y="80"/>
                  </a:cubicBezTo>
                  <a:cubicBezTo>
                    <a:pt x="625" y="80"/>
                    <a:pt x="581" y="45"/>
                    <a:pt x="572" y="36"/>
                  </a:cubicBezTo>
                  <a:lnTo>
                    <a:pt x="500" y="9"/>
                  </a:lnTo>
                  <a:lnTo>
                    <a:pt x="492" y="9"/>
                  </a:lnTo>
                  <a:cubicBezTo>
                    <a:pt x="465" y="9"/>
                    <a:pt x="438" y="0"/>
                    <a:pt x="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4"/>
            <p:cNvSpPr/>
            <p:nvPr/>
          </p:nvSpPr>
          <p:spPr>
            <a:xfrm>
              <a:off x="7522910" y="949681"/>
              <a:ext cx="43216" cy="50672"/>
            </a:xfrm>
            <a:custGeom>
              <a:avLst/>
              <a:gdLst/>
              <a:ahLst/>
              <a:cxnLst/>
              <a:rect l="l" t="t" r="r" b="b"/>
              <a:pathLst>
                <a:path w="626" h="734" extrusionOk="0">
                  <a:moveTo>
                    <a:pt x="309" y="0"/>
                  </a:moveTo>
                  <a:cubicBezTo>
                    <a:pt x="289" y="0"/>
                    <a:pt x="269" y="3"/>
                    <a:pt x="251" y="7"/>
                  </a:cubicBezTo>
                  <a:cubicBezTo>
                    <a:pt x="206" y="25"/>
                    <a:pt x="161" y="43"/>
                    <a:pt x="126" y="79"/>
                  </a:cubicBezTo>
                  <a:lnTo>
                    <a:pt x="126" y="88"/>
                  </a:lnTo>
                  <a:cubicBezTo>
                    <a:pt x="108" y="114"/>
                    <a:pt x="90" y="132"/>
                    <a:pt x="72" y="150"/>
                  </a:cubicBezTo>
                  <a:cubicBezTo>
                    <a:pt x="63" y="159"/>
                    <a:pt x="63" y="168"/>
                    <a:pt x="63" y="177"/>
                  </a:cubicBezTo>
                  <a:cubicBezTo>
                    <a:pt x="54" y="186"/>
                    <a:pt x="45" y="204"/>
                    <a:pt x="45" y="221"/>
                  </a:cubicBezTo>
                  <a:cubicBezTo>
                    <a:pt x="28" y="239"/>
                    <a:pt x="19" y="266"/>
                    <a:pt x="10" y="293"/>
                  </a:cubicBezTo>
                  <a:cubicBezTo>
                    <a:pt x="10" y="302"/>
                    <a:pt x="10" y="311"/>
                    <a:pt x="10" y="320"/>
                  </a:cubicBezTo>
                  <a:cubicBezTo>
                    <a:pt x="1" y="346"/>
                    <a:pt x="1" y="382"/>
                    <a:pt x="1" y="409"/>
                  </a:cubicBezTo>
                  <a:cubicBezTo>
                    <a:pt x="1" y="445"/>
                    <a:pt x="1" y="489"/>
                    <a:pt x="10" y="525"/>
                  </a:cubicBezTo>
                  <a:cubicBezTo>
                    <a:pt x="19" y="569"/>
                    <a:pt x="45" y="614"/>
                    <a:pt x="81" y="650"/>
                  </a:cubicBezTo>
                  <a:cubicBezTo>
                    <a:pt x="108" y="677"/>
                    <a:pt x="144" y="694"/>
                    <a:pt x="179" y="712"/>
                  </a:cubicBezTo>
                  <a:cubicBezTo>
                    <a:pt x="199" y="725"/>
                    <a:pt x="228" y="734"/>
                    <a:pt x="256" y="734"/>
                  </a:cubicBezTo>
                  <a:cubicBezTo>
                    <a:pt x="267" y="734"/>
                    <a:pt x="277" y="733"/>
                    <a:pt x="286" y="730"/>
                  </a:cubicBezTo>
                  <a:cubicBezTo>
                    <a:pt x="340" y="730"/>
                    <a:pt x="385" y="721"/>
                    <a:pt x="429" y="694"/>
                  </a:cubicBezTo>
                  <a:cubicBezTo>
                    <a:pt x="492" y="659"/>
                    <a:pt x="536" y="614"/>
                    <a:pt x="572" y="561"/>
                  </a:cubicBezTo>
                  <a:lnTo>
                    <a:pt x="581" y="534"/>
                  </a:lnTo>
                  <a:cubicBezTo>
                    <a:pt x="590" y="516"/>
                    <a:pt x="608" y="489"/>
                    <a:pt x="617" y="462"/>
                  </a:cubicBezTo>
                  <a:lnTo>
                    <a:pt x="617" y="445"/>
                  </a:lnTo>
                  <a:cubicBezTo>
                    <a:pt x="626" y="418"/>
                    <a:pt x="626" y="382"/>
                    <a:pt x="626" y="355"/>
                  </a:cubicBezTo>
                  <a:cubicBezTo>
                    <a:pt x="626" y="346"/>
                    <a:pt x="626" y="337"/>
                    <a:pt x="626" y="328"/>
                  </a:cubicBezTo>
                  <a:lnTo>
                    <a:pt x="617" y="248"/>
                  </a:lnTo>
                  <a:cubicBezTo>
                    <a:pt x="617" y="239"/>
                    <a:pt x="608" y="221"/>
                    <a:pt x="608" y="212"/>
                  </a:cubicBezTo>
                  <a:cubicBezTo>
                    <a:pt x="599" y="195"/>
                    <a:pt x="590" y="168"/>
                    <a:pt x="572" y="141"/>
                  </a:cubicBezTo>
                  <a:cubicBezTo>
                    <a:pt x="545" y="105"/>
                    <a:pt x="510" y="70"/>
                    <a:pt x="474" y="43"/>
                  </a:cubicBezTo>
                  <a:cubicBezTo>
                    <a:pt x="438" y="25"/>
                    <a:pt x="402" y="7"/>
                    <a:pt x="367" y="7"/>
                  </a:cubicBezTo>
                  <a:cubicBezTo>
                    <a:pt x="349" y="3"/>
                    <a:pt x="329" y="0"/>
                    <a:pt x="3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4"/>
            <p:cNvSpPr/>
            <p:nvPr/>
          </p:nvSpPr>
          <p:spPr>
            <a:xfrm>
              <a:off x="7691766" y="960243"/>
              <a:ext cx="40731" cy="45908"/>
            </a:xfrm>
            <a:custGeom>
              <a:avLst/>
              <a:gdLst/>
              <a:ahLst/>
              <a:cxnLst/>
              <a:rect l="l" t="t" r="r" b="b"/>
              <a:pathLst>
                <a:path w="590" h="665" extrusionOk="0">
                  <a:moveTo>
                    <a:pt x="286" y="0"/>
                  </a:moveTo>
                  <a:cubicBezTo>
                    <a:pt x="265" y="0"/>
                    <a:pt x="244" y="4"/>
                    <a:pt x="223" y="15"/>
                  </a:cubicBezTo>
                  <a:lnTo>
                    <a:pt x="152" y="42"/>
                  </a:lnTo>
                  <a:lnTo>
                    <a:pt x="98" y="77"/>
                  </a:lnTo>
                  <a:cubicBezTo>
                    <a:pt x="81" y="104"/>
                    <a:pt x="63" y="122"/>
                    <a:pt x="54" y="149"/>
                  </a:cubicBezTo>
                  <a:lnTo>
                    <a:pt x="45" y="167"/>
                  </a:lnTo>
                  <a:cubicBezTo>
                    <a:pt x="18" y="211"/>
                    <a:pt x="0" y="265"/>
                    <a:pt x="0" y="309"/>
                  </a:cubicBezTo>
                  <a:lnTo>
                    <a:pt x="0" y="318"/>
                  </a:lnTo>
                  <a:cubicBezTo>
                    <a:pt x="0" y="354"/>
                    <a:pt x="9" y="381"/>
                    <a:pt x="9" y="408"/>
                  </a:cubicBezTo>
                  <a:cubicBezTo>
                    <a:pt x="9" y="416"/>
                    <a:pt x="9" y="416"/>
                    <a:pt x="9" y="425"/>
                  </a:cubicBezTo>
                  <a:lnTo>
                    <a:pt x="9" y="434"/>
                  </a:lnTo>
                  <a:lnTo>
                    <a:pt x="45" y="515"/>
                  </a:lnTo>
                  <a:cubicBezTo>
                    <a:pt x="45" y="515"/>
                    <a:pt x="54" y="524"/>
                    <a:pt x="54" y="532"/>
                  </a:cubicBezTo>
                  <a:lnTo>
                    <a:pt x="98" y="586"/>
                  </a:lnTo>
                  <a:lnTo>
                    <a:pt x="152" y="631"/>
                  </a:lnTo>
                  <a:lnTo>
                    <a:pt x="223" y="657"/>
                  </a:lnTo>
                  <a:cubicBezTo>
                    <a:pt x="241" y="662"/>
                    <a:pt x="259" y="664"/>
                    <a:pt x="277" y="664"/>
                  </a:cubicBezTo>
                  <a:cubicBezTo>
                    <a:pt x="295" y="664"/>
                    <a:pt x="313" y="662"/>
                    <a:pt x="330" y="657"/>
                  </a:cubicBezTo>
                  <a:cubicBezTo>
                    <a:pt x="357" y="657"/>
                    <a:pt x="384" y="649"/>
                    <a:pt x="402" y="640"/>
                  </a:cubicBezTo>
                  <a:cubicBezTo>
                    <a:pt x="429" y="631"/>
                    <a:pt x="447" y="622"/>
                    <a:pt x="464" y="604"/>
                  </a:cubicBezTo>
                  <a:cubicBezTo>
                    <a:pt x="482" y="595"/>
                    <a:pt x="500" y="577"/>
                    <a:pt x="518" y="550"/>
                  </a:cubicBezTo>
                  <a:cubicBezTo>
                    <a:pt x="536" y="524"/>
                    <a:pt x="554" y="497"/>
                    <a:pt x="563" y="461"/>
                  </a:cubicBezTo>
                  <a:lnTo>
                    <a:pt x="571" y="443"/>
                  </a:lnTo>
                  <a:cubicBezTo>
                    <a:pt x="589" y="399"/>
                    <a:pt x="589" y="345"/>
                    <a:pt x="580" y="300"/>
                  </a:cubicBezTo>
                  <a:cubicBezTo>
                    <a:pt x="580" y="292"/>
                    <a:pt x="580" y="283"/>
                    <a:pt x="580" y="283"/>
                  </a:cubicBezTo>
                  <a:lnTo>
                    <a:pt x="580" y="256"/>
                  </a:lnTo>
                  <a:cubicBezTo>
                    <a:pt x="580" y="247"/>
                    <a:pt x="571" y="238"/>
                    <a:pt x="571" y="229"/>
                  </a:cubicBezTo>
                  <a:cubicBezTo>
                    <a:pt x="554" y="193"/>
                    <a:pt x="545" y="167"/>
                    <a:pt x="527" y="140"/>
                  </a:cubicBezTo>
                  <a:lnTo>
                    <a:pt x="482" y="86"/>
                  </a:lnTo>
                  <a:cubicBezTo>
                    <a:pt x="464" y="59"/>
                    <a:pt x="429" y="42"/>
                    <a:pt x="402" y="24"/>
                  </a:cubicBezTo>
                  <a:cubicBezTo>
                    <a:pt x="375" y="15"/>
                    <a:pt x="357" y="6"/>
                    <a:pt x="330" y="6"/>
                  </a:cubicBezTo>
                  <a:cubicBezTo>
                    <a:pt x="316" y="2"/>
                    <a:pt x="301" y="0"/>
                    <a:pt x="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4"/>
            <p:cNvSpPr/>
            <p:nvPr/>
          </p:nvSpPr>
          <p:spPr>
            <a:xfrm>
              <a:off x="7650484" y="934631"/>
              <a:ext cx="98030" cy="105555"/>
            </a:xfrm>
            <a:custGeom>
              <a:avLst/>
              <a:gdLst/>
              <a:ahLst/>
              <a:cxnLst/>
              <a:rect l="l" t="t" r="r" b="b"/>
              <a:pathLst>
                <a:path w="1420" h="1529" extrusionOk="0">
                  <a:moveTo>
                    <a:pt x="656" y="1"/>
                  </a:moveTo>
                  <a:cubicBezTo>
                    <a:pt x="570" y="1"/>
                    <a:pt x="484" y="19"/>
                    <a:pt x="402" y="56"/>
                  </a:cubicBezTo>
                  <a:cubicBezTo>
                    <a:pt x="223" y="136"/>
                    <a:pt x="90" y="288"/>
                    <a:pt x="45" y="475"/>
                  </a:cubicBezTo>
                  <a:cubicBezTo>
                    <a:pt x="1" y="660"/>
                    <a:pt x="18" y="854"/>
                    <a:pt x="104" y="1022"/>
                  </a:cubicBezTo>
                  <a:lnTo>
                    <a:pt x="104" y="1022"/>
                  </a:lnTo>
                  <a:cubicBezTo>
                    <a:pt x="18" y="854"/>
                    <a:pt x="1" y="660"/>
                    <a:pt x="54" y="484"/>
                  </a:cubicBezTo>
                  <a:cubicBezTo>
                    <a:pt x="132" y="205"/>
                    <a:pt x="379" y="30"/>
                    <a:pt x="641" y="30"/>
                  </a:cubicBezTo>
                  <a:cubicBezTo>
                    <a:pt x="741" y="30"/>
                    <a:pt x="842" y="55"/>
                    <a:pt x="937" y="109"/>
                  </a:cubicBezTo>
                  <a:cubicBezTo>
                    <a:pt x="1098" y="198"/>
                    <a:pt x="1223" y="341"/>
                    <a:pt x="1285" y="511"/>
                  </a:cubicBezTo>
                  <a:cubicBezTo>
                    <a:pt x="1357" y="680"/>
                    <a:pt x="1375" y="868"/>
                    <a:pt x="1339" y="1046"/>
                  </a:cubicBezTo>
                  <a:cubicBezTo>
                    <a:pt x="1312" y="1234"/>
                    <a:pt x="1196" y="1394"/>
                    <a:pt x="1027" y="1475"/>
                  </a:cubicBezTo>
                  <a:cubicBezTo>
                    <a:pt x="957" y="1499"/>
                    <a:pt x="885" y="1511"/>
                    <a:pt x="814" y="1511"/>
                  </a:cubicBezTo>
                  <a:cubicBezTo>
                    <a:pt x="702" y="1511"/>
                    <a:pt x="593" y="1481"/>
                    <a:pt x="500" y="1421"/>
                  </a:cubicBezTo>
                  <a:cubicBezTo>
                    <a:pt x="333" y="1333"/>
                    <a:pt x="200" y="1192"/>
                    <a:pt x="111" y="1034"/>
                  </a:cubicBezTo>
                  <a:lnTo>
                    <a:pt x="111" y="1034"/>
                  </a:lnTo>
                  <a:cubicBezTo>
                    <a:pt x="200" y="1192"/>
                    <a:pt x="332" y="1333"/>
                    <a:pt x="491" y="1421"/>
                  </a:cubicBezTo>
                  <a:cubicBezTo>
                    <a:pt x="598" y="1493"/>
                    <a:pt x="725" y="1528"/>
                    <a:pt x="851" y="1528"/>
                  </a:cubicBezTo>
                  <a:cubicBezTo>
                    <a:pt x="914" y="1528"/>
                    <a:pt x="976" y="1519"/>
                    <a:pt x="1036" y="1501"/>
                  </a:cubicBezTo>
                  <a:cubicBezTo>
                    <a:pt x="1214" y="1412"/>
                    <a:pt x="1348" y="1252"/>
                    <a:pt x="1384" y="1055"/>
                  </a:cubicBezTo>
                  <a:cubicBezTo>
                    <a:pt x="1419" y="868"/>
                    <a:pt x="1402" y="671"/>
                    <a:pt x="1339" y="493"/>
                  </a:cubicBezTo>
                  <a:cubicBezTo>
                    <a:pt x="1268" y="306"/>
                    <a:pt x="1125" y="163"/>
                    <a:pt x="955" y="73"/>
                  </a:cubicBezTo>
                  <a:cubicBezTo>
                    <a:pt x="859" y="25"/>
                    <a:pt x="758" y="1"/>
                    <a:pt x="656" y="1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4"/>
            <p:cNvSpPr/>
            <p:nvPr/>
          </p:nvSpPr>
          <p:spPr>
            <a:xfrm>
              <a:off x="7503857" y="928694"/>
              <a:ext cx="97408" cy="106797"/>
            </a:xfrm>
            <a:custGeom>
              <a:avLst/>
              <a:gdLst/>
              <a:ahLst/>
              <a:cxnLst/>
              <a:rect l="l" t="t" r="r" b="b"/>
              <a:pathLst>
                <a:path w="1411" h="1547" extrusionOk="0">
                  <a:moveTo>
                    <a:pt x="740" y="1"/>
                  </a:moveTo>
                  <a:cubicBezTo>
                    <a:pt x="642" y="1"/>
                    <a:pt x="545" y="23"/>
                    <a:pt x="455" y="70"/>
                  </a:cubicBezTo>
                  <a:cubicBezTo>
                    <a:pt x="286" y="159"/>
                    <a:pt x="152" y="302"/>
                    <a:pt x="80" y="481"/>
                  </a:cubicBezTo>
                  <a:cubicBezTo>
                    <a:pt x="152" y="311"/>
                    <a:pt x="286" y="168"/>
                    <a:pt x="455" y="88"/>
                  </a:cubicBezTo>
                  <a:cubicBezTo>
                    <a:pt x="544" y="44"/>
                    <a:pt x="637" y="23"/>
                    <a:pt x="728" y="23"/>
                  </a:cubicBezTo>
                  <a:cubicBezTo>
                    <a:pt x="1001" y="23"/>
                    <a:pt x="1254" y="210"/>
                    <a:pt x="1321" y="499"/>
                  </a:cubicBezTo>
                  <a:cubicBezTo>
                    <a:pt x="1357" y="677"/>
                    <a:pt x="1339" y="865"/>
                    <a:pt x="1250" y="1034"/>
                  </a:cubicBezTo>
                  <a:cubicBezTo>
                    <a:pt x="1169" y="1195"/>
                    <a:pt x="1044" y="1329"/>
                    <a:pt x="884" y="1427"/>
                  </a:cubicBezTo>
                  <a:cubicBezTo>
                    <a:pt x="786" y="1487"/>
                    <a:pt x="677" y="1517"/>
                    <a:pt x="567" y="1517"/>
                  </a:cubicBezTo>
                  <a:cubicBezTo>
                    <a:pt x="497" y="1517"/>
                    <a:pt x="427" y="1505"/>
                    <a:pt x="357" y="1480"/>
                  </a:cubicBezTo>
                  <a:cubicBezTo>
                    <a:pt x="196" y="1382"/>
                    <a:pt x="80" y="1222"/>
                    <a:pt x="45" y="1043"/>
                  </a:cubicBezTo>
                  <a:cubicBezTo>
                    <a:pt x="1" y="858"/>
                    <a:pt x="18" y="663"/>
                    <a:pt x="78" y="486"/>
                  </a:cubicBezTo>
                  <a:lnTo>
                    <a:pt x="78" y="486"/>
                  </a:lnTo>
                  <a:cubicBezTo>
                    <a:pt x="18" y="663"/>
                    <a:pt x="1" y="858"/>
                    <a:pt x="36" y="1034"/>
                  </a:cubicBezTo>
                  <a:cubicBezTo>
                    <a:pt x="63" y="1230"/>
                    <a:pt x="179" y="1400"/>
                    <a:pt x="348" y="1489"/>
                  </a:cubicBezTo>
                  <a:cubicBezTo>
                    <a:pt x="425" y="1528"/>
                    <a:pt x="508" y="1546"/>
                    <a:pt x="590" y="1546"/>
                  </a:cubicBezTo>
                  <a:cubicBezTo>
                    <a:pt x="698" y="1546"/>
                    <a:pt x="805" y="1514"/>
                    <a:pt x="902" y="1454"/>
                  </a:cubicBezTo>
                  <a:cubicBezTo>
                    <a:pt x="1071" y="1364"/>
                    <a:pt x="1214" y="1222"/>
                    <a:pt x="1303" y="1052"/>
                  </a:cubicBezTo>
                  <a:cubicBezTo>
                    <a:pt x="1384" y="873"/>
                    <a:pt x="1410" y="677"/>
                    <a:pt x="1357" y="481"/>
                  </a:cubicBezTo>
                  <a:cubicBezTo>
                    <a:pt x="1312" y="293"/>
                    <a:pt x="1178" y="142"/>
                    <a:pt x="1000" y="52"/>
                  </a:cubicBezTo>
                  <a:cubicBezTo>
                    <a:pt x="915" y="19"/>
                    <a:pt x="827" y="1"/>
                    <a:pt x="740" y="1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4"/>
            <p:cNvSpPr/>
            <p:nvPr/>
          </p:nvSpPr>
          <p:spPr>
            <a:xfrm>
              <a:off x="7310355" y="755137"/>
              <a:ext cx="111630" cy="93059"/>
            </a:xfrm>
            <a:custGeom>
              <a:avLst/>
              <a:gdLst/>
              <a:ahLst/>
              <a:cxnLst/>
              <a:rect l="l" t="t" r="r" b="b"/>
              <a:pathLst>
                <a:path w="1617" h="1348" extrusionOk="0">
                  <a:moveTo>
                    <a:pt x="870" y="0"/>
                  </a:moveTo>
                  <a:cubicBezTo>
                    <a:pt x="822" y="0"/>
                    <a:pt x="773" y="5"/>
                    <a:pt x="724" y="14"/>
                  </a:cubicBezTo>
                  <a:cubicBezTo>
                    <a:pt x="536" y="50"/>
                    <a:pt x="358" y="148"/>
                    <a:pt x="224" y="282"/>
                  </a:cubicBezTo>
                  <a:cubicBezTo>
                    <a:pt x="72" y="407"/>
                    <a:pt x="1" y="603"/>
                    <a:pt x="27" y="799"/>
                  </a:cubicBezTo>
                  <a:cubicBezTo>
                    <a:pt x="72" y="987"/>
                    <a:pt x="206" y="1138"/>
                    <a:pt x="376" y="1228"/>
                  </a:cubicBezTo>
                  <a:cubicBezTo>
                    <a:pt x="520" y="1304"/>
                    <a:pt x="678" y="1348"/>
                    <a:pt x="838" y="1348"/>
                  </a:cubicBezTo>
                  <a:cubicBezTo>
                    <a:pt x="865" y="1348"/>
                    <a:pt x="893" y="1346"/>
                    <a:pt x="920" y="1344"/>
                  </a:cubicBezTo>
                  <a:lnTo>
                    <a:pt x="920" y="1344"/>
                  </a:lnTo>
                  <a:cubicBezTo>
                    <a:pt x="904" y="1344"/>
                    <a:pt x="889" y="1345"/>
                    <a:pt x="873" y="1345"/>
                  </a:cubicBezTo>
                  <a:cubicBezTo>
                    <a:pt x="701" y="1345"/>
                    <a:pt x="532" y="1300"/>
                    <a:pt x="384" y="1219"/>
                  </a:cubicBezTo>
                  <a:cubicBezTo>
                    <a:pt x="215" y="1129"/>
                    <a:pt x="99" y="978"/>
                    <a:pt x="54" y="799"/>
                  </a:cubicBezTo>
                  <a:cubicBezTo>
                    <a:pt x="36" y="612"/>
                    <a:pt x="108" y="433"/>
                    <a:pt x="251" y="308"/>
                  </a:cubicBezTo>
                  <a:cubicBezTo>
                    <a:pt x="384" y="183"/>
                    <a:pt x="554" y="103"/>
                    <a:pt x="733" y="67"/>
                  </a:cubicBezTo>
                  <a:cubicBezTo>
                    <a:pt x="783" y="57"/>
                    <a:pt x="833" y="52"/>
                    <a:pt x="884" y="52"/>
                  </a:cubicBezTo>
                  <a:cubicBezTo>
                    <a:pt x="1014" y="52"/>
                    <a:pt x="1143" y="86"/>
                    <a:pt x="1259" y="157"/>
                  </a:cubicBezTo>
                  <a:cubicBezTo>
                    <a:pt x="1420" y="246"/>
                    <a:pt x="1536" y="407"/>
                    <a:pt x="1571" y="585"/>
                  </a:cubicBezTo>
                  <a:cubicBezTo>
                    <a:pt x="1598" y="772"/>
                    <a:pt x="1545" y="960"/>
                    <a:pt x="1411" y="1103"/>
                  </a:cubicBezTo>
                  <a:cubicBezTo>
                    <a:pt x="1286" y="1237"/>
                    <a:pt x="1107" y="1326"/>
                    <a:pt x="920" y="1344"/>
                  </a:cubicBezTo>
                  <a:cubicBezTo>
                    <a:pt x="1107" y="1326"/>
                    <a:pt x="1286" y="1245"/>
                    <a:pt x="1420" y="1103"/>
                  </a:cubicBezTo>
                  <a:cubicBezTo>
                    <a:pt x="1554" y="969"/>
                    <a:pt x="1616" y="772"/>
                    <a:pt x="1589" y="585"/>
                  </a:cubicBezTo>
                  <a:cubicBezTo>
                    <a:pt x="1563" y="389"/>
                    <a:pt x="1447" y="219"/>
                    <a:pt x="1286" y="121"/>
                  </a:cubicBezTo>
                  <a:cubicBezTo>
                    <a:pt x="1159" y="41"/>
                    <a:pt x="1016" y="0"/>
                    <a:pt x="870" y="0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4"/>
            <p:cNvSpPr/>
            <p:nvPr/>
          </p:nvSpPr>
          <p:spPr>
            <a:xfrm>
              <a:off x="7401549" y="874086"/>
              <a:ext cx="99272" cy="103345"/>
            </a:xfrm>
            <a:custGeom>
              <a:avLst/>
              <a:gdLst/>
              <a:ahLst/>
              <a:cxnLst/>
              <a:rect l="l" t="t" r="r" b="b"/>
              <a:pathLst>
                <a:path w="1438" h="1497" extrusionOk="0">
                  <a:moveTo>
                    <a:pt x="781" y="0"/>
                  </a:moveTo>
                  <a:cubicBezTo>
                    <a:pt x="717" y="0"/>
                    <a:pt x="652" y="10"/>
                    <a:pt x="590" y="31"/>
                  </a:cubicBezTo>
                  <a:cubicBezTo>
                    <a:pt x="402" y="94"/>
                    <a:pt x="250" y="219"/>
                    <a:pt x="143" y="379"/>
                  </a:cubicBezTo>
                  <a:cubicBezTo>
                    <a:pt x="45" y="549"/>
                    <a:pt x="1" y="736"/>
                    <a:pt x="10" y="933"/>
                  </a:cubicBezTo>
                  <a:cubicBezTo>
                    <a:pt x="10" y="1129"/>
                    <a:pt x="108" y="1316"/>
                    <a:pt x="268" y="1423"/>
                  </a:cubicBezTo>
                  <a:cubicBezTo>
                    <a:pt x="365" y="1472"/>
                    <a:pt x="466" y="1496"/>
                    <a:pt x="567" y="1496"/>
                  </a:cubicBezTo>
                  <a:cubicBezTo>
                    <a:pt x="653" y="1496"/>
                    <a:pt x="739" y="1478"/>
                    <a:pt x="822" y="1441"/>
                  </a:cubicBezTo>
                  <a:cubicBezTo>
                    <a:pt x="1000" y="1379"/>
                    <a:pt x="1161" y="1263"/>
                    <a:pt x="1268" y="1111"/>
                  </a:cubicBezTo>
                  <a:lnTo>
                    <a:pt x="1268" y="1111"/>
                  </a:lnTo>
                  <a:cubicBezTo>
                    <a:pt x="1152" y="1263"/>
                    <a:pt x="1000" y="1370"/>
                    <a:pt x="822" y="1432"/>
                  </a:cubicBezTo>
                  <a:cubicBezTo>
                    <a:pt x="747" y="1462"/>
                    <a:pt x="670" y="1476"/>
                    <a:pt x="593" y="1476"/>
                  </a:cubicBezTo>
                  <a:cubicBezTo>
                    <a:pt x="485" y="1476"/>
                    <a:pt x="380" y="1449"/>
                    <a:pt x="286" y="1397"/>
                  </a:cubicBezTo>
                  <a:cubicBezTo>
                    <a:pt x="134" y="1290"/>
                    <a:pt x="45" y="1111"/>
                    <a:pt x="54" y="924"/>
                  </a:cubicBezTo>
                  <a:cubicBezTo>
                    <a:pt x="45" y="745"/>
                    <a:pt x="99" y="558"/>
                    <a:pt x="188" y="406"/>
                  </a:cubicBezTo>
                  <a:cubicBezTo>
                    <a:pt x="286" y="245"/>
                    <a:pt x="429" y="129"/>
                    <a:pt x="607" y="67"/>
                  </a:cubicBezTo>
                  <a:cubicBezTo>
                    <a:pt x="670" y="47"/>
                    <a:pt x="735" y="37"/>
                    <a:pt x="802" y="37"/>
                  </a:cubicBezTo>
                  <a:cubicBezTo>
                    <a:pt x="916" y="37"/>
                    <a:pt x="1032" y="67"/>
                    <a:pt x="1134" y="129"/>
                  </a:cubicBezTo>
                  <a:cubicBezTo>
                    <a:pt x="1295" y="228"/>
                    <a:pt x="1393" y="397"/>
                    <a:pt x="1411" y="585"/>
                  </a:cubicBezTo>
                  <a:cubicBezTo>
                    <a:pt x="1438" y="772"/>
                    <a:pt x="1384" y="959"/>
                    <a:pt x="1268" y="1111"/>
                  </a:cubicBezTo>
                  <a:cubicBezTo>
                    <a:pt x="1384" y="959"/>
                    <a:pt x="1438" y="772"/>
                    <a:pt x="1429" y="585"/>
                  </a:cubicBezTo>
                  <a:cubicBezTo>
                    <a:pt x="1411" y="397"/>
                    <a:pt x="1313" y="219"/>
                    <a:pt x="1152" y="112"/>
                  </a:cubicBezTo>
                  <a:cubicBezTo>
                    <a:pt x="1039" y="40"/>
                    <a:pt x="910" y="0"/>
                    <a:pt x="781" y="0"/>
                  </a:cubicBezTo>
                  <a:close/>
                </a:path>
              </a:pathLst>
            </a:custGeom>
            <a:solidFill>
              <a:srgbClr val="6B09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4"/>
            <p:cNvSpPr/>
            <p:nvPr/>
          </p:nvSpPr>
          <p:spPr>
            <a:xfrm>
              <a:off x="7710819" y="1022100"/>
              <a:ext cx="21677" cy="24231"/>
            </a:xfrm>
            <a:custGeom>
              <a:avLst/>
              <a:gdLst/>
              <a:ahLst/>
              <a:cxnLst/>
              <a:rect l="l" t="t" r="r" b="b"/>
              <a:pathLst>
                <a:path w="314" h="351" extrusionOk="0">
                  <a:moveTo>
                    <a:pt x="149" y="0"/>
                  </a:moveTo>
                  <a:cubicBezTo>
                    <a:pt x="141" y="0"/>
                    <a:pt x="134" y="1"/>
                    <a:pt x="126" y="2"/>
                  </a:cubicBezTo>
                  <a:lnTo>
                    <a:pt x="99" y="2"/>
                  </a:lnTo>
                  <a:cubicBezTo>
                    <a:pt x="81" y="2"/>
                    <a:pt x="63" y="11"/>
                    <a:pt x="54" y="20"/>
                  </a:cubicBezTo>
                  <a:cubicBezTo>
                    <a:pt x="37" y="29"/>
                    <a:pt x="37" y="38"/>
                    <a:pt x="28" y="47"/>
                  </a:cubicBezTo>
                  <a:cubicBezTo>
                    <a:pt x="19" y="56"/>
                    <a:pt x="10" y="74"/>
                    <a:pt x="1" y="92"/>
                  </a:cubicBezTo>
                  <a:lnTo>
                    <a:pt x="1" y="127"/>
                  </a:lnTo>
                  <a:cubicBezTo>
                    <a:pt x="1" y="145"/>
                    <a:pt x="1" y="163"/>
                    <a:pt x="10" y="181"/>
                  </a:cubicBezTo>
                  <a:cubicBezTo>
                    <a:pt x="10" y="190"/>
                    <a:pt x="19" y="190"/>
                    <a:pt x="19" y="199"/>
                  </a:cubicBezTo>
                  <a:lnTo>
                    <a:pt x="28" y="217"/>
                  </a:lnTo>
                  <a:cubicBezTo>
                    <a:pt x="37" y="226"/>
                    <a:pt x="46" y="243"/>
                    <a:pt x="46" y="252"/>
                  </a:cubicBezTo>
                  <a:cubicBezTo>
                    <a:pt x="54" y="270"/>
                    <a:pt x="54" y="288"/>
                    <a:pt x="72" y="297"/>
                  </a:cubicBezTo>
                  <a:cubicBezTo>
                    <a:pt x="81" y="315"/>
                    <a:pt x="90" y="324"/>
                    <a:pt x="108" y="333"/>
                  </a:cubicBezTo>
                  <a:cubicBezTo>
                    <a:pt x="126" y="342"/>
                    <a:pt x="144" y="350"/>
                    <a:pt x="162" y="350"/>
                  </a:cubicBezTo>
                  <a:lnTo>
                    <a:pt x="215" y="350"/>
                  </a:lnTo>
                  <a:lnTo>
                    <a:pt x="251" y="333"/>
                  </a:lnTo>
                  <a:cubicBezTo>
                    <a:pt x="269" y="324"/>
                    <a:pt x="287" y="306"/>
                    <a:pt x="295" y="288"/>
                  </a:cubicBezTo>
                  <a:lnTo>
                    <a:pt x="313" y="252"/>
                  </a:lnTo>
                  <a:cubicBezTo>
                    <a:pt x="313" y="234"/>
                    <a:pt x="313" y="217"/>
                    <a:pt x="313" y="199"/>
                  </a:cubicBezTo>
                  <a:cubicBezTo>
                    <a:pt x="304" y="163"/>
                    <a:pt x="287" y="136"/>
                    <a:pt x="278" y="110"/>
                  </a:cubicBezTo>
                  <a:cubicBezTo>
                    <a:pt x="278" y="101"/>
                    <a:pt x="269" y="92"/>
                    <a:pt x="260" y="83"/>
                  </a:cubicBezTo>
                  <a:cubicBezTo>
                    <a:pt x="251" y="65"/>
                    <a:pt x="242" y="47"/>
                    <a:pt x="233" y="38"/>
                  </a:cubicBezTo>
                  <a:cubicBezTo>
                    <a:pt x="211" y="16"/>
                    <a:pt x="183" y="0"/>
                    <a:pt x="1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4"/>
            <p:cNvSpPr/>
            <p:nvPr/>
          </p:nvSpPr>
          <p:spPr>
            <a:xfrm>
              <a:off x="7518008" y="1014851"/>
              <a:ext cx="23472" cy="25336"/>
            </a:xfrm>
            <a:custGeom>
              <a:avLst/>
              <a:gdLst/>
              <a:ahLst/>
              <a:cxnLst/>
              <a:rect l="l" t="t" r="r" b="b"/>
              <a:pathLst>
                <a:path w="340" h="367" extrusionOk="0">
                  <a:moveTo>
                    <a:pt x="197" y="0"/>
                  </a:moveTo>
                  <a:cubicBezTo>
                    <a:pt x="179" y="0"/>
                    <a:pt x="161" y="18"/>
                    <a:pt x="143" y="27"/>
                  </a:cubicBezTo>
                  <a:cubicBezTo>
                    <a:pt x="134" y="36"/>
                    <a:pt x="125" y="45"/>
                    <a:pt x="116" y="54"/>
                  </a:cubicBezTo>
                  <a:lnTo>
                    <a:pt x="81" y="81"/>
                  </a:lnTo>
                  <a:lnTo>
                    <a:pt x="63" y="98"/>
                  </a:lnTo>
                  <a:lnTo>
                    <a:pt x="54" y="98"/>
                  </a:lnTo>
                  <a:cubicBezTo>
                    <a:pt x="45" y="98"/>
                    <a:pt x="45" y="107"/>
                    <a:pt x="36" y="116"/>
                  </a:cubicBezTo>
                  <a:cubicBezTo>
                    <a:pt x="36" y="125"/>
                    <a:pt x="27" y="134"/>
                    <a:pt x="27" y="134"/>
                  </a:cubicBezTo>
                  <a:lnTo>
                    <a:pt x="18" y="161"/>
                  </a:lnTo>
                  <a:cubicBezTo>
                    <a:pt x="9" y="161"/>
                    <a:pt x="9" y="170"/>
                    <a:pt x="9" y="179"/>
                  </a:cubicBezTo>
                  <a:cubicBezTo>
                    <a:pt x="0" y="188"/>
                    <a:pt x="0" y="197"/>
                    <a:pt x="0" y="206"/>
                  </a:cubicBezTo>
                  <a:cubicBezTo>
                    <a:pt x="0" y="215"/>
                    <a:pt x="0" y="223"/>
                    <a:pt x="0" y="232"/>
                  </a:cubicBezTo>
                  <a:cubicBezTo>
                    <a:pt x="0" y="259"/>
                    <a:pt x="9" y="286"/>
                    <a:pt x="18" y="304"/>
                  </a:cubicBezTo>
                  <a:cubicBezTo>
                    <a:pt x="36" y="331"/>
                    <a:pt x="63" y="348"/>
                    <a:pt x="99" y="366"/>
                  </a:cubicBezTo>
                  <a:lnTo>
                    <a:pt x="170" y="366"/>
                  </a:lnTo>
                  <a:lnTo>
                    <a:pt x="206" y="348"/>
                  </a:lnTo>
                  <a:lnTo>
                    <a:pt x="232" y="331"/>
                  </a:lnTo>
                  <a:lnTo>
                    <a:pt x="250" y="313"/>
                  </a:lnTo>
                  <a:lnTo>
                    <a:pt x="277" y="286"/>
                  </a:lnTo>
                  <a:lnTo>
                    <a:pt x="277" y="277"/>
                  </a:lnTo>
                  <a:lnTo>
                    <a:pt x="286" y="250"/>
                  </a:lnTo>
                  <a:lnTo>
                    <a:pt x="295" y="215"/>
                  </a:lnTo>
                  <a:lnTo>
                    <a:pt x="322" y="179"/>
                  </a:lnTo>
                  <a:cubicBezTo>
                    <a:pt x="331" y="161"/>
                    <a:pt x="331" y="152"/>
                    <a:pt x="331" y="134"/>
                  </a:cubicBezTo>
                  <a:cubicBezTo>
                    <a:pt x="340" y="116"/>
                    <a:pt x="340" y="98"/>
                    <a:pt x="331" y="90"/>
                  </a:cubicBezTo>
                  <a:lnTo>
                    <a:pt x="331" y="54"/>
                  </a:lnTo>
                  <a:cubicBezTo>
                    <a:pt x="322" y="45"/>
                    <a:pt x="313" y="36"/>
                    <a:pt x="295" y="27"/>
                  </a:cubicBezTo>
                  <a:cubicBezTo>
                    <a:pt x="286" y="18"/>
                    <a:pt x="277" y="9"/>
                    <a:pt x="268" y="9"/>
                  </a:cubicBezTo>
                  <a:cubicBezTo>
                    <a:pt x="259" y="0"/>
                    <a:pt x="241" y="0"/>
                    <a:pt x="2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4"/>
            <p:cNvSpPr/>
            <p:nvPr/>
          </p:nvSpPr>
          <p:spPr>
            <a:xfrm>
              <a:off x="7299310" y="800425"/>
              <a:ext cx="32101" cy="18985"/>
            </a:xfrm>
            <a:custGeom>
              <a:avLst/>
              <a:gdLst/>
              <a:ahLst/>
              <a:cxnLst/>
              <a:rect l="l" t="t" r="r" b="b"/>
              <a:pathLst>
                <a:path w="465" h="275" extrusionOk="0">
                  <a:moveTo>
                    <a:pt x="241" y="0"/>
                  </a:moveTo>
                  <a:cubicBezTo>
                    <a:pt x="205" y="0"/>
                    <a:pt x="179" y="9"/>
                    <a:pt x="152" y="9"/>
                  </a:cubicBezTo>
                  <a:cubicBezTo>
                    <a:pt x="107" y="9"/>
                    <a:pt x="63" y="27"/>
                    <a:pt x="36" y="63"/>
                  </a:cubicBezTo>
                  <a:cubicBezTo>
                    <a:pt x="18" y="72"/>
                    <a:pt x="9" y="99"/>
                    <a:pt x="9" y="116"/>
                  </a:cubicBezTo>
                  <a:cubicBezTo>
                    <a:pt x="0" y="134"/>
                    <a:pt x="0" y="161"/>
                    <a:pt x="9" y="179"/>
                  </a:cubicBezTo>
                  <a:cubicBezTo>
                    <a:pt x="9" y="206"/>
                    <a:pt x="18" y="224"/>
                    <a:pt x="36" y="241"/>
                  </a:cubicBezTo>
                  <a:cubicBezTo>
                    <a:pt x="54" y="250"/>
                    <a:pt x="71" y="259"/>
                    <a:pt x="89" y="268"/>
                  </a:cubicBezTo>
                  <a:cubicBezTo>
                    <a:pt x="108" y="272"/>
                    <a:pt x="125" y="274"/>
                    <a:pt x="141" y="274"/>
                  </a:cubicBezTo>
                  <a:cubicBezTo>
                    <a:pt x="164" y="274"/>
                    <a:pt x="184" y="270"/>
                    <a:pt x="205" y="259"/>
                  </a:cubicBezTo>
                  <a:lnTo>
                    <a:pt x="268" y="241"/>
                  </a:lnTo>
                  <a:cubicBezTo>
                    <a:pt x="304" y="232"/>
                    <a:pt x="339" y="224"/>
                    <a:pt x="375" y="215"/>
                  </a:cubicBezTo>
                  <a:cubicBezTo>
                    <a:pt x="428" y="206"/>
                    <a:pt x="464" y="152"/>
                    <a:pt x="455" y="99"/>
                  </a:cubicBezTo>
                  <a:cubicBezTo>
                    <a:pt x="446" y="81"/>
                    <a:pt x="437" y="54"/>
                    <a:pt x="420" y="45"/>
                  </a:cubicBezTo>
                  <a:lnTo>
                    <a:pt x="411" y="18"/>
                  </a:lnTo>
                  <a:cubicBezTo>
                    <a:pt x="402" y="9"/>
                    <a:pt x="375" y="0"/>
                    <a:pt x="3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4"/>
            <p:cNvSpPr/>
            <p:nvPr/>
          </p:nvSpPr>
          <p:spPr>
            <a:xfrm>
              <a:off x="7405277" y="948162"/>
              <a:ext cx="33344" cy="34103"/>
            </a:xfrm>
            <a:custGeom>
              <a:avLst/>
              <a:gdLst/>
              <a:ahLst/>
              <a:cxnLst/>
              <a:rect l="l" t="t" r="r" b="b"/>
              <a:pathLst>
                <a:path w="483" h="494" extrusionOk="0">
                  <a:moveTo>
                    <a:pt x="367" y="0"/>
                  </a:moveTo>
                  <a:cubicBezTo>
                    <a:pt x="361" y="0"/>
                    <a:pt x="355" y="1"/>
                    <a:pt x="348" y="2"/>
                  </a:cubicBezTo>
                  <a:cubicBezTo>
                    <a:pt x="304" y="2"/>
                    <a:pt x="268" y="11"/>
                    <a:pt x="241" y="38"/>
                  </a:cubicBezTo>
                  <a:lnTo>
                    <a:pt x="45" y="243"/>
                  </a:lnTo>
                  <a:cubicBezTo>
                    <a:pt x="18" y="270"/>
                    <a:pt x="0" y="306"/>
                    <a:pt x="0" y="350"/>
                  </a:cubicBezTo>
                  <a:cubicBezTo>
                    <a:pt x="0" y="431"/>
                    <a:pt x="72" y="493"/>
                    <a:pt x="152" y="493"/>
                  </a:cubicBezTo>
                  <a:cubicBezTo>
                    <a:pt x="188" y="493"/>
                    <a:pt x="223" y="475"/>
                    <a:pt x="250" y="449"/>
                  </a:cubicBezTo>
                  <a:lnTo>
                    <a:pt x="446" y="243"/>
                  </a:lnTo>
                  <a:cubicBezTo>
                    <a:pt x="473" y="217"/>
                    <a:pt x="482" y="181"/>
                    <a:pt x="482" y="136"/>
                  </a:cubicBezTo>
                  <a:cubicBezTo>
                    <a:pt x="482" y="101"/>
                    <a:pt x="473" y="65"/>
                    <a:pt x="446" y="38"/>
                  </a:cubicBezTo>
                  <a:cubicBezTo>
                    <a:pt x="424" y="16"/>
                    <a:pt x="396" y="0"/>
                    <a:pt x="3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3" name="Google Shape;383;p4"/>
            <p:cNvSpPr/>
            <p:nvPr/>
          </p:nvSpPr>
          <p:spPr>
            <a:xfrm rot="10769305">
              <a:off x="669173" y="740768"/>
              <a:ext cx="182315" cy="295522"/>
            </a:xfrm>
            <a:custGeom>
              <a:avLst/>
              <a:gdLst/>
              <a:ahLst/>
              <a:cxnLst/>
              <a:rect l="l" t="t" r="r" b="b"/>
              <a:pathLst>
                <a:path w="2759" h="4472" extrusionOk="0">
                  <a:moveTo>
                    <a:pt x="483" y="0"/>
                  </a:moveTo>
                  <a:lnTo>
                    <a:pt x="483" y="0"/>
                  </a:lnTo>
                  <a:cubicBezTo>
                    <a:pt x="500" y="205"/>
                    <a:pt x="81" y="1464"/>
                    <a:pt x="45" y="1830"/>
                  </a:cubicBezTo>
                  <a:cubicBezTo>
                    <a:pt x="1" y="2196"/>
                    <a:pt x="179" y="2874"/>
                    <a:pt x="652" y="3499"/>
                  </a:cubicBezTo>
                  <a:cubicBezTo>
                    <a:pt x="1134" y="4123"/>
                    <a:pt x="2214" y="4471"/>
                    <a:pt x="2214" y="4471"/>
                  </a:cubicBezTo>
                  <a:cubicBezTo>
                    <a:pt x="2214" y="4471"/>
                    <a:pt x="2268" y="4454"/>
                    <a:pt x="2410" y="4007"/>
                  </a:cubicBezTo>
                  <a:cubicBezTo>
                    <a:pt x="2553" y="3570"/>
                    <a:pt x="2758" y="2570"/>
                    <a:pt x="2562" y="2017"/>
                  </a:cubicBezTo>
                  <a:cubicBezTo>
                    <a:pt x="2357" y="1455"/>
                    <a:pt x="2169" y="1196"/>
                    <a:pt x="1607" y="723"/>
                  </a:cubicBezTo>
                  <a:cubicBezTo>
                    <a:pt x="1268" y="428"/>
                    <a:pt x="893" y="187"/>
                    <a:pt x="4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4" name="Google Shape;384;p4"/>
            <p:cNvSpPr/>
            <p:nvPr/>
          </p:nvSpPr>
          <p:spPr>
            <a:xfrm rot="10769305">
              <a:off x="676996" y="642876"/>
              <a:ext cx="171676" cy="393390"/>
            </a:xfrm>
            <a:custGeom>
              <a:avLst/>
              <a:gdLst/>
              <a:ahLst/>
              <a:cxnLst/>
              <a:rect l="l" t="t" r="r" b="b"/>
              <a:pathLst>
                <a:path w="2598" h="5953" extrusionOk="0">
                  <a:moveTo>
                    <a:pt x="438" y="0"/>
                  </a:moveTo>
                  <a:cubicBezTo>
                    <a:pt x="438" y="18"/>
                    <a:pt x="438" y="27"/>
                    <a:pt x="438" y="36"/>
                  </a:cubicBezTo>
                  <a:cubicBezTo>
                    <a:pt x="589" y="312"/>
                    <a:pt x="714" y="598"/>
                    <a:pt x="821" y="893"/>
                  </a:cubicBezTo>
                  <a:cubicBezTo>
                    <a:pt x="652" y="803"/>
                    <a:pt x="482" y="705"/>
                    <a:pt x="313" y="607"/>
                  </a:cubicBezTo>
                  <a:lnTo>
                    <a:pt x="304" y="634"/>
                  </a:lnTo>
                  <a:cubicBezTo>
                    <a:pt x="482" y="741"/>
                    <a:pt x="670" y="839"/>
                    <a:pt x="848" y="955"/>
                  </a:cubicBezTo>
                  <a:cubicBezTo>
                    <a:pt x="929" y="1205"/>
                    <a:pt x="1009" y="1455"/>
                    <a:pt x="1098" y="1714"/>
                  </a:cubicBezTo>
                  <a:cubicBezTo>
                    <a:pt x="750" y="1624"/>
                    <a:pt x="420" y="1482"/>
                    <a:pt x="125" y="1267"/>
                  </a:cubicBezTo>
                  <a:lnTo>
                    <a:pt x="125" y="1294"/>
                  </a:lnTo>
                  <a:cubicBezTo>
                    <a:pt x="232" y="1375"/>
                    <a:pt x="348" y="1446"/>
                    <a:pt x="473" y="1517"/>
                  </a:cubicBezTo>
                  <a:cubicBezTo>
                    <a:pt x="679" y="1624"/>
                    <a:pt x="902" y="1723"/>
                    <a:pt x="1125" y="1803"/>
                  </a:cubicBezTo>
                  <a:cubicBezTo>
                    <a:pt x="1161" y="1910"/>
                    <a:pt x="1205" y="2035"/>
                    <a:pt x="1250" y="2151"/>
                  </a:cubicBezTo>
                  <a:cubicBezTo>
                    <a:pt x="1303" y="2267"/>
                    <a:pt x="1366" y="2401"/>
                    <a:pt x="1419" y="2526"/>
                  </a:cubicBezTo>
                  <a:cubicBezTo>
                    <a:pt x="902" y="2365"/>
                    <a:pt x="429" y="2106"/>
                    <a:pt x="9" y="1767"/>
                  </a:cubicBezTo>
                  <a:cubicBezTo>
                    <a:pt x="9" y="1785"/>
                    <a:pt x="9" y="1794"/>
                    <a:pt x="0" y="1803"/>
                  </a:cubicBezTo>
                  <a:cubicBezTo>
                    <a:pt x="81" y="1865"/>
                    <a:pt x="161" y="1928"/>
                    <a:pt x="241" y="1990"/>
                  </a:cubicBezTo>
                  <a:cubicBezTo>
                    <a:pt x="473" y="2151"/>
                    <a:pt x="714" y="2285"/>
                    <a:pt x="973" y="2401"/>
                  </a:cubicBezTo>
                  <a:cubicBezTo>
                    <a:pt x="1125" y="2463"/>
                    <a:pt x="1277" y="2526"/>
                    <a:pt x="1428" y="2570"/>
                  </a:cubicBezTo>
                  <a:lnTo>
                    <a:pt x="1437" y="2570"/>
                  </a:lnTo>
                  <a:cubicBezTo>
                    <a:pt x="1518" y="2758"/>
                    <a:pt x="1607" y="2945"/>
                    <a:pt x="1687" y="3124"/>
                  </a:cubicBezTo>
                  <a:lnTo>
                    <a:pt x="1669" y="3124"/>
                  </a:lnTo>
                  <a:cubicBezTo>
                    <a:pt x="1579" y="3140"/>
                    <a:pt x="1489" y="3148"/>
                    <a:pt x="1400" y="3148"/>
                  </a:cubicBezTo>
                  <a:cubicBezTo>
                    <a:pt x="966" y="3148"/>
                    <a:pt x="557" y="2964"/>
                    <a:pt x="179" y="2749"/>
                  </a:cubicBezTo>
                  <a:lnTo>
                    <a:pt x="179" y="2749"/>
                  </a:lnTo>
                  <a:lnTo>
                    <a:pt x="215" y="2829"/>
                  </a:lnTo>
                  <a:cubicBezTo>
                    <a:pt x="574" y="3035"/>
                    <a:pt x="1006" y="3192"/>
                    <a:pt x="1435" y="3192"/>
                  </a:cubicBezTo>
                  <a:cubicBezTo>
                    <a:pt x="1528" y="3192"/>
                    <a:pt x="1622" y="3184"/>
                    <a:pt x="1714" y="3168"/>
                  </a:cubicBezTo>
                  <a:cubicBezTo>
                    <a:pt x="1732" y="3222"/>
                    <a:pt x="1750" y="3276"/>
                    <a:pt x="1776" y="3329"/>
                  </a:cubicBezTo>
                  <a:cubicBezTo>
                    <a:pt x="1857" y="3525"/>
                    <a:pt x="1928" y="3722"/>
                    <a:pt x="1991" y="3927"/>
                  </a:cubicBezTo>
                  <a:cubicBezTo>
                    <a:pt x="1955" y="3928"/>
                    <a:pt x="1920" y="3928"/>
                    <a:pt x="1885" y="3928"/>
                  </a:cubicBezTo>
                  <a:cubicBezTo>
                    <a:pt x="1563" y="3928"/>
                    <a:pt x="1242" y="3891"/>
                    <a:pt x="929" y="3811"/>
                  </a:cubicBezTo>
                  <a:lnTo>
                    <a:pt x="929" y="3811"/>
                  </a:lnTo>
                  <a:cubicBezTo>
                    <a:pt x="964" y="3847"/>
                    <a:pt x="1000" y="3874"/>
                    <a:pt x="1036" y="3900"/>
                  </a:cubicBezTo>
                  <a:cubicBezTo>
                    <a:pt x="1205" y="3927"/>
                    <a:pt x="1366" y="3954"/>
                    <a:pt x="1535" y="3963"/>
                  </a:cubicBezTo>
                  <a:cubicBezTo>
                    <a:pt x="1611" y="3967"/>
                    <a:pt x="1689" y="3969"/>
                    <a:pt x="1767" y="3969"/>
                  </a:cubicBezTo>
                  <a:cubicBezTo>
                    <a:pt x="1846" y="3969"/>
                    <a:pt x="1924" y="3967"/>
                    <a:pt x="2000" y="3963"/>
                  </a:cubicBezTo>
                  <a:cubicBezTo>
                    <a:pt x="2017" y="3998"/>
                    <a:pt x="2026" y="4025"/>
                    <a:pt x="2035" y="4061"/>
                  </a:cubicBezTo>
                  <a:cubicBezTo>
                    <a:pt x="2053" y="4123"/>
                    <a:pt x="2071" y="4195"/>
                    <a:pt x="2089" y="4266"/>
                  </a:cubicBezTo>
                  <a:cubicBezTo>
                    <a:pt x="2089" y="4275"/>
                    <a:pt x="2098" y="4293"/>
                    <a:pt x="2107" y="4311"/>
                  </a:cubicBezTo>
                  <a:cubicBezTo>
                    <a:pt x="2124" y="4373"/>
                    <a:pt x="2142" y="4445"/>
                    <a:pt x="2160" y="4516"/>
                  </a:cubicBezTo>
                  <a:cubicBezTo>
                    <a:pt x="2267" y="4971"/>
                    <a:pt x="2348" y="5435"/>
                    <a:pt x="2383" y="5899"/>
                  </a:cubicBezTo>
                  <a:cubicBezTo>
                    <a:pt x="2387" y="5936"/>
                    <a:pt x="2414" y="5952"/>
                    <a:pt x="2440" y="5952"/>
                  </a:cubicBezTo>
                  <a:cubicBezTo>
                    <a:pt x="2472" y="5952"/>
                    <a:pt x="2504" y="5929"/>
                    <a:pt x="2499" y="5891"/>
                  </a:cubicBezTo>
                  <a:cubicBezTo>
                    <a:pt x="2455" y="5471"/>
                    <a:pt x="2383" y="5061"/>
                    <a:pt x="2285" y="4650"/>
                  </a:cubicBezTo>
                  <a:cubicBezTo>
                    <a:pt x="2267" y="4570"/>
                    <a:pt x="2249" y="4489"/>
                    <a:pt x="2223" y="4409"/>
                  </a:cubicBezTo>
                  <a:cubicBezTo>
                    <a:pt x="2223" y="4409"/>
                    <a:pt x="2223" y="4400"/>
                    <a:pt x="2214" y="4391"/>
                  </a:cubicBezTo>
                  <a:cubicBezTo>
                    <a:pt x="2205" y="4355"/>
                    <a:pt x="2196" y="4329"/>
                    <a:pt x="2187" y="4293"/>
                  </a:cubicBezTo>
                  <a:lnTo>
                    <a:pt x="2169" y="4222"/>
                  </a:lnTo>
                  <a:cubicBezTo>
                    <a:pt x="2160" y="4195"/>
                    <a:pt x="2151" y="4177"/>
                    <a:pt x="2151" y="4159"/>
                  </a:cubicBezTo>
                  <a:cubicBezTo>
                    <a:pt x="2133" y="4123"/>
                    <a:pt x="2124" y="4088"/>
                    <a:pt x="2116" y="4052"/>
                  </a:cubicBezTo>
                  <a:lnTo>
                    <a:pt x="2116" y="4043"/>
                  </a:lnTo>
                  <a:cubicBezTo>
                    <a:pt x="2089" y="3954"/>
                    <a:pt x="2062" y="3874"/>
                    <a:pt x="2026" y="3793"/>
                  </a:cubicBezTo>
                  <a:cubicBezTo>
                    <a:pt x="2214" y="3713"/>
                    <a:pt x="2383" y="3597"/>
                    <a:pt x="2517" y="3445"/>
                  </a:cubicBezTo>
                  <a:cubicBezTo>
                    <a:pt x="2526" y="3409"/>
                    <a:pt x="2535" y="3374"/>
                    <a:pt x="2535" y="3329"/>
                  </a:cubicBezTo>
                  <a:lnTo>
                    <a:pt x="2535" y="3329"/>
                  </a:lnTo>
                  <a:cubicBezTo>
                    <a:pt x="2392" y="3508"/>
                    <a:pt x="2214" y="3641"/>
                    <a:pt x="2008" y="3731"/>
                  </a:cubicBezTo>
                  <a:cubicBezTo>
                    <a:pt x="1973" y="3641"/>
                    <a:pt x="1937" y="3543"/>
                    <a:pt x="1901" y="3454"/>
                  </a:cubicBezTo>
                  <a:cubicBezTo>
                    <a:pt x="1875" y="3400"/>
                    <a:pt x="1857" y="3356"/>
                    <a:pt x="1839" y="3302"/>
                  </a:cubicBezTo>
                  <a:cubicBezTo>
                    <a:pt x="2151" y="3070"/>
                    <a:pt x="2410" y="2785"/>
                    <a:pt x="2597" y="2446"/>
                  </a:cubicBezTo>
                  <a:cubicBezTo>
                    <a:pt x="2597" y="2419"/>
                    <a:pt x="2597" y="2383"/>
                    <a:pt x="2589" y="2347"/>
                  </a:cubicBezTo>
                  <a:cubicBezTo>
                    <a:pt x="2571" y="2392"/>
                    <a:pt x="2544" y="2428"/>
                    <a:pt x="2517" y="2472"/>
                  </a:cubicBezTo>
                  <a:cubicBezTo>
                    <a:pt x="2401" y="2669"/>
                    <a:pt x="2267" y="2856"/>
                    <a:pt x="2107" y="3026"/>
                  </a:cubicBezTo>
                  <a:cubicBezTo>
                    <a:pt x="2017" y="3115"/>
                    <a:pt x="1928" y="3204"/>
                    <a:pt x="1830" y="3284"/>
                  </a:cubicBezTo>
                  <a:cubicBezTo>
                    <a:pt x="1750" y="3106"/>
                    <a:pt x="1669" y="2927"/>
                    <a:pt x="1589" y="2749"/>
                  </a:cubicBezTo>
                  <a:cubicBezTo>
                    <a:pt x="1910" y="2446"/>
                    <a:pt x="2187" y="2097"/>
                    <a:pt x="2401" y="1723"/>
                  </a:cubicBezTo>
                  <a:cubicBezTo>
                    <a:pt x="2392" y="1705"/>
                    <a:pt x="2392" y="1687"/>
                    <a:pt x="2383" y="1669"/>
                  </a:cubicBezTo>
                  <a:cubicBezTo>
                    <a:pt x="2348" y="1732"/>
                    <a:pt x="2312" y="1794"/>
                    <a:pt x="2267" y="1856"/>
                  </a:cubicBezTo>
                  <a:cubicBezTo>
                    <a:pt x="2142" y="2062"/>
                    <a:pt x="2008" y="2249"/>
                    <a:pt x="1848" y="2428"/>
                  </a:cubicBezTo>
                  <a:cubicBezTo>
                    <a:pt x="1759" y="2517"/>
                    <a:pt x="1660" y="2615"/>
                    <a:pt x="1562" y="2704"/>
                  </a:cubicBezTo>
                  <a:cubicBezTo>
                    <a:pt x="1500" y="2562"/>
                    <a:pt x="1437" y="2419"/>
                    <a:pt x="1375" y="2285"/>
                  </a:cubicBezTo>
                  <a:cubicBezTo>
                    <a:pt x="1366" y="2267"/>
                    <a:pt x="1839" y="1705"/>
                    <a:pt x="2071" y="1196"/>
                  </a:cubicBezTo>
                  <a:lnTo>
                    <a:pt x="2035" y="1151"/>
                  </a:lnTo>
                  <a:cubicBezTo>
                    <a:pt x="1848" y="1526"/>
                    <a:pt x="1616" y="1883"/>
                    <a:pt x="1339" y="2205"/>
                  </a:cubicBezTo>
                  <a:cubicBezTo>
                    <a:pt x="1339" y="2205"/>
                    <a:pt x="1339" y="2205"/>
                    <a:pt x="1339" y="2213"/>
                  </a:cubicBezTo>
                  <a:cubicBezTo>
                    <a:pt x="1277" y="2071"/>
                    <a:pt x="1143" y="1696"/>
                    <a:pt x="1134" y="1687"/>
                  </a:cubicBezTo>
                  <a:cubicBezTo>
                    <a:pt x="1125" y="1642"/>
                    <a:pt x="1107" y="1607"/>
                    <a:pt x="1098" y="1571"/>
                  </a:cubicBezTo>
                  <a:cubicBezTo>
                    <a:pt x="1205" y="1357"/>
                    <a:pt x="1303" y="1142"/>
                    <a:pt x="1384" y="919"/>
                  </a:cubicBezTo>
                  <a:cubicBezTo>
                    <a:pt x="1419" y="830"/>
                    <a:pt x="1455" y="741"/>
                    <a:pt x="1482" y="643"/>
                  </a:cubicBezTo>
                  <a:lnTo>
                    <a:pt x="1428" y="607"/>
                  </a:lnTo>
                  <a:cubicBezTo>
                    <a:pt x="1393" y="705"/>
                    <a:pt x="1366" y="803"/>
                    <a:pt x="1330" y="901"/>
                  </a:cubicBezTo>
                  <a:cubicBezTo>
                    <a:pt x="1250" y="1116"/>
                    <a:pt x="1169" y="1321"/>
                    <a:pt x="1080" y="1526"/>
                  </a:cubicBezTo>
                  <a:cubicBezTo>
                    <a:pt x="1027" y="1375"/>
                    <a:pt x="982" y="1223"/>
                    <a:pt x="937" y="1071"/>
                  </a:cubicBezTo>
                  <a:cubicBezTo>
                    <a:pt x="920" y="1026"/>
                    <a:pt x="902" y="973"/>
                    <a:pt x="884" y="928"/>
                  </a:cubicBezTo>
                  <a:cubicBezTo>
                    <a:pt x="911" y="812"/>
                    <a:pt x="946" y="696"/>
                    <a:pt x="982" y="580"/>
                  </a:cubicBezTo>
                  <a:cubicBezTo>
                    <a:pt x="1009" y="500"/>
                    <a:pt x="1036" y="420"/>
                    <a:pt x="1062" y="339"/>
                  </a:cubicBezTo>
                  <a:lnTo>
                    <a:pt x="1009" y="312"/>
                  </a:lnTo>
                  <a:cubicBezTo>
                    <a:pt x="982" y="402"/>
                    <a:pt x="946" y="500"/>
                    <a:pt x="920" y="589"/>
                  </a:cubicBezTo>
                  <a:cubicBezTo>
                    <a:pt x="884" y="669"/>
                    <a:pt x="866" y="750"/>
                    <a:pt x="848" y="839"/>
                  </a:cubicBezTo>
                  <a:cubicBezTo>
                    <a:pt x="795" y="687"/>
                    <a:pt x="741" y="544"/>
                    <a:pt x="661" y="402"/>
                  </a:cubicBezTo>
                  <a:cubicBezTo>
                    <a:pt x="589" y="259"/>
                    <a:pt x="536" y="143"/>
                    <a:pt x="464" y="18"/>
                  </a:cubicBezTo>
                  <a:lnTo>
                    <a:pt x="4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5" name="Google Shape;385;p4"/>
            <p:cNvSpPr/>
            <p:nvPr/>
          </p:nvSpPr>
          <p:spPr>
            <a:xfrm rot="10769305">
              <a:off x="705470" y="819049"/>
              <a:ext cx="145773" cy="217081"/>
            </a:xfrm>
            <a:custGeom>
              <a:avLst/>
              <a:gdLst/>
              <a:ahLst/>
              <a:cxnLst/>
              <a:rect l="l" t="t" r="r" b="b"/>
              <a:pathLst>
                <a:path w="2206" h="3285" extrusionOk="0">
                  <a:moveTo>
                    <a:pt x="1910" y="1000"/>
                  </a:moveTo>
                  <a:cubicBezTo>
                    <a:pt x="1821" y="910"/>
                    <a:pt x="1723" y="821"/>
                    <a:pt x="1598" y="723"/>
                  </a:cubicBezTo>
                  <a:cubicBezTo>
                    <a:pt x="1259" y="428"/>
                    <a:pt x="884" y="187"/>
                    <a:pt x="474" y="0"/>
                  </a:cubicBezTo>
                  <a:cubicBezTo>
                    <a:pt x="491" y="205"/>
                    <a:pt x="72" y="1464"/>
                    <a:pt x="36" y="1830"/>
                  </a:cubicBezTo>
                  <a:cubicBezTo>
                    <a:pt x="1" y="2151"/>
                    <a:pt x="134" y="2722"/>
                    <a:pt x="491" y="3284"/>
                  </a:cubicBezTo>
                  <a:cubicBezTo>
                    <a:pt x="625" y="3267"/>
                    <a:pt x="759" y="3231"/>
                    <a:pt x="875" y="3186"/>
                  </a:cubicBezTo>
                  <a:cubicBezTo>
                    <a:pt x="1750" y="2847"/>
                    <a:pt x="2205" y="1883"/>
                    <a:pt x="1910" y="100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4"/>
            <p:cNvSpPr/>
            <p:nvPr/>
          </p:nvSpPr>
          <p:spPr>
            <a:xfrm rot="10769305">
              <a:off x="675065" y="740745"/>
              <a:ext cx="175839" cy="297901"/>
            </a:xfrm>
            <a:custGeom>
              <a:avLst/>
              <a:gdLst/>
              <a:ahLst/>
              <a:cxnLst/>
              <a:rect l="l" t="t" r="r" b="b"/>
              <a:pathLst>
                <a:path w="2661" h="4508" extrusionOk="0">
                  <a:moveTo>
                    <a:pt x="447" y="0"/>
                  </a:moveTo>
                  <a:lnTo>
                    <a:pt x="447" y="45"/>
                  </a:lnTo>
                  <a:cubicBezTo>
                    <a:pt x="438" y="161"/>
                    <a:pt x="420" y="268"/>
                    <a:pt x="384" y="384"/>
                  </a:cubicBezTo>
                  <a:cubicBezTo>
                    <a:pt x="358" y="491"/>
                    <a:pt x="331" y="607"/>
                    <a:pt x="295" y="714"/>
                  </a:cubicBezTo>
                  <a:lnTo>
                    <a:pt x="117" y="1384"/>
                  </a:lnTo>
                  <a:cubicBezTo>
                    <a:pt x="90" y="1500"/>
                    <a:pt x="63" y="1607"/>
                    <a:pt x="36" y="1723"/>
                  </a:cubicBezTo>
                  <a:cubicBezTo>
                    <a:pt x="9" y="1830"/>
                    <a:pt x="1" y="1955"/>
                    <a:pt x="9" y="2071"/>
                  </a:cubicBezTo>
                  <a:cubicBezTo>
                    <a:pt x="36" y="2303"/>
                    <a:pt x="90" y="2535"/>
                    <a:pt x="179" y="2749"/>
                  </a:cubicBezTo>
                  <a:cubicBezTo>
                    <a:pt x="268" y="2963"/>
                    <a:pt x="375" y="3169"/>
                    <a:pt x="509" y="3365"/>
                  </a:cubicBezTo>
                  <a:cubicBezTo>
                    <a:pt x="634" y="3561"/>
                    <a:pt x="786" y="3731"/>
                    <a:pt x="973" y="3883"/>
                  </a:cubicBezTo>
                  <a:cubicBezTo>
                    <a:pt x="1348" y="4150"/>
                    <a:pt x="1768" y="4365"/>
                    <a:pt x="2205" y="4507"/>
                  </a:cubicBezTo>
                  <a:cubicBezTo>
                    <a:pt x="1768" y="4356"/>
                    <a:pt x="1357" y="4142"/>
                    <a:pt x="991" y="3856"/>
                  </a:cubicBezTo>
                  <a:cubicBezTo>
                    <a:pt x="813" y="3713"/>
                    <a:pt x="652" y="3544"/>
                    <a:pt x="536" y="3347"/>
                  </a:cubicBezTo>
                  <a:cubicBezTo>
                    <a:pt x="402" y="3151"/>
                    <a:pt x="295" y="2946"/>
                    <a:pt x="215" y="2731"/>
                  </a:cubicBezTo>
                  <a:cubicBezTo>
                    <a:pt x="125" y="2517"/>
                    <a:pt x="72" y="2294"/>
                    <a:pt x="54" y="2062"/>
                  </a:cubicBezTo>
                  <a:cubicBezTo>
                    <a:pt x="45" y="1955"/>
                    <a:pt x="54" y="1839"/>
                    <a:pt x="81" y="1732"/>
                  </a:cubicBezTo>
                  <a:cubicBezTo>
                    <a:pt x="99" y="1616"/>
                    <a:pt x="125" y="1509"/>
                    <a:pt x="161" y="1393"/>
                  </a:cubicBezTo>
                  <a:lnTo>
                    <a:pt x="349" y="723"/>
                  </a:lnTo>
                  <a:cubicBezTo>
                    <a:pt x="375" y="616"/>
                    <a:pt x="411" y="500"/>
                    <a:pt x="438" y="393"/>
                  </a:cubicBezTo>
                  <a:cubicBezTo>
                    <a:pt x="462" y="288"/>
                    <a:pt x="486" y="183"/>
                    <a:pt x="497" y="78"/>
                  </a:cubicBezTo>
                  <a:lnTo>
                    <a:pt x="497" y="78"/>
                  </a:lnTo>
                  <a:cubicBezTo>
                    <a:pt x="896" y="264"/>
                    <a:pt x="1277" y="508"/>
                    <a:pt x="1616" y="795"/>
                  </a:cubicBezTo>
                  <a:cubicBezTo>
                    <a:pt x="1794" y="937"/>
                    <a:pt x="1955" y="1098"/>
                    <a:pt x="2107" y="1277"/>
                  </a:cubicBezTo>
                  <a:cubicBezTo>
                    <a:pt x="2250" y="1446"/>
                    <a:pt x="2366" y="1643"/>
                    <a:pt x="2455" y="1857"/>
                  </a:cubicBezTo>
                  <a:cubicBezTo>
                    <a:pt x="2660" y="2267"/>
                    <a:pt x="2633" y="2749"/>
                    <a:pt x="2580" y="3196"/>
                  </a:cubicBezTo>
                  <a:cubicBezTo>
                    <a:pt x="2544" y="3419"/>
                    <a:pt x="2500" y="3642"/>
                    <a:pt x="2446" y="3865"/>
                  </a:cubicBezTo>
                  <a:cubicBezTo>
                    <a:pt x="2419" y="3972"/>
                    <a:pt x="2384" y="4088"/>
                    <a:pt x="2348" y="4195"/>
                  </a:cubicBezTo>
                  <a:cubicBezTo>
                    <a:pt x="2330" y="4249"/>
                    <a:pt x="2312" y="4311"/>
                    <a:pt x="2285" y="4365"/>
                  </a:cubicBezTo>
                  <a:cubicBezTo>
                    <a:pt x="2312" y="4311"/>
                    <a:pt x="2330" y="4258"/>
                    <a:pt x="2348" y="4204"/>
                  </a:cubicBezTo>
                  <a:cubicBezTo>
                    <a:pt x="2392" y="4097"/>
                    <a:pt x="2428" y="3981"/>
                    <a:pt x="2455" y="3874"/>
                  </a:cubicBezTo>
                  <a:cubicBezTo>
                    <a:pt x="2517" y="3651"/>
                    <a:pt x="2562" y="3428"/>
                    <a:pt x="2598" y="3204"/>
                  </a:cubicBezTo>
                  <a:cubicBezTo>
                    <a:pt x="2633" y="2972"/>
                    <a:pt x="2651" y="2749"/>
                    <a:pt x="2642" y="2517"/>
                  </a:cubicBezTo>
                  <a:cubicBezTo>
                    <a:pt x="2633" y="2401"/>
                    <a:pt x="2624" y="2285"/>
                    <a:pt x="2598" y="2169"/>
                  </a:cubicBezTo>
                  <a:cubicBezTo>
                    <a:pt x="2571" y="2062"/>
                    <a:pt x="2535" y="1946"/>
                    <a:pt x="2491" y="1848"/>
                  </a:cubicBezTo>
                  <a:cubicBezTo>
                    <a:pt x="2401" y="1625"/>
                    <a:pt x="2285" y="1428"/>
                    <a:pt x="2134" y="1250"/>
                  </a:cubicBezTo>
                  <a:cubicBezTo>
                    <a:pt x="1982" y="1071"/>
                    <a:pt x="1821" y="911"/>
                    <a:pt x="1643" y="768"/>
                  </a:cubicBezTo>
                  <a:cubicBezTo>
                    <a:pt x="1295" y="464"/>
                    <a:pt x="902" y="215"/>
                    <a:pt x="482" y="18"/>
                  </a:cubicBezTo>
                  <a:lnTo>
                    <a:pt x="44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7" name="Google Shape;387;p4"/>
            <p:cNvSpPr/>
            <p:nvPr/>
          </p:nvSpPr>
          <p:spPr>
            <a:xfrm rot="10769305">
              <a:off x="741298" y="592180"/>
              <a:ext cx="340313" cy="228117"/>
            </a:xfrm>
            <a:custGeom>
              <a:avLst/>
              <a:gdLst/>
              <a:ahLst/>
              <a:cxnLst/>
              <a:rect l="l" t="t" r="r" b="b"/>
              <a:pathLst>
                <a:path w="5150" h="3452" extrusionOk="0">
                  <a:moveTo>
                    <a:pt x="1830" y="1"/>
                  </a:moveTo>
                  <a:cubicBezTo>
                    <a:pt x="1633" y="1"/>
                    <a:pt x="1517" y="224"/>
                    <a:pt x="1517" y="224"/>
                  </a:cubicBezTo>
                  <a:cubicBezTo>
                    <a:pt x="1517" y="224"/>
                    <a:pt x="1325" y="52"/>
                    <a:pt x="1157" y="52"/>
                  </a:cubicBezTo>
                  <a:cubicBezTo>
                    <a:pt x="1134" y="52"/>
                    <a:pt x="1111" y="56"/>
                    <a:pt x="1089" y="63"/>
                  </a:cubicBezTo>
                  <a:cubicBezTo>
                    <a:pt x="919" y="126"/>
                    <a:pt x="794" y="376"/>
                    <a:pt x="794" y="376"/>
                  </a:cubicBezTo>
                  <a:cubicBezTo>
                    <a:pt x="719" y="295"/>
                    <a:pt x="657" y="267"/>
                    <a:pt x="605" y="267"/>
                  </a:cubicBezTo>
                  <a:cubicBezTo>
                    <a:pt x="485" y="267"/>
                    <a:pt x="429" y="420"/>
                    <a:pt x="429" y="420"/>
                  </a:cubicBezTo>
                  <a:cubicBezTo>
                    <a:pt x="429" y="420"/>
                    <a:pt x="371" y="410"/>
                    <a:pt x="301" y="410"/>
                  </a:cubicBezTo>
                  <a:cubicBezTo>
                    <a:pt x="207" y="410"/>
                    <a:pt x="89" y="428"/>
                    <a:pt x="54" y="509"/>
                  </a:cubicBezTo>
                  <a:cubicBezTo>
                    <a:pt x="0" y="643"/>
                    <a:pt x="312" y="866"/>
                    <a:pt x="312" y="866"/>
                  </a:cubicBezTo>
                  <a:cubicBezTo>
                    <a:pt x="250" y="947"/>
                    <a:pt x="223" y="1045"/>
                    <a:pt x="232" y="1134"/>
                  </a:cubicBezTo>
                  <a:cubicBezTo>
                    <a:pt x="250" y="1304"/>
                    <a:pt x="562" y="1464"/>
                    <a:pt x="562" y="1464"/>
                  </a:cubicBezTo>
                  <a:cubicBezTo>
                    <a:pt x="562" y="1464"/>
                    <a:pt x="384" y="1616"/>
                    <a:pt x="437" y="1777"/>
                  </a:cubicBezTo>
                  <a:cubicBezTo>
                    <a:pt x="500" y="1937"/>
                    <a:pt x="803" y="1937"/>
                    <a:pt x="803" y="1937"/>
                  </a:cubicBezTo>
                  <a:cubicBezTo>
                    <a:pt x="803" y="1937"/>
                    <a:pt x="696" y="2250"/>
                    <a:pt x="902" y="2402"/>
                  </a:cubicBezTo>
                  <a:cubicBezTo>
                    <a:pt x="990" y="2465"/>
                    <a:pt x="1093" y="2483"/>
                    <a:pt x="1183" y="2483"/>
                  </a:cubicBezTo>
                  <a:cubicBezTo>
                    <a:pt x="1309" y="2483"/>
                    <a:pt x="1410" y="2446"/>
                    <a:pt x="1410" y="2446"/>
                  </a:cubicBezTo>
                  <a:lnTo>
                    <a:pt x="1410" y="2446"/>
                  </a:lnTo>
                  <a:cubicBezTo>
                    <a:pt x="1410" y="2446"/>
                    <a:pt x="1294" y="2616"/>
                    <a:pt x="1526" y="2839"/>
                  </a:cubicBezTo>
                  <a:cubicBezTo>
                    <a:pt x="1636" y="2948"/>
                    <a:pt x="1781" y="2976"/>
                    <a:pt x="1902" y="2976"/>
                  </a:cubicBezTo>
                  <a:cubicBezTo>
                    <a:pt x="2027" y="2976"/>
                    <a:pt x="2124" y="2946"/>
                    <a:pt x="2124" y="2946"/>
                  </a:cubicBezTo>
                  <a:lnTo>
                    <a:pt x="2124" y="2946"/>
                  </a:lnTo>
                  <a:cubicBezTo>
                    <a:pt x="2035" y="3062"/>
                    <a:pt x="2062" y="3232"/>
                    <a:pt x="2187" y="3312"/>
                  </a:cubicBezTo>
                  <a:cubicBezTo>
                    <a:pt x="2251" y="3365"/>
                    <a:pt x="2341" y="3383"/>
                    <a:pt x="2436" y="3383"/>
                  </a:cubicBezTo>
                  <a:cubicBezTo>
                    <a:pt x="2645" y="3383"/>
                    <a:pt x="2874" y="3294"/>
                    <a:pt x="2874" y="3294"/>
                  </a:cubicBezTo>
                  <a:cubicBezTo>
                    <a:pt x="2883" y="3399"/>
                    <a:pt x="2960" y="3434"/>
                    <a:pt x="3057" y="3434"/>
                  </a:cubicBezTo>
                  <a:cubicBezTo>
                    <a:pt x="3239" y="3434"/>
                    <a:pt x="3490" y="3312"/>
                    <a:pt x="3490" y="3312"/>
                  </a:cubicBezTo>
                  <a:lnTo>
                    <a:pt x="3490" y="3312"/>
                  </a:lnTo>
                  <a:cubicBezTo>
                    <a:pt x="3474" y="3389"/>
                    <a:pt x="3494" y="3451"/>
                    <a:pt x="3576" y="3451"/>
                  </a:cubicBezTo>
                  <a:cubicBezTo>
                    <a:pt x="3676" y="3451"/>
                    <a:pt x="3864" y="3361"/>
                    <a:pt x="4186" y="3098"/>
                  </a:cubicBezTo>
                  <a:cubicBezTo>
                    <a:pt x="4742" y="2658"/>
                    <a:pt x="5097" y="2642"/>
                    <a:pt x="5144" y="2642"/>
                  </a:cubicBezTo>
                  <a:cubicBezTo>
                    <a:pt x="5148" y="2642"/>
                    <a:pt x="5150" y="2643"/>
                    <a:pt x="5150" y="2643"/>
                  </a:cubicBezTo>
                  <a:cubicBezTo>
                    <a:pt x="5150" y="2643"/>
                    <a:pt x="4748" y="2187"/>
                    <a:pt x="4730" y="1911"/>
                  </a:cubicBezTo>
                  <a:cubicBezTo>
                    <a:pt x="4704" y="1634"/>
                    <a:pt x="4605" y="1045"/>
                    <a:pt x="4400" y="902"/>
                  </a:cubicBezTo>
                  <a:cubicBezTo>
                    <a:pt x="4340" y="861"/>
                    <a:pt x="4292" y="845"/>
                    <a:pt x="4253" y="845"/>
                  </a:cubicBezTo>
                  <a:cubicBezTo>
                    <a:pt x="4127" y="845"/>
                    <a:pt x="4106" y="1018"/>
                    <a:pt x="4106" y="1018"/>
                  </a:cubicBezTo>
                  <a:cubicBezTo>
                    <a:pt x="4106" y="1018"/>
                    <a:pt x="4061" y="402"/>
                    <a:pt x="3793" y="349"/>
                  </a:cubicBezTo>
                  <a:cubicBezTo>
                    <a:pt x="3776" y="346"/>
                    <a:pt x="3761" y="345"/>
                    <a:pt x="3746" y="345"/>
                  </a:cubicBezTo>
                  <a:cubicBezTo>
                    <a:pt x="3536" y="345"/>
                    <a:pt x="3543" y="626"/>
                    <a:pt x="3543" y="626"/>
                  </a:cubicBezTo>
                  <a:cubicBezTo>
                    <a:pt x="3543" y="626"/>
                    <a:pt x="3436" y="242"/>
                    <a:pt x="3160" y="188"/>
                  </a:cubicBezTo>
                  <a:cubicBezTo>
                    <a:pt x="3138" y="183"/>
                    <a:pt x="3117" y="181"/>
                    <a:pt x="3097" y="181"/>
                  </a:cubicBezTo>
                  <a:cubicBezTo>
                    <a:pt x="2968" y="181"/>
                    <a:pt x="2851" y="272"/>
                    <a:pt x="2820" y="402"/>
                  </a:cubicBezTo>
                  <a:cubicBezTo>
                    <a:pt x="2820" y="402"/>
                    <a:pt x="2606" y="161"/>
                    <a:pt x="2410" y="144"/>
                  </a:cubicBezTo>
                  <a:cubicBezTo>
                    <a:pt x="2397" y="142"/>
                    <a:pt x="2383" y="141"/>
                    <a:pt x="2370" y="141"/>
                  </a:cubicBezTo>
                  <a:cubicBezTo>
                    <a:pt x="2270" y="141"/>
                    <a:pt x="2181" y="199"/>
                    <a:pt x="2133" y="286"/>
                  </a:cubicBezTo>
                  <a:cubicBezTo>
                    <a:pt x="2133" y="286"/>
                    <a:pt x="2026" y="1"/>
                    <a:pt x="18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8" name="Google Shape;388;p4"/>
            <p:cNvSpPr/>
            <p:nvPr/>
          </p:nvSpPr>
          <p:spPr>
            <a:xfrm rot="10769305">
              <a:off x="648191" y="598068"/>
              <a:ext cx="431702" cy="217148"/>
            </a:xfrm>
            <a:custGeom>
              <a:avLst/>
              <a:gdLst/>
              <a:ahLst/>
              <a:cxnLst/>
              <a:rect l="l" t="t" r="r" b="b"/>
              <a:pathLst>
                <a:path w="6533" h="3286" extrusionOk="0">
                  <a:moveTo>
                    <a:pt x="1259" y="1"/>
                  </a:moveTo>
                  <a:cubicBezTo>
                    <a:pt x="1473" y="349"/>
                    <a:pt x="1616" y="733"/>
                    <a:pt x="1678" y="1143"/>
                  </a:cubicBezTo>
                  <a:lnTo>
                    <a:pt x="1286" y="956"/>
                  </a:lnTo>
                  <a:lnTo>
                    <a:pt x="1054" y="849"/>
                  </a:lnTo>
                  <a:cubicBezTo>
                    <a:pt x="964" y="643"/>
                    <a:pt x="857" y="456"/>
                    <a:pt x="732" y="278"/>
                  </a:cubicBezTo>
                  <a:cubicBezTo>
                    <a:pt x="697" y="242"/>
                    <a:pt x="661" y="206"/>
                    <a:pt x="616" y="188"/>
                  </a:cubicBezTo>
                  <a:lnTo>
                    <a:pt x="616" y="188"/>
                  </a:lnTo>
                  <a:lnTo>
                    <a:pt x="679" y="269"/>
                  </a:lnTo>
                  <a:cubicBezTo>
                    <a:pt x="804" y="438"/>
                    <a:pt x="920" y="626"/>
                    <a:pt x="1018" y="822"/>
                  </a:cubicBezTo>
                  <a:lnTo>
                    <a:pt x="27" y="358"/>
                  </a:lnTo>
                  <a:cubicBezTo>
                    <a:pt x="18" y="367"/>
                    <a:pt x="1" y="385"/>
                    <a:pt x="1" y="402"/>
                  </a:cubicBezTo>
                  <a:cubicBezTo>
                    <a:pt x="625" y="706"/>
                    <a:pt x="1259" y="1000"/>
                    <a:pt x="1893" y="1295"/>
                  </a:cubicBezTo>
                  <a:cubicBezTo>
                    <a:pt x="1866" y="1304"/>
                    <a:pt x="1830" y="1313"/>
                    <a:pt x="1803" y="1322"/>
                  </a:cubicBezTo>
                  <a:lnTo>
                    <a:pt x="1705" y="1349"/>
                  </a:lnTo>
                  <a:cubicBezTo>
                    <a:pt x="1634" y="1366"/>
                    <a:pt x="1571" y="1384"/>
                    <a:pt x="1500" y="1402"/>
                  </a:cubicBezTo>
                  <a:cubicBezTo>
                    <a:pt x="1357" y="1438"/>
                    <a:pt x="1205" y="1473"/>
                    <a:pt x="1063" y="1491"/>
                  </a:cubicBezTo>
                  <a:cubicBezTo>
                    <a:pt x="831" y="1527"/>
                    <a:pt x="599" y="1545"/>
                    <a:pt x="367" y="1545"/>
                  </a:cubicBezTo>
                  <a:cubicBezTo>
                    <a:pt x="367" y="1563"/>
                    <a:pt x="367" y="1572"/>
                    <a:pt x="367" y="1581"/>
                  </a:cubicBezTo>
                  <a:cubicBezTo>
                    <a:pt x="406" y="1582"/>
                    <a:pt x="446" y="1583"/>
                    <a:pt x="486" y="1583"/>
                  </a:cubicBezTo>
                  <a:cubicBezTo>
                    <a:pt x="678" y="1583"/>
                    <a:pt x="870" y="1566"/>
                    <a:pt x="1063" y="1536"/>
                  </a:cubicBezTo>
                  <a:cubicBezTo>
                    <a:pt x="1214" y="1518"/>
                    <a:pt x="1357" y="1491"/>
                    <a:pt x="1509" y="1456"/>
                  </a:cubicBezTo>
                  <a:cubicBezTo>
                    <a:pt x="1580" y="1438"/>
                    <a:pt x="1652" y="1420"/>
                    <a:pt x="1723" y="1402"/>
                  </a:cubicBezTo>
                  <a:cubicBezTo>
                    <a:pt x="1759" y="1393"/>
                    <a:pt x="1795" y="1375"/>
                    <a:pt x="1830" y="1366"/>
                  </a:cubicBezTo>
                  <a:lnTo>
                    <a:pt x="1884" y="1349"/>
                  </a:lnTo>
                  <a:cubicBezTo>
                    <a:pt x="1893" y="1349"/>
                    <a:pt x="1928" y="1331"/>
                    <a:pt x="1946" y="1331"/>
                  </a:cubicBezTo>
                  <a:cubicBezTo>
                    <a:pt x="1951" y="1335"/>
                    <a:pt x="1955" y="1337"/>
                    <a:pt x="1960" y="1337"/>
                  </a:cubicBezTo>
                  <a:cubicBezTo>
                    <a:pt x="1964" y="1337"/>
                    <a:pt x="1969" y="1335"/>
                    <a:pt x="1973" y="1331"/>
                  </a:cubicBezTo>
                  <a:lnTo>
                    <a:pt x="2366" y="1500"/>
                  </a:lnTo>
                  <a:lnTo>
                    <a:pt x="2669" y="1643"/>
                  </a:lnTo>
                  <a:cubicBezTo>
                    <a:pt x="2062" y="1929"/>
                    <a:pt x="1411" y="2098"/>
                    <a:pt x="741" y="2143"/>
                  </a:cubicBezTo>
                  <a:lnTo>
                    <a:pt x="724" y="2143"/>
                  </a:lnTo>
                  <a:cubicBezTo>
                    <a:pt x="724" y="2152"/>
                    <a:pt x="732" y="2161"/>
                    <a:pt x="741" y="2170"/>
                  </a:cubicBezTo>
                  <a:cubicBezTo>
                    <a:pt x="1232" y="2143"/>
                    <a:pt x="1723" y="2045"/>
                    <a:pt x="2187" y="1875"/>
                  </a:cubicBezTo>
                  <a:cubicBezTo>
                    <a:pt x="2366" y="1813"/>
                    <a:pt x="2544" y="1741"/>
                    <a:pt x="2714" y="1652"/>
                  </a:cubicBezTo>
                  <a:cubicBezTo>
                    <a:pt x="2964" y="1768"/>
                    <a:pt x="3223" y="1875"/>
                    <a:pt x="3481" y="1973"/>
                  </a:cubicBezTo>
                  <a:cubicBezTo>
                    <a:pt x="2955" y="2357"/>
                    <a:pt x="2375" y="2643"/>
                    <a:pt x="1759" y="2812"/>
                  </a:cubicBezTo>
                  <a:lnTo>
                    <a:pt x="1661" y="2839"/>
                  </a:lnTo>
                  <a:cubicBezTo>
                    <a:pt x="1696" y="2848"/>
                    <a:pt x="1732" y="2857"/>
                    <a:pt x="1768" y="2866"/>
                  </a:cubicBezTo>
                  <a:cubicBezTo>
                    <a:pt x="2223" y="2732"/>
                    <a:pt x="2660" y="2536"/>
                    <a:pt x="3062" y="2286"/>
                  </a:cubicBezTo>
                  <a:cubicBezTo>
                    <a:pt x="3214" y="2196"/>
                    <a:pt x="3365" y="2098"/>
                    <a:pt x="3508" y="1991"/>
                  </a:cubicBezTo>
                  <a:cubicBezTo>
                    <a:pt x="3731" y="2071"/>
                    <a:pt x="3945" y="2161"/>
                    <a:pt x="4160" y="2241"/>
                  </a:cubicBezTo>
                  <a:lnTo>
                    <a:pt x="3972" y="2402"/>
                  </a:lnTo>
                  <a:cubicBezTo>
                    <a:pt x="3615" y="2723"/>
                    <a:pt x="3231" y="3000"/>
                    <a:pt x="2821" y="3232"/>
                  </a:cubicBezTo>
                  <a:cubicBezTo>
                    <a:pt x="2830" y="3250"/>
                    <a:pt x="2839" y="3267"/>
                    <a:pt x="2857" y="3285"/>
                  </a:cubicBezTo>
                  <a:cubicBezTo>
                    <a:pt x="3223" y="3080"/>
                    <a:pt x="3571" y="2830"/>
                    <a:pt x="3883" y="2553"/>
                  </a:cubicBezTo>
                  <a:cubicBezTo>
                    <a:pt x="3999" y="2455"/>
                    <a:pt x="4106" y="2357"/>
                    <a:pt x="4222" y="2259"/>
                  </a:cubicBezTo>
                  <a:cubicBezTo>
                    <a:pt x="4454" y="2348"/>
                    <a:pt x="4686" y="2437"/>
                    <a:pt x="4918" y="2518"/>
                  </a:cubicBezTo>
                  <a:cubicBezTo>
                    <a:pt x="5150" y="2598"/>
                    <a:pt x="5400" y="2678"/>
                    <a:pt x="5650" y="2759"/>
                  </a:cubicBezTo>
                  <a:cubicBezTo>
                    <a:pt x="5775" y="2794"/>
                    <a:pt x="5891" y="2839"/>
                    <a:pt x="6016" y="2884"/>
                  </a:cubicBezTo>
                  <a:cubicBezTo>
                    <a:pt x="6141" y="2919"/>
                    <a:pt x="6266" y="2964"/>
                    <a:pt x="6391" y="3009"/>
                  </a:cubicBezTo>
                  <a:cubicBezTo>
                    <a:pt x="6401" y="3012"/>
                    <a:pt x="6410" y="3013"/>
                    <a:pt x="6418" y="3013"/>
                  </a:cubicBezTo>
                  <a:cubicBezTo>
                    <a:pt x="6505" y="3013"/>
                    <a:pt x="6533" y="2864"/>
                    <a:pt x="6435" y="2848"/>
                  </a:cubicBezTo>
                  <a:cubicBezTo>
                    <a:pt x="6337" y="2830"/>
                    <a:pt x="6212" y="2803"/>
                    <a:pt x="6105" y="2777"/>
                  </a:cubicBezTo>
                  <a:cubicBezTo>
                    <a:pt x="5989" y="2750"/>
                    <a:pt x="5882" y="2723"/>
                    <a:pt x="5766" y="2696"/>
                  </a:cubicBezTo>
                  <a:cubicBezTo>
                    <a:pt x="5543" y="2634"/>
                    <a:pt x="5320" y="2571"/>
                    <a:pt x="5106" y="2500"/>
                  </a:cubicBezTo>
                  <a:lnTo>
                    <a:pt x="5061" y="2482"/>
                  </a:lnTo>
                  <a:lnTo>
                    <a:pt x="5052" y="2482"/>
                  </a:lnTo>
                  <a:lnTo>
                    <a:pt x="4784" y="2393"/>
                  </a:lnTo>
                  <a:lnTo>
                    <a:pt x="4740" y="2375"/>
                  </a:lnTo>
                  <a:lnTo>
                    <a:pt x="4418" y="2268"/>
                  </a:lnTo>
                  <a:lnTo>
                    <a:pt x="4115" y="2152"/>
                  </a:lnTo>
                  <a:lnTo>
                    <a:pt x="3945" y="2089"/>
                  </a:lnTo>
                  <a:cubicBezTo>
                    <a:pt x="3999" y="1706"/>
                    <a:pt x="3990" y="1313"/>
                    <a:pt x="3910" y="929"/>
                  </a:cubicBezTo>
                  <a:cubicBezTo>
                    <a:pt x="3865" y="697"/>
                    <a:pt x="3803" y="465"/>
                    <a:pt x="3731" y="242"/>
                  </a:cubicBezTo>
                  <a:lnTo>
                    <a:pt x="3669" y="242"/>
                  </a:lnTo>
                  <a:lnTo>
                    <a:pt x="3678" y="269"/>
                  </a:lnTo>
                  <a:cubicBezTo>
                    <a:pt x="3812" y="643"/>
                    <a:pt x="3892" y="1045"/>
                    <a:pt x="3919" y="1447"/>
                  </a:cubicBezTo>
                  <a:cubicBezTo>
                    <a:pt x="3936" y="1652"/>
                    <a:pt x="3928" y="1866"/>
                    <a:pt x="3910" y="2080"/>
                  </a:cubicBezTo>
                  <a:lnTo>
                    <a:pt x="3812" y="2045"/>
                  </a:lnTo>
                  <a:cubicBezTo>
                    <a:pt x="3535" y="1938"/>
                    <a:pt x="3258" y="1822"/>
                    <a:pt x="2973" y="1714"/>
                  </a:cubicBezTo>
                  <a:cubicBezTo>
                    <a:pt x="2973" y="1233"/>
                    <a:pt x="2901" y="759"/>
                    <a:pt x="2749" y="304"/>
                  </a:cubicBezTo>
                  <a:cubicBezTo>
                    <a:pt x="2749" y="304"/>
                    <a:pt x="2723" y="269"/>
                    <a:pt x="2678" y="224"/>
                  </a:cubicBezTo>
                  <a:lnTo>
                    <a:pt x="2678" y="224"/>
                  </a:lnTo>
                  <a:cubicBezTo>
                    <a:pt x="2767" y="501"/>
                    <a:pt x="2839" y="777"/>
                    <a:pt x="2892" y="1063"/>
                  </a:cubicBezTo>
                  <a:cubicBezTo>
                    <a:pt x="2928" y="1268"/>
                    <a:pt x="2946" y="1491"/>
                    <a:pt x="2955" y="1706"/>
                  </a:cubicBezTo>
                  <a:cubicBezTo>
                    <a:pt x="2723" y="1607"/>
                    <a:pt x="2500" y="1509"/>
                    <a:pt x="2268" y="1402"/>
                  </a:cubicBezTo>
                  <a:cubicBezTo>
                    <a:pt x="2294" y="1090"/>
                    <a:pt x="2250" y="777"/>
                    <a:pt x="2152" y="483"/>
                  </a:cubicBezTo>
                  <a:cubicBezTo>
                    <a:pt x="2125" y="394"/>
                    <a:pt x="2098" y="295"/>
                    <a:pt x="2071" y="197"/>
                  </a:cubicBezTo>
                  <a:cubicBezTo>
                    <a:pt x="2062" y="162"/>
                    <a:pt x="2035" y="126"/>
                    <a:pt x="2018" y="90"/>
                  </a:cubicBezTo>
                  <a:lnTo>
                    <a:pt x="2018" y="90"/>
                  </a:lnTo>
                  <a:cubicBezTo>
                    <a:pt x="2044" y="197"/>
                    <a:pt x="2071" y="313"/>
                    <a:pt x="2107" y="420"/>
                  </a:cubicBezTo>
                  <a:cubicBezTo>
                    <a:pt x="2143" y="572"/>
                    <a:pt x="2187" y="724"/>
                    <a:pt x="2214" y="867"/>
                  </a:cubicBezTo>
                  <a:cubicBezTo>
                    <a:pt x="2250" y="1036"/>
                    <a:pt x="2259" y="1215"/>
                    <a:pt x="2241" y="1393"/>
                  </a:cubicBezTo>
                  <a:lnTo>
                    <a:pt x="1714" y="1161"/>
                  </a:lnTo>
                  <a:cubicBezTo>
                    <a:pt x="1661" y="759"/>
                    <a:pt x="1518" y="367"/>
                    <a:pt x="1304" y="28"/>
                  </a:cubicBezTo>
                  <a:cubicBezTo>
                    <a:pt x="1286" y="19"/>
                    <a:pt x="1277" y="10"/>
                    <a:pt x="12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9" name="Google Shape;389;p4"/>
            <p:cNvSpPr/>
            <p:nvPr/>
          </p:nvSpPr>
          <p:spPr>
            <a:xfrm rot="10769305">
              <a:off x="879998" y="622025"/>
              <a:ext cx="201743" cy="197058"/>
            </a:xfrm>
            <a:custGeom>
              <a:avLst/>
              <a:gdLst/>
              <a:ahLst/>
              <a:cxnLst/>
              <a:rect l="l" t="t" r="r" b="b"/>
              <a:pathLst>
                <a:path w="3053" h="2982" extrusionOk="0">
                  <a:moveTo>
                    <a:pt x="1098" y="54"/>
                  </a:moveTo>
                  <a:cubicBezTo>
                    <a:pt x="919" y="117"/>
                    <a:pt x="794" y="367"/>
                    <a:pt x="794" y="367"/>
                  </a:cubicBezTo>
                  <a:cubicBezTo>
                    <a:pt x="553" y="99"/>
                    <a:pt x="429" y="411"/>
                    <a:pt x="429" y="411"/>
                  </a:cubicBezTo>
                  <a:cubicBezTo>
                    <a:pt x="429" y="411"/>
                    <a:pt x="116" y="367"/>
                    <a:pt x="63" y="500"/>
                  </a:cubicBezTo>
                  <a:cubicBezTo>
                    <a:pt x="0" y="634"/>
                    <a:pt x="312" y="866"/>
                    <a:pt x="312" y="866"/>
                  </a:cubicBezTo>
                  <a:cubicBezTo>
                    <a:pt x="250" y="938"/>
                    <a:pt x="223" y="1036"/>
                    <a:pt x="232" y="1134"/>
                  </a:cubicBezTo>
                  <a:cubicBezTo>
                    <a:pt x="250" y="1304"/>
                    <a:pt x="571" y="1455"/>
                    <a:pt x="571" y="1455"/>
                  </a:cubicBezTo>
                  <a:cubicBezTo>
                    <a:pt x="571" y="1455"/>
                    <a:pt x="384" y="1607"/>
                    <a:pt x="446" y="1777"/>
                  </a:cubicBezTo>
                  <a:cubicBezTo>
                    <a:pt x="500" y="1937"/>
                    <a:pt x="812" y="1928"/>
                    <a:pt x="812" y="1928"/>
                  </a:cubicBezTo>
                  <a:cubicBezTo>
                    <a:pt x="812" y="1928"/>
                    <a:pt x="696" y="2241"/>
                    <a:pt x="910" y="2393"/>
                  </a:cubicBezTo>
                  <a:cubicBezTo>
                    <a:pt x="1116" y="2544"/>
                    <a:pt x="1410" y="2446"/>
                    <a:pt x="1410" y="2446"/>
                  </a:cubicBezTo>
                  <a:cubicBezTo>
                    <a:pt x="1410" y="2446"/>
                    <a:pt x="1294" y="2616"/>
                    <a:pt x="1526" y="2830"/>
                  </a:cubicBezTo>
                  <a:cubicBezTo>
                    <a:pt x="1642" y="2928"/>
                    <a:pt x="1794" y="2982"/>
                    <a:pt x="1946" y="2964"/>
                  </a:cubicBezTo>
                  <a:cubicBezTo>
                    <a:pt x="3052" y="2241"/>
                    <a:pt x="2928" y="572"/>
                    <a:pt x="1723" y="19"/>
                  </a:cubicBezTo>
                  <a:cubicBezTo>
                    <a:pt x="1633" y="63"/>
                    <a:pt x="1571" y="135"/>
                    <a:pt x="1526" y="224"/>
                  </a:cubicBezTo>
                  <a:cubicBezTo>
                    <a:pt x="1526" y="224"/>
                    <a:pt x="1267" y="1"/>
                    <a:pt x="1098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0" name="Google Shape;390;p4"/>
            <p:cNvSpPr/>
            <p:nvPr/>
          </p:nvSpPr>
          <p:spPr>
            <a:xfrm rot="10769305">
              <a:off x="741297" y="591130"/>
              <a:ext cx="338595" cy="230166"/>
            </a:xfrm>
            <a:custGeom>
              <a:avLst/>
              <a:gdLst/>
              <a:ahLst/>
              <a:cxnLst/>
              <a:rect l="l" t="t" r="r" b="b"/>
              <a:pathLst>
                <a:path w="5124" h="3483" extrusionOk="0">
                  <a:moveTo>
                    <a:pt x="1788" y="1"/>
                  </a:moveTo>
                  <a:cubicBezTo>
                    <a:pt x="1728" y="1"/>
                    <a:pt x="1668" y="20"/>
                    <a:pt x="1616" y="60"/>
                  </a:cubicBezTo>
                  <a:cubicBezTo>
                    <a:pt x="1561" y="108"/>
                    <a:pt x="1520" y="155"/>
                    <a:pt x="1486" y="209"/>
                  </a:cubicBezTo>
                  <a:lnTo>
                    <a:pt x="1486" y="209"/>
                  </a:lnTo>
                  <a:cubicBezTo>
                    <a:pt x="1436" y="164"/>
                    <a:pt x="1375" y="127"/>
                    <a:pt x="1313" y="96"/>
                  </a:cubicBezTo>
                  <a:cubicBezTo>
                    <a:pt x="1264" y="61"/>
                    <a:pt x="1200" y="48"/>
                    <a:pt x="1136" y="48"/>
                  </a:cubicBezTo>
                  <a:cubicBezTo>
                    <a:pt x="1117" y="48"/>
                    <a:pt x="1099" y="49"/>
                    <a:pt x="1081" y="51"/>
                  </a:cubicBezTo>
                  <a:cubicBezTo>
                    <a:pt x="1000" y="78"/>
                    <a:pt x="938" y="123"/>
                    <a:pt x="884" y="185"/>
                  </a:cubicBezTo>
                  <a:cubicBezTo>
                    <a:pt x="838" y="240"/>
                    <a:pt x="798" y="294"/>
                    <a:pt x="765" y="355"/>
                  </a:cubicBezTo>
                  <a:lnTo>
                    <a:pt x="765" y="355"/>
                  </a:lnTo>
                  <a:cubicBezTo>
                    <a:pt x="745" y="332"/>
                    <a:pt x="723" y="314"/>
                    <a:pt x="697" y="301"/>
                  </a:cubicBezTo>
                  <a:cubicBezTo>
                    <a:pt x="652" y="275"/>
                    <a:pt x="617" y="266"/>
                    <a:pt x="563" y="266"/>
                  </a:cubicBezTo>
                  <a:cubicBezTo>
                    <a:pt x="519" y="266"/>
                    <a:pt x="483" y="292"/>
                    <a:pt x="447" y="328"/>
                  </a:cubicBezTo>
                  <a:cubicBezTo>
                    <a:pt x="425" y="350"/>
                    <a:pt x="403" y="384"/>
                    <a:pt x="386" y="415"/>
                  </a:cubicBezTo>
                  <a:lnTo>
                    <a:pt x="386" y="415"/>
                  </a:lnTo>
                  <a:cubicBezTo>
                    <a:pt x="356" y="412"/>
                    <a:pt x="325" y="411"/>
                    <a:pt x="294" y="411"/>
                  </a:cubicBezTo>
                  <a:cubicBezTo>
                    <a:pt x="257" y="411"/>
                    <a:pt x="220" y="413"/>
                    <a:pt x="179" y="417"/>
                  </a:cubicBezTo>
                  <a:cubicBezTo>
                    <a:pt x="144" y="426"/>
                    <a:pt x="108" y="435"/>
                    <a:pt x="72" y="453"/>
                  </a:cubicBezTo>
                  <a:cubicBezTo>
                    <a:pt x="28" y="480"/>
                    <a:pt x="1" y="516"/>
                    <a:pt x="1" y="569"/>
                  </a:cubicBezTo>
                  <a:cubicBezTo>
                    <a:pt x="1" y="605"/>
                    <a:pt x="19" y="649"/>
                    <a:pt x="37" y="676"/>
                  </a:cubicBezTo>
                  <a:cubicBezTo>
                    <a:pt x="54" y="712"/>
                    <a:pt x="81" y="739"/>
                    <a:pt x="108" y="765"/>
                  </a:cubicBezTo>
                  <a:cubicBezTo>
                    <a:pt x="149" y="814"/>
                    <a:pt x="204" y="863"/>
                    <a:pt x="254" y="905"/>
                  </a:cubicBezTo>
                  <a:lnTo>
                    <a:pt x="254" y="905"/>
                  </a:lnTo>
                  <a:cubicBezTo>
                    <a:pt x="226" y="953"/>
                    <a:pt x="205" y="1008"/>
                    <a:pt x="197" y="1069"/>
                  </a:cubicBezTo>
                  <a:cubicBezTo>
                    <a:pt x="188" y="1105"/>
                    <a:pt x="188" y="1131"/>
                    <a:pt x="197" y="1167"/>
                  </a:cubicBezTo>
                  <a:cubicBezTo>
                    <a:pt x="197" y="1203"/>
                    <a:pt x="206" y="1238"/>
                    <a:pt x="233" y="1265"/>
                  </a:cubicBezTo>
                  <a:cubicBezTo>
                    <a:pt x="269" y="1319"/>
                    <a:pt x="313" y="1372"/>
                    <a:pt x="376" y="1408"/>
                  </a:cubicBezTo>
                  <a:cubicBezTo>
                    <a:pt x="414" y="1438"/>
                    <a:pt x="464" y="1469"/>
                    <a:pt x="511" y="1493"/>
                  </a:cubicBezTo>
                  <a:lnTo>
                    <a:pt x="511" y="1493"/>
                  </a:lnTo>
                  <a:cubicBezTo>
                    <a:pt x="471" y="1533"/>
                    <a:pt x="441" y="1579"/>
                    <a:pt x="411" y="1631"/>
                  </a:cubicBezTo>
                  <a:cubicBezTo>
                    <a:pt x="385" y="1703"/>
                    <a:pt x="385" y="1774"/>
                    <a:pt x="411" y="1845"/>
                  </a:cubicBezTo>
                  <a:cubicBezTo>
                    <a:pt x="456" y="1899"/>
                    <a:pt x="519" y="1944"/>
                    <a:pt x="590" y="1952"/>
                  </a:cubicBezTo>
                  <a:cubicBezTo>
                    <a:pt x="644" y="1968"/>
                    <a:pt x="705" y="1977"/>
                    <a:pt x="760" y="1979"/>
                  </a:cubicBezTo>
                  <a:lnTo>
                    <a:pt x="760" y="1979"/>
                  </a:lnTo>
                  <a:cubicBezTo>
                    <a:pt x="740" y="2052"/>
                    <a:pt x="734" y="2132"/>
                    <a:pt x="742" y="2211"/>
                  </a:cubicBezTo>
                  <a:cubicBezTo>
                    <a:pt x="751" y="2301"/>
                    <a:pt x="804" y="2390"/>
                    <a:pt x="876" y="2434"/>
                  </a:cubicBezTo>
                  <a:cubicBezTo>
                    <a:pt x="956" y="2488"/>
                    <a:pt x="1045" y="2515"/>
                    <a:pt x="1134" y="2515"/>
                  </a:cubicBezTo>
                  <a:cubicBezTo>
                    <a:pt x="1157" y="2517"/>
                    <a:pt x="1179" y="2518"/>
                    <a:pt x="1201" y="2518"/>
                  </a:cubicBezTo>
                  <a:cubicBezTo>
                    <a:pt x="1255" y="2518"/>
                    <a:pt x="1307" y="2512"/>
                    <a:pt x="1357" y="2499"/>
                  </a:cubicBezTo>
                  <a:lnTo>
                    <a:pt x="1357" y="2499"/>
                  </a:lnTo>
                  <a:cubicBezTo>
                    <a:pt x="1335" y="2577"/>
                    <a:pt x="1347" y="2662"/>
                    <a:pt x="1384" y="2729"/>
                  </a:cubicBezTo>
                  <a:cubicBezTo>
                    <a:pt x="1429" y="2809"/>
                    <a:pt x="1500" y="2881"/>
                    <a:pt x="1581" y="2925"/>
                  </a:cubicBezTo>
                  <a:cubicBezTo>
                    <a:pt x="1652" y="2979"/>
                    <a:pt x="1750" y="2997"/>
                    <a:pt x="1839" y="3006"/>
                  </a:cubicBezTo>
                  <a:cubicBezTo>
                    <a:pt x="1862" y="3008"/>
                    <a:pt x="1884" y="3009"/>
                    <a:pt x="1906" y="3009"/>
                  </a:cubicBezTo>
                  <a:cubicBezTo>
                    <a:pt x="1959" y="3009"/>
                    <a:pt x="2012" y="3003"/>
                    <a:pt x="2065" y="2990"/>
                  </a:cubicBezTo>
                  <a:lnTo>
                    <a:pt x="2065" y="2990"/>
                  </a:lnTo>
                  <a:cubicBezTo>
                    <a:pt x="2026" y="3066"/>
                    <a:pt x="2026" y="3162"/>
                    <a:pt x="2071" y="3238"/>
                  </a:cubicBezTo>
                  <a:cubicBezTo>
                    <a:pt x="2116" y="3327"/>
                    <a:pt x="2205" y="3380"/>
                    <a:pt x="2304" y="3398"/>
                  </a:cubicBezTo>
                  <a:cubicBezTo>
                    <a:pt x="2348" y="3407"/>
                    <a:pt x="2395" y="3412"/>
                    <a:pt x="2443" y="3412"/>
                  </a:cubicBezTo>
                  <a:cubicBezTo>
                    <a:pt x="2491" y="3412"/>
                    <a:pt x="2540" y="3407"/>
                    <a:pt x="2589" y="3398"/>
                  </a:cubicBezTo>
                  <a:cubicBezTo>
                    <a:pt x="2674" y="3381"/>
                    <a:pt x="2758" y="3365"/>
                    <a:pt x="2843" y="3332"/>
                  </a:cubicBezTo>
                  <a:lnTo>
                    <a:pt x="2843" y="3332"/>
                  </a:lnTo>
                  <a:lnTo>
                    <a:pt x="2848" y="3363"/>
                  </a:lnTo>
                  <a:cubicBezTo>
                    <a:pt x="2857" y="3372"/>
                    <a:pt x="2866" y="3389"/>
                    <a:pt x="2875" y="3398"/>
                  </a:cubicBezTo>
                  <a:cubicBezTo>
                    <a:pt x="2893" y="3425"/>
                    <a:pt x="2919" y="3443"/>
                    <a:pt x="2955" y="3452"/>
                  </a:cubicBezTo>
                  <a:cubicBezTo>
                    <a:pt x="2986" y="3461"/>
                    <a:pt x="3018" y="3465"/>
                    <a:pt x="3048" y="3465"/>
                  </a:cubicBezTo>
                  <a:cubicBezTo>
                    <a:pt x="3078" y="3465"/>
                    <a:pt x="3107" y="3461"/>
                    <a:pt x="3134" y="3452"/>
                  </a:cubicBezTo>
                  <a:cubicBezTo>
                    <a:pt x="3240" y="3435"/>
                    <a:pt x="3347" y="3404"/>
                    <a:pt x="3447" y="3357"/>
                  </a:cubicBezTo>
                  <a:lnTo>
                    <a:pt x="3447" y="3357"/>
                  </a:lnTo>
                  <a:cubicBezTo>
                    <a:pt x="3442" y="3394"/>
                    <a:pt x="3454" y="3433"/>
                    <a:pt x="3482" y="3461"/>
                  </a:cubicBezTo>
                  <a:cubicBezTo>
                    <a:pt x="3501" y="3476"/>
                    <a:pt x="3526" y="3482"/>
                    <a:pt x="3551" y="3482"/>
                  </a:cubicBezTo>
                  <a:cubicBezTo>
                    <a:pt x="3571" y="3482"/>
                    <a:pt x="3591" y="3478"/>
                    <a:pt x="3607" y="3470"/>
                  </a:cubicBezTo>
                  <a:cubicBezTo>
                    <a:pt x="3687" y="3443"/>
                    <a:pt x="3767" y="3407"/>
                    <a:pt x="3830" y="3363"/>
                  </a:cubicBezTo>
                  <a:cubicBezTo>
                    <a:pt x="3972" y="3273"/>
                    <a:pt x="4106" y="3175"/>
                    <a:pt x="4231" y="3068"/>
                  </a:cubicBezTo>
                  <a:cubicBezTo>
                    <a:pt x="4365" y="2961"/>
                    <a:pt x="4508" y="2872"/>
                    <a:pt x="4651" y="2800"/>
                  </a:cubicBezTo>
                  <a:cubicBezTo>
                    <a:pt x="4803" y="2720"/>
                    <a:pt x="4963" y="2667"/>
                    <a:pt x="5124" y="2658"/>
                  </a:cubicBezTo>
                  <a:lnTo>
                    <a:pt x="5124" y="2658"/>
                  </a:lnTo>
                  <a:cubicBezTo>
                    <a:pt x="4963" y="2667"/>
                    <a:pt x="4803" y="2711"/>
                    <a:pt x="4660" y="2791"/>
                  </a:cubicBezTo>
                  <a:cubicBezTo>
                    <a:pt x="4508" y="2863"/>
                    <a:pt x="4365" y="2952"/>
                    <a:pt x="4231" y="3059"/>
                  </a:cubicBezTo>
                  <a:cubicBezTo>
                    <a:pt x="4106" y="3157"/>
                    <a:pt x="3972" y="3256"/>
                    <a:pt x="3830" y="3345"/>
                  </a:cubicBezTo>
                  <a:cubicBezTo>
                    <a:pt x="3758" y="3389"/>
                    <a:pt x="3687" y="3425"/>
                    <a:pt x="3607" y="3452"/>
                  </a:cubicBezTo>
                  <a:cubicBezTo>
                    <a:pt x="3594" y="3455"/>
                    <a:pt x="3579" y="3457"/>
                    <a:pt x="3565" y="3457"/>
                  </a:cubicBezTo>
                  <a:cubicBezTo>
                    <a:pt x="3541" y="3457"/>
                    <a:pt x="3516" y="3451"/>
                    <a:pt x="3499" y="3434"/>
                  </a:cubicBezTo>
                  <a:cubicBezTo>
                    <a:pt x="3473" y="3407"/>
                    <a:pt x="3464" y="3372"/>
                    <a:pt x="3482" y="3336"/>
                  </a:cubicBezTo>
                  <a:lnTo>
                    <a:pt x="3482" y="3309"/>
                  </a:lnTo>
                  <a:lnTo>
                    <a:pt x="3455" y="3318"/>
                  </a:lnTo>
                  <a:cubicBezTo>
                    <a:pt x="3348" y="3372"/>
                    <a:pt x="3232" y="3407"/>
                    <a:pt x="3116" y="3434"/>
                  </a:cubicBezTo>
                  <a:cubicBezTo>
                    <a:pt x="3089" y="3439"/>
                    <a:pt x="3062" y="3441"/>
                    <a:pt x="3034" y="3441"/>
                  </a:cubicBezTo>
                  <a:cubicBezTo>
                    <a:pt x="3006" y="3441"/>
                    <a:pt x="2977" y="3439"/>
                    <a:pt x="2946" y="3434"/>
                  </a:cubicBezTo>
                  <a:cubicBezTo>
                    <a:pt x="2902" y="3416"/>
                    <a:pt x="2857" y="3372"/>
                    <a:pt x="2857" y="3309"/>
                  </a:cubicBezTo>
                  <a:lnTo>
                    <a:pt x="2857" y="3291"/>
                  </a:lnTo>
                  <a:lnTo>
                    <a:pt x="2839" y="3300"/>
                  </a:lnTo>
                  <a:cubicBezTo>
                    <a:pt x="2750" y="3336"/>
                    <a:pt x="2661" y="3354"/>
                    <a:pt x="2571" y="3372"/>
                  </a:cubicBezTo>
                  <a:cubicBezTo>
                    <a:pt x="2527" y="3380"/>
                    <a:pt x="2482" y="3385"/>
                    <a:pt x="2436" y="3385"/>
                  </a:cubicBezTo>
                  <a:cubicBezTo>
                    <a:pt x="2391" y="3385"/>
                    <a:pt x="2344" y="3380"/>
                    <a:pt x="2295" y="3372"/>
                  </a:cubicBezTo>
                  <a:cubicBezTo>
                    <a:pt x="2214" y="3354"/>
                    <a:pt x="2134" y="3300"/>
                    <a:pt x="2089" y="3220"/>
                  </a:cubicBezTo>
                  <a:cubicBezTo>
                    <a:pt x="2045" y="3140"/>
                    <a:pt x="2054" y="3050"/>
                    <a:pt x="2107" y="2979"/>
                  </a:cubicBezTo>
                  <a:lnTo>
                    <a:pt x="2134" y="2934"/>
                  </a:lnTo>
                  <a:lnTo>
                    <a:pt x="2089" y="2952"/>
                  </a:lnTo>
                  <a:cubicBezTo>
                    <a:pt x="2089" y="2952"/>
                    <a:pt x="2089" y="2952"/>
                    <a:pt x="2089" y="2952"/>
                  </a:cubicBezTo>
                  <a:lnTo>
                    <a:pt x="2089" y="2952"/>
                  </a:lnTo>
                  <a:cubicBezTo>
                    <a:pt x="2031" y="2965"/>
                    <a:pt x="1967" y="2973"/>
                    <a:pt x="1902" y="2973"/>
                  </a:cubicBezTo>
                  <a:cubicBezTo>
                    <a:pt x="1878" y="2973"/>
                    <a:pt x="1854" y="2972"/>
                    <a:pt x="1831" y="2970"/>
                  </a:cubicBezTo>
                  <a:cubicBezTo>
                    <a:pt x="1741" y="2970"/>
                    <a:pt x="1661" y="2943"/>
                    <a:pt x="1590" y="2899"/>
                  </a:cubicBezTo>
                  <a:cubicBezTo>
                    <a:pt x="1509" y="2854"/>
                    <a:pt x="1456" y="2791"/>
                    <a:pt x="1411" y="2720"/>
                  </a:cubicBezTo>
                  <a:cubicBezTo>
                    <a:pt x="1368" y="2652"/>
                    <a:pt x="1358" y="2567"/>
                    <a:pt x="1389" y="2489"/>
                  </a:cubicBezTo>
                  <a:lnTo>
                    <a:pt x="1389" y="2489"/>
                  </a:lnTo>
                  <a:cubicBezTo>
                    <a:pt x="1390" y="2489"/>
                    <a:pt x="1392" y="2488"/>
                    <a:pt x="1393" y="2488"/>
                  </a:cubicBezTo>
                  <a:lnTo>
                    <a:pt x="1391" y="2484"/>
                  </a:lnTo>
                  <a:lnTo>
                    <a:pt x="1391" y="2484"/>
                  </a:lnTo>
                  <a:cubicBezTo>
                    <a:pt x="1392" y="2482"/>
                    <a:pt x="1392" y="2481"/>
                    <a:pt x="1393" y="2479"/>
                  </a:cubicBezTo>
                  <a:lnTo>
                    <a:pt x="1420" y="2434"/>
                  </a:lnTo>
                  <a:lnTo>
                    <a:pt x="1375" y="2452"/>
                  </a:lnTo>
                  <a:cubicBezTo>
                    <a:pt x="1375" y="2452"/>
                    <a:pt x="1375" y="2452"/>
                    <a:pt x="1375" y="2452"/>
                  </a:cubicBezTo>
                  <a:lnTo>
                    <a:pt x="1375" y="2452"/>
                  </a:lnTo>
                  <a:cubicBezTo>
                    <a:pt x="1314" y="2473"/>
                    <a:pt x="1249" y="2483"/>
                    <a:pt x="1185" y="2483"/>
                  </a:cubicBezTo>
                  <a:cubicBezTo>
                    <a:pt x="1083" y="2483"/>
                    <a:pt x="981" y="2457"/>
                    <a:pt x="893" y="2408"/>
                  </a:cubicBezTo>
                  <a:cubicBezTo>
                    <a:pt x="831" y="2363"/>
                    <a:pt x="786" y="2283"/>
                    <a:pt x="777" y="2202"/>
                  </a:cubicBezTo>
                  <a:cubicBezTo>
                    <a:pt x="768" y="2122"/>
                    <a:pt x="768" y="2042"/>
                    <a:pt x="795" y="1961"/>
                  </a:cubicBezTo>
                  <a:lnTo>
                    <a:pt x="813" y="1935"/>
                  </a:lnTo>
                  <a:lnTo>
                    <a:pt x="777" y="1935"/>
                  </a:lnTo>
                  <a:cubicBezTo>
                    <a:pt x="715" y="1935"/>
                    <a:pt x="652" y="1926"/>
                    <a:pt x="590" y="1908"/>
                  </a:cubicBezTo>
                  <a:cubicBezTo>
                    <a:pt x="536" y="1899"/>
                    <a:pt x="483" y="1863"/>
                    <a:pt x="447" y="1810"/>
                  </a:cubicBezTo>
                  <a:cubicBezTo>
                    <a:pt x="420" y="1756"/>
                    <a:pt x="420" y="1694"/>
                    <a:pt x="447" y="1649"/>
                  </a:cubicBezTo>
                  <a:cubicBezTo>
                    <a:pt x="474" y="1587"/>
                    <a:pt x="510" y="1542"/>
                    <a:pt x="554" y="1497"/>
                  </a:cubicBezTo>
                  <a:lnTo>
                    <a:pt x="581" y="1479"/>
                  </a:lnTo>
                  <a:lnTo>
                    <a:pt x="554" y="1462"/>
                  </a:lnTo>
                  <a:cubicBezTo>
                    <a:pt x="492" y="1435"/>
                    <a:pt x="438" y="1399"/>
                    <a:pt x="394" y="1363"/>
                  </a:cubicBezTo>
                  <a:cubicBezTo>
                    <a:pt x="340" y="1328"/>
                    <a:pt x="295" y="1283"/>
                    <a:pt x="260" y="1238"/>
                  </a:cubicBezTo>
                  <a:cubicBezTo>
                    <a:pt x="251" y="1212"/>
                    <a:pt x="242" y="1185"/>
                    <a:pt x="233" y="1158"/>
                  </a:cubicBezTo>
                  <a:cubicBezTo>
                    <a:pt x="233" y="1131"/>
                    <a:pt x="233" y="1096"/>
                    <a:pt x="233" y="1069"/>
                  </a:cubicBezTo>
                  <a:cubicBezTo>
                    <a:pt x="242" y="1006"/>
                    <a:pt x="269" y="953"/>
                    <a:pt x="304" y="908"/>
                  </a:cubicBezTo>
                  <a:lnTo>
                    <a:pt x="322" y="890"/>
                  </a:lnTo>
                  <a:lnTo>
                    <a:pt x="295" y="873"/>
                  </a:lnTo>
                  <a:cubicBezTo>
                    <a:pt x="242" y="828"/>
                    <a:pt x="188" y="783"/>
                    <a:pt x="144" y="730"/>
                  </a:cubicBezTo>
                  <a:cubicBezTo>
                    <a:pt x="90" y="685"/>
                    <a:pt x="63" y="623"/>
                    <a:pt x="54" y="560"/>
                  </a:cubicBezTo>
                  <a:cubicBezTo>
                    <a:pt x="54" y="507"/>
                    <a:pt x="126" y="471"/>
                    <a:pt x="188" y="462"/>
                  </a:cubicBezTo>
                  <a:cubicBezTo>
                    <a:pt x="224" y="458"/>
                    <a:pt x="260" y="455"/>
                    <a:pt x="295" y="455"/>
                  </a:cubicBezTo>
                  <a:cubicBezTo>
                    <a:pt x="331" y="455"/>
                    <a:pt x="367" y="458"/>
                    <a:pt x="403" y="462"/>
                  </a:cubicBezTo>
                  <a:lnTo>
                    <a:pt x="420" y="462"/>
                  </a:lnTo>
                  <a:lnTo>
                    <a:pt x="429" y="444"/>
                  </a:lnTo>
                  <a:cubicBezTo>
                    <a:pt x="456" y="382"/>
                    <a:pt x="510" y="319"/>
                    <a:pt x="572" y="310"/>
                  </a:cubicBezTo>
                  <a:cubicBezTo>
                    <a:pt x="608" y="310"/>
                    <a:pt x="635" y="319"/>
                    <a:pt x="670" y="337"/>
                  </a:cubicBezTo>
                  <a:cubicBezTo>
                    <a:pt x="697" y="355"/>
                    <a:pt x="724" y="382"/>
                    <a:pt x="751" y="408"/>
                  </a:cubicBezTo>
                  <a:lnTo>
                    <a:pt x="777" y="435"/>
                  </a:lnTo>
                  <a:lnTo>
                    <a:pt x="795" y="400"/>
                  </a:lnTo>
                  <a:cubicBezTo>
                    <a:pt x="822" y="337"/>
                    <a:pt x="867" y="275"/>
                    <a:pt x="920" y="221"/>
                  </a:cubicBezTo>
                  <a:cubicBezTo>
                    <a:pt x="965" y="159"/>
                    <a:pt x="1018" y="123"/>
                    <a:pt x="1090" y="96"/>
                  </a:cubicBezTo>
                  <a:cubicBezTo>
                    <a:pt x="1102" y="95"/>
                    <a:pt x="1114" y="94"/>
                    <a:pt x="1126" y="94"/>
                  </a:cubicBezTo>
                  <a:cubicBezTo>
                    <a:pt x="1185" y="94"/>
                    <a:pt x="1243" y="111"/>
                    <a:pt x="1295" y="141"/>
                  </a:cubicBezTo>
                  <a:cubicBezTo>
                    <a:pt x="1357" y="167"/>
                    <a:pt x="1420" y="212"/>
                    <a:pt x="1482" y="257"/>
                  </a:cubicBezTo>
                  <a:lnTo>
                    <a:pt x="1500" y="284"/>
                  </a:lnTo>
                  <a:lnTo>
                    <a:pt x="1518" y="257"/>
                  </a:lnTo>
                  <a:cubicBezTo>
                    <a:pt x="1545" y="194"/>
                    <a:pt x="1590" y="141"/>
                    <a:pt x="1643" y="105"/>
                  </a:cubicBezTo>
                  <a:cubicBezTo>
                    <a:pt x="1680" y="68"/>
                    <a:pt x="1736" y="49"/>
                    <a:pt x="1790" y="49"/>
                  </a:cubicBezTo>
                  <a:cubicBezTo>
                    <a:pt x="1801" y="49"/>
                    <a:pt x="1811" y="50"/>
                    <a:pt x="1822" y="51"/>
                  </a:cubicBezTo>
                  <a:cubicBezTo>
                    <a:pt x="1884" y="60"/>
                    <a:pt x="1947" y="96"/>
                    <a:pt x="1991" y="150"/>
                  </a:cubicBezTo>
                  <a:cubicBezTo>
                    <a:pt x="2031" y="190"/>
                    <a:pt x="2064" y="244"/>
                    <a:pt x="2090" y="300"/>
                  </a:cubicBezTo>
                  <a:lnTo>
                    <a:pt x="2090" y="300"/>
                  </a:lnTo>
                  <a:cubicBezTo>
                    <a:pt x="2090" y="301"/>
                    <a:pt x="2090" y="301"/>
                    <a:pt x="2089" y="301"/>
                  </a:cubicBezTo>
                  <a:lnTo>
                    <a:pt x="2090" y="301"/>
                  </a:lnTo>
                  <a:cubicBezTo>
                    <a:pt x="2093" y="307"/>
                    <a:pt x="2096" y="313"/>
                    <a:pt x="2098" y="319"/>
                  </a:cubicBezTo>
                  <a:lnTo>
                    <a:pt x="2116" y="364"/>
                  </a:lnTo>
                  <a:lnTo>
                    <a:pt x="2134" y="319"/>
                  </a:lnTo>
                  <a:cubicBezTo>
                    <a:pt x="2161" y="257"/>
                    <a:pt x="2205" y="212"/>
                    <a:pt x="2268" y="194"/>
                  </a:cubicBezTo>
                  <a:cubicBezTo>
                    <a:pt x="2299" y="181"/>
                    <a:pt x="2330" y="174"/>
                    <a:pt x="2362" y="174"/>
                  </a:cubicBezTo>
                  <a:cubicBezTo>
                    <a:pt x="2393" y="174"/>
                    <a:pt x="2424" y="181"/>
                    <a:pt x="2455" y="194"/>
                  </a:cubicBezTo>
                  <a:cubicBezTo>
                    <a:pt x="2580" y="248"/>
                    <a:pt x="2687" y="328"/>
                    <a:pt x="2777" y="426"/>
                  </a:cubicBezTo>
                  <a:lnTo>
                    <a:pt x="2803" y="453"/>
                  </a:lnTo>
                  <a:lnTo>
                    <a:pt x="2812" y="417"/>
                  </a:lnTo>
                  <a:cubicBezTo>
                    <a:pt x="2830" y="337"/>
                    <a:pt x="2884" y="266"/>
                    <a:pt x="2964" y="230"/>
                  </a:cubicBezTo>
                  <a:cubicBezTo>
                    <a:pt x="2992" y="219"/>
                    <a:pt x="3023" y="214"/>
                    <a:pt x="3055" y="214"/>
                  </a:cubicBezTo>
                  <a:cubicBezTo>
                    <a:pt x="3104" y="214"/>
                    <a:pt x="3156" y="226"/>
                    <a:pt x="3205" y="248"/>
                  </a:cubicBezTo>
                  <a:cubicBezTo>
                    <a:pt x="3276" y="284"/>
                    <a:pt x="3339" y="337"/>
                    <a:pt x="3383" y="408"/>
                  </a:cubicBezTo>
                  <a:cubicBezTo>
                    <a:pt x="3431" y="472"/>
                    <a:pt x="3465" y="544"/>
                    <a:pt x="3491" y="615"/>
                  </a:cubicBezTo>
                  <a:lnTo>
                    <a:pt x="3491" y="615"/>
                  </a:lnTo>
                  <a:cubicBezTo>
                    <a:pt x="3491" y="621"/>
                    <a:pt x="3491" y="626"/>
                    <a:pt x="3491" y="632"/>
                  </a:cubicBezTo>
                  <a:lnTo>
                    <a:pt x="3496" y="632"/>
                  </a:lnTo>
                  <a:cubicBezTo>
                    <a:pt x="3497" y="635"/>
                    <a:pt x="3498" y="638"/>
                    <a:pt x="3499" y="641"/>
                  </a:cubicBezTo>
                  <a:lnTo>
                    <a:pt x="3526" y="739"/>
                  </a:lnTo>
                  <a:lnTo>
                    <a:pt x="3526" y="641"/>
                  </a:lnTo>
                  <a:cubicBezTo>
                    <a:pt x="3526" y="638"/>
                    <a:pt x="3526" y="635"/>
                    <a:pt x="3526" y="632"/>
                  </a:cubicBezTo>
                  <a:lnTo>
                    <a:pt x="3526" y="632"/>
                  </a:lnTo>
                  <a:cubicBezTo>
                    <a:pt x="3526" y="631"/>
                    <a:pt x="3526" y="630"/>
                    <a:pt x="3525" y="629"/>
                  </a:cubicBezTo>
                  <a:lnTo>
                    <a:pt x="3525" y="629"/>
                  </a:lnTo>
                  <a:cubicBezTo>
                    <a:pt x="3521" y="535"/>
                    <a:pt x="3565" y="442"/>
                    <a:pt x="3642" y="391"/>
                  </a:cubicBezTo>
                  <a:cubicBezTo>
                    <a:pt x="3670" y="380"/>
                    <a:pt x="3697" y="372"/>
                    <a:pt x="3725" y="372"/>
                  </a:cubicBezTo>
                  <a:cubicBezTo>
                    <a:pt x="3742" y="372"/>
                    <a:pt x="3759" y="375"/>
                    <a:pt x="3776" y="382"/>
                  </a:cubicBezTo>
                  <a:cubicBezTo>
                    <a:pt x="3821" y="400"/>
                    <a:pt x="3865" y="426"/>
                    <a:pt x="3892" y="462"/>
                  </a:cubicBezTo>
                  <a:cubicBezTo>
                    <a:pt x="3946" y="542"/>
                    <a:pt x="3990" y="641"/>
                    <a:pt x="4008" y="730"/>
                  </a:cubicBezTo>
                  <a:cubicBezTo>
                    <a:pt x="4032" y="816"/>
                    <a:pt x="4048" y="902"/>
                    <a:pt x="4058" y="994"/>
                  </a:cubicBezTo>
                  <a:lnTo>
                    <a:pt x="4058" y="994"/>
                  </a:lnTo>
                  <a:cubicBezTo>
                    <a:pt x="4056" y="1002"/>
                    <a:pt x="4054" y="1009"/>
                    <a:pt x="4053" y="1015"/>
                  </a:cubicBezTo>
                  <a:lnTo>
                    <a:pt x="4060" y="1015"/>
                  </a:lnTo>
                  <a:cubicBezTo>
                    <a:pt x="4061" y="1021"/>
                    <a:pt x="4061" y="1027"/>
                    <a:pt x="4062" y="1033"/>
                  </a:cubicBezTo>
                  <a:lnTo>
                    <a:pt x="4071" y="1131"/>
                  </a:lnTo>
                  <a:lnTo>
                    <a:pt x="4089" y="1033"/>
                  </a:lnTo>
                  <a:cubicBezTo>
                    <a:pt x="4097" y="989"/>
                    <a:pt x="4115" y="944"/>
                    <a:pt x="4142" y="908"/>
                  </a:cubicBezTo>
                  <a:cubicBezTo>
                    <a:pt x="4168" y="882"/>
                    <a:pt x="4199" y="866"/>
                    <a:pt x="4231" y="866"/>
                  </a:cubicBezTo>
                  <a:cubicBezTo>
                    <a:pt x="4243" y="866"/>
                    <a:pt x="4255" y="868"/>
                    <a:pt x="4267" y="873"/>
                  </a:cubicBezTo>
                  <a:cubicBezTo>
                    <a:pt x="4356" y="899"/>
                    <a:pt x="4437" y="962"/>
                    <a:pt x="4472" y="1051"/>
                  </a:cubicBezTo>
                  <a:cubicBezTo>
                    <a:pt x="4562" y="1221"/>
                    <a:pt x="4615" y="1417"/>
                    <a:pt x="4651" y="1604"/>
                  </a:cubicBezTo>
                  <a:cubicBezTo>
                    <a:pt x="4669" y="1703"/>
                    <a:pt x="4678" y="1801"/>
                    <a:pt x="4686" y="1899"/>
                  </a:cubicBezTo>
                  <a:cubicBezTo>
                    <a:pt x="4704" y="1997"/>
                    <a:pt x="4731" y="2086"/>
                    <a:pt x="4785" y="2176"/>
                  </a:cubicBezTo>
                  <a:cubicBezTo>
                    <a:pt x="4883" y="2345"/>
                    <a:pt x="4990" y="2506"/>
                    <a:pt x="5124" y="2658"/>
                  </a:cubicBezTo>
                  <a:cubicBezTo>
                    <a:pt x="4999" y="2506"/>
                    <a:pt x="4883" y="2336"/>
                    <a:pt x="4785" y="2167"/>
                  </a:cubicBezTo>
                  <a:cubicBezTo>
                    <a:pt x="4678" y="1988"/>
                    <a:pt x="4695" y="1783"/>
                    <a:pt x="4660" y="1595"/>
                  </a:cubicBezTo>
                  <a:cubicBezTo>
                    <a:pt x="4633" y="1399"/>
                    <a:pt x="4570" y="1212"/>
                    <a:pt x="4490" y="1033"/>
                  </a:cubicBezTo>
                  <a:cubicBezTo>
                    <a:pt x="4446" y="935"/>
                    <a:pt x="4365" y="864"/>
                    <a:pt x="4267" y="837"/>
                  </a:cubicBezTo>
                  <a:cubicBezTo>
                    <a:pt x="4253" y="832"/>
                    <a:pt x="4239" y="830"/>
                    <a:pt x="4226" y="830"/>
                  </a:cubicBezTo>
                  <a:cubicBezTo>
                    <a:pt x="4186" y="830"/>
                    <a:pt x="4148" y="848"/>
                    <a:pt x="4115" y="881"/>
                  </a:cubicBezTo>
                  <a:cubicBezTo>
                    <a:pt x="4103" y="898"/>
                    <a:pt x="4091" y="918"/>
                    <a:pt x="4080" y="940"/>
                  </a:cubicBezTo>
                  <a:lnTo>
                    <a:pt x="4080" y="940"/>
                  </a:lnTo>
                  <a:cubicBezTo>
                    <a:pt x="4070" y="867"/>
                    <a:pt x="4055" y="794"/>
                    <a:pt x="4035" y="721"/>
                  </a:cubicBezTo>
                  <a:cubicBezTo>
                    <a:pt x="4008" y="614"/>
                    <a:pt x="3972" y="524"/>
                    <a:pt x="3910" y="435"/>
                  </a:cubicBezTo>
                  <a:cubicBezTo>
                    <a:pt x="3866" y="372"/>
                    <a:pt x="3790" y="336"/>
                    <a:pt x="3715" y="336"/>
                  </a:cubicBezTo>
                  <a:cubicBezTo>
                    <a:pt x="3684" y="336"/>
                    <a:pt x="3653" y="342"/>
                    <a:pt x="3624" y="355"/>
                  </a:cubicBezTo>
                  <a:cubicBezTo>
                    <a:pt x="3571" y="382"/>
                    <a:pt x="3535" y="426"/>
                    <a:pt x="3517" y="471"/>
                  </a:cubicBezTo>
                  <a:cubicBezTo>
                    <a:pt x="3509" y="497"/>
                    <a:pt x="3502" y="523"/>
                    <a:pt x="3498" y="549"/>
                  </a:cubicBezTo>
                  <a:lnTo>
                    <a:pt x="3498" y="549"/>
                  </a:lnTo>
                  <a:cubicBezTo>
                    <a:pt x="3475" y="492"/>
                    <a:pt x="3447" y="439"/>
                    <a:pt x="3410" y="391"/>
                  </a:cubicBezTo>
                  <a:cubicBezTo>
                    <a:pt x="3366" y="310"/>
                    <a:pt x="3294" y="248"/>
                    <a:pt x="3214" y="203"/>
                  </a:cubicBezTo>
                  <a:cubicBezTo>
                    <a:pt x="3169" y="183"/>
                    <a:pt x="3118" y="172"/>
                    <a:pt x="3066" y="172"/>
                  </a:cubicBezTo>
                  <a:cubicBezTo>
                    <a:pt x="3026" y="172"/>
                    <a:pt x="2985" y="179"/>
                    <a:pt x="2946" y="194"/>
                  </a:cubicBezTo>
                  <a:cubicBezTo>
                    <a:pt x="2865" y="235"/>
                    <a:pt x="2806" y="298"/>
                    <a:pt x="2782" y="376"/>
                  </a:cubicBezTo>
                  <a:lnTo>
                    <a:pt x="2782" y="376"/>
                  </a:lnTo>
                  <a:cubicBezTo>
                    <a:pt x="2742" y="332"/>
                    <a:pt x="2697" y="295"/>
                    <a:pt x="2652" y="257"/>
                  </a:cubicBezTo>
                  <a:cubicBezTo>
                    <a:pt x="2598" y="212"/>
                    <a:pt x="2536" y="176"/>
                    <a:pt x="2464" y="150"/>
                  </a:cubicBezTo>
                  <a:cubicBezTo>
                    <a:pt x="2428" y="136"/>
                    <a:pt x="2393" y="130"/>
                    <a:pt x="2357" y="130"/>
                  </a:cubicBezTo>
                  <a:cubicBezTo>
                    <a:pt x="2321" y="130"/>
                    <a:pt x="2286" y="136"/>
                    <a:pt x="2250" y="150"/>
                  </a:cubicBezTo>
                  <a:cubicBezTo>
                    <a:pt x="2194" y="171"/>
                    <a:pt x="2149" y="208"/>
                    <a:pt x="2116" y="257"/>
                  </a:cubicBezTo>
                  <a:lnTo>
                    <a:pt x="2116" y="257"/>
                  </a:lnTo>
                  <a:cubicBezTo>
                    <a:pt x="2091" y="204"/>
                    <a:pt x="2060" y="156"/>
                    <a:pt x="2018" y="114"/>
                  </a:cubicBezTo>
                  <a:cubicBezTo>
                    <a:pt x="1960" y="40"/>
                    <a:pt x="1874" y="1"/>
                    <a:pt x="17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1" name="Google Shape;391;p4"/>
            <p:cNvSpPr/>
            <p:nvPr/>
          </p:nvSpPr>
          <p:spPr>
            <a:xfrm rot="-3510584">
              <a:off x="8071609" y="4092268"/>
              <a:ext cx="195637" cy="222632"/>
            </a:xfrm>
            <a:custGeom>
              <a:avLst/>
              <a:gdLst/>
              <a:ahLst/>
              <a:cxnLst/>
              <a:rect l="l" t="t" r="r" b="b"/>
              <a:pathLst>
                <a:path w="3312" h="3769" extrusionOk="0">
                  <a:moveTo>
                    <a:pt x="402" y="1"/>
                  </a:moveTo>
                  <a:lnTo>
                    <a:pt x="402" y="1"/>
                  </a:lnTo>
                  <a:cubicBezTo>
                    <a:pt x="54" y="750"/>
                    <a:pt x="1" y="2625"/>
                    <a:pt x="652" y="3339"/>
                  </a:cubicBezTo>
                  <a:cubicBezTo>
                    <a:pt x="968" y="3680"/>
                    <a:pt x="1367" y="3768"/>
                    <a:pt x="1696" y="3768"/>
                  </a:cubicBezTo>
                  <a:cubicBezTo>
                    <a:pt x="2044" y="3768"/>
                    <a:pt x="2312" y="3669"/>
                    <a:pt x="2312" y="3669"/>
                  </a:cubicBezTo>
                  <a:cubicBezTo>
                    <a:pt x="2651" y="3544"/>
                    <a:pt x="3312" y="3205"/>
                    <a:pt x="2964" y="2107"/>
                  </a:cubicBezTo>
                  <a:cubicBezTo>
                    <a:pt x="2625" y="1000"/>
                    <a:pt x="402" y="1"/>
                    <a:pt x="4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2" name="Google Shape;392;p4"/>
            <p:cNvSpPr/>
            <p:nvPr/>
          </p:nvSpPr>
          <p:spPr>
            <a:xfrm rot="-3510584">
              <a:off x="8131720" y="4096561"/>
              <a:ext cx="123100" cy="249626"/>
            </a:xfrm>
            <a:custGeom>
              <a:avLst/>
              <a:gdLst/>
              <a:ahLst/>
              <a:cxnLst/>
              <a:rect l="l" t="t" r="r" b="b"/>
              <a:pathLst>
                <a:path w="2084" h="4226" extrusionOk="0">
                  <a:moveTo>
                    <a:pt x="1727" y="1940"/>
                  </a:moveTo>
                  <a:lnTo>
                    <a:pt x="1727" y="1940"/>
                  </a:lnTo>
                  <a:cubicBezTo>
                    <a:pt x="1727" y="1940"/>
                    <a:pt x="1727" y="1940"/>
                    <a:pt x="1726" y="1941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727" y="1943"/>
                    <a:pt x="1728" y="1940"/>
                    <a:pt x="1727" y="1940"/>
                  </a:cubicBezTo>
                  <a:close/>
                  <a:moveTo>
                    <a:pt x="10" y="1"/>
                  </a:moveTo>
                  <a:cubicBezTo>
                    <a:pt x="0" y="1"/>
                    <a:pt x="280" y="711"/>
                    <a:pt x="495" y="1182"/>
                  </a:cubicBezTo>
                  <a:lnTo>
                    <a:pt x="155" y="1084"/>
                  </a:lnTo>
                  <a:lnTo>
                    <a:pt x="93" y="1066"/>
                  </a:lnTo>
                  <a:lnTo>
                    <a:pt x="93" y="1066"/>
                  </a:lnTo>
                  <a:cubicBezTo>
                    <a:pt x="227" y="1138"/>
                    <a:pt x="370" y="1200"/>
                    <a:pt x="512" y="1245"/>
                  </a:cubicBezTo>
                  <a:lnTo>
                    <a:pt x="521" y="1245"/>
                  </a:lnTo>
                  <a:cubicBezTo>
                    <a:pt x="655" y="1530"/>
                    <a:pt x="762" y="1754"/>
                    <a:pt x="914" y="2030"/>
                  </a:cubicBezTo>
                  <a:cubicBezTo>
                    <a:pt x="977" y="2137"/>
                    <a:pt x="1039" y="2253"/>
                    <a:pt x="1110" y="2361"/>
                  </a:cubicBezTo>
                  <a:lnTo>
                    <a:pt x="361" y="2182"/>
                  </a:lnTo>
                  <a:lnTo>
                    <a:pt x="245" y="2146"/>
                  </a:lnTo>
                  <a:cubicBezTo>
                    <a:pt x="244" y="2146"/>
                    <a:pt x="244" y="2146"/>
                    <a:pt x="243" y="2146"/>
                  </a:cubicBezTo>
                  <a:lnTo>
                    <a:pt x="243" y="2146"/>
                  </a:lnTo>
                  <a:cubicBezTo>
                    <a:pt x="233" y="2146"/>
                    <a:pt x="786" y="2344"/>
                    <a:pt x="1057" y="2414"/>
                  </a:cubicBezTo>
                  <a:lnTo>
                    <a:pt x="1146" y="2432"/>
                  </a:lnTo>
                  <a:cubicBezTo>
                    <a:pt x="1244" y="2593"/>
                    <a:pt x="1343" y="2762"/>
                    <a:pt x="1432" y="2923"/>
                  </a:cubicBezTo>
                  <a:lnTo>
                    <a:pt x="1485" y="3021"/>
                  </a:lnTo>
                  <a:lnTo>
                    <a:pt x="745" y="2932"/>
                  </a:lnTo>
                  <a:lnTo>
                    <a:pt x="637" y="2923"/>
                  </a:lnTo>
                  <a:cubicBezTo>
                    <a:pt x="602" y="2923"/>
                    <a:pt x="1164" y="3039"/>
                    <a:pt x="1432" y="3075"/>
                  </a:cubicBezTo>
                  <a:lnTo>
                    <a:pt x="1521" y="3083"/>
                  </a:lnTo>
                  <a:cubicBezTo>
                    <a:pt x="1610" y="3262"/>
                    <a:pt x="1700" y="3432"/>
                    <a:pt x="1780" y="3610"/>
                  </a:cubicBezTo>
                  <a:cubicBezTo>
                    <a:pt x="1860" y="3789"/>
                    <a:pt x="1923" y="3976"/>
                    <a:pt x="1967" y="4172"/>
                  </a:cubicBezTo>
                  <a:cubicBezTo>
                    <a:pt x="1972" y="4208"/>
                    <a:pt x="2003" y="4226"/>
                    <a:pt x="2031" y="4226"/>
                  </a:cubicBezTo>
                  <a:cubicBezTo>
                    <a:pt x="2059" y="4226"/>
                    <a:pt x="2083" y="4208"/>
                    <a:pt x="2074" y="4172"/>
                  </a:cubicBezTo>
                  <a:cubicBezTo>
                    <a:pt x="2039" y="4003"/>
                    <a:pt x="1994" y="3842"/>
                    <a:pt x="1923" y="3681"/>
                  </a:cubicBezTo>
                  <a:cubicBezTo>
                    <a:pt x="1833" y="3485"/>
                    <a:pt x="1735" y="3280"/>
                    <a:pt x="1637" y="3083"/>
                  </a:cubicBezTo>
                  <a:cubicBezTo>
                    <a:pt x="1583" y="2985"/>
                    <a:pt x="1521" y="2887"/>
                    <a:pt x="1467" y="2780"/>
                  </a:cubicBezTo>
                  <a:cubicBezTo>
                    <a:pt x="1548" y="2539"/>
                    <a:pt x="1619" y="2298"/>
                    <a:pt x="1700" y="2057"/>
                  </a:cubicBezTo>
                  <a:lnTo>
                    <a:pt x="1724" y="1950"/>
                  </a:lnTo>
                  <a:lnTo>
                    <a:pt x="1724" y="1950"/>
                  </a:lnTo>
                  <a:cubicBezTo>
                    <a:pt x="1699" y="2019"/>
                    <a:pt x="1513" y="2450"/>
                    <a:pt x="1441" y="2682"/>
                  </a:cubicBezTo>
                  <a:lnTo>
                    <a:pt x="1423" y="2709"/>
                  </a:lnTo>
                  <a:cubicBezTo>
                    <a:pt x="1307" y="2512"/>
                    <a:pt x="1191" y="2307"/>
                    <a:pt x="1075" y="2102"/>
                  </a:cubicBezTo>
                  <a:cubicBezTo>
                    <a:pt x="986" y="1941"/>
                    <a:pt x="905" y="1789"/>
                    <a:pt x="816" y="1629"/>
                  </a:cubicBezTo>
                  <a:cubicBezTo>
                    <a:pt x="852" y="1423"/>
                    <a:pt x="878" y="1227"/>
                    <a:pt x="905" y="1022"/>
                  </a:cubicBezTo>
                  <a:lnTo>
                    <a:pt x="923" y="924"/>
                  </a:lnTo>
                  <a:lnTo>
                    <a:pt x="923" y="924"/>
                  </a:lnTo>
                  <a:cubicBezTo>
                    <a:pt x="861" y="1120"/>
                    <a:pt x="807" y="1325"/>
                    <a:pt x="771" y="1530"/>
                  </a:cubicBezTo>
                  <a:cubicBezTo>
                    <a:pt x="584" y="1173"/>
                    <a:pt x="405" y="808"/>
                    <a:pt x="227" y="442"/>
                  </a:cubicBezTo>
                  <a:cubicBezTo>
                    <a:pt x="155" y="299"/>
                    <a:pt x="84" y="156"/>
                    <a:pt x="13" y="4"/>
                  </a:cubicBezTo>
                  <a:cubicBezTo>
                    <a:pt x="11" y="2"/>
                    <a:pt x="10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3" name="Google Shape;393;p4"/>
            <p:cNvSpPr/>
            <p:nvPr/>
          </p:nvSpPr>
          <p:spPr>
            <a:xfrm rot="-3510584">
              <a:off x="8090761" y="4120883"/>
              <a:ext cx="156061" cy="203552"/>
            </a:xfrm>
            <a:custGeom>
              <a:avLst/>
              <a:gdLst/>
              <a:ahLst/>
              <a:cxnLst/>
              <a:rect l="l" t="t" r="r" b="b"/>
              <a:pathLst>
                <a:path w="2642" h="3446" extrusionOk="0">
                  <a:moveTo>
                    <a:pt x="1062" y="171"/>
                  </a:moveTo>
                  <a:cubicBezTo>
                    <a:pt x="794" y="54"/>
                    <a:pt x="518" y="1"/>
                    <a:pt x="232" y="10"/>
                  </a:cubicBezTo>
                  <a:cubicBezTo>
                    <a:pt x="0" y="876"/>
                    <a:pt x="27" y="2384"/>
                    <a:pt x="598" y="3009"/>
                  </a:cubicBezTo>
                  <a:cubicBezTo>
                    <a:pt x="848" y="3276"/>
                    <a:pt x="1187" y="3428"/>
                    <a:pt x="1553" y="3446"/>
                  </a:cubicBezTo>
                  <a:cubicBezTo>
                    <a:pt x="2642" y="2500"/>
                    <a:pt x="2383" y="742"/>
                    <a:pt x="1062" y="17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4" name="Google Shape;394;p4"/>
            <p:cNvSpPr/>
            <p:nvPr/>
          </p:nvSpPr>
          <p:spPr>
            <a:xfrm rot="-3510584">
              <a:off x="8079445" y="4094024"/>
              <a:ext cx="174018" cy="224758"/>
            </a:xfrm>
            <a:custGeom>
              <a:avLst/>
              <a:gdLst/>
              <a:ahLst/>
              <a:cxnLst/>
              <a:rect l="l" t="t" r="r" b="b"/>
              <a:pathLst>
                <a:path w="2946" h="3805" extrusionOk="0">
                  <a:moveTo>
                    <a:pt x="268" y="1"/>
                  </a:moveTo>
                  <a:lnTo>
                    <a:pt x="259" y="19"/>
                  </a:lnTo>
                  <a:cubicBezTo>
                    <a:pt x="170" y="224"/>
                    <a:pt x="117" y="438"/>
                    <a:pt x="81" y="661"/>
                  </a:cubicBezTo>
                  <a:cubicBezTo>
                    <a:pt x="45" y="876"/>
                    <a:pt x="27" y="1099"/>
                    <a:pt x="18" y="1313"/>
                  </a:cubicBezTo>
                  <a:cubicBezTo>
                    <a:pt x="1" y="1759"/>
                    <a:pt x="45" y="2196"/>
                    <a:pt x="152" y="2625"/>
                  </a:cubicBezTo>
                  <a:cubicBezTo>
                    <a:pt x="215" y="2839"/>
                    <a:pt x="295" y="3035"/>
                    <a:pt x="420" y="3223"/>
                  </a:cubicBezTo>
                  <a:cubicBezTo>
                    <a:pt x="545" y="3410"/>
                    <a:pt x="715" y="3553"/>
                    <a:pt x="911" y="3660"/>
                  </a:cubicBezTo>
                  <a:cubicBezTo>
                    <a:pt x="1107" y="3758"/>
                    <a:pt x="1330" y="3803"/>
                    <a:pt x="1545" y="3803"/>
                  </a:cubicBezTo>
                  <a:cubicBezTo>
                    <a:pt x="1567" y="3804"/>
                    <a:pt x="1590" y="3804"/>
                    <a:pt x="1612" y="3804"/>
                  </a:cubicBezTo>
                  <a:cubicBezTo>
                    <a:pt x="1813" y="3804"/>
                    <a:pt x="2012" y="3769"/>
                    <a:pt x="2196" y="3705"/>
                  </a:cubicBezTo>
                  <a:lnTo>
                    <a:pt x="2196" y="3705"/>
                  </a:lnTo>
                  <a:cubicBezTo>
                    <a:pt x="2012" y="3761"/>
                    <a:pt x="1813" y="3795"/>
                    <a:pt x="1619" y="3795"/>
                  </a:cubicBezTo>
                  <a:cubicBezTo>
                    <a:pt x="1597" y="3795"/>
                    <a:pt x="1575" y="3795"/>
                    <a:pt x="1554" y="3794"/>
                  </a:cubicBezTo>
                  <a:cubicBezTo>
                    <a:pt x="1330" y="3794"/>
                    <a:pt x="1116" y="3741"/>
                    <a:pt x="920" y="3642"/>
                  </a:cubicBezTo>
                  <a:cubicBezTo>
                    <a:pt x="724" y="3544"/>
                    <a:pt x="554" y="3401"/>
                    <a:pt x="429" y="3214"/>
                  </a:cubicBezTo>
                  <a:cubicBezTo>
                    <a:pt x="322" y="3027"/>
                    <a:pt x="233" y="2830"/>
                    <a:pt x="179" y="2616"/>
                  </a:cubicBezTo>
                  <a:cubicBezTo>
                    <a:pt x="72" y="2188"/>
                    <a:pt x="36" y="1750"/>
                    <a:pt x="54" y="1313"/>
                  </a:cubicBezTo>
                  <a:cubicBezTo>
                    <a:pt x="63" y="1099"/>
                    <a:pt x="90" y="885"/>
                    <a:pt x="126" y="670"/>
                  </a:cubicBezTo>
                  <a:cubicBezTo>
                    <a:pt x="160" y="455"/>
                    <a:pt x="219" y="257"/>
                    <a:pt x="295" y="67"/>
                  </a:cubicBezTo>
                  <a:lnTo>
                    <a:pt x="295" y="67"/>
                  </a:lnTo>
                  <a:cubicBezTo>
                    <a:pt x="688" y="252"/>
                    <a:pt x="1071" y="461"/>
                    <a:pt x="1429" y="688"/>
                  </a:cubicBezTo>
                  <a:cubicBezTo>
                    <a:pt x="1803" y="920"/>
                    <a:pt x="2152" y="1206"/>
                    <a:pt x="2455" y="1518"/>
                  </a:cubicBezTo>
                  <a:cubicBezTo>
                    <a:pt x="2607" y="1679"/>
                    <a:pt x="2732" y="1866"/>
                    <a:pt x="2812" y="2072"/>
                  </a:cubicBezTo>
                  <a:cubicBezTo>
                    <a:pt x="2892" y="2277"/>
                    <a:pt x="2928" y="2500"/>
                    <a:pt x="2937" y="2714"/>
                  </a:cubicBezTo>
                  <a:cubicBezTo>
                    <a:pt x="2937" y="2937"/>
                    <a:pt x="2866" y="3151"/>
                    <a:pt x="2732" y="3330"/>
                  </a:cubicBezTo>
                  <a:cubicBezTo>
                    <a:pt x="2589" y="3500"/>
                    <a:pt x="2401" y="3633"/>
                    <a:pt x="2196" y="3705"/>
                  </a:cubicBezTo>
                  <a:cubicBezTo>
                    <a:pt x="2410" y="3633"/>
                    <a:pt x="2589" y="3508"/>
                    <a:pt x="2741" y="3330"/>
                  </a:cubicBezTo>
                  <a:cubicBezTo>
                    <a:pt x="2874" y="3160"/>
                    <a:pt x="2946" y="2937"/>
                    <a:pt x="2946" y="2714"/>
                  </a:cubicBezTo>
                  <a:cubicBezTo>
                    <a:pt x="2946" y="2491"/>
                    <a:pt x="2910" y="2268"/>
                    <a:pt x="2830" y="2063"/>
                  </a:cubicBezTo>
                  <a:cubicBezTo>
                    <a:pt x="2749" y="1857"/>
                    <a:pt x="2625" y="1670"/>
                    <a:pt x="2482" y="1500"/>
                  </a:cubicBezTo>
                  <a:cubicBezTo>
                    <a:pt x="2169" y="1179"/>
                    <a:pt x="1830" y="893"/>
                    <a:pt x="1455" y="661"/>
                  </a:cubicBezTo>
                  <a:cubicBezTo>
                    <a:pt x="1081" y="411"/>
                    <a:pt x="697" y="197"/>
                    <a:pt x="295" y="10"/>
                  </a:cubicBezTo>
                  <a:lnTo>
                    <a:pt x="2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5" name="Google Shape;395;p4"/>
            <p:cNvSpPr/>
            <p:nvPr/>
          </p:nvSpPr>
          <p:spPr>
            <a:xfrm rot="-3510584">
              <a:off x="8160493" y="4320043"/>
              <a:ext cx="94924" cy="163622"/>
            </a:xfrm>
            <a:custGeom>
              <a:avLst/>
              <a:gdLst/>
              <a:ahLst/>
              <a:cxnLst/>
              <a:rect l="l" t="t" r="r" b="b"/>
              <a:pathLst>
                <a:path w="1607" h="2770" extrusionOk="0">
                  <a:moveTo>
                    <a:pt x="928" y="1"/>
                  </a:moveTo>
                  <a:cubicBezTo>
                    <a:pt x="892" y="1"/>
                    <a:pt x="853" y="7"/>
                    <a:pt x="813" y="21"/>
                  </a:cubicBezTo>
                  <a:cubicBezTo>
                    <a:pt x="1" y="298"/>
                    <a:pt x="1277" y="2770"/>
                    <a:pt x="1277" y="2770"/>
                  </a:cubicBezTo>
                  <a:cubicBezTo>
                    <a:pt x="1514" y="2278"/>
                    <a:pt x="1607" y="1"/>
                    <a:pt x="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4"/>
            <p:cNvSpPr/>
            <p:nvPr/>
          </p:nvSpPr>
          <p:spPr>
            <a:xfrm rot="-3510584">
              <a:off x="8155483" y="4460402"/>
              <a:ext cx="170651" cy="51449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9" y="0"/>
                  </a:moveTo>
                  <a:cubicBezTo>
                    <a:pt x="405" y="0"/>
                    <a:pt x="183" y="80"/>
                    <a:pt x="122" y="297"/>
                  </a:cubicBezTo>
                  <a:cubicBezTo>
                    <a:pt x="0" y="727"/>
                    <a:pt x="626" y="870"/>
                    <a:pt x="1321" y="870"/>
                  </a:cubicBezTo>
                  <a:cubicBezTo>
                    <a:pt x="1956" y="870"/>
                    <a:pt x="2650" y="751"/>
                    <a:pt x="2889" y="619"/>
                  </a:cubicBezTo>
                  <a:cubicBezTo>
                    <a:pt x="2889" y="619"/>
                    <a:pt x="1517" y="0"/>
                    <a:pt x="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4"/>
            <p:cNvSpPr/>
            <p:nvPr/>
          </p:nvSpPr>
          <p:spPr>
            <a:xfrm rot="-3510584">
              <a:off x="8079265" y="4388903"/>
              <a:ext cx="136095" cy="135800"/>
            </a:xfrm>
            <a:custGeom>
              <a:avLst/>
              <a:gdLst/>
              <a:ahLst/>
              <a:cxnLst/>
              <a:rect l="l" t="t" r="r" b="b"/>
              <a:pathLst>
                <a:path w="2304" h="2299" extrusionOk="0">
                  <a:moveTo>
                    <a:pt x="813" y="1"/>
                  </a:moveTo>
                  <a:cubicBezTo>
                    <a:pt x="730" y="1"/>
                    <a:pt x="651" y="35"/>
                    <a:pt x="581" y="112"/>
                  </a:cubicBezTo>
                  <a:cubicBezTo>
                    <a:pt x="1" y="737"/>
                    <a:pt x="2303" y="2299"/>
                    <a:pt x="2303" y="2299"/>
                  </a:cubicBezTo>
                  <a:cubicBezTo>
                    <a:pt x="2280" y="1797"/>
                    <a:pt x="1416" y="1"/>
                    <a:pt x="8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8" name="Google Shape;398;p4"/>
            <p:cNvSpPr/>
            <p:nvPr/>
          </p:nvSpPr>
          <p:spPr>
            <a:xfrm rot="-3510584">
              <a:off x="8241528" y="4298092"/>
              <a:ext cx="95397" cy="163149"/>
            </a:xfrm>
            <a:custGeom>
              <a:avLst/>
              <a:gdLst/>
              <a:ahLst/>
              <a:cxnLst/>
              <a:rect l="l" t="t" r="r" b="b"/>
              <a:pathLst>
                <a:path w="1615" h="2762" extrusionOk="0">
                  <a:moveTo>
                    <a:pt x="933" y="0"/>
                  </a:moveTo>
                  <a:cubicBezTo>
                    <a:pt x="895" y="0"/>
                    <a:pt x="855" y="7"/>
                    <a:pt x="813" y="22"/>
                  </a:cubicBezTo>
                  <a:cubicBezTo>
                    <a:pt x="1" y="289"/>
                    <a:pt x="1286" y="2762"/>
                    <a:pt x="1286" y="2762"/>
                  </a:cubicBezTo>
                  <a:cubicBezTo>
                    <a:pt x="1515" y="2279"/>
                    <a:pt x="1615" y="0"/>
                    <a:pt x="9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9" name="Google Shape;399;p4"/>
            <p:cNvSpPr/>
            <p:nvPr/>
          </p:nvSpPr>
          <p:spPr>
            <a:xfrm rot="-3510584">
              <a:off x="8236757" y="4437870"/>
              <a:ext cx="170651" cy="51449"/>
            </a:xfrm>
            <a:custGeom>
              <a:avLst/>
              <a:gdLst/>
              <a:ahLst/>
              <a:cxnLst/>
              <a:rect l="l" t="t" r="r" b="b"/>
              <a:pathLst>
                <a:path w="2889" h="871" extrusionOk="0">
                  <a:moveTo>
                    <a:pt x="691" y="1"/>
                  </a:moveTo>
                  <a:cubicBezTo>
                    <a:pt x="400" y="1"/>
                    <a:pt x="181" y="80"/>
                    <a:pt x="122" y="296"/>
                  </a:cubicBezTo>
                  <a:cubicBezTo>
                    <a:pt x="0" y="727"/>
                    <a:pt x="631" y="871"/>
                    <a:pt x="1331" y="871"/>
                  </a:cubicBezTo>
                  <a:cubicBezTo>
                    <a:pt x="1963" y="871"/>
                    <a:pt x="2651" y="753"/>
                    <a:pt x="2889" y="626"/>
                  </a:cubicBezTo>
                  <a:cubicBezTo>
                    <a:pt x="2889" y="626"/>
                    <a:pt x="1507" y="1"/>
                    <a:pt x="6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4"/>
            <p:cNvSpPr/>
            <p:nvPr/>
          </p:nvSpPr>
          <p:spPr>
            <a:xfrm rot="-3510584">
              <a:off x="8318705" y="4275184"/>
              <a:ext cx="101599" cy="160255"/>
            </a:xfrm>
            <a:custGeom>
              <a:avLst/>
              <a:gdLst/>
              <a:ahLst/>
              <a:cxnLst/>
              <a:rect l="l" t="t" r="r" b="b"/>
              <a:pathLst>
                <a:path w="1720" h="2713" extrusionOk="0">
                  <a:moveTo>
                    <a:pt x="913" y="1"/>
                  </a:moveTo>
                  <a:cubicBezTo>
                    <a:pt x="867" y="1"/>
                    <a:pt x="819" y="12"/>
                    <a:pt x="768" y="35"/>
                  </a:cubicBezTo>
                  <a:cubicBezTo>
                    <a:pt x="0" y="401"/>
                    <a:pt x="1544" y="2713"/>
                    <a:pt x="1544" y="2713"/>
                  </a:cubicBezTo>
                  <a:cubicBezTo>
                    <a:pt x="1719" y="2213"/>
                    <a:pt x="1560" y="1"/>
                    <a:pt x="9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4"/>
            <p:cNvSpPr/>
            <p:nvPr/>
          </p:nvSpPr>
          <p:spPr>
            <a:xfrm rot="-3510584">
              <a:off x="8335369" y="4408759"/>
              <a:ext cx="168229" cy="49382"/>
            </a:xfrm>
            <a:custGeom>
              <a:avLst/>
              <a:gdLst/>
              <a:ahLst/>
              <a:cxnLst/>
              <a:rect l="l" t="t" r="r" b="b"/>
              <a:pathLst>
                <a:path w="2848" h="836" extrusionOk="0">
                  <a:moveTo>
                    <a:pt x="833" y="0"/>
                  </a:moveTo>
                  <a:cubicBezTo>
                    <a:pt x="424" y="0"/>
                    <a:pt x="102" y="93"/>
                    <a:pt x="54" y="371"/>
                  </a:cubicBezTo>
                  <a:cubicBezTo>
                    <a:pt x="0" y="715"/>
                    <a:pt x="372" y="835"/>
                    <a:pt x="864" y="835"/>
                  </a:cubicBezTo>
                  <a:cubicBezTo>
                    <a:pt x="1586" y="835"/>
                    <a:pt x="2567" y="576"/>
                    <a:pt x="2848" y="380"/>
                  </a:cubicBezTo>
                  <a:cubicBezTo>
                    <a:pt x="2848" y="380"/>
                    <a:pt x="1662" y="0"/>
                    <a:pt x="8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4"/>
            <p:cNvSpPr/>
            <p:nvPr/>
          </p:nvSpPr>
          <p:spPr>
            <a:xfrm rot="-3510584">
              <a:off x="8390600" y="4245115"/>
              <a:ext cx="112822" cy="155057"/>
            </a:xfrm>
            <a:custGeom>
              <a:avLst/>
              <a:gdLst/>
              <a:ahLst/>
              <a:cxnLst/>
              <a:rect l="l" t="t" r="r" b="b"/>
              <a:pathLst>
                <a:path w="1910" h="2625" extrusionOk="0">
                  <a:moveTo>
                    <a:pt x="905" y="0"/>
                  </a:moveTo>
                  <a:cubicBezTo>
                    <a:pt x="850" y="0"/>
                    <a:pt x="792" y="17"/>
                    <a:pt x="732" y="54"/>
                  </a:cubicBezTo>
                  <a:cubicBezTo>
                    <a:pt x="0" y="500"/>
                    <a:pt x="1794" y="2624"/>
                    <a:pt x="1794" y="2624"/>
                  </a:cubicBezTo>
                  <a:cubicBezTo>
                    <a:pt x="1909" y="2116"/>
                    <a:pt x="1528" y="0"/>
                    <a:pt x="9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4"/>
            <p:cNvSpPr/>
            <p:nvPr/>
          </p:nvSpPr>
          <p:spPr>
            <a:xfrm rot="-3510584">
              <a:off x="8428559" y="4371217"/>
              <a:ext cx="164862" cy="50859"/>
            </a:xfrm>
            <a:custGeom>
              <a:avLst/>
              <a:gdLst/>
              <a:ahLst/>
              <a:cxnLst/>
              <a:rect l="l" t="t" r="r" b="b"/>
              <a:pathLst>
                <a:path w="2791" h="861" extrusionOk="0">
                  <a:moveTo>
                    <a:pt x="1142" y="1"/>
                  </a:moveTo>
                  <a:cubicBezTo>
                    <a:pt x="556" y="1"/>
                    <a:pt x="35" y="106"/>
                    <a:pt x="15" y="477"/>
                  </a:cubicBezTo>
                  <a:cubicBezTo>
                    <a:pt x="1" y="757"/>
                    <a:pt x="251" y="860"/>
                    <a:pt x="610" y="860"/>
                  </a:cubicBezTo>
                  <a:cubicBezTo>
                    <a:pt x="1336" y="860"/>
                    <a:pt x="2504" y="433"/>
                    <a:pt x="2791" y="182"/>
                  </a:cubicBezTo>
                  <a:cubicBezTo>
                    <a:pt x="2791" y="182"/>
                    <a:pt x="1911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4" name="Google Shape;404;p4"/>
            <p:cNvSpPr/>
            <p:nvPr/>
          </p:nvSpPr>
          <p:spPr>
            <a:xfrm rot="-3510584">
              <a:off x="8099757" y="4375910"/>
              <a:ext cx="111818" cy="137454"/>
            </a:xfrm>
            <a:custGeom>
              <a:avLst/>
              <a:gdLst/>
              <a:ahLst/>
              <a:cxnLst/>
              <a:rect l="l" t="t" r="r" b="b"/>
              <a:pathLst>
                <a:path w="1893" h="2327" extrusionOk="0">
                  <a:moveTo>
                    <a:pt x="358" y="1"/>
                  </a:moveTo>
                  <a:cubicBezTo>
                    <a:pt x="333" y="1"/>
                    <a:pt x="309" y="3"/>
                    <a:pt x="286" y="6"/>
                  </a:cubicBezTo>
                  <a:cubicBezTo>
                    <a:pt x="303" y="4"/>
                    <a:pt x="321" y="3"/>
                    <a:pt x="338" y="3"/>
                  </a:cubicBezTo>
                  <a:cubicBezTo>
                    <a:pt x="387" y="3"/>
                    <a:pt x="437" y="11"/>
                    <a:pt x="483" y="24"/>
                  </a:cubicBezTo>
                  <a:cubicBezTo>
                    <a:pt x="443" y="7"/>
                    <a:pt x="400" y="1"/>
                    <a:pt x="358" y="1"/>
                  </a:cubicBezTo>
                  <a:close/>
                  <a:moveTo>
                    <a:pt x="483" y="24"/>
                  </a:moveTo>
                  <a:lnTo>
                    <a:pt x="483" y="24"/>
                  </a:lnTo>
                  <a:cubicBezTo>
                    <a:pt x="599" y="78"/>
                    <a:pt x="706" y="149"/>
                    <a:pt x="795" y="247"/>
                  </a:cubicBezTo>
                  <a:cubicBezTo>
                    <a:pt x="974" y="435"/>
                    <a:pt x="1125" y="649"/>
                    <a:pt x="1259" y="872"/>
                  </a:cubicBezTo>
                  <a:cubicBezTo>
                    <a:pt x="1393" y="1095"/>
                    <a:pt x="1509" y="1327"/>
                    <a:pt x="1607" y="1568"/>
                  </a:cubicBezTo>
                  <a:cubicBezTo>
                    <a:pt x="1661" y="1684"/>
                    <a:pt x="1714" y="1800"/>
                    <a:pt x="1750" y="1925"/>
                  </a:cubicBezTo>
                  <a:cubicBezTo>
                    <a:pt x="1788" y="2023"/>
                    <a:pt x="1813" y="2127"/>
                    <a:pt x="1830" y="2238"/>
                  </a:cubicBezTo>
                  <a:lnTo>
                    <a:pt x="1830" y="2238"/>
                  </a:lnTo>
                  <a:cubicBezTo>
                    <a:pt x="1643" y="2113"/>
                    <a:pt x="1456" y="1974"/>
                    <a:pt x="1277" y="1836"/>
                  </a:cubicBezTo>
                  <a:cubicBezTo>
                    <a:pt x="1081" y="1684"/>
                    <a:pt x="884" y="1524"/>
                    <a:pt x="706" y="1354"/>
                  </a:cubicBezTo>
                  <a:cubicBezTo>
                    <a:pt x="519" y="1184"/>
                    <a:pt x="349" y="997"/>
                    <a:pt x="206" y="792"/>
                  </a:cubicBezTo>
                  <a:cubicBezTo>
                    <a:pt x="135" y="694"/>
                    <a:pt x="81" y="577"/>
                    <a:pt x="46" y="461"/>
                  </a:cubicBezTo>
                  <a:cubicBezTo>
                    <a:pt x="10" y="337"/>
                    <a:pt x="46" y="203"/>
                    <a:pt x="126" y="113"/>
                  </a:cubicBezTo>
                  <a:lnTo>
                    <a:pt x="126" y="113"/>
                  </a:lnTo>
                  <a:cubicBezTo>
                    <a:pt x="37" y="212"/>
                    <a:pt x="1" y="345"/>
                    <a:pt x="46" y="479"/>
                  </a:cubicBezTo>
                  <a:cubicBezTo>
                    <a:pt x="72" y="595"/>
                    <a:pt x="126" y="711"/>
                    <a:pt x="197" y="810"/>
                  </a:cubicBezTo>
                  <a:cubicBezTo>
                    <a:pt x="340" y="1015"/>
                    <a:pt x="510" y="1202"/>
                    <a:pt x="688" y="1381"/>
                  </a:cubicBezTo>
                  <a:cubicBezTo>
                    <a:pt x="1045" y="1729"/>
                    <a:pt x="1438" y="2041"/>
                    <a:pt x="1857" y="2327"/>
                  </a:cubicBezTo>
                  <a:lnTo>
                    <a:pt x="1866" y="2327"/>
                  </a:lnTo>
                  <a:cubicBezTo>
                    <a:pt x="1884" y="2327"/>
                    <a:pt x="1893" y="2309"/>
                    <a:pt x="1893" y="2300"/>
                  </a:cubicBezTo>
                  <a:cubicBezTo>
                    <a:pt x="1875" y="2166"/>
                    <a:pt x="1848" y="2032"/>
                    <a:pt x="1804" y="1907"/>
                  </a:cubicBezTo>
                  <a:cubicBezTo>
                    <a:pt x="1759" y="1791"/>
                    <a:pt x="1706" y="1666"/>
                    <a:pt x="1652" y="1550"/>
                  </a:cubicBezTo>
                  <a:cubicBezTo>
                    <a:pt x="1545" y="1309"/>
                    <a:pt x="1420" y="1077"/>
                    <a:pt x="1286" y="863"/>
                  </a:cubicBezTo>
                  <a:cubicBezTo>
                    <a:pt x="1143" y="640"/>
                    <a:pt x="983" y="435"/>
                    <a:pt x="804" y="247"/>
                  </a:cubicBezTo>
                  <a:cubicBezTo>
                    <a:pt x="715" y="149"/>
                    <a:pt x="599" y="69"/>
                    <a:pt x="48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5" name="Google Shape;405;p4"/>
            <p:cNvSpPr/>
            <p:nvPr/>
          </p:nvSpPr>
          <p:spPr>
            <a:xfrm rot="-3510584">
              <a:off x="8187124" y="4309468"/>
              <a:ext cx="55407" cy="165276"/>
            </a:xfrm>
            <a:custGeom>
              <a:avLst/>
              <a:gdLst/>
              <a:ahLst/>
              <a:cxnLst/>
              <a:rect l="l" t="t" r="r" b="b"/>
              <a:pathLst>
                <a:path w="938" h="2798" extrusionOk="0">
                  <a:moveTo>
                    <a:pt x="350" y="5"/>
                  </a:moveTo>
                  <a:cubicBezTo>
                    <a:pt x="325" y="8"/>
                    <a:pt x="301" y="13"/>
                    <a:pt x="277" y="22"/>
                  </a:cubicBezTo>
                  <a:cubicBezTo>
                    <a:pt x="299" y="15"/>
                    <a:pt x="324" y="9"/>
                    <a:pt x="350" y="5"/>
                  </a:cubicBezTo>
                  <a:close/>
                  <a:moveTo>
                    <a:pt x="413" y="1"/>
                  </a:moveTo>
                  <a:cubicBezTo>
                    <a:pt x="392" y="1"/>
                    <a:pt x="370" y="2"/>
                    <a:pt x="350" y="5"/>
                  </a:cubicBezTo>
                  <a:lnTo>
                    <a:pt x="350" y="5"/>
                  </a:lnTo>
                  <a:cubicBezTo>
                    <a:pt x="362" y="4"/>
                    <a:pt x="373" y="3"/>
                    <a:pt x="385" y="3"/>
                  </a:cubicBezTo>
                  <a:cubicBezTo>
                    <a:pt x="477" y="3"/>
                    <a:pt x="567" y="43"/>
                    <a:pt x="625" y="120"/>
                  </a:cubicBezTo>
                  <a:cubicBezTo>
                    <a:pt x="656" y="159"/>
                    <a:pt x="685" y="200"/>
                    <a:pt x="711" y="244"/>
                  </a:cubicBezTo>
                  <a:lnTo>
                    <a:pt x="711" y="244"/>
                  </a:lnTo>
                  <a:cubicBezTo>
                    <a:pt x="686" y="196"/>
                    <a:pt x="658" y="151"/>
                    <a:pt x="625" y="111"/>
                  </a:cubicBezTo>
                  <a:cubicBezTo>
                    <a:pt x="580" y="66"/>
                    <a:pt x="527" y="22"/>
                    <a:pt x="464" y="4"/>
                  </a:cubicBezTo>
                  <a:cubicBezTo>
                    <a:pt x="447" y="2"/>
                    <a:pt x="430" y="1"/>
                    <a:pt x="413" y="1"/>
                  </a:cubicBezTo>
                  <a:close/>
                  <a:moveTo>
                    <a:pt x="276" y="22"/>
                  </a:moveTo>
                  <a:cubicBezTo>
                    <a:pt x="152" y="67"/>
                    <a:pt x="63" y="165"/>
                    <a:pt x="36" y="290"/>
                  </a:cubicBezTo>
                  <a:cubicBezTo>
                    <a:pt x="71" y="165"/>
                    <a:pt x="152" y="67"/>
                    <a:pt x="276" y="22"/>
                  </a:cubicBezTo>
                  <a:close/>
                  <a:moveTo>
                    <a:pt x="711" y="244"/>
                  </a:moveTo>
                  <a:cubicBezTo>
                    <a:pt x="746" y="312"/>
                    <a:pt x="773" y="386"/>
                    <a:pt x="794" y="459"/>
                  </a:cubicBezTo>
                  <a:cubicBezTo>
                    <a:pt x="857" y="709"/>
                    <a:pt x="893" y="968"/>
                    <a:pt x="902" y="1227"/>
                  </a:cubicBezTo>
                  <a:cubicBezTo>
                    <a:pt x="902" y="1486"/>
                    <a:pt x="893" y="1744"/>
                    <a:pt x="875" y="2003"/>
                  </a:cubicBezTo>
                  <a:cubicBezTo>
                    <a:pt x="857" y="2128"/>
                    <a:pt x="848" y="2262"/>
                    <a:pt x="821" y="2387"/>
                  </a:cubicBezTo>
                  <a:cubicBezTo>
                    <a:pt x="806" y="2494"/>
                    <a:pt x="777" y="2602"/>
                    <a:pt x="741" y="2703"/>
                  </a:cubicBezTo>
                  <a:lnTo>
                    <a:pt x="741" y="2703"/>
                  </a:lnTo>
                  <a:cubicBezTo>
                    <a:pt x="637" y="2503"/>
                    <a:pt x="546" y="2290"/>
                    <a:pt x="455" y="2084"/>
                  </a:cubicBezTo>
                  <a:cubicBezTo>
                    <a:pt x="348" y="1851"/>
                    <a:pt x="259" y="1619"/>
                    <a:pt x="179" y="1387"/>
                  </a:cubicBezTo>
                  <a:cubicBezTo>
                    <a:pt x="98" y="1155"/>
                    <a:pt x="45" y="905"/>
                    <a:pt x="18" y="664"/>
                  </a:cubicBezTo>
                  <a:cubicBezTo>
                    <a:pt x="0" y="541"/>
                    <a:pt x="9" y="418"/>
                    <a:pt x="35" y="294"/>
                  </a:cubicBezTo>
                  <a:lnTo>
                    <a:pt x="35" y="294"/>
                  </a:lnTo>
                  <a:cubicBezTo>
                    <a:pt x="9" y="418"/>
                    <a:pt x="0" y="541"/>
                    <a:pt x="9" y="664"/>
                  </a:cubicBezTo>
                  <a:cubicBezTo>
                    <a:pt x="36" y="914"/>
                    <a:pt x="89" y="1155"/>
                    <a:pt x="161" y="1396"/>
                  </a:cubicBezTo>
                  <a:cubicBezTo>
                    <a:pt x="312" y="1869"/>
                    <a:pt x="491" y="2333"/>
                    <a:pt x="723" y="2780"/>
                  </a:cubicBezTo>
                  <a:cubicBezTo>
                    <a:pt x="723" y="2789"/>
                    <a:pt x="732" y="2789"/>
                    <a:pt x="732" y="2798"/>
                  </a:cubicBezTo>
                  <a:cubicBezTo>
                    <a:pt x="750" y="2798"/>
                    <a:pt x="759" y="2798"/>
                    <a:pt x="768" y="2780"/>
                  </a:cubicBezTo>
                  <a:cubicBezTo>
                    <a:pt x="812" y="2664"/>
                    <a:pt x="848" y="2530"/>
                    <a:pt x="866" y="2405"/>
                  </a:cubicBezTo>
                  <a:cubicBezTo>
                    <a:pt x="893" y="2271"/>
                    <a:pt x="902" y="2146"/>
                    <a:pt x="919" y="2012"/>
                  </a:cubicBezTo>
                  <a:cubicBezTo>
                    <a:pt x="937" y="1753"/>
                    <a:pt x="937" y="1494"/>
                    <a:pt x="928" y="1236"/>
                  </a:cubicBezTo>
                  <a:cubicBezTo>
                    <a:pt x="910" y="968"/>
                    <a:pt x="875" y="709"/>
                    <a:pt x="803" y="459"/>
                  </a:cubicBezTo>
                  <a:cubicBezTo>
                    <a:pt x="782" y="383"/>
                    <a:pt x="750" y="311"/>
                    <a:pt x="711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6" name="Google Shape;406;p4"/>
            <p:cNvSpPr/>
            <p:nvPr/>
          </p:nvSpPr>
          <p:spPr>
            <a:xfrm rot="-3510584">
              <a:off x="8158743" y="4457040"/>
              <a:ext cx="166103" cy="54048"/>
            </a:xfrm>
            <a:custGeom>
              <a:avLst/>
              <a:gdLst/>
              <a:ahLst/>
              <a:cxnLst/>
              <a:rect l="l" t="t" r="r" b="b"/>
              <a:pathLst>
                <a:path w="2812" h="915" extrusionOk="0">
                  <a:moveTo>
                    <a:pt x="573" y="0"/>
                  </a:moveTo>
                  <a:cubicBezTo>
                    <a:pt x="459" y="0"/>
                    <a:pt x="350" y="26"/>
                    <a:pt x="241" y="64"/>
                  </a:cubicBezTo>
                  <a:cubicBezTo>
                    <a:pt x="116" y="118"/>
                    <a:pt x="27" y="243"/>
                    <a:pt x="9" y="377"/>
                  </a:cubicBezTo>
                  <a:cubicBezTo>
                    <a:pt x="0" y="448"/>
                    <a:pt x="18" y="520"/>
                    <a:pt x="45" y="582"/>
                  </a:cubicBezTo>
                  <a:cubicBezTo>
                    <a:pt x="80" y="636"/>
                    <a:pt x="134" y="680"/>
                    <a:pt x="188" y="716"/>
                  </a:cubicBezTo>
                  <a:cubicBezTo>
                    <a:pt x="304" y="787"/>
                    <a:pt x="429" y="832"/>
                    <a:pt x="553" y="859"/>
                  </a:cubicBezTo>
                  <a:cubicBezTo>
                    <a:pt x="762" y="896"/>
                    <a:pt x="976" y="915"/>
                    <a:pt x="1192" y="915"/>
                  </a:cubicBezTo>
                  <a:cubicBezTo>
                    <a:pt x="1235" y="915"/>
                    <a:pt x="1278" y="914"/>
                    <a:pt x="1321" y="912"/>
                  </a:cubicBezTo>
                  <a:cubicBezTo>
                    <a:pt x="1571" y="903"/>
                    <a:pt x="1830" y="886"/>
                    <a:pt x="2080" y="850"/>
                  </a:cubicBezTo>
                  <a:cubicBezTo>
                    <a:pt x="2330" y="814"/>
                    <a:pt x="2579" y="752"/>
                    <a:pt x="2812" y="645"/>
                  </a:cubicBezTo>
                  <a:lnTo>
                    <a:pt x="2812" y="645"/>
                  </a:lnTo>
                  <a:cubicBezTo>
                    <a:pt x="2579" y="734"/>
                    <a:pt x="2330" y="796"/>
                    <a:pt x="2080" y="814"/>
                  </a:cubicBezTo>
                  <a:cubicBezTo>
                    <a:pt x="1821" y="850"/>
                    <a:pt x="1571" y="868"/>
                    <a:pt x="1321" y="868"/>
                  </a:cubicBezTo>
                  <a:cubicBezTo>
                    <a:pt x="1062" y="868"/>
                    <a:pt x="812" y="850"/>
                    <a:pt x="562" y="805"/>
                  </a:cubicBezTo>
                  <a:cubicBezTo>
                    <a:pt x="437" y="778"/>
                    <a:pt x="321" y="734"/>
                    <a:pt x="214" y="671"/>
                  </a:cubicBezTo>
                  <a:cubicBezTo>
                    <a:pt x="107" y="618"/>
                    <a:pt x="45" y="502"/>
                    <a:pt x="63" y="377"/>
                  </a:cubicBezTo>
                  <a:cubicBezTo>
                    <a:pt x="72" y="261"/>
                    <a:pt x="152" y="154"/>
                    <a:pt x="259" y="109"/>
                  </a:cubicBezTo>
                  <a:cubicBezTo>
                    <a:pt x="356" y="64"/>
                    <a:pt x="460" y="44"/>
                    <a:pt x="564" y="44"/>
                  </a:cubicBezTo>
                  <a:cubicBezTo>
                    <a:pt x="584" y="44"/>
                    <a:pt x="605" y="45"/>
                    <a:pt x="625" y="47"/>
                  </a:cubicBezTo>
                  <a:cubicBezTo>
                    <a:pt x="875" y="47"/>
                    <a:pt x="1125" y="91"/>
                    <a:pt x="1375" y="154"/>
                  </a:cubicBezTo>
                  <a:cubicBezTo>
                    <a:pt x="1616" y="216"/>
                    <a:pt x="1857" y="297"/>
                    <a:pt x="2098" y="377"/>
                  </a:cubicBezTo>
                  <a:cubicBezTo>
                    <a:pt x="2338" y="457"/>
                    <a:pt x="2579" y="546"/>
                    <a:pt x="2812" y="645"/>
                  </a:cubicBezTo>
                  <a:cubicBezTo>
                    <a:pt x="2356" y="430"/>
                    <a:pt x="1874" y="252"/>
                    <a:pt x="1384" y="118"/>
                  </a:cubicBezTo>
                  <a:cubicBezTo>
                    <a:pt x="1134" y="47"/>
                    <a:pt x="884" y="11"/>
                    <a:pt x="625" y="2"/>
                  </a:cubicBezTo>
                  <a:cubicBezTo>
                    <a:pt x="608" y="1"/>
                    <a:pt x="590" y="0"/>
                    <a:pt x="5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4"/>
            <p:cNvSpPr/>
            <p:nvPr/>
          </p:nvSpPr>
          <p:spPr>
            <a:xfrm rot="-3510584">
              <a:off x="8265596" y="4287383"/>
              <a:ext cx="57533" cy="164744"/>
            </a:xfrm>
            <a:custGeom>
              <a:avLst/>
              <a:gdLst/>
              <a:ahLst/>
              <a:cxnLst/>
              <a:rect l="l" t="t" r="r" b="b"/>
              <a:pathLst>
                <a:path w="974" h="2789" extrusionOk="0">
                  <a:moveTo>
                    <a:pt x="411" y="1"/>
                  </a:moveTo>
                  <a:cubicBezTo>
                    <a:pt x="393" y="1"/>
                    <a:pt x="375" y="2"/>
                    <a:pt x="358" y="4"/>
                  </a:cubicBezTo>
                  <a:cubicBezTo>
                    <a:pt x="224" y="31"/>
                    <a:pt x="108" y="120"/>
                    <a:pt x="63" y="254"/>
                  </a:cubicBezTo>
                  <a:cubicBezTo>
                    <a:pt x="18" y="379"/>
                    <a:pt x="1" y="504"/>
                    <a:pt x="18" y="638"/>
                  </a:cubicBezTo>
                  <a:cubicBezTo>
                    <a:pt x="36" y="896"/>
                    <a:pt x="90" y="1146"/>
                    <a:pt x="170" y="1387"/>
                  </a:cubicBezTo>
                  <a:cubicBezTo>
                    <a:pt x="331" y="1869"/>
                    <a:pt x="536" y="2342"/>
                    <a:pt x="777" y="2789"/>
                  </a:cubicBezTo>
                  <a:cubicBezTo>
                    <a:pt x="661" y="2565"/>
                    <a:pt x="563" y="2333"/>
                    <a:pt x="465" y="2101"/>
                  </a:cubicBezTo>
                  <a:cubicBezTo>
                    <a:pt x="375" y="1860"/>
                    <a:pt x="286" y="1628"/>
                    <a:pt x="215" y="1378"/>
                  </a:cubicBezTo>
                  <a:cubicBezTo>
                    <a:pt x="134" y="1137"/>
                    <a:pt x="81" y="896"/>
                    <a:pt x="63" y="638"/>
                  </a:cubicBezTo>
                  <a:cubicBezTo>
                    <a:pt x="54" y="522"/>
                    <a:pt x="72" y="397"/>
                    <a:pt x="108" y="281"/>
                  </a:cubicBezTo>
                  <a:cubicBezTo>
                    <a:pt x="152" y="165"/>
                    <a:pt x="251" y="84"/>
                    <a:pt x="367" y="58"/>
                  </a:cubicBezTo>
                  <a:cubicBezTo>
                    <a:pt x="382" y="55"/>
                    <a:pt x="398" y="54"/>
                    <a:pt x="414" y="54"/>
                  </a:cubicBezTo>
                  <a:cubicBezTo>
                    <a:pt x="520" y="54"/>
                    <a:pt x="615" y="107"/>
                    <a:pt x="670" y="200"/>
                  </a:cubicBezTo>
                  <a:cubicBezTo>
                    <a:pt x="741" y="307"/>
                    <a:pt x="786" y="415"/>
                    <a:pt x="822" y="539"/>
                  </a:cubicBezTo>
                  <a:cubicBezTo>
                    <a:pt x="875" y="780"/>
                    <a:pt x="911" y="1030"/>
                    <a:pt x="920" y="1289"/>
                  </a:cubicBezTo>
                  <a:cubicBezTo>
                    <a:pt x="938" y="1539"/>
                    <a:pt x="929" y="1789"/>
                    <a:pt x="911" y="2048"/>
                  </a:cubicBezTo>
                  <a:cubicBezTo>
                    <a:pt x="902" y="2298"/>
                    <a:pt x="857" y="2548"/>
                    <a:pt x="777" y="2789"/>
                  </a:cubicBezTo>
                  <a:cubicBezTo>
                    <a:pt x="866" y="2557"/>
                    <a:pt x="920" y="2307"/>
                    <a:pt x="938" y="2048"/>
                  </a:cubicBezTo>
                  <a:cubicBezTo>
                    <a:pt x="965" y="1798"/>
                    <a:pt x="973" y="1539"/>
                    <a:pt x="965" y="1280"/>
                  </a:cubicBezTo>
                  <a:cubicBezTo>
                    <a:pt x="956" y="1030"/>
                    <a:pt x="929" y="772"/>
                    <a:pt x="866" y="522"/>
                  </a:cubicBezTo>
                  <a:cubicBezTo>
                    <a:pt x="831" y="397"/>
                    <a:pt x="786" y="281"/>
                    <a:pt x="715" y="165"/>
                  </a:cubicBezTo>
                  <a:cubicBezTo>
                    <a:pt x="670" y="111"/>
                    <a:pt x="625" y="66"/>
                    <a:pt x="563" y="31"/>
                  </a:cubicBezTo>
                  <a:cubicBezTo>
                    <a:pt x="516" y="11"/>
                    <a:pt x="464" y="1"/>
                    <a:pt x="4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8" name="Google Shape;408;p4"/>
            <p:cNvSpPr/>
            <p:nvPr/>
          </p:nvSpPr>
          <p:spPr>
            <a:xfrm rot="-3510584">
              <a:off x="8239789" y="4434636"/>
              <a:ext cx="166634" cy="54462"/>
            </a:xfrm>
            <a:custGeom>
              <a:avLst/>
              <a:gdLst/>
              <a:ahLst/>
              <a:cxnLst/>
              <a:rect l="l" t="t" r="r" b="b"/>
              <a:pathLst>
                <a:path w="2821" h="922" extrusionOk="0">
                  <a:moveTo>
                    <a:pt x="625" y="1"/>
                  </a:moveTo>
                  <a:cubicBezTo>
                    <a:pt x="500" y="1"/>
                    <a:pt x="366" y="19"/>
                    <a:pt x="241" y="72"/>
                  </a:cubicBezTo>
                  <a:cubicBezTo>
                    <a:pt x="116" y="126"/>
                    <a:pt x="27" y="242"/>
                    <a:pt x="9" y="385"/>
                  </a:cubicBezTo>
                  <a:cubicBezTo>
                    <a:pt x="0" y="447"/>
                    <a:pt x="18" y="518"/>
                    <a:pt x="54" y="581"/>
                  </a:cubicBezTo>
                  <a:cubicBezTo>
                    <a:pt x="90" y="643"/>
                    <a:pt x="134" y="688"/>
                    <a:pt x="197" y="724"/>
                  </a:cubicBezTo>
                  <a:cubicBezTo>
                    <a:pt x="304" y="786"/>
                    <a:pt x="429" y="831"/>
                    <a:pt x="554" y="858"/>
                  </a:cubicBezTo>
                  <a:cubicBezTo>
                    <a:pt x="779" y="896"/>
                    <a:pt x="998" y="922"/>
                    <a:pt x="1221" y="922"/>
                  </a:cubicBezTo>
                  <a:cubicBezTo>
                    <a:pt x="1255" y="922"/>
                    <a:pt x="1288" y="921"/>
                    <a:pt x="1321" y="920"/>
                  </a:cubicBezTo>
                  <a:cubicBezTo>
                    <a:pt x="1580" y="911"/>
                    <a:pt x="1830" y="893"/>
                    <a:pt x="2080" y="849"/>
                  </a:cubicBezTo>
                  <a:cubicBezTo>
                    <a:pt x="2339" y="822"/>
                    <a:pt x="2580" y="751"/>
                    <a:pt x="2821" y="652"/>
                  </a:cubicBezTo>
                  <a:lnTo>
                    <a:pt x="2821" y="652"/>
                  </a:lnTo>
                  <a:cubicBezTo>
                    <a:pt x="2580" y="742"/>
                    <a:pt x="2330" y="795"/>
                    <a:pt x="2080" y="822"/>
                  </a:cubicBezTo>
                  <a:cubicBezTo>
                    <a:pt x="1830" y="849"/>
                    <a:pt x="1571" y="867"/>
                    <a:pt x="1321" y="867"/>
                  </a:cubicBezTo>
                  <a:cubicBezTo>
                    <a:pt x="1289" y="868"/>
                    <a:pt x="1257" y="868"/>
                    <a:pt x="1224" y="868"/>
                  </a:cubicBezTo>
                  <a:cubicBezTo>
                    <a:pt x="1005" y="868"/>
                    <a:pt x="781" y="843"/>
                    <a:pt x="572" y="804"/>
                  </a:cubicBezTo>
                  <a:cubicBezTo>
                    <a:pt x="447" y="777"/>
                    <a:pt x="331" y="733"/>
                    <a:pt x="224" y="670"/>
                  </a:cubicBezTo>
                  <a:cubicBezTo>
                    <a:pt x="116" y="617"/>
                    <a:pt x="54" y="501"/>
                    <a:pt x="63" y="385"/>
                  </a:cubicBezTo>
                  <a:cubicBezTo>
                    <a:pt x="81" y="260"/>
                    <a:pt x="152" y="153"/>
                    <a:pt x="268" y="108"/>
                  </a:cubicBezTo>
                  <a:cubicBezTo>
                    <a:pt x="369" y="69"/>
                    <a:pt x="470" y="44"/>
                    <a:pt x="577" y="44"/>
                  </a:cubicBezTo>
                  <a:cubicBezTo>
                    <a:pt x="593" y="44"/>
                    <a:pt x="609" y="44"/>
                    <a:pt x="625" y="45"/>
                  </a:cubicBezTo>
                  <a:cubicBezTo>
                    <a:pt x="884" y="54"/>
                    <a:pt x="1134" y="90"/>
                    <a:pt x="1375" y="161"/>
                  </a:cubicBezTo>
                  <a:cubicBezTo>
                    <a:pt x="1625" y="224"/>
                    <a:pt x="1866" y="295"/>
                    <a:pt x="2107" y="385"/>
                  </a:cubicBezTo>
                  <a:cubicBezTo>
                    <a:pt x="2348" y="465"/>
                    <a:pt x="2580" y="554"/>
                    <a:pt x="2821" y="652"/>
                  </a:cubicBezTo>
                  <a:cubicBezTo>
                    <a:pt x="2357" y="438"/>
                    <a:pt x="1875" y="260"/>
                    <a:pt x="1384" y="126"/>
                  </a:cubicBezTo>
                  <a:cubicBezTo>
                    <a:pt x="1143" y="54"/>
                    <a:pt x="884" y="10"/>
                    <a:pt x="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9" name="Google Shape;409;p4"/>
            <p:cNvSpPr/>
            <p:nvPr/>
          </p:nvSpPr>
          <p:spPr>
            <a:xfrm rot="-3510584">
              <a:off x="8342629" y="4263270"/>
              <a:ext cx="65921" cy="161613"/>
            </a:xfrm>
            <a:custGeom>
              <a:avLst/>
              <a:gdLst/>
              <a:ahLst/>
              <a:cxnLst/>
              <a:rect l="l" t="t" r="r" b="b"/>
              <a:pathLst>
                <a:path w="1116" h="2736" extrusionOk="0">
                  <a:moveTo>
                    <a:pt x="402" y="0"/>
                  </a:moveTo>
                  <a:cubicBezTo>
                    <a:pt x="368" y="0"/>
                    <a:pt x="335" y="5"/>
                    <a:pt x="304" y="14"/>
                  </a:cubicBezTo>
                  <a:cubicBezTo>
                    <a:pt x="170" y="58"/>
                    <a:pt x="63" y="165"/>
                    <a:pt x="36" y="299"/>
                  </a:cubicBezTo>
                  <a:cubicBezTo>
                    <a:pt x="0" y="424"/>
                    <a:pt x="0" y="558"/>
                    <a:pt x="36" y="683"/>
                  </a:cubicBezTo>
                  <a:cubicBezTo>
                    <a:pt x="80" y="942"/>
                    <a:pt x="161" y="1183"/>
                    <a:pt x="277" y="1415"/>
                  </a:cubicBezTo>
                  <a:cubicBezTo>
                    <a:pt x="482" y="1879"/>
                    <a:pt x="741" y="2316"/>
                    <a:pt x="1026" y="2736"/>
                  </a:cubicBezTo>
                  <a:cubicBezTo>
                    <a:pt x="893" y="2522"/>
                    <a:pt x="768" y="2299"/>
                    <a:pt x="652" y="2075"/>
                  </a:cubicBezTo>
                  <a:cubicBezTo>
                    <a:pt x="527" y="1852"/>
                    <a:pt x="411" y="1629"/>
                    <a:pt x="312" y="1388"/>
                  </a:cubicBezTo>
                  <a:cubicBezTo>
                    <a:pt x="205" y="1165"/>
                    <a:pt x="134" y="924"/>
                    <a:pt x="80" y="674"/>
                  </a:cubicBezTo>
                  <a:cubicBezTo>
                    <a:pt x="54" y="549"/>
                    <a:pt x="54" y="424"/>
                    <a:pt x="80" y="308"/>
                  </a:cubicBezTo>
                  <a:cubicBezTo>
                    <a:pt x="107" y="183"/>
                    <a:pt x="196" y="94"/>
                    <a:pt x="321" y="58"/>
                  </a:cubicBezTo>
                  <a:cubicBezTo>
                    <a:pt x="344" y="53"/>
                    <a:pt x="366" y="51"/>
                    <a:pt x="389" y="51"/>
                  </a:cubicBezTo>
                  <a:cubicBezTo>
                    <a:pt x="483" y="51"/>
                    <a:pt x="576" y="95"/>
                    <a:pt x="634" y="174"/>
                  </a:cubicBezTo>
                  <a:cubicBezTo>
                    <a:pt x="714" y="273"/>
                    <a:pt x="777" y="380"/>
                    <a:pt x="821" y="496"/>
                  </a:cubicBezTo>
                  <a:cubicBezTo>
                    <a:pt x="901" y="728"/>
                    <a:pt x="973" y="978"/>
                    <a:pt x="1009" y="1228"/>
                  </a:cubicBezTo>
                  <a:cubicBezTo>
                    <a:pt x="1044" y="1477"/>
                    <a:pt x="1071" y="1727"/>
                    <a:pt x="1080" y="1986"/>
                  </a:cubicBezTo>
                  <a:cubicBezTo>
                    <a:pt x="1098" y="2236"/>
                    <a:pt x="1080" y="2486"/>
                    <a:pt x="1026" y="2736"/>
                  </a:cubicBezTo>
                  <a:cubicBezTo>
                    <a:pt x="1089" y="2486"/>
                    <a:pt x="1116" y="2227"/>
                    <a:pt x="1107" y="1968"/>
                  </a:cubicBezTo>
                  <a:cubicBezTo>
                    <a:pt x="1098" y="1718"/>
                    <a:pt x="1080" y="1460"/>
                    <a:pt x="1044" y="1210"/>
                  </a:cubicBezTo>
                  <a:cubicBezTo>
                    <a:pt x="1009" y="951"/>
                    <a:pt x="946" y="701"/>
                    <a:pt x="857" y="460"/>
                  </a:cubicBezTo>
                  <a:cubicBezTo>
                    <a:pt x="812" y="344"/>
                    <a:pt x="750" y="228"/>
                    <a:pt x="669" y="130"/>
                  </a:cubicBezTo>
                  <a:cubicBezTo>
                    <a:pt x="625" y="76"/>
                    <a:pt x="562" y="41"/>
                    <a:pt x="500" y="14"/>
                  </a:cubicBezTo>
                  <a:cubicBezTo>
                    <a:pt x="469" y="5"/>
                    <a:pt x="435" y="0"/>
                    <a:pt x="4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0" name="Google Shape;410;p4"/>
            <p:cNvSpPr/>
            <p:nvPr/>
          </p:nvSpPr>
          <p:spPr>
            <a:xfrm rot="-3510584">
              <a:off x="8336458" y="4406850"/>
              <a:ext cx="166634" cy="51686"/>
            </a:xfrm>
            <a:custGeom>
              <a:avLst/>
              <a:gdLst/>
              <a:ahLst/>
              <a:cxnLst/>
              <a:rect l="l" t="t" r="r" b="b"/>
              <a:pathLst>
                <a:path w="2821" h="875" extrusionOk="0">
                  <a:moveTo>
                    <a:pt x="824" y="0"/>
                  </a:moveTo>
                  <a:cubicBezTo>
                    <a:pt x="739" y="0"/>
                    <a:pt x="655" y="3"/>
                    <a:pt x="572" y="9"/>
                  </a:cubicBezTo>
                  <a:cubicBezTo>
                    <a:pt x="438" y="18"/>
                    <a:pt x="313" y="54"/>
                    <a:pt x="197" y="116"/>
                  </a:cubicBezTo>
                  <a:cubicBezTo>
                    <a:pt x="72" y="188"/>
                    <a:pt x="1" y="312"/>
                    <a:pt x="1" y="455"/>
                  </a:cubicBezTo>
                  <a:cubicBezTo>
                    <a:pt x="1" y="527"/>
                    <a:pt x="19" y="589"/>
                    <a:pt x="63" y="652"/>
                  </a:cubicBezTo>
                  <a:cubicBezTo>
                    <a:pt x="99" y="705"/>
                    <a:pt x="152" y="741"/>
                    <a:pt x="215" y="777"/>
                  </a:cubicBezTo>
                  <a:cubicBezTo>
                    <a:pt x="340" y="821"/>
                    <a:pt x="465" y="857"/>
                    <a:pt x="599" y="866"/>
                  </a:cubicBezTo>
                  <a:cubicBezTo>
                    <a:pt x="682" y="872"/>
                    <a:pt x="766" y="875"/>
                    <a:pt x="851" y="875"/>
                  </a:cubicBezTo>
                  <a:cubicBezTo>
                    <a:pt x="1020" y="875"/>
                    <a:pt x="1191" y="863"/>
                    <a:pt x="1357" y="839"/>
                  </a:cubicBezTo>
                  <a:cubicBezTo>
                    <a:pt x="1616" y="803"/>
                    <a:pt x="1866" y="750"/>
                    <a:pt x="2107" y="687"/>
                  </a:cubicBezTo>
                  <a:cubicBezTo>
                    <a:pt x="2357" y="625"/>
                    <a:pt x="2598" y="527"/>
                    <a:pt x="2821" y="402"/>
                  </a:cubicBezTo>
                  <a:lnTo>
                    <a:pt x="2821" y="402"/>
                  </a:lnTo>
                  <a:cubicBezTo>
                    <a:pt x="2589" y="527"/>
                    <a:pt x="2357" y="607"/>
                    <a:pt x="2107" y="661"/>
                  </a:cubicBezTo>
                  <a:cubicBezTo>
                    <a:pt x="1857" y="723"/>
                    <a:pt x="1607" y="768"/>
                    <a:pt x="1357" y="794"/>
                  </a:cubicBezTo>
                  <a:cubicBezTo>
                    <a:pt x="1191" y="818"/>
                    <a:pt x="1020" y="830"/>
                    <a:pt x="851" y="830"/>
                  </a:cubicBezTo>
                  <a:cubicBezTo>
                    <a:pt x="766" y="830"/>
                    <a:pt x="682" y="827"/>
                    <a:pt x="599" y="821"/>
                  </a:cubicBezTo>
                  <a:cubicBezTo>
                    <a:pt x="474" y="812"/>
                    <a:pt x="358" y="777"/>
                    <a:pt x="242" y="732"/>
                  </a:cubicBezTo>
                  <a:cubicBezTo>
                    <a:pt x="126" y="687"/>
                    <a:pt x="54" y="571"/>
                    <a:pt x="54" y="455"/>
                  </a:cubicBezTo>
                  <a:cubicBezTo>
                    <a:pt x="54" y="330"/>
                    <a:pt x="117" y="223"/>
                    <a:pt x="224" y="161"/>
                  </a:cubicBezTo>
                  <a:cubicBezTo>
                    <a:pt x="331" y="98"/>
                    <a:pt x="447" y="63"/>
                    <a:pt x="572" y="54"/>
                  </a:cubicBezTo>
                  <a:cubicBezTo>
                    <a:pt x="655" y="48"/>
                    <a:pt x="739" y="45"/>
                    <a:pt x="824" y="45"/>
                  </a:cubicBezTo>
                  <a:cubicBezTo>
                    <a:pt x="993" y="45"/>
                    <a:pt x="1164" y="57"/>
                    <a:pt x="1331" y="80"/>
                  </a:cubicBezTo>
                  <a:cubicBezTo>
                    <a:pt x="1580" y="116"/>
                    <a:pt x="1830" y="161"/>
                    <a:pt x="2080" y="214"/>
                  </a:cubicBezTo>
                  <a:cubicBezTo>
                    <a:pt x="2330" y="268"/>
                    <a:pt x="2571" y="330"/>
                    <a:pt x="2821" y="402"/>
                  </a:cubicBezTo>
                  <a:cubicBezTo>
                    <a:pt x="2339" y="241"/>
                    <a:pt x="1839" y="116"/>
                    <a:pt x="1339" y="36"/>
                  </a:cubicBezTo>
                  <a:cubicBezTo>
                    <a:pt x="1167" y="12"/>
                    <a:pt x="99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1" name="Google Shape;411;p4"/>
            <p:cNvSpPr/>
            <p:nvPr/>
          </p:nvSpPr>
          <p:spPr>
            <a:xfrm rot="-3510584">
              <a:off x="8414731" y="4232618"/>
              <a:ext cx="77026" cy="156651"/>
            </a:xfrm>
            <a:custGeom>
              <a:avLst/>
              <a:gdLst/>
              <a:ahLst/>
              <a:cxnLst/>
              <a:rect l="l" t="t" r="r" b="b"/>
              <a:pathLst>
                <a:path w="1304" h="2652" extrusionOk="0">
                  <a:moveTo>
                    <a:pt x="380" y="0"/>
                  </a:moveTo>
                  <a:cubicBezTo>
                    <a:pt x="334" y="0"/>
                    <a:pt x="290" y="10"/>
                    <a:pt x="250" y="27"/>
                  </a:cubicBezTo>
                  <a:cubicBezTo>
                    <a:pt x="125" y="81"/>
                    <a:pt x="36" y="197"/>
                    <a:pt x="18" y="340"/>
                  </a:cubicBezTo>
                  <a:cubicBezTo>
                    <a:pt x="0" y="465"/>
                    <a:pt x="18" y="599"/>
                    <a:pt x="54" y="723"/>
                  </a:cubicBezTo>
                  <a:cubicBezTo>
                    <a:pt x="134" y="964"/>
                    <a:pt x="241" y="1205"/>
                    <a:pt x="375" y="1420"/>
                  </a:cubicBezTo>
                  <a:cubicBezTo>
                    <a:pt x="634" y="1857"/>
                    <a:pt x="937" y="2267"/>
                    <a:pt x="1267" y="2651"/>
                  </a:cubicBezTo>
                  <a:cubicBezTo>
                    <a:pt x="1107" y="2455"/>
                    <a:pt x="955" y="2250"/>
                    <a:pt x="812" y="2044"/>
                  </a:cubicBezTo>
                  <a:cubicBezTo>
                    <a:pt x="669" y="1830"/>
                    <a:pt x="527" y="1625"/>
                    <a:pt x="402" y="1402"/>
                  </a:cubicBezTo>
                  <a:cubicBezTo>
                    <a:pt x="277" y="1179"/>
                    <a:pt x="170" y="956"/>
                    <a:pt x="98" y="706"/>
                  </a:cubicBezTo>
                  <a:cubicBezTo>
                    <a:pt x="54" y="590"/>
                    <a:pt x="45" y="465"/>
                    <a:pt x="54" y="349"/>
                  </a:cubicBezTo>
                  <a:cubicBezTo>
                    <a:pt x="71" y="224"/>
                    <a:pt x="152" y="125"/>
                    <a:pt x="268" y="72"/>
                  </a:cubicBezTo>
                  <a:cubicBezTo>
                    <a:pt x="299" y="59"/>
                    <a:pt x="333" y="53"/>
                    <a:pt x="366" y="53"/>
                  </a:cubicBezTo>
                  <a:cubicBezTo>
                    <a:pt x="449" y="53"/>
                    <a:pt x="532" y="89"/>
                    <a:pt x="589" y="152"/>
                  </a:cubicBezTo>
                  <a:cubicBezTo>
                    <a:pt x="678" y="233"/>
                    <a:pt x="759" y="331"/>
                    <a:pt x="812" y="447"/>
                  </a:cubicBezTo>
                  <a:cubicBezTo>
                    <a:pt x="928" y="670"/>
                    <a:pt x="1018" y="911"/>
                    <a:pt x="1080" y="1152"/>
                  </a:cubicBezTo>
                  <a:cubicBezTo>
                    <a:pt x="1142" y="1402"/>
                    <a:pt x="1196" y="1643"/>
                    <a:pt x="1232" y="1902"/>
                  </a:cubicBezTo>
                  <a:cubicBezTo>
                    <a:pt x="1285" y="2143"/>
                    <a:pt x="1294" y="2401"/>
                    <a:pt x="1267" y="2651"/>
                  </a:cubicBezTo>
                  <a:cubicBezTo>
                    <a:pt x="1303" y="2401"/>
                    <a:pt x="1303" y="2143"/>
                    <a:pt x="1267" y="1893"/>
                  </a:cubicBezTo>
                  <a:cubicBezTo>
                    <a:pt x="1232" y="1643"/>
                    <a:pt x="1187" y="1393"/>
                    <a:pt x="1125" y="1143"/>
                  </a:cubicBezTo>
                  <a:cubicBezTo>
                    <a:pt x="1062" y="893"/>
                    <a:pt x="973" y="652"/>
                    <a:pt x="857" y="420"/>
                  </a:cubicBezTo>
                  <a:cubicBezTo>
                    <a:pt x="803" y="304"/>
                    <a:pt x="723" y="197"/>
                    <a:pt x="625" y="108"/>
                  </a:cubicBezTo>
                  <a:cubicBezTo>
                    <a:pt x="580" y="63"/>
                    <a:pt x="518" y="27"/>
                    <a:pt x="455" y="9"/>
                  </a:cubicBezTo>
                  <a:cubicBezTo>
                    <a:pt x="430" y="3"/>
                    <a:pt x="405" y="0"/>
                    <a:pt x="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4"/>
            <p:cNvSpPr/>
            <p:nvPr/>
          </p:nvSpPr>
          <p:spPr>
            <a:xfrm rot="-3510584">
              <a:off x="8428272" y="4369540"/>
              <a:ext cx="166103" cy="52335"/>
            </a:xfrm>
            <a:custGeom>
              <a:avLst/>
              <a:gdLst/>
              <a:ahLst/>
              <a:cxnLst/>
              <a:rect l="l" t="t" r="r" b="b"/>
              <a:pathLst>
                <a:path w="2812" h="886" extrusionOk="0">
                  <a:moveTo>
                    <a:pt x="9" y="493"/>
                  </a:moveTo>
                  <a:cubicBezTo>
                    <a:pt x="0" y="555"/>
                    <a:pt x="18" y="618"/>
                    <a:pt x="54" y="680"/>
                  </a:cubicBezTo>
                  <a:cubicBezTo>
                    <a:pt x="18" y="618"/>
                    <a:pt x="9" y="555"/>
                    <a:pt x="9" y="493"/>
                  </a:cubicBezTo>
                  <a:close/>
                  <a:moveTo>
                    <a:pt x="1202" y="0"/>
                  </a:moveTo>
                  <a:cubicBezTo>
                    <a:pt x="979" y="0"/>
                    <a:pt x="763" y="24"/>
                    <a:pt x="554" y="55"/>
                  </a:cubicBezTo>
                  <a:cubicBezTo>
                    <a:pt x="429" y="82"/>
                    <a:pt x="313" y="127"/>
                    <a:pt x="206" y="189"/>
                  </a:cubicBezTo>
                  <a:lnTo>
                    <a:pt x="206" y="189"/>
                  </a:lnTo>
                  <a:cubicBezTo>
                    <a:pt x="313" y="127"/>
                    <a:pt x="429" y="82"/>
                    <a:pt x="554" y="64"/>
                  </a:cubicBezTo>
                  <a:cubicBezTo>
                    <a:pt x="737" y="38"/>
                    <a:pt x="920" y="22"/>
                    <a:pt x="1099" y="22"/>
                  </a:cubicBezTo>
                  <a:cubicBezTo>
                    <a:pt x="1165" y="22"/>
                    <a:pt x="1230" y="24"/>
                    <a:pt x="1294" y="29"/>
                  </a:cubicBezTo>
                  <a:cubicBezTo>
                    <a:pt x="1544" y="37"/>
                    <a:pt x="1794" y="64"/>
                    <a:pt x="2044" y="100"/>
                  </a:cubicBezTo>
                  <a:cubicBezTo>
                    <a:pt x="2267" y="125"/>
                    <a:pt x="2496" y="165"/>
                    <a:pt x="2720" y="206"/>
                  </a:cubicBezTo>
                  <a:lnTo>
                    <a:pt x="2720" y="206"/>
                  </a:lnTo>
                  <a:cubicBezTo>
                    <a:pt x="2628" y="270"/>
                    <a:pt x="2536" y="322"/>
                    <a:pt x="2437" y="368"/>
                  </a:cubicBezTo>
                  <a:cubicBezTo>
                    <a:pt x="2321" y="430"/>
                    <a:pt x="2205" y="475"/>
                    <a:pt x="2080" y="519"/>
                  </a:cubicBezTo>
                  <a:cubicBezTo>
                    <a:pt x="1839" y="618"/>
                    <a:pt x="1598" y="698"/>
                    <a:pt x="1339" y="760"/>
                  </a:cubicBezTo>
                  <a:cubicBezTo>
                    <a:pt x="1089" y="823"/>
                    <a:pt x="839" y="867"/>
                    <a:pt x="580" y="867"/>
                  </a:cubicBezTo>
                  <a:cubicBezTo>
                    <a:pt x="563" y="869"/>
                    <a:pt x="546" y="869"/>
                    <a:pt x="529" y="869"/>
                  </a:cubicBezTo>
                  <a:cubicBezTo>
                    <a:pt x="414" y="869"/>
                    <a:pt x="306" y="844"/>
                    <a:pt x="197" y="805"/>
                  </a:cubicBezTo>
                  <a:lnTo>
                    <a:pt x="197" y="805"/>
                  </a:lnTo>
                  <a:cubicBezTo>
                    <a:pt x="313" y="859"/>
                    <a:pt x="447" y="885"/>
                    <a:pt x="580" y="885"/>
                  </a:cubicBezTo>
                  <a:cubicBezTo>
                    <a:pt x="839" y="885"/>
                    <a:pt x="1098" y="850"/>
                    <a:pt x="1348" y="787"/>
                  </a:cubicBezTo>
                  <a:cubicBezTo>
                    <a:pt x="1607" y="734"/>
                    <a:pt x="1857" y="662"/>
                    <a:pt x="2098" y="564"/>
                  </a:cubicBezTo>
                  <a:cubicBezTo>
                    <a:pt x="2223" y="519"/>
                    <a:pt x="2348" y="475"/>
                    <a:pt x="2455" y="412"/>
                  </a:cubicBezTo>
                  <a:cubicBezTo>
                    <a:pt x="2580" y="368"/>
                    <a:pt x="2696" y="296"/>
                    <a:pt x="2803" y="216"/>
                  </a:cubicBezTo>
                  <a:cubicBezTo>
                    <a:pt x="2803" y="207"/>
                    <a:pt x="2803" y="207"/>
                    <a:pt x="2812" y="198"/>
                  </a:cubicBezTo>
                  <a:cubicBezTo>
                    <a:pt x="2812" y="189"/>
                    <a:pt x="2803" y="171"/>
                    <a:pt x="2785" y="171"/>
                  </a:cubicBezTo>
                  <a:cubicBezTo>
                    <a:pt x="2294" y="73"/>
                    <a:pt x="1794" y="20"/>
                    <a:pt x="1303" y="2"/>
                  </a:cubicBezTo>
                  <a:cubicBezTo>
                    <a:pt x="1269" y="1"/>
                    <a:pt x="1236" y="0"/>
                    <a:pt x="12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3" name="Google Shape;413;p4"/>
            <p:cNvSpPr/>
            <p:nvPr/>
          </p:nvSpPr>
          <p:spPr>
            <a:xfrm rot="-3510584">
              <a:off x="8199245" y="4228031"/>
              <a:ext cx="352879" cy="280283"/>
            </a:xfrm>
            <a:custGeom>
              <a:avLst/>
              <a:gdLst/>
              <a:ahLst/>
              <a:cxnLst/>
              <a:rect l="l" t="t" r="r" b="b"/>
              <a:pathLst>
                <a:path w="5974" h="4745" extrusionOk="0">
                  <a:moveTo>
                    <a:pt x="1250" y="0"/>
                  </a:moveTo>
                  <a:lnTo>
                    <a:pt x="1250" y="0"/>
                  </a:lnTo>
                  <a:cubicBezTo>
                    <a:pt x="1232" y="286"/>
                    <a:pt x="1241" y="572"/>
                    <a:pt x="1277" y="857"/>
                  </a:cubicBezTo>
                  <a:cubicBezTo>
                    <a:pt x="1312" y="1063"/>
                    <a:pt x="1357" y="1277"/>
                    <a:pt x="1402" y="1482"/>
                  </a:cubicBezTo>
                  <a:cubicBezTo>
                    <a:pt x="1011" y="1074"/>
                    <a:pt x="199" y="195"/>
                    <a:pt x="187" y="195"/>
                  </a:cubicBezTo>
                  <a:lnTo>
                    <a:pt x="187" y="195"/>
                  </a:lnTo>
                  <a:cubicBezTo>
                    <a:pt x="187" y="195"/>
                    <a:pt x="187" y="195"/>
                    <a:pt x="188" y="197"/>
                  </a:cubicBezTo>
                  <a:cubicBezTo>
                    <a:pt x="554" y="697"/>
                    <a:pt x="955" y="1170"/>
                    <a:pt x="1393" y="1607"/>
                  </a:cubicBezTo>
                  <a:cubicBezTo>
                    <a:pt x="1339" y="1617"/>
                    <a:pt x="1284" y="1621"/>
                    <a:pt x="1227" y="1621"/>
                  </a:cubicBezTo>
                  <a:cubicBezTo>
                    <a:pt x="1031" y="1621"/>
                    <a:pt x="825" y="1570"/>
                    <a:pt x="652" y="1536"/>
                  </a:cubicBezTo>
                  <a:cubicBezTo>
                    <a:pt x="496" y="1498"/>
                    <a:pt x="116" y="1449"/>
                    <a:pt x="25" y="1449"/>
                  </a:cubicBezTo>
                  <a:cubicBezTo>
                    <a:pt x="7" y="1449"/>
                    <a:pt x="0" y="1451"/>
                    <a:pt x="9" y="1455"/>
                  </a:cubicBezTo>
                  <a:cubicBezTo>
                    <a:pt x="215" y="1536"/>
                    <a:pt x="429" y="1589"/>
                    <a:pt x="643" y="1625"/>
                  </a:cubicBezTo>
                  <a:cubicBezTo>
                    <a:pt x="819" y="1669"/>
                    <a:pt x="1030" y="1717"/>
                    <a:pt x="1230" y="1717"/>
                  </a:cubicBezTo>
                  <a:cubicBezTo>
                    <a:pt x="1314" y="1717"/>
                    <a:pt x="1396" y="1709"/>
                    <a:pt x="1473" y="1687"/>
                  </a:cubicBezTo>
                  <a:cubicBezTo>
                    <a:pt x="1768" y="1991"/>
                    <a:pt x="2080" y="2267"/>
                    <a:pt x="2401" y="2544"/>
                  </a:cubicBezTo>
                  <a:cubicBezTo>
                    <a:pt x="2169" y="2544"/>
                    <a:pt x="1946" y="2517"/>
                    <a:pt x="1723" y="2455"/>
                  </a:cubicBezTo>
                  <a:cubicBezTo>
                    <a:pt x="1560" y="2425"/>
                    <a:pt x="1180" y="2377"/>
                    <a:pt x="1093" y="2377"/>
                  </a:cubicBezTo>
                  <a:cubicBezTo>
                    <a:pt x="1075" y="2377"/>
                    <a:pt x="1070" y="2379"/>
                    <a:pt x="1080" y="2383"/>
                  </a:cubicBezTo>
                  <a:cubicBezTo>
                    <a:pt x="1286" y="2464"/>
                    <a:pt x="1491" y="2517"/>
                    <a:pt x="1705" y="2553"/>
                  </a:cubicBezTo>
                  <a:cubicBezTo>
                    <a:pt x="1886" y="2593"/>
                    <a:pt x="2097" y="2643"/>
                    <a:pt x="2300" y="2643"/>
                  </a:cubicBezTo>
                  <a:cubicBezTo>
                    <a:pt x="2368" y="2643"/>
                    <a:pt x="2435" y="2638"/>
                    <a:pt x="2499" y="2624"/>
                  </a:cubicBezTo>
                  <a:cubicBezTo>
                    <a:pt x="2874" y="2928"/>
                    <a:pt x="3258" y="3222"/>
                    <a:pt x="3660" y="3499"/>
                  </a:cubicBezTo>
                  <a:cubicBezTo>
                    <a:pt x="3586" y="3518"/>
                    <a:pt x="3507" y="3526"/>
                    <a:pt x="3427" y="3526"/>
                  </a:cubicBezTo>
                  <a:cubicBezTo>
                    <a:pt x="3247" y="3526"/>
                    <a:pt x="3059" y="3488"/>
                    <a:pt x="2892" y="3463"/>
                  </a:cubicBezTo>
                  <a:cubicBezTo>
                    <a:pt x="2739" y="3436"/>
                    <a:pt x="2401" y="3413"/>
                    <a:pt x="2285" y="3413"/>
                  </a:cubicBezTo>
                  <a:cubicBezTo>
                    <a:pt x="2253" y="3413"/>
                    <a:pt x="2238" y="3415"/>
                    <a:pt x="2249" y="3419"/>
                  </a:cubicBezTo>
                  <a:cubicBezTo>
                    <a:pt x="2455" y="3490"/>
                    <a:pt x="2669" y="3535"/>
                    <a:pt x="2883" y="3562"/>
                  </a:cubicBezTo>
                  <a:cubicBezTo>
                    <a:pt x="3046" y="3589"/>
                    <a:pt x="3236" y="3623"/>
                    <a:pt x="3420" y="3623"/>
                  </a:cubicBezTo>
                  <a:cubicBezTo>
                    <a:pt x="3538" y="3623"/>
                    <a:pt x="3653" y="3609"/>
                    <a:pt x="3758" y="3570"/>
                  </a:cubicBezTo>
                  <a:lnTo>
                    <a:pt x="3874" y="3651"/>
                  </a:lnTo>
                  <a:cubicBezTo>
                    <a:pt x="4222" y="3874"/>
                    <a:pt x="4579" y="4097"/>
                    <a:pt x="4945" y="4293"/>
                  </a:cubicBezTo>
                  <a:cubicBezTo>
                    <a:pt x="4731" y="4356"/>
                    <a:pt x="4499" y="4383"/>
                    <a:pt x="4275" y="4383"/>
                  </a:cubicBezTo>
                  <a:cubicBezTo>
                    <a:pt x="4079" y="4392"/>
                    <a:pt x="3570" y="4463"/>
                    <a:pt x="3633" y="4472"/>
                  </a:cubicBezTo>
                  <a:cubicBezTo>
                    <a:pt x="3751" y="4487"/>
                    <a:pt x="3871" y="4493"/>
                    <a:pt x="3992" y="4493"/>
                  </a:cubicBezTo>
                  <a:cubicBezTo>
                    <a:pt x="4090" y="4493"/>
                    <a:pt x="4188" y="4489"/>
                    <a:pt x="4284" y="4481"/>
                  </a:cubicBezTo>
                  <a:cubicBezTo>
                    <a:pt x="4525" y="4472"/>
                    <a:pt x="4829" y="4463"/>
                    <a:pt x="5061" y="4356"/>
                  </a:cubicBezTo>
                  <a:cubicBezTo>
                    <a:pt x="5329" y="4499"/>
                    <a:pt x="5605" y="4624"/>
                    <a:pt x="5882" y="4740"/>
                  </a:cubicBezTo>
                  <a:cubicBezTo>
                    <a:pt x="5890" y="4743"/>
                    <a:pt x="5898" y="4745"/>
                    <a:pt x="5905" y="4745"/>
                  </a:cubicBezTo>
                  <a:cubicBezTo>
                    <a:pt x="5952" y="4745"/>
                    <a:pt x="5973" y="4674"/>
                    <a:pt x="5927" y="4650"/>
                  </a:cubicBezTo>
                  <a:cubicBezTo>
                    <a:pt x="5668" y="4543"/>
                    <a:pt x="5409" y="4427"/>
                    <a:pt x="5159" y="4293"/>
                  </a:cubicBezTo>
                  <a:cubicBezTo>
                    <a:pt x="5168" y="4276"/>
                    <a:pt x="5168" y="4258"/>
                    <a:pt x="5159" y="4240"/>
                  </a:cubicBezTo>
                  <a:cubicBezTo>
                    <a:pt x="5016" y="3981"/>
                    <a:pt x="4882" y="3704"/>
                    <a:pt x="4757" y="3437"/>
                  </a:cubicBezTo>
                  <a:cubicBezTo>
                    <a:pt x="4650" y="3213"/>
                    <a:pt x="4561" y="2981"/>
                    <a:pt x="4472" y="2740"/>
                  </a:cubicBezTo>
                  <a:lnTo>
                    <a:pt x="4472" y="2740"/>
                  </a:lnTo>
                  <a:cubicBezTo>
                    <a:pt x="4516" y="2999"/>
                    <a:pt x="4588" y="3258"/>
                    <a:pt x="4686" y="3499"/>
                  </a:cubicBezTo>
                  <a:cubicBezTo>
                    <a:pt x="4793" y="3749"/>
                    <a:pt x="4918" y="3990"/>
                    <a:pt x="5043" y="4231"/>
                  </a:cubicBezTo>
                  <a:cubicBezTo>
                    <a:pt x="4695" y="4035"/>
                    <a:pt x="4347" y="3829"/>
                    <a:pt x="4017" y="3615"/>
                  </a:cubicBezTo>
                  <a:cubicBezTo>
                    <a:pt x="3936" y="3562"/>
                    <a:pt x="3856" y="3508"/>
                    <a:pt x="3776" y="3454"/>
                  </a:cubicBezTo>
                  <a:cubicBezTo>
                    <a:pt x="3704" y="3187"/>
                    <a:pt x="3624" y="2910"/>
                    <a:pt x="3561" y="2642"/>
                  </a:cubicBezTo>
                  <a:cubicBezTo>
                    <a:pt x="3508" y="2392"/>
                    <a:pt x="3419" y="2098"/>
                    <a:pt x="3383" y="1848"/>
                  </a:cubicBezTo>
                  <a:lnTo>
                    <a:pt x="3383" y="1848"/>
                  </a:lnTo>
                  <a:cubicBezTo>
                    <a:pt x="3401" y="2116"/>
                    <a:pt x="3437" y="2383"/>
                    <a:pt x="3481" y="2642"/>
                  </a:cubicBezTo>
                  <a:cubicBezTo>
                    <a:pt x="3535" y="2865"/>
                    <a:pt x="3588" y="3151"/>
                    <a:pt x="3651" y="3374"/>
                  </a:cubicBezTo>
                  <a:cubicBezTo>
                    <a:pt x="3294" y="3124"/>
                    <a:pt x="2946" y="2865"/>
                    <a:pt x="2606" y="2589"/>
                  </a:cubicBezTo>
                  <a:cubicBezTo>
                    <a:pt x="2615" y="2571"/>
                    <a:pt x="2615" y="2553"/>
                    <a:pt x="2606" y="2544"/>
                  </a:cubicBezTo>
                  <a:cubicBezTo>
                    <a:pt x="2544" y="2259"/>
                    <a:pt x="2473" y="1964"/>
                    <a:pt x="2428" y="1678"/>
                  </a:cubicBezTo>
                  <a:cubicBezTo>
                    <a:pt x="2383" y="1428"/>
                    <a:pt x="2339" y="1179"/>
                    <a:pt x="2321" y="920"/>
                  </a:cubicBezTo>
                  <a:cubicBezTo>
                    <a:pt x="2294" y="1179"/>
                    <a:pt x="2294" y="1428"/>
                    <a:pt x="2321" y="1678"/>
                  </a:cubicBezTo>
                  <a:cubicBezTo>
                    <a:pt x="2374" y="1955"/>
                    <a:pt x="2437" y="2232"/>
                    <a:pt x="2490" y="2499"/>
                  </a:cubicBezTo>
                  <a:cubicBezTo>
                    <a:pt x="2160" y="2223"/>
                    <a:pt x="1839" y="1928"/>
                    <a:pt x="1536" y="1616"/>
                  </a:cubicBezTo>
                  <a:cubicBezTo>
                    <a:pt x="1464" y="1312"/>
                    <a:pt x="1393" y="1000"/>
                    <a:pt x="1339" y="679"/>
                  </a:cubicBezTo>
                  <a:cubicBezTo>
                    <a:pt x="1303" y="456"/>
                    <a:pt x="1268" y="224"/>
                    <a:pt x="12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" name="Google Shape;414;p4"/>
            <p:cNvSpPr/>
            <p:nvPr/>
          </p:nvSpPr>
          <p:spPr>
            <a:xfrm rot="-3510584">
              <a:off x="8307125" y="4277354"/>
              <a:ext cx="71769" cy="110223"/>
            </a:xfrm>
            <a:custGeom>
              <a:avLst/>
              <a:gdLst/>
              <a:ahLst/>
              <a:cxnLst/>
              <a:rect l="l" t="t" r="r" b="b"/>
              <a:pathLst>
                <a:path w="1215" h="1866" extrusionOk="0">
                  <a:moveTo>
                    <a:pt x="420" y="205"/>
                  </a:moveTo>
                  <a:cubicBezTo>
                    <a:pt x="0" y="402"/>
                    <a:pt x="277" y="1187"/>
                    <a:pt x="607" y="1865"/>
                  </a:cubicBezTo>
                  <a:cubicBezTo>
                    <a:pt x="822" y="1749"/>
                    <a:pt x="1027" y="1615"/>
                    <a:pt x="1214" y="1455"/>
                  </a:cubicBezTo>
                  <a:cubicBezTo>
                    <a:pt x="1107" y="705"/>
                    <a:pt x="857" y="0"/>
                    <a:pt x="420" y="20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5" name="Google Shape;415;p4"/>
            <p:cNvSpPr/>
            <p:nvPr/>
          </p:nvSpPr>
          <p:spPr>
            <a:xfrm rot="-3510584">
              <a:off x="8113989" y="4292689"/>
              <a:ext cx="225172" cy="257837"/>
            </a:xfrm>
            <a:custGeom>
              <a:avLst/>
              <a:gdLst/>
              <a:ahLst/>
              <a:cxnLst/>
              <a:rect l="l" t="t" r="r" b="b"/>
              <a:pathLst>
                <a:path w="3812" h="4365" extrusionOk="0">
                  <a:moveTo>
                    <a:pt x="1" y="2579"/>
                  </a:moveTo>
                  <a:cubicBezTo>
                    <a:pt x="108" y="2865"/>
                    <a:pt x="269" y="3124"/>
                    <a:pt x="465" y="3356"/>
                  </a:cubicBezTo>
                  <a:cubicBezTo>
                    <a:pt x="1125" y="3454"/>
                    <a:pt x="2071" y="3338"/>
                    <a:pt x="2455" y="3186"/>
                  </a:cubicBezTo>
                  <a:lnTo>
                    <a:pt x="2482" y="3186"/>
                  </a:lnTo>
                  <a:cubicBezTo>
                    <a:pt x="2777" y="3481"/>
                    <a:pt x="3089" y="3766"/>
                    <a:pt x="3410" y="4034"/>
                  </a:cubicBezTo>
                  <a:lnTo>
                    <a:pt x="3383" y="4034"/>
                  </a:lnTo>
                  <a:cubicBezTo>
                    <a:pt x="2794" y="3793"/>
                    <a:pt x="1134" y="3168"/>
                    <a:pt x="849" y="3731"/>
                  </a:cubicBezTo>
                  <a:cubicBezTo>
                    <a:pt x="1295" y="4088"/>
                    <a:pt x="1839" y="4302"/>
                    <a:pt x="2411" y="4364"/>
                  </a:cubicBezTo>
                  <a:cubicBezTo>
                    <a:pt x="2884" y="4329"/>
                    <a:pt x="3330" y="4239"/>
                    <a:pt x="3544" y="4150"/>
                  </a:cubicBezTo>
                  <a:cubicBezTo>
                    <a:pt x="3580" y="4177"/>
                    <a:pt x="3615" y="4204"/>
                    <a:pt x="3660" y="4239"/>
                  </a:cubicBezTo>
                  <a:lnTo>
                    <a:pt x="3767" y="4204"/>
                  </a:lnTo>
                  <a:cubicBezTo>
                    <a:pt x="3714" y="4159"/>
                    <a:pt x="3660" y="4123"/>
                    <a:pt x="3607" y="4079"/>
                  </a:cubicBezTo>
                  <a:cubicBezTo>
                    <a:pt x="3615" y="4061"/>
                    <a:pt x="3615" y="4052"/>
                    <a:pt x="3607" y="4034"/>
                  </a:cubicBezTo>
                  <a:cubicBezTo>
                    <a:pt x="3598" y="4007"/>
                    <a:pt x="3598" y="3981"/>
                    <a:pt x="3589" y="3954"/>
                  </a:cubicBezTo>
                  <a:cubicBezTo>
                    <a:pt x="3785" y="3222"/>
                    <a:pt x="3812" y="1107"/>
                    <a:pt x="3062" y="1357"/>
                  </a:cubicBezTo>
                  <a:cubicBezTo>
                    <a:pt x="2375" y="1589"/>
                    <a:pt x="3205" y="3436"/>
                    <a:pt x="3464" y="3963"/>
                  </a:cubicBezTo>
                  <a:cubicBezTo>
                    <a:pt x="3142" y="3695"/>
                    <a:pt x="2839" y="3400"/>
                    <a:pt x="2545" y="3115"/>
                  </a:cubicBezTo>
                  <a:lnTo>
                    <a:pt x="2527" y="3052"/>
                  </a:lnTo>
                  <a:cubicBezTo>
                    <a:pt x="2750" y="2401"/>
                    <a:pt x="2803" y="116"/>
                    <a:pt x="2027" y="384"/>
                  </a:cubicBezTo>
                  <a:cubicBezTo>
                    <a:pt x="1357" y="607"/>
                    <a:pt x="2125" y="2356"/>
                    <a:pt x="2402" y="2936"/>
                  </a:cubicBezTo>
                  <a:cubicBezTo>
                    <a:pt x="2402" y="2954"/>
                    <a:pt x="2402" y="2963"/>
                    <a:pt x="2411" y="2981"/>
                  </a:cubicBezTo>
                  <a:cubicBezTo>
                    <a:pt x="2259" y="2820"/>
                    <a:pt x="2036" y="2579"/>
                    <a:pt x="1822" y="2356"/>
                  </a:cubicBezTo>
                  <a:cubicBezTo>
                    <a:pt x="1670" y="1678"/>
                    <a:pt x="795" y="0"/>
                    <a:pt x="242" y="223"/>
                  </a:cubicBezTo>
                  <a:cubicBezTo>
                    <a:pt x="162" y="357"/>
                    <a:pt x="90" y="500"/>
                    <a:pt x="37" y="643"/>
                  </a:cubicBezTo>
                  <a:cubicBezTo>
                    <a:pt x="162" y="1366"/>
                    <a:pt x="1848" y="2499"/>
                    <a:pt x="1848" y="2499"/>
                  </a:cubicBezTo>
                  <a:lnTo>
                    <a:pt x="1848" y="2499"/>
                  </a:lnTo>
                  <a:cubicBezTo>
                    <a:pt x="2018" y="2695"/>
                    <a:pt x="2188" y="2892"/>
                    <a:pt x="2375" y="3079"/>
                  </a:cubicBezTo>
                  <a:cubicBezTo>
                    <a:pt x="1902" y="2874"/>
                    <a:pt x="554" y="2347"/>
                    <a:pt x="1" y="257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6" name="Google Shape;416;p4"/>
            <p:cNvSpPr/>
            <p:nvPr/>
          </p:nvSpPr>
          <p:spPr>
            <a:xfrm rot="-3510584">
              <a:off x="8372817" y="4288428"/>
              <a:ext cx="20615" cy="21678"/>
            </a:xfrm>
            <a:custGeom>
              <a:avLst/>
              <a:gdLst/>
              <a:ahLst/>
              <a:cxnLst/>
              <a:rect l="l" t="t" r="r" b="b"/>
              <a:pathLst>
                <a:path w="349" h="367" extrusionOk="0">
                  <a:moveTo>
                    <a:pt x="179" y="54"/>
                  </a:moveTo>
                  <a:cubicBezTo>
                    <a:pt x="72" y="116"/>
                    <a:pt x="1" y="241"/>
                    <a:pt x="1" y="366"/>
                  </a:cubicBezTo>
                  <a:cubicBezTo>
                    <a:pt x="126" y="250"/>
                    <a:pt x="242" y="134"/>
                    <a:pt x="349" y="0"/>
                  </a:cubicBezTo>
                  <a:cubicBezTo>
                    <a:pt x="286" y="0"/>
                    <a:pt x="224" y="18"/>
                    <a:pt x="179" y="5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196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7" name="Google Shape;417;p4"/>
          <p:cNvSpPr/>
          <p:nvPr/>
        </p:nvSpPr>
        <p:spPr>
          <a:xfrm rot="5400000">
            <a:off x="11641100" y="9551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4"/>
          <p:cNvSpPr/>
          <p:nvPr/>
        </p:nvSpPr>
        <p:spPr>
          <a:xfrm rot="5400000">
            <a:off x="11641100" y="16419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9" name="Google Shape;419;p4"/>
          <p:cNvSpPr/>
          <p:nvPr/>
        </p:nvSpPr>
        <p:spPr>
          <a:xfrm rot="5400000">
            <a:off x="11641100" y="23288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0" name="Google Shape;420;p4"/>
          <p:cNvSpPr/>
          <p:nvPr/>
        </p:nvSpPr>
        <p:spPr>
          <a:xfrm rot="5400000">
            <a:off x="11641100" y="3015700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1" name="Google Shape;421;p4"/>
          <p:cNvSpPr/>
          <p:nvPr/>
        </p:nvSpPr>
        <p:spPr>
          <a:xfrm rot="5400000">
            <a:off x="11641100" y="37025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2" name="Google Shape;422;p4"/>
          <p:cNvSpPr/>
          <p:nvPr/>
        </p:nvSpPr>
        <p:spPr>
          <a:xfrm rot="5400000">
            <a:off x="11641100" y="4389433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3" name="Google Shape;423;p4"/>
          <p:cNvSpPr/>
          <p:nvPr/>
        </p:nvSpPr>
        <p:spPr>
          <a:xfrm rot="5400000">
            <a:off x="11641100" y="5350867"/>
            <a:ext cx="380400" cy="526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14288" dist="38100" dir="492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bg>
      <p:bgPr>
        <a:solidFill>
          <a:srgbClr val="FFECC6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oogle Shape;652;p7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653" name="Google Shape;653;p7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7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7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7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657" name="Google Shape;657;p7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8" name="Google Shape;658;p7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7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7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7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7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7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7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7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7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7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7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7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7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7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7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7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7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7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7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7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7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7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7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7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7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7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7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7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7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7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7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7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7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7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7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7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7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7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7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7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7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7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7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7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7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7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7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7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06" name="Google Shape;706;p7"/>
          <p:cNvSpPr txBox="1">
            <a:spLocks noGrp="1"/>
          </p:cNvSpPr>
          <p:nvPr>
            <p:ph type="body" idx="1"/>
          </p:nvPr>
        </p:nvSpPr>
        <p:spPr>
          <a:xfrm>
            <a:off x="2997800" y="2240200"/>
            <a:ext cx="6196400" cy="28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●"/>
              <a:defRPr sz="1865"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○"/>
              <a:defRPr sz="1865"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Montserrat" panose="00000500000000000000"/>
              <a:buChar char="■"/>
              <a:defRPr sz="1865"/>
            </a:lvl9pPr>
          </a:lstStyle>
          <a:p>
            <a:endParaRPr/>
          </a:p>
        </p:txBody>
      </p:sp>
      <p:sp>
        <p:nvSpPr>
          <p:cNvPr id="707" name="Google Shape;707;p7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FFECC6"/>
        </a:solidFill>
        <a:effectLst/>
      </p:bgPr>
    </p:bg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9" name="Google Shape;709;p8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710" name="Google Shape;710;p8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1" name="Google Shape;711;p8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2" name="Google Shape;712;p8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3" name="Google Shape;713;p8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714" name="Google Shape;714;p8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5" name="Google Shape;715;p8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6" name="Google Shape;716;p8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7" name="Google Shape;717;p8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8" name="Google Shape;718;p8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9" name="Google Shape;719;p8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0" name="Google Shape;720;p8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1" name="Google Shape;721;p8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2" name="Google Shape;722;p8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3" name="Google Shape;723;p8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4" name="Google Shape;724;p8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5" name="Google Shape;725;p8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6" name="Google Shape;726;p8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7" name="Google Shape;727;p8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8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8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8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8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8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8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8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8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8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8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8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9" name="Google Shape;739;p8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0" name="Google Shape;740;p8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1" name="Google Shape;741;p8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2" name="Google Shape;742;p8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3" name="Google Shape;743;p8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4" name="Google Shape;744;p8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5" name="Google Shape;745;p8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6" name="Google Shape;746;p8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7" name="Google Shape;747;p8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8" name="Google Shape;748;p8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9" name="Google Shape;749;p8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0" name="Google Shape;750;p8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1" name="Google Shape;751;p8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2" name="Google Shape;752;p8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3" name="Google Shape;753;p8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4" name="Google Shape;754;p8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5" name="Google Shape;755;p8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6" name="Google Shape;756;p8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7" name="Google Shape;757;p8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8" name="Google Shape;758;p8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9" name="Google Shape;759;p8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0" name="Google Shape;760;p8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1" name="Google Shape;761;p8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2" name="Google Shape;762;p8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3" name="Google Shape;763;p8"/>
          <p:cNvSpPr txBox="1">
            <a:spLocks noGrp="1"/>
          </p:cNvSpPr>
          <p:nvPr>
            <p:ph type="title"/>
          </p:nvPr>
        </p:nvSpPr>
        <p:spPr>
          <a:xfrm>
            <a:off x="2531000" y="1828800"/>
            <a:ext cx="7130000" cy="32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1465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rgbClr val="FFECC6"/>
        </a:solidFill>
        <a:effectLst/>
      </p:bgPr>
    </p:bg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8" name="Google Shape;928;p10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929" name="Google Shape;929;p10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10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10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10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933" name="Google Shape;933;p10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4" name="Google Shape;934;p10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5" name="Google Shape;935;p10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6" name="Google Shape;936;p10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10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8" name="Google Shape;938;p10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9" name="Google Shape;939;p10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10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10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10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10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10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10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10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10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10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10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10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1" name="Google Shape;951;p10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2" name="Google Shape;952;p10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3" name="Google Shape;953;p10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4" name="Google Shape;954;p10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5" name="Google Shape;955;p10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6" name="Google Shape;956;p10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7" name="Google Shape;957;p10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8" name="Google Shape;958;p10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9" name="Google Shape;959;p10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0" name="Google Shape;960;p10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1" name="Google Shape;961;p10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2" name="Google Shape;962;p10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3" name="Google Shape;963;p10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4" name="Google Shape;964;p10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5" name="Google Shape;965;p10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6" name="Google Shape;966;p10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7" name="Google Shape;967;p10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8" name="Google Shape;968;p10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9" name="Google Shape;969;p10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0" name="Google Shape;970;p10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1" name="Google Shape;971;p10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2" name="Google Shape;972;p10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3" name="Google Shape;973;p10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4" name="Google Shape;974;p10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5" name="Google Shape;975;p10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6" name="Google Shape;976;p10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7" name="Google Shape;977;p10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8" name="Google Shape;978;p10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9" name="Google Shape;979;p10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0" name="Google Shape;980;p10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1" name="Google Shape;981;p10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2" name="Google Shape;982;p10"/>
          <p:cNvSpPr txBox="1">
            <a:spLocks noGrp="1"/>
          </p:cNvSpPr>
          <p:nvPr>
            <p:ph type="title"/>
          </p:nvPr>
        </p:nvSpPr>
        <p:spPr>
          <a:xfrm>
            <a:off x="2046167" y="906567"/>
            <a:ext cx="4240400" cy="17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3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rgbClr val="FFECC6"/>
        </a:solidFill>
        <a:effectLst/>
      </p:bgPr>
    </p:bg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4" name="Google Shape;984;p11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985" name="Google Shape;985;p11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6" name="Google Shape;986;p11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7" name="Google Shape;987;p11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8" name="Google Shape;988;p11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989" name="Google Shape;989;p11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0" name="Google Shape;990;p11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1" name="Google Shape;991;p11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11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3" name="Google Shape;993;p11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4" name="Google Shape;994;p11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5" name="Google Shape;995;p11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6" name="Google Shape;996;p11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7" name="Google Shape;997;p11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8" name="Google Shape;998;p11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9" name="Google Shape;999;p11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0" name="Google Shape;1000;p11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1" name="Google Shape;1001;p11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2" name="Google Shape;1002;p11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3" name="Google Shape;1003;p11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4" name="Google Shape;1004;p11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5" name="Google Shape;1005;p11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6" name="Google Shape;1006;p11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7" name="Google Shape;1007;p11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8" name="Google Shape;1008;p11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9" name="Google Shape;1009;p11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0" name="Google Shape;1010;p11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1" name="Google Shape;1011;p11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2" name="Google Shape;1012;p11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3" name="Google Shape;1013;p11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4" name="Google Shape;1014;p11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5" name="Google Shape;1015;p11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6" name="Google Shape;1016;p11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7" name="Google Shape;1017;p11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8" name="Google Shape;1018;p11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9" name="Google Shape;1019;p11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0" name="Google Shape;1020;p11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1" name="Google Shape;1021;p11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2" name="Google Shape;1022;p11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3" name="Google Shape;1023;p11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4" name="Google Shape;1024;p11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5" name="Google Shape;1025;p11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6" name="Google Shape;1026;p11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7" name="Google Shape;1027;p11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8" name="Google Shape;1028;p11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9" name="Google Shape;1029;p11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0" name="Google Shape;1030;p11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1" name="Google Shape;1031;p11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2" name="Google Shape;1032;p11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3" name="Google Shape;1033;p11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4" name="Google Shape;1034;p11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5" name="Google Shape;1035;p11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6" name="Google Shape;1036;p11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7" name="Google Shape;1037;p11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38" name="Google Shape;1038;p11"/>
          <p:cNvSpPr txBox="1">
            <a:spLocks noGrp="1"/>
          </p:cNvSpPr>
          <p:nvPr>
            <p:ph type="title" hasCustomPrompt="1"/>
          </p:nvPr>
        </p:nvSpPr>
        <p:spPr>
          <a:xfrm>
            <a:off x="1525800" y="2208300"/>
            <a:ext cx="9140400" cy="172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9" name="Google Shape;1039;p11"/>
          <p:cNvSpPr txBox="1">
            <a:spLocks noGrp="1"/>
          </p:cNvSpPr>
          <p:nvPr>
            <p:ph type="body" idx="1"/>
          </p:nvPr>
        </p:nvSpPr>
        <p:spPr>
          <a:xfrm>
            <a:off x="2342200" y="4282384"/>
            <a:ext cx="7507600" cy="5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400"/>
            </a:lvl1pPr>
            <a:lvl2pPr marL="1219200" lvl="1" indent="-4235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rgbClr val="FFECC6"/>
        </a:solidFill>
        <a:effectLst/>
      </p:bgPr>
    </p:bg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2" name="Google Shape;1042;p13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043" name="Google Shape;1043;p13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4" name="Google Shape;1044;p13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5" name="Google Shape;1045;p13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6" name="Google Shape;1046;p13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047" name="Google Shape;1047;p13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" name="Google Shape;1048;p13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9" name="Google Shape;1049;p13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0" name="Google Shape;1050;p13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1" name="Google Shape;1051;p13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2" name="Google Shape;1052;p13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3" name="Google Shape;1053;p13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4" name="Google Shape;1054;p13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5" name="Google Shape;1055;p13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6" name="Google Shape;1056;p13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7" name="Google Shape;1057;p13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8" name="Google Shape;1058;p13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9" name="Google Shape;1059;p13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0" name="Google Shape;1060;p13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1" name="Google Shape;1061;p13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2" name="Google Shape;1062;p13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3" name="Google Shape;1063;p13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4" name="Google Shape;1064;p13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5" name="Google Shape;1065;p13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6" name="Google Shape;1066;p13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7" name="Google Shape;1067;p13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8" name="Google Shape;1068;p13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9" name="Google Shape;1069;p13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0" name="Google Shape;1070;p13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1" name="Google Shape;1071;p13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2" name="Google Shape;1072;p13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3" name="Google Shape;1073;p13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4" name="Google Shape;1074;p13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5" name="Google Shape;1075;p13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6" name="Google Shape;1076;p13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7" name="Google Shape;1077;p13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8" name="Google Shape;1078;p13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9" name="Google Shape;1079;p13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0" name="Google Shape;1080;p13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1" name="Google Shape;1081;p13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2" name="Google Shape;1082;p13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3" name="Google Shape;1083;p13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4" name="Google Shape;1084;p13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5" name="Google Shape;1085;p13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6" name="Google Shape;1086;p13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7" name="Google Shape;1087;p13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8" name="Google Shape;1088;p13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9" name="Google Shape;1089;p13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0" name="Google Shape;1090;p13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1" name="Google Shape;1091;p13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2" name="Google Shape;1092;p13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3" name="Google Shape;1093;p13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4" name="Google Shape;1094;p13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5" name="Google Shape;1095;p13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96" name="Google Shape;1096;p13"/>
          <p:cNvSpPr txBox="1">
            <a:spLocks noGrp="1"/>
          </p:cNvSpPr>
          <p:nvPr>
            <p:ph type="title"/>
          </p:nvPr>
        </p:nvSpPr>
        <p:spPr>
          <a:xfrm>
            <a:off x="1062217" y="409400"/>
            <a:ext cx="100676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97" name="Google Shape;1097;p13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432227" y="1473133"/>
            <a:ext cx="3638400" cy="52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098" name="Google Shape;1098;p13"/>
          <p:cNvSpPr txBox="1">
            <a:spLocks noGrp="1"/>
          </p:cNvSpPr>
          <p:nvPr>
            <p:ph type="subTitle" idx="2"/>
          </p:nvPr>
        </p:nvSpPr>
        <p:spPr>
          <a:xfrm>
            <a:off x="2432247" y="2056420"/>
            <a:ext cx="3640000" cy="7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099" name="Google Shape;1099;p13">
            <a:hlinkClick r:id="" action="ppaction://noaction"/>
          </p:cNvPr>
          <p:cNvSpPr txBox="1">
            <a:spLocks noGrp="1"/>
          </p:cNvSpPr>
          <p:nvPr>
            <p:ph type="title" idx="3" hasCustomPrompt="1"/>
          </p:nvPr>
        </p:nvSpPr>
        <p:spPr>
          <a:xfrm>
            <a:off x="1513233" y="1669201"/>
            <a:ext cx="843600" cy="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00" name="Google Shape;1100;p13">
            <a:hlinkClick r:id="" action="ppaction://noaction"/>
          </p:cNvPr>
          <p:cNvSpPr txBox="1">
            <a:spLocks noGrp="1"/>
          </p:cNvSpPr>
          <p:nvPr>
            <p:ph type="subTitle" idx="4"/>
          </p:nvPr>
        </p:nvSpPr>
        <p:spPr>
          <a:xfrm>
            <a:off x="2436037" y="3063763"/>
            <a:ext cx="36492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101" name="Google Shape;1101;p13"/>
          <p:cNvSpPr txBox="1">
            <a:spLocks noGrp="1"/>
          </p:cNvSpPr>
          <p:nvPr>
            <p:ph type="subTitle" idx="5"/>
          </p:nvPr>
        </p:nvSpPr>
        <p:spPr>
          <a:xfrm>
            <a:off x="2430351" y="3649817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02" name="Google Shape;1102;p13">
            <a:hlinkClick r:id="" action="ppaction://noaction"/>
          </p:cNvPr>
          <p:cNvSpPr txBox="1">
            <a:spLocks noGrp="1"/>
          </p:cNvSpPr>
          <p:nvPr>
            <p:ph type="title" idx="6" hasCustomPrompt="1"/>
          </p:nvPr>
        </p:nvSpPr>
        <p:spPr>
          <a:xfrm>
            <a:off x="1514433" y="3181461"/>
            <a:ext cx="841200" cy="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03" name="Google Shape;1103;p13">
            <a:hlinkClick r:id="" action="ppaction://noaction"/>
          </p:cNvPr>
          <p:cNvSpPr txBox="1">
            <a:spLocks noGrp="1"/>
          </p:cNvSpPr>
          <p:nvPr>
            <p:ph type="subTitle" idx="7"/>
          </p:nvPr>
        </p:nvSpPr>
        <p:spPr>
          <a:xfrm>
            <a:off x="2438209" y="4656395"/>
            <a:ext cx="3640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104" name="Google Shape;1104;p13"/>
          <p:cNvSpPr txBox="1">
            <a:spLocks noGrp="1"/>
          </p:cNvSpPr>
          <p:nvPr>
            <p:ph type="subTitle" idx="8"/>
          </p:nvPr>
        </p:nvSpPr>
        <p:spPr>
          <a:xfrm>
            <a:off x="2430351" y="5243275"/>
            <a:ext cx="364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05" name="Google Shape;1105;p13">
            <a:hlinkClick r:id="" action="ppaction://noaction"/>
          </p:cNvPr>
          <p:cNvSpPr txBox="1">
            <a:spLocks noGrp="1"/>
          </p:cNvSpPr>
          <p:nvPr>
            <p:ph type="title" idx="9" hasCustomPrompt="1"/>
          </p:nvPr>
        </p:nvSpPr>
        <p:spPr>
          <a:xfrm>
            <a:off x="1514433" y="4842833"/>
            <a:ext cx="841200" cy="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06" name="Google Shape;1106;p13">
            <a:hlinkClick r:id="" action="ppaction://noaction"/>
          </p:cNvPr>
          <p:cNvSpPr txBox="1">
            <a:spLocks noGrp="1"/>
          </p:cNvSpPr>
          <p:nvPr>
            <p:ph type="subTitle" idx="13"/>
          </p:nvPr>
        </p:nvSpPr>
        <p:spPr>
          <a:xfrm>
            <a:off x="7021679" y="1473133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107" name="Google Shape;1107;p13"/>
          <p:cNvSpPr txBox="1">
            <a:spLocks noGrp="1"/>
          </p:cNvSpPr>
          <p:nvPr>
            <p:ph type="subTitle" idx="14"/>
          </p:nvPr>
        </p:nvSpPr>
        <p:spPr>
          <a:xfrm>
            <a:off x="7013780" y="2051820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08" name="Google Shape;1108;p13">
            <a:hlinkClick r:id="" action="ppaction://noaction"/>
          </p:cNvPr>
          <p:cNvSpPr txBox="1">
            <a:spLocks noGrp="1"/>
          </p:cNvSpPr>
          <p:nvPr>
            <p:ph type="title" idx="15" hasCustomPrompt="1"/>
          </p:nvPr>
        </p:nvSpPr>
        <p:spPr>
          <a:xfrm>
            <a:off x="6097367" y="1671016"/>
            <a:ext cx="841200" cy="8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09" name="Google Shape;1109;p13">
            <a:hlinkClick r:id="" action="ppaction://noaction"/>
          </p:cNvPr>
          <p:cNvSpPr txBox="1">
            <a:spLocks noGrp="1"/>
          </p:cNvSpPr>
          <p:nvPr>
            <p:ph type="subTitle" idx="16"/>
          </p:nvPr>
        </p:nvSpPr>
        <p:spPr>
          <a:xfrm>
            <a:off x="7021679" y="3061363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110" name="Google Shape;1110;p13"/>
          <p:cNvSpPr txBox="1">
            <a:spLocks noGrp="1"/>
          </p:cNvSpPr>
          <p:nvPr>
            <p:ph type="subTitle" idx="17"/>
          </p:nvPr>
        </p:nvSpPr>
        <p:spPr>
          <a:xfrm>
            <a:off x="7013785" y="3647417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11" name="Google Shape;1111;p13">
            <a:hlinkClick r:id="" action="ppaction://noaction"/>
          </p:cNvPr>
          <p:cNvSpPr txBox="1">
            <a:spLocks noGrp="1"/>
          </p:cNvSpPr>
          <p:nvPr>
            <p:ph type="title" idx="18" hasCustomPrompt="1"/>
          </p:nvPr>
        </p:nvSpPr>
        <p:spPr>
          <a:xfrm>
            <a:off x="6097364" y="3181461"/>
            <a:ext cx="841200" cy="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12" name="Google Shape;1112;p13"/>
          <p:cNvSpPr txBox="1">
            <a:spLocks noGrp="1"/>
          </p:cNvSpPr>
          <p:nvPr>
            <p:ph type="subTitle" idx="19"/>
          </p:nvPr>
        </p:nvSpPr>
        <p:spPr>
          <a:xfrm>
            <a:off x="7021679" y="4653995"/>
            <a:ext cx="3656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3200"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1113" name="Google Shape;1113;p13"/>
          <p:cNvSpPr txBox="1">
            <a:spLocks noGrp="1"/>
          </p:cNvSpPr>
          <p:nvPr>
            <p:ph type="subTitle" idx="20"/>
          </p:nvPr>
        </p:nvSpPr>
        <p:spPr>
          <a:xfrm>
            <a:off x="7013785" y="5240875"/>
            <a:ext cx="3656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14" name="Google Shape;1114;p13">
            <a:hlinkClick r:id="" action="ppaction://noaction"/>
          </p:cNvPr>
          <p:cNvSpPr txBox="1">
            <a:spLocks noGrp="1"/>
          </p:cNvSpPr>
          <p:nvPr>
            <p:ph type="title" idx="21" hasCustomPrompt="1"/>
          </p:nvPr>
        </p:nvSpPr>
        <p:spPr>
          <a:xfrm>
            <a:off x="6097367" y="4842833"/>
            <a:ext cx="841200" cy="85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335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1115" name="Google Shape;1115;p13"/>
          <p:cNvSpPr/>
          <p:nvPr/>
        </p:nvSpPr>
        <p:spPr>
          <a:xfrm rot="5189938" flipH="1">
            <a:off x="1422473" y="816132"/>
            <a:ext cx="335900" cy="382261"/>
          </a:xfrm>
          <a:custGeom>
            <a:avLst/>
            <a:gdLst/>
            <a:ahLst/>
            <a:cxnLst/>
            <a:rect l="l" t="t" r="r" b="b"/>
            <a:pathLst>
              <a:path w="3312" h="3769" extrusionOk="0">
                <a:moveTo>
                  <a:pt x="402" y="1"/>
                </a:moveTo>
                <a:lnTo>
                  <a:pt x="402" y="1"/>
                </a:lnTo>
                <a:cubicBezTo>
                  <a:pt x="54" y="750"/>
                  <a:pt x="1" y="2625"/>
                  <a:pt x="652" y="3339"/>
                </a:cubicBezTo>
                <a:cubicBezTo>
                  <a:pt x="968" y="3680"/>
                  <a:pt x="1367" y="3768"/>
                  <a:pt x="1696" y="3768"/>
                </a:cubicBezTo>
                <a:cubicBezTo>
                  <a:pt x="2044" y="3768"/>
                  <a:pt x="2312" y="3669"/>
                  <a:pt x="2312" y="3669"/>
                </a:cubicBezTo>
                <a:cubicBezTo>
                  <a:pt x="2651" y="3544"/>
                  <a:pt x="3312" y="3205"/>
                  <a:pt x="2964" y="2107"/>
                </a:cubicBezTo>
                <a:cubicBezTo>
                  <a:pt x="2625" y="1000"/>
                  <a:pt x="402" y="1"/>
                  <a:pt x="4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6" name="Google Shape;1116;p13"/>
          <p:cNvSpPr/>
          <p:nvPr/>
        </p:nvSpPr>
        <p:spPr>
          <a:xfrm rot="5189938" flipH="1">
            <a:off x="1434259" y="800721"/>
            <a:ext cx="211357" cy="428612"/>
          </a:xfrm>
          <a:custGeom>
            <a:avLst/>
            <a:gdLst/>
            <a:ahLst/>
            <a:cxnLst/>
            <a:rect l="l" t="t" r="r" b="b"/>
            <a:pathLst>
              <a:path w="2084" h="4226" extrusionOk="0">
                <a:moveTo>
                  <a:pt x="1727" y="1940"/>
                </a:moveTo>
                <a:lnTo>
                  <a:pt x="1727" y="1940"/>
                </a:lnTo>
                <a:cubicBezTo>
                  <a:pt x="1727" y="1940"/>
                  <a:pt x="1727" y="1940"/>
                  <a:pt x="1726" y="1941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727" y="1943"/>
                  <a:pt x="1728" y="1940"/>
                  <a:pt x="1727" y="1940"/>
                </a:cubicBezTo>
                <a:close/>
                <a:moveTo>
                  <a:pt x="10" y="1"/>
                </a:moveTo>
                <a:cubicBezTo>
                  <a:pt x="0" y="1"/>
                  <a:pt x="280" y="711"/>
                  <a:pt x="495" y="1182"/>
                </a:cubicBezTo>
                <a:lnTo>
                  <a:pt x="155" y="1084"/>
                </a:lnTo>
                <a:lnTo>
                  <a:pt x="93" y="1066"/>
                </a:lnTo>
                <a:lnTo>
                  <a:pt x="93" y="1066"/>
                </a:lnTo>
                <a:cubicBezTo>
                  <a:pt x="227" y="1138"/>
                  <a:pt x="370" y="1200"/>
                  <a:pt x="512" y="1245"/>
                </a:cubicBezTo>
                <a:lnTo>
                  <a:pt x="521" y="1245"/>
                </a:lnTo>
                <a:cubicBezTo>
                  <a:pt x="655" y="1530"/>
                  <a:pt x="762" y="1754"/>
                  <a:pt x="914" y="2030"/>
                </a:cubicBezTo>
                <a:cubicBezTo>
                  <a:pt x="977" y="2137"/>
                  <a:pt x="1039" y="2253"/>
                  <a:pt x="1110" y="2361"/>
                </a:cubicBezTo>
                <a:lnTo>
                  <a:pt x="361" y="2182"/>
                </a:lnTo>
                <a:lnTo>
                  <a:pt x="245" y="2146"/>
                </a:lnTo>
                <a:cubicBezTo>
                  <a:pt x="244" y="2146"/>
                  <a:pt x="244" y="2146"/>
                  <a:pt x="243" y="2146"/>
                </a:cubicBezTo>
                <a:lnTo>
                  <a:pt x="243" y="2146"/>
                </a:lnTo>
                <a:cubicBezTo>
                  <a:pt x="233" y="2146"/>
                  <a:pt x="786" y="2344"/>
                  <a:pt x="1057" y="2414"/>
                </a:cubicBezTo>
                <a:lnTo>
                  <a:pt x="1146" y="2432"/>
                </a:lnTo>
                <a:cubicBezTo>
                  <a:pt x="1244" y="2593"/>
                  <a:pt x="1343" y="2762"/>
                  <a:pt x="1432" y="2923"/>
                </a:cubicBezTo>
                <a:lnTo>
                  <a:pt x="1485" y="3021"/>
                </a:lnTo>
                <a:lnTo>
                  <a:pt x="745" y="2932"/>
                </a:lnTo>
                <a:lnTo>
                  <a:pt x="637" y="2923"/>
                </a:lnTo>
                <a:cubicBezTo>
                  <a:pt x="602" y="2923"/>
                  <a:pt x="1164" y="3039"/>
                  <a:pt x="1432" y="3075"/>
                </a:cubicBezTo>
                <a:lnTo>
                  <a:pt x="1521" y="3083"/>
                </a:lnTo>
                <a:cubicBezTo>
                  <a:pt x="1610" y="3262"/>
                  <a:pt x="1700" y="3432"/>
                  <a:pt x="1780" y="3610"/>
                </a:cubicBezTo>
                <a:cubicBezTo>
                  <a:pt x="1860" y="3789"/>
                  <a:pt x="1923" y="3976"/>
                  <a:pt x="1967" y="4172"/>
                </a:cubicBezTo>
                <a:cubicBezTo>
                  <a:pt x="1972" y="4208"/>
                  <a:pt x="2003" y="4226"/>
                  <a:pt x="2031" y="4226"/>
                </a:cubicBezTo>
                <a:cubicBezTo>
                  <a:pt x="2059" y="4226"/>
                  <a:pt x="2083" y="4208"/>
                  <a:pt x="2074" y="4172"/>
                </a:cubicBezTo>
                <a:cubicBezTo>
                  <a:pt x="2039" y="4003"/>
                  <a:pt x="1994" y="3842"/>
                  <a:pt x="1923" y="3681"/>
                </a:cubicBezTo>
                <a:cubicBezTo>
                  <a:pt x="1833" y="3485"/>
                  <a:pt x="1735" y="3280"/>
                  <a:pt x="1637" y="3083"/>
                </a:cubicBezTo>
                <a:cubicBezTo>
                  <a:pt x="1583" y="2985"/>
                  <a:pt x="1521" y="2887"/>
                  <a:pt x="1467" y="2780"/>
                </a:cubicBezTo>
                <a:cubicBezTo>
                  <a:pt x="1548" y="2539"/>
                  <a:pt x="1619" y="2298"/>
                  <a:pt x="1700" y="2057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699" y="2019"/>
                  <a:pt x="1513" y="2450"/>
                  <a:pt x="1441" y="2682"/>
                </a:cubicBezTo>
                <a:lnTo>
                  <a:pt x="1423" y="2709"/>
                </a:lnTo>
                <a:cubicBezTo>
                  <a:pt x="1307" y="2512"/>
                  <a:pt x="1191" y="2307"/>
                  <a:pt x="1075" y="2102"/>
                </a:cubicBezTo>
                <a:cubicBezTo>
                  <a:pt x="986" y="1941"/>
                  <a:pt x="905" y="1789"/>
                  <a:pt x="816" y="1629"/>
                </a:cubicBezTo>
                <a:cubicBezTo>
                  <a:pt x="852" y="1423"/>
                  <a:pt x="878" y="1227"/>
                  <a:pt x="905" y="1022"/>
                </a:cubicBezTo>
                <a:lnTo>
                  <a:pt x="923" y="924"/>
                </a:lnTo>
                <a:lnTo>
                  <a:pt x="923" y="924"/>
                </a:lnTo>
                <a:cubicBezTo>
                  <a:pt x="861" y="1120"/>
                  <a:pt x="807" y="1325"/>
                  <a:pt x="771" y="1530"/>
                </a:cubicBezTo>
                <a:cubicBezTo>
                  <a:pt x="584" y="1173"/>
                  <a:pt x="405" y="808"/>
                  <a:pt x="227" y="442"/>
                </a:cubicBezTo>
                <a:cubicBezTo>
                  <a:pt x="155" y="299"/>
                  <a:pt x="84" y="156"/>
                  <a:pt x="13" y="4"/>
                </a:cubicBezTo>
                <a:cubicBezTo>
                  <a:pt x="11" y="2"/>
                  <a:pt x="10" y="1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7" name="Google Shape;1117;p13"/>
          <p:cNvSpPr/>
          <p:nvPr/>
        </p:nvSpPr>
        <p:spPr>
          <a:xfrm rot="5189938" flipH="1">
            <a:off x="1442043" y="861947"/>
            <a:ext cx="267949" cy="349503"/>
          </a:xfrm>
          <a:custGeom>
            <a:avLst/>
            <a:gdLst/>
            <a:ahLst/>
            <a:cxnLst/>
            <a:rect l="l" t="t" r="r" b="b"/>
            <a:pathLst>
              <a:path w="2642" h="3446" extrusionOk="0">
                <a:moveTo>
                  <a:pt x="1062" y="171"/>
                </a:moveTo>
                <a:cubicBezTo>
                  <a:pt x="794" y="54"/>
                  <a:pt x="518" y="1"/>
                  <a:pt x="232" y="10"/>
                </a:cubicBezTo>
                <a:cubicBezTo>
                  <a:pt x="0" y="876"/>
                  <a:pt x="27" y="2384"/>
                  <a:pt x="598" y="3009"/>
                </a:cubicBezTo>
                <a:cubicBezTo>
                  <a:pt x="848" y="3276"/>
                  <a:pt x="1187" y="3428"/>
                  <a:pt x="1553" y="3446"/>
                </a:cubicBezTo>
                <a:cubicBezTo>
                  <a:pt x="2642" y="2500"/>
                  <a:pt x="2383" y="742"/>
                  <a:pt x="1062" y="17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8" name="Google Shape;1118;p13"/>
          <p:cNvSpPr/>
          <p:nvPr/>
        </p:nvSpPr>
        <p:spPr>
          <a:xfrm rot="5189938" flipH="1">
            <a:off x="1443270" y="820978"/>
            <a:ext cx="298781" cy="385913"/>
          </a:xfrm>
          <a:custGeom>
            <a:avLst/>
            <a:gdLst/>
            <a:ahLst/>
            <a:cxnLst/>
            <a:rect l="l" t="t" r="r" b="b"/>
            <a:pathLst>
              <a:path w="2946" h="3805" extrusionOk="0">
                <a:moveTo>
                  <a:pt x="268" y="1"/>
                </a:moveTo>
                <a:lnTo>
                  <a:pt x="259" y="19"/>
                </a:lnTo>
                <a:cubicBezTo>
                  <a:pt x="170" y="224"/>
                  <a:pt x="117" y="438"/>
                  <a:pt x="81" y="661"/>
                </a:cubicBezTo>
                <a:cubicBezTo>
                  <a:pt x="45" y="876"/>
                  <a:pt x="27" y="1099"/>
                  <a:pt x="18" y="1313"/>
                </a:cubicBezTo>
                <a:cubicBezTo>
                  <a:pt x="1" y="1759"/>
                  <a:pt x="45" y="2196"/>
                  <a:pt x="152" y="2625"/>
                </a:cubicBezTo>
                <a:cubicBezTo>
                  <a:pt x="215" y="2839"/>
                  <a:pt x="295" y="3035"/>
                  <a:pt x="420" y="3223"/>
                </a:cubicBezTo>
                <a:cubicBezTo>
                  <a:pt x="545" y="3410"/>
                  <a:pt x="715" y="3553"/>
                  <a:pt x="911" y="3660"/>
                </a:cubicBezTo>
                <a:cubicBezTo>
                  <a:pt x="1107" y="3758"/>
                  <a:pt x="1330" y="3803"/>
                  <a:pt x="1545" y="3803"/>
                </a:cubicBezTo>
                <a:cubicBezTo>
                  <a:pt x="1567" y="3804"/>
                  <a:pt x="1590" y="3804"/>
                  <a:pt x="1612" y="3804"/>
                </a:cubicBezTo>
                <a:cubicBezTo>
                  <a:pt x="1813" y="3804"/>
                  <a:pt x="2012" y="3769"/>
                  <a:pt x="2196" y="3705"/>
                </a:cubicBezTo>
                <a:lnTo>
                  <a:pt x="2196" y="3705"/>
                </a:lnTo>
                <a:cubicBezTo>
                  <a:pt x="2012" y="3761"/>
                  <a:pt x="1813" y="3795"/>
                  <a:pt x="1619" y="3795"/>
                </a:cubicBezTo>
                <a:cubicBezTo>
                  <a:pt x="1597" y="3795"/>
                  <a:pt x="1575" y="3795"/>
                  <a:pt x="1554" y="3794"/>
                </a:cubicBezTo>
                <a:cubicBezTo>
                  <a:pt x="1330" y="3794"/>
                  <a:pt x="1116" y="3741"/>
                  <a:pt x="920" y="3642"/>
                </a:cubicBezTo>
                <a:cubicBezTo>
                  <a:pt x="724" y="3544"/>
                  <a:pt x="554" y="3401"/>
                  <a:pt x="429" y="3214"/>
                </a:cubicBezTo>
                <a:cubicBezTo>
                  <a:pt x="322" y="3027"/>
                  <a:pt x="233" y="2830"/>
                  <a:pt x="179" y="2616"/>
                </a:cubicBezTo>
                <a:cubicBezTo>
                  <a:pt x="72" y="2188"/>
                  <a:pt x="36" y="1750"/>
                  <a:pt x="54" y="1313"/>
                </a:cubicBezTo>
                <a:cubicBezTo>
                  <a:pt x="63" y="1099"/>
                  <a:pt x="90" y="885"/>
                  <a:pt x="126" y="670"/>
                </a:cubicBezTo>
                <a:cubicBezTo>
                  <a:pt x="160" y="455"/>
                  <a:pt x="219" y="257"/>
                  <a:pt x="295" y="67"/>
                </a:cubicBezTo>
                <a:lnTo>
                  <a:pt x="295" y="67"/>
                </a:lnTo>
                <a:cubicBezTo>
                  <a:pt x="688" y="252"/>
                  <a:pt x="1071" y="461"/>
                  <a:pt x="1429" y="688"/>
                </a:cubicBezTo>
                <a:cubicBezTo>
                  <a:pt x="1803" y="920"/>
                  <a:pt x="2152" y="1206"/>
                  <a:pt x="2455" y="1518"/>
                </a:cubicBezTo>
                <a:cubicBezTo>
                  <a:pt x="2607" y="1679"/>
                  <a:pt x="2732" y="1866"/>
                  <a:pt x="2812" y="2072"/>
                </a:cubicBezTo>
                <a:cubicBezTo>
                  <a:pt x="2892" y="2277"/>
                  <a:pt x="2928" y="2500"/>
                  <a:pt x="2937" y="2714"/>
                </a:cubicBezTo>
                <a:cubicBezTo>
                  <a:pt x="2937" y="2937"/>
                  <a:pt x="2866" y="3151"/>
                  <a:pt x="2732" y="3330"/>
                </a:cubicBezTo>
                <a:cubicBezTo>
                  <a:pt x="2589" y="3500"/>
                  <a:pt x="2401" y="3633"/>
                  <a:pt x="2196" y="3705"/>
                </a:cubicBezTo>
                <a:cubicBezTo>
                  <a:pt x="2410" y="3633"/>
                  <a:pt x="2589" y="3508"/>
                  <a:pt x="2741" y="3330"/>
                </a:cubicBezTo>
                <a:cubicBezTo>
                  <a:pt x="2874" y="3160"/>
                  <a:pt x="2946" y="2937"/>
                  <a:pt x="2946" y="2714"/>
                </a:cubicBezTo>
                <a:cubicBezTo>
                  <a:pt x="2946" y="2491"/>
                  <a:pt x="2910" y="2268"/>
                  <a:pt x="2830" y="2063"/>
                </a:cubicBezTo>
                <a:cubicBezTo>
                  <a:pt x="2749" y="1857"/>
                  <a:pt x="2625" y="1670"/>
                  <a:pt x="2482" y="1500"/>
                </a:cubicBezTo>
                <a:cubicBezTo>
                  <a:pt x="2169" y="1179"/>
                  <a:pt x="1830" y="893"/>
                  <a:pt x="1455" y="661"/>
                </a:cubicBezTo>
                <a:cubicBezTo>
                  <a:pt x="1081" y="411"/>
                  <a:pt x="697" y="197"/>
                  <a:pt x="295" y="10"/>
                </a:cubicBezTo>
                <a:lnTo>
                  <a:pt x="26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9" name="Google Shape;1119;p13"/>
          <p:cNvSpPr/>
          <p:nvPr/>
        </p:nvSpPr>
        <p:spPr>
          <a:xfrm rot="5189938" flipH="1">
            <a:off x="1290760" y="1136357"/>
            <a:ext cx="162981" cy="280940"/>
          </a:xfrm>
          <a:custGeom>
            <a:avLst/>
            <a:gdLst/>
            <a:ahLst/>
            <a:cxnLst/>
            <a:rect l="l" t="t" r="r" b="b"/>
            <a:pathLst>
              <a:path w="1607" h="2770" extrusionOk="0">
                <a:moveTo>
                  <a:pt x="928" y="1"/>
                </a:moveTo>
                <a:cubicBezTo>
                  <a:pt x="892" y="1"/>
                  <a:pt x="853" y="7"/>
                  <a:pt x="813" y="21"/>
                </a:cubicBezTo>
                <a:cubicBezTo>
                  <a:pt x="1" y="298"/>
                  <a:pt x="1277" y="2770"/>
                  <a:pt x="1277" y="2770"/>
                </a:cubicBezTo>
                <a:cubicBezTo>
                  <a:pt x="1514" y="2278"/>
                  <a:pt x="1607" y="1"/>
                  <a:pt x="92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0" name="Google Shape;1120;p13"/>
          <p:cNvSpPr/>
          <p:nvPr/>
        </p:nvSpPr>
        <p:spPr>
          <a:xfrm rot="5189938" flipH="1">
            <a:off x="1108040" y="1333956"/>
            <a:ext cx="293000" cy="88339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9" y="0"/>
                </a:moveTo>
                <a:cubicBezTo>
                  <a:pt x="405" y="0"/>
                  <a:pt x="183" y="80"/>
                  <a:pt x="122" y="297"/>
                </a:cubicBezTo>
                <a:cubicBezTo>
                  <a:pt x="0" y="727"/>
                  <a:pt x="626" y="870"/>
                  <a:pt x="1321" y="870"/>
                </a:cubicBezTo>
                <a:cubicBezTo>
                  <a:pt x="1956" y="870"/>
                  <a:pt x="2650" y="751"/>
                  <a:pt x="2889" y="619"/>
                </a:cubicBezTo>
                <a:cubicBezTo>
                  <a:pt x="2889" y="619"/>
                  <a:pt x="1517" y="0"/>
                  <a:pt x="69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1" name="Google Shape;1121;p13"/>
          <p:cNvSpPr/>
          <p:nvPr/>
        </p:nvSpPr>
        <p:spPr>
          <a:xfrm rot="5189938" flipH="1">
            <a:off x="1303086" y="1292413"/>
            <a:ext cx="233671" cy="233171"/>
          </a:xfrm>
          <a:custGeom>
            <a:avLst/>
            <a:gdLst/>
            <a:ahLst/>
            <a:cxnLst/>
            <a:rect l="l" t="t" r="r" b="b"/>
            <a:pathLst>
              <a:path w="2304" h="2299" extrusionOk="0">
                <a:moveTo>
                  <a:pt x="813" y="1"/>
                </a:moveTo>
                <a:cubicBezTo>
                  <a:pt x="730" y="1"/>
                  <a:pt x="651" y="35"/>
                  <a:pt x="581" y="112"/>
                </a:cubicBezTo>
                <a:cubicBezTo>
                  <a:pt x="1" y="737"/>
                  <a:pt x="2303" y="2299"/>
                  <a:pt x="2303" y="2299"/>
                </a:cubicBezTo>
                <a:cubicBezTo>
                  <a:pt x="2280" y="1797"/>
                  <a:pt x="1416" y="1"/>
                  <a:pt x="8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2" name="Google Shape;1122;p13"/>
          <p:cNvSpPr/>
          <p:nvPr/>
        </p:nvSpPr>
        <p:spPr>
          <a:xfrm rot="5189938" flipH="1">
            <a:off x="1185013" y="1037640"/>
            <a:ext cx="163792" cy="280129"/>
          </a:xfrm>
          <a:custGeom>
            <a:avLst/>
            <a:gdLst/>
            <a:ahLst/>
            <a:cxnLst/>
            <a:rect l="l" t="t" r="r" b="b"/>
            <a:pathLst>
              <a:path w="1615" h="2762" extrusionOk="0">
                <a:moveTo>
                  <a:pt x="933" y="0"/>
                </a:moveTo>
                <a:cubicBezTo>
                  <a:pt x="895" y="0"/>
                  <a:pt x="855" y="7"/>
                  <a:pt x="813" y="22"/>
                </a:cubicBezTo>
                <a:cubicBezTo>
                  <a:pt x="1" y="289"/>
                  <a:pt x="1286" y="2762"/>
                  <a:pt x="1286" y="2762"/>
                </a:cubicBezTo>
                <a:cubicBezTo>
                  <a:pt x="1515" y="2279"/>
                  <a:pt x="1615" y="0"/>
                  <a:pt x="9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3" name="Google Shape;1123;p13"/>
          <p:cNvSpPr/>
          <p:nvPr/>
        </p:nvSpPr>
        <p:spPr>
          <a:xfrm rot="5189938" flipH="1">
            <a:off x="1002971" y="1234307"/>
            <a:ext cx="293000" cy="88339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1" y="1"/>
                </a:moveTo>
                <a:cubicBezTo>
                  <a:pt x="400" y="1"/>
                  <a:pt x="181" y="80"/>
                  <a:pt x="122" y="296"/>
                </a:cubicBezTo>
                <a:cubicBezTo>
                  <a:pt x="0" y="727"/>
                  <a:pt x="631" y="871"/>
                  <a:pt x="1331" y="871"/>
                </a:cubicBezTo>
                <a:cubicBezTo>
                  <a:pt x="1963" y="871"/>
                  <a:pt x="2651" y="753"/>
                  <a:pt x="2889" y="626"/>
                </a:cubicBezTo>
                <a:cubicBezTo>
                  <a:pt x="2889" y="626"/>
                  <a:pt x="1507" y="1"/>
                  <a:pt x="6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4" name="Google Shape;1124;p13"/>
          <p:cNvSpPr/>
          <p:nvPr/>
        </p:nvSpPr>
        <p:spPr>
          <a:xfrm rot="5189938" flipH="1">
            <a:off x="1077600" y="938513"/>
            <a:ext cx="174441" cy="275160"/>
          </a:xfrm>
          <a:custGeom>
            <a:avLst/>
            <a:gdLst/>
            <a:ahLst/>
            <a:cxnLst/>
            <a:rect l="l" t="t" r="r" b="b"/>
            <a:pathLst>
              <a:path w="1720" h="2713" extrusionOk="0">
                <a:moveTo>
                  <a:pt x="913" y="1"/>
                </a:moveTo>
                <a:cubicBezTo>
                  <a:pt x="867" y="1"/>
                  <a:pt x="819" y="12"/>
                  <a:pt x="768" y="35"/>
                </a:cubicBezTo>
                <a:cubicBezTo>
                  <a:pt x="0" y="401"/>
                  <a:pt x="1544" y="2713"/>
                  <a:pt x="1544" y="2713"/>
                </a:cubicBezTo>
                <a:cubicBezTo>
                  <a:pt x="1719" y="2213"/>
                  <a:pt x="1560" y="1"/>
                  <a:pt x="9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5" name="Google Shape;1125;p13"/>
          <p:cNvSpPr/>
          <p:nvPr/>
        </p:nvSpPr>
        <p:spPr>
          <a:xfrm rot="5189938" flipH="1">
            <a:off x="881663" y="1111899"/>
            <a:ext cx="288843" cy="84789"/>
          </a:xfrm>
          <a:custGeom>
            <a:avLst/>
            <a:gdLst/>
            <a:ahLst/>
            <a:cxnLst/>
            <a:rect l="l" t="t" r="r" b="b"/>
            <a:pathLst>
              <a:path w="2848" h="836" extrusionOk="0">
                <a:moveTo>
                  <a:pt x="833" y="0"/>
                </a:moveTo>
                <a:cubicBezTo>
                  <a:pt x="424" y="0"/>
                  <a:pt x="102" y="93"/>
                  <a:pt x="54" y="371"/>
                </a:cubicBezTo>
                <a:cubicBezTo>
                  <a:pt x="0" y="715"/>
                  <a:pt x="372" y="835"/>
                  <a:pt x="864" y="835"/>
                </a:cubicBezTo>
                <a:cubicBezTo>
                  <a:pt x="1586" y="835"/>
                  <a:pt x="2567" y="576"/>
                  <a:pt x="2848" y="380"/>
                </a:cubicBezTo>
                <a:cubicBezTo>
                  <a:pt x="2848" y="380"/>
                  <a:pt x="1662" y="0"/>
                  <a:pt x="8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6" name="Google Shape;1126;p13"/>
          <p:cNvSpPr/>
          <p:nvPr/>
        </p:nvSpPr>
        <p:spPr>
          <a:xfrm rot="5189938" flipH="1">
            <a:off x="976773" y="830997"/>
            <a:ext cx="193711" cy="266235"/>
          </a:xfrm>
          <a:custGeom>
            <a:avLst/>
            <a:gdLst/>
            <a:ahLst/>
            <a:cxnLst/>
            <a:rect l="l" t="t" r="r" b="b"/>
            <a:pathLst>
              <a:path w="1910" h="2625" extrusionOk="0">
                <a:moveTo>
                  <a:pt x="905" y="0"/>
                </a:moveTo>
                <a:cubicBezTo>
                  <a:pt x="850" y="0"/>
                  <a:pt x="792" y="17"/>
                  <a:pt x="732" y="54"/>
                </a:cubicBezTo>
                <a:cubicBezTo>
                  <a:pt x="0" y="500"/>
                  <a:pt x="1794" y="2624"/>
                  <a:pt x="1794" y="2624"/>
                </a:cubicBezTo>
                <a:cubicBezTo>
                  <a:pt x="1909" y="2116"/>
                  <a:pt x="1528" y="0"/>
                  <a:pt x="9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7" name="Google Shape;1127;p13"/>
          <p:cNvSpPr/>
          <p:nvPr/>
        </p:nvSpPr>
        <p:spPr>
          <a:xfrm rot="5189938" flipH="1">
            <a:off x="775470" y="981100"/>
            <a:ext cx="283061" cy="87325"/>
          </a:xfrm>
          <a:custGeom>
            <a:avLst/>
            <a:gdLst/>
            <a:ahLst/>
            <a:cxnLst/>
            <a:rect l="l" t="t" r="r" b="b"/>
            <a:pathLst>
              <a:path w="2791" h="861" extrusionOk="0">
                <a:moveTo>
                  <a:pt x="1142" y="1"/>
                </a:moveTo>
                <a:cubicBezTo>
                  <a:pt x="556" y="1"/>
                  <a:pt x="35" y="106"/>
                  <a:pt x="15" y="477"/>
                </a:cubicBezTo>
                <a:cubicBezTo>
                  <a:pt x="1" y="757"/>
                  <a:pt x="251" y="860"/>
                  <a:pt x="610" y="860"/>
                </a:cubicBezTo>
                <a:cubicBezTo>
                  <a:pt x="1336" y="860"/>
                  <a:pt x="2504" y="433"/>
                  <a:pt x="2791" y="182"/>
                </a:cubicBezTo>
                <a:cubicBezTo>
                  <a:pt x="2791" y="182"/>
                  <a:pt x="1911" y="1"/>
                  <a:pt x="114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8" name="Google Shape;1128;p13"/>
          <p:cNvSpPr/>
          <p:nvPr/>
        </p:nvSpPr>
        <p:spPr>
          <a:xfrm rot="5189938" flipH="1">
            <a:off x="1321064" y="1265817"/>
            <a:ext cx="191987" cy="236011"/>
          </a:xfrm>
          <a:custGeom>
            <a:avLst/>
            <a:gdLst/>
            <a:ahLst/>
            <a:cxnLst/>
            <a:rect l="l" t="t" r="r" b="b"/>
            <a:pathLst>
              <a:path w="1893" h="2327" extrusionOk="0">
                <a:moveTo>
                  <a:pt x="358" y="1"/>
                </a:moveTo>
                <a:cubicBezTo>
                  <a:pt x="333" y="1"/>
                  <a:pt x="309" y="3"/>
                  <a:pt x="286" y="6"/>
                </a:cubicBezTo>
                <a:cubicBezTo>
                  <a:pt x="303" y="4"/>
                  <a:pt x="321" y="3"/>
                  <a:pt x="338" y="3"/>
                </a:cubicBezTo>
                <a:cubicBezTo>
                  <a:pt x="387" y="3"/>
                  <a:pt x="437" y="11"/>
                  <a:pt x="483" y="24"/>
                </a:cubicBezTo>
                <a:cubicBezTo>
                  <a:pt x="443" y="7"/>
                  <a:pt x="400" y="1"/>
                  <a:pt x="358" y="1"/>
                </a:cubicBezTo>
                <a:close/>
                <a:moveTo>
                  <a:pt x="483" y="24"/>
                </a:moveTo>
                <a:lnTo>
                  <a:pt x="483" y="24"/>
                </a:lnTo>
                <a:cubicBezTo>
                  <a:pt x="599" y="78"/>
                  <a:pt x="706" y="149"/>
                  <a:pt x="795" y="247"/>
                </a:cubicBezTo>
                <a:cubicBezTo>
                  <a:pt x="974" y="435"/>
                  <a:pt x="1125" y="649"/>
                  <a:pt x="1259" y="872"/>
                </a:cubicBezTo>
                <a:cubicBezTo>
                  <a:pt x="1393" y="1095"/>
                  <a:pt x="1509" y="1327"/>
                  <a:pt x="1607" y="1568"/>
                </a:cubicBezTo>
                <a:cubicBezTo>
                  <a:pt x="1661" y="1684"/>
                  <a:pt x="1714" y="1800"/>
                  <a:pt x="1750" y="1925"/>
                </a:cubicBezTo>
                <a:cubicBezTo>
                  <a:pt x="1788" y="2023"/>
                  <a:pt x="1813" y="2127"/>
                  <a:pt x="1830" y="2238"/>
                </a:cubicBezTo>
                <a:lnTo>
                  <a:pt x="1830" y="2238"/>
                </a:lnTo>
                <a:cubicBezTo>
                  <a:pt x="1643" y="2113"/>
                  <a:pt x="1456" y="1974"/>
                  <a:pt x="1277" y="1836"/>
                </a:cubicBezTo>
                <a:cubicBezTo>
                  <a:pt x="1081" y="1684"/>
                  <a:pt x="884" y="1524"/>
                  <a:pt x="706" y="1354"/>
                </a:cubicBezTo>
                <a:cubicBezTo>
                  <a:pt x="519" y="1184"/>
                  <a:pt x="349" y="997"/>
                  <a:pt x="206" y="792"/>
                </a:cubicBezTo>
                <a:cubicBezTo>
                  <a:pt x="135" y="694"/>
                  <a:pt x="81" y="577"/>
                  <a:pt x="46" y="461"/>
                </a:cubicBezTo>
                <a:cubicBezTo>
                  <a:pt x="10" y="337"/>
                  <a:pt x="46" y="203"/>
                  <a:pt x="126" y="113"/>
                </a:cubicBezTo>
                <a:lnTo>
                  <a:pt x="126" y="113"/>
                </a:lnTo>
                <a:cubicBezTo>
                  <a:pt x="37" y="212"/>
                  <a:pt x="1" y="345"/>
                  <a:pt x="46" y="479"/>
                </a:cubicBezTo>
                <a:cubicBezTo>
                  <a:pt x="72" y="595"/>
                  <a:pt x="126" y="711"/>
                  <a:pt x="197" y="810"/>
                </a:cubicBezTo>
                <a:cubicBezTo>
                  <a:pt x="340" y="1015"/>
                  <a:pt x="510" y="1202"/>
                  <a:pt x="688" y="1381"/>
                </a:cubicBezTo>
                <a:cubicBezTo>
                  <a:pt x="1045" y="1729"/>
                  <a:pt x="1438" y="2041"/>
                  <a:pt x="1857" y="2327"/>
                </a:cubicBezTo>
                <a:lnTo>
                  <a:pt x="1866" y="2327"/>
                </a:lnTo>
                <a:cubicBezTo>
                  <a:pt x="1884" y="2327"/>
                  <a:pt x="1893" y="2309"/>
                  <a:pt x="1893" y="2300"/>
                </a:cubicBezTo>
                <a:cubicBezTo>
                  <a:pt x="1875" y="2166"/>
                  <a:pt x="1848" y="2032"/>
                  <a:pt x="1804" y="1907"/>
                </a:cubicBezTo>
                <a:cubicBezTo>
                  <a:pt x="1759" y="1791"/>
                  <a:pt x="1706" y="1666"/>
                  <a:pt x="1652" y="1550"/>
                </a:cubicBezTo>
                <a:cubicBezTo>
                  <a:pt x="1545" y="1309"/>
                  <a:pt x="1420" y="1077"/>
                  <a:pt x="1286" y="863"/>
                </a:cubicBezTo>
                <a:cubicBezTo>
                  <a:pt x="1143" y="640"/>
                  <a:pt x="983" y="435"/>
                  <a:pt x="804" y="247"/>
                </a:cubicBezTo>
                <a:cubicBezTo>
                  <a:pt x="715" y="149"/>
                  <a:pt x="599" y="69"/>
                  <a:pt x="483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9" name="Google Shape;1129;p13"/>
          <p:cNvSpPr/>
          <p:nvPr/>
        </p:nvSpPr>
        <p:spPr>
          <a:xfrm rot="5189938" flipH="1">
            <a:off x="1322119" y="1114619"/>
            <a:ext cx="95131" cy="283780"/>
          </a:xfrm>
          <a:custGeom>
            <a:avLst/>
            <a:gdLst/>
            <a:ahLst/>
            <a:cxnLst/>
            <a:rect l="l" t="t" r="r" b="b"/>
            <a:pathLst>
              <a:path w="938" h="2798" extrusionOk="0">
                <a:moveTo>
                  <a:pt x="350" y="5"/>
                </a:moveTo>
                <a:cubicBezTo>
                  <a:pt x="325" y="8"/>
                  <a:pt x="301" y="13"/>
                  <a:pt x="277" y="22"/>
                </a:cubicBezTo>
                <a:cubicBezTo>
                  <a:pt x="299" y="15"/>
                  <a:pt x="324" y="9"/>
                  <a:pt x="350" y="5"/>
                </a:cubicBezTo>
                <a:close/>
                <a:moveTo>
                  <a:pt x="413" y="1"/>
                </a:moveTo>
                <a:cubicBezTo>
                  <a:pt x="392" y="1"/>
                  <a:pt x="370" y="2"/>
                  <a:pt x="350" y="5"/>
                </a:cubicBezTo>
                <a:lnTo>
                  <a:pt x="350" y="5"/>
                </a:lnTo>
                <a:cubicBezTo>
                  <a:pt x="362" y="4"/>
                  <a:pt x="373" y="3"/>
                  <a:pt x="385" y="3"/>
                </a:cubicBezTo>
                <a:cubicBezTo>
                  <a:pt x="477" y="3"/>
                  <a:pt x="567" y="43"/>
                  <a:pt x="625" y="120"/>
                </a:cubicBezTo>
                <a:cubicBezTo>
                  <a:pt x="656" y="159"/>
                  <a:pt x="685" y="200"/>
                  <a:pt x="711" y="244"/>
                </a:cubicBezTo>
                <a:lnTo>
                  <a:pt x="711" y="244"/>
                </a:lnTo>
                <a:cubicBezTo>
                  <a:pt x="686" y="196"/>
                  <a:pt x="658" y="151"/>
                  <a:pt x="625" y="111"/>
                </a:cubicBezTo>
                <a:cubicBezTo>
                  <a:pt x="580" y="66"/>
                  <a:pt x="527" y="22"/>
                  <a:pt x="464" y="4"/>
                </a:cubicBezTo>
                <a:cubicBezTo>
                  <a:pt x="447" y="2"/>
                  <a:pt x="430" y="1"/>
                  <a:pt x="413" y="1"/>
                </a:cubicBezTo>
                <a:close/>
                <a:moveTo>
                  <a:pt x="276" y="22"/>
                </a:moveTo>
                <a:cubicBezTo>
                  <a:pt x="152" y="67"/>
                  <a:pt x="63" y="165"/>
                  <a:pt x="36" y="290"/>
                </a:cubicBezTo>
                <a:cubicBezTo>
                  <a:pt x="71" y="165"/>
                  <a:pt x="152" y="67"/>
                  <a:pt x="276" y="22"/>
                </a:cubicBezTo>
                <a:close/>
                <a:moveTo>
                  <a:pt x="711" y="244"/>
                </a:moveTo>
                <a:cubicBezTo>
                  <a:pt x="746" y="312"/>
                  <a:pt x="773" y="386"/>
                  <a:pt x="794" y="459"/>
                </a:cubicBezTo>
                <a:cubicBezTo>
                  <a:pt x="857" y="709"/>
                  <a:pt x="893" y="968"/>
                  <a:pt x="902" y="1227"/>
                </a:cubicBezTo>
                <a:cubicBezTo>
                  <a:pt x="902" y="1486"/>
                  <a:pt x="893" y="1744"/>
                  <a:pt x="875" y="2003"/>
                </a:cubicBezTo>
                <a:cubicBezTo>
                  <a:pt x="857" y="2128"/>
                  <a:pt x="848" y="2262"/>
                  <a:pt x="821" y="2387"/>
                </a:cubicBezTo>
                <a:cubicBezTo>
                  <a:pt x="806" y="2494"/>
                  <a:pt x="777" y="2602"/>
                  <a:pt x="741" y="2703"/>
                </a:cubicBezTo>
                <a:lnTo>
                  <a:pt x="741" y="2703"/>
                </a:lnTo>
                <a:cubicBezTo>
                  <a:pt x="637" y="2503"/>
                  <a:pt x="546" y="2290"/>
                  <a:pt x="455" y="2084"/>
                </a:cubicBezTo>
                <a:cubicBezTo>
                  <a:pt x="348" y="1851"/>
                  <a:pt x="259" y="1619"/>
                  <a:pt x="179" y="1387"/>
                </a:cubicBezTo>
                <a:cubicBezTo>
                  <a:pt x="98" y="1155"/>
                  <a:pt x="45" y="905"/>
                  <a:pt x="18" y="664"/>
                </a:cubicBezTo>
                <a:cubicBezTo>
                  <a:pt x="0" y="541"/>
                  <a:pt x="9" y="418"/>
                  <a:pt x="35" y="294"/>
                </a:cubicBezTo>
                <a:lnTo>
                  <a:pt x="35" y="294"/>
                </a:lnTo>
                <a:cubicBezTo>
                  <a:pt x="9" y="418"/>
                  <a:pt x="0" y="541"/>
                  <a:pt x="9" y="664"/>
                </a:cubicBezTo>
                <a:cubicBezTo>
                  <a:pt x="36" y="914"/>
                  <a:pt x="89" y="1155"/>
                  <a:pt x="161" y="1396"/>
                </a:cubicBezTo>
                <a:cubicBezTo>
                  <a:pt x="312" y="1869"/>
                  <a:pt x="491" y="2333"/>
                  <a:pt x="723" y="2780"/>
                </a:cubicBezTo>
                <a:cubicBezTo>
                  <a:pt x="723" y="2789"/>
                  <a:pt x="732" y="2789"/>
                  <a:pt x="732" y="2798"/>
                </a:cubicBezTo>
                <a:cubicBezTo>
                  <a:pt x="750" y="2798"/>
                  <a:pt x="759" y="2798"/>
                  <a:pt x="768" y="2780"/>
                </a:cubicBezTo>
                <a:cubicBezTo>
                  <a:pt x="812" y="2664"/>
                  <a:pt x="848" y="2530"/>
                  <a:pt x="866" y="2405"/>
                </a:cubicBezTo>
                <a:cubicBezTo>
                  <a:pt x="893" y="2271"/>
                  <a:pt x="902" y="2146"/>
                  <a:pt x="919" y="2012"/>
                </a:cubicBezTo>
                <a:cubicBezTo>
                  <a:pt x="937" y="1753"/>
                  <a:pt x="937" y="1494"/>
                  <a:pt x="928" y="1236"/>
                </a:cubicBezTo>
                <a:cubicBezTo>
                  <a:pt x="910" y="968"/>
                  <a:pt x="875" y="709"/>
                  <a:pt x="803" y="459"/>
                </a:cubicBezTo>
                <a:cubicBezTo>
                  <a:pt x="782" y="383"/>
                  <a:pt x="750" y="311"/>
                  <a:pt x="711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0" name="Google Shape;1130;p13"/>
          <p:cNvSpPr/>
          <p:nvPr/>
        </p:nvSpPr>
        <p:spPr>
          <a:xfrm rot="5189938" flipH="1">
            <a:off x="1112111" y="1327804"/>
            <a:ext cx="285191" cy="92801"/>
          </a:xfrm>
          <a:custGeom>
            <a:avLst/>
            <a:gdLst/>
            <a:ahLst/>
            <a:cxnLst/>
            <a:rect l="l" t="t" r="r" b="b"/>
            <a:pathLst>
              <a:path w="2812" h="915" extrusionOk="0">
                <a:moveTo>
                  <a:pt x="573" y="0"/>
                </a:moveTo>
                <a:cubicBezTo>
                  <a:pt x="459" y="0"/>
                  <a:pt x="350" y="26"/>
                  <a:pt x="241" y="64"/>
                </a:cubicBezTo>
                <a:cubicBezTo>
                  <a:pt x="116" y="118"/>
                  <a:pt x="27" y="243"/>
                  <a:pt x="9" y="377"/>
                </a:cubicBezTo>
                <a:cubicBezTo>
                  <a:pt x="0" y="448"/>
                  <a:pt x="18" y="520"/>
                  <a:pt x="45" y="582"/>
                </a:cubicBezTo>
                <a:cubicBezTo>
                  <a:pt x="80" y="636"/>
                  <a:pt x="134" y="680"/>
                  <a:pt x="188" y="716"/>
                </a:cubicBezTo>
                <a:cubicBezTo>
                  <a:pt x="304" y="787"/>
                  <a:pt x="429" y="832"/>
                  <a:pt x="553" y="859"/>
                </a:cubicBezTo>
                <a:cubicBezTo>
                  <a:pt x="762" y="896"/>
                  <a:pt x="976" y="915"/>
                  <a:pt x="1192" y="915"/>
                </a:cubicBezTo>
                <a:cubicBezTo>
                  <a:pt x="1235" y="915"/>
                  <a:pt x="1278" y="914"/>
                  <a:pt x="1321" y="912"/>
                </a:cubicBezTo>
                <a:cubicBezTo>
                  <a:pt x="1571" y="903"/>
                  <a:pt x="1830" y="886"/>
                  <a:pt x="2080" y="850"/>
                </a:cubicBezTo>
                <a:cubicBezTo>
                  <a:pt x="2330" y="814"/>
                  <a:pt x="2579" y="752"/>
                  <a:pt x="2812" y="645"/>
                </a:cubicBezTo>
                <a:lnTo>
                  <a:pt x="2812" y="645"/>
                </a:lnTo>
                <a:cubicBezTo>
                  <a:pt x="2579" y="734"/>
                  <a:pt x="2330" y="796"/>
                  <a:pt x="2080" y="814"/>
                </a:cubicBezTo>
                <a:cubicBezTo>
                  <a:pt x="1821" y="850"/>
                  <a:pt x="1571" y="868"/>
                  <a:pt x="1321" y="868"/>
                </a:cubicBezTo>
                <a:cubicBezTo>
                  <a:pt x="1062" y="868"/>
                  <a:pt x="812" y="850"/>
                  <a:pt x="562" y="805"/>
                </a:cubicBezTo>
                <a:cubicBezTo>
                  <a:pt x="437" y="778"/>
                  <a:pt x="321" y="734"/>
                  <a:pt x="214" y="671"/>
                </a:cubicBezTo>
                <a:cubicBezTo>
                  <a:pt x="107" y="618"/>
                  <a:pt x="45" y="502"/>
                  <a:pt x="63" y="377"/>
                </a:cubicBezTo>
                <a:cubicBezTo>
                  <a:pt x="72" y="261"/>
                  <a:pt x="152" y="154"/>
                  <a:pt x="259" y="109"/>
                </a:cubicBezTo>
                <a:cubicBezTo>
                  <a:pt x="356" y="64"/>
                  <a:pt x="460" y="44"/>
                  <a:pt x="564" y="44"/>
                </a:cubicBezTo>
                <a:cubicBezTo>
                  <a:pt x="584" y="44"/>
                  <a:pt x="605" y="45"/>
                  <a:pt x="625" y="47"/>
                </a:cubicBezTo>
                <a:cubicBezTo>
                  <a:pt x="875" y="47"/>
                  <a:pt x="1125" y="91"/>
                  <a:pt x="1375" y="154"/>
                </a:cubicBezTo>
                <a:cubicBezTo>
                  <a:pt x="1616" y="216"/>
                  <a:pt x="1857" y="297"/>
                  <a:pt x="2098" y="377"/>
                </a:cubicBezTo>
                <a:cubicBezTo>
                  <a:pt x="2338" y="457"/>
                  <a:pt x="2579" y="546"/>
                  <a:pt x="2812" y="645"/>
                </a:cubicBezTo>
                <a:cubicBezTo>
                  <a:pt x="2356" y="430"/>
                  <a:pt x="1874" y="252"/>
                  <a:pt x="1384" y="118"/>
                </a:cubicBezTo>
                <a:cubicBezTo>
                  <a:pt x="1134" y="47"/>
                  <a:pt x="884" y="11"/>
                  <a:pt x="625" y="2"/>
                </a:cubicBezTo>
                <a:cubicBezTo>
                  <a:pt x="608" y="1"/>
                  <a:pt x="590" y="0"/>
                  <a:pt x="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1" name="Google Shape;1131;p13"/>
          <p:cNvSpPr/>
          <p:nvPr/>
        </p:nvSpPr>
        <p:spPr>
          <a:xfrm rot="5189938" flipH="1">
            <a:off x="1217715" y="1017105"/>
            <a:ext cx="98783" cy="282868"/>
          </a:xfrm>
          <a:custGeom>
            <a:avLst/>
            <a:gdLst/>
            <a:ahLst/>
            <a:cxnLst/>
            <a:rect l="l" t="t" r="r" b="b"/>
            <a:pathLst>
              <a:path w="974" h="2789" extrusionOk="0">
                <a:moveTo>
                  <a:pt x="411" y="1"/>
                </a:moveTo>
                <a:cubicBezTo>
                  <a:pt x="393" y="1"/>
                  <a:pt x="375" y="2"/>
                  <a:pt x="358" y="4"/>
                </a:cubicBezTo>
                <a:cubicBezTo>
                  <a:pt x="224" y="31"/>
                  <a:pt x="108" y="120"/>
                  <a:pt x="63" y="254"/>
                </a:cubicBezTo>
                <a:cubicBezTo>
                  <a:pt x="18" y="379"/>
                  <a:pt x="1" y="504"/>
                  <a:pt x="18" y="638"/>
                </a:cubicBezTo>
                <a:cubicBezTo>
                  <a:pt x="36" y="896"/>
                  <a:pt x="90" y="1146"/>
                  <a:pt x="170" y="1387"/>
                </a:cubicBezTo>
                <a:cubicBezTo>
                  <a:pt x="331" y="1869"/>
                  <a:pt x="536" y="2342"/>
                  <a:pt x="777" y="2789"/>
                </a:cubicBezTo>
                <a:cubicBezTo>
                  <a:pt x="661" y="2565"/>
                  <a:pt x="563" y="2333"/>
                  <a:pt x="465" y="2101"/>
                </a:cubicBezTo>
                <a:cubicBezTo>
                  <a:pt x="375" y="1860"/>
                  <a:pt x="286" y="1628"/>
                  <a:pt x="215" y="1378"/>
                </a:cubicBezTo>
                <a:cubicBezTo>
                  <a:pt x="134" y="1137"/>
                  <a:pt x="81" y="896"/>
                  <a:pt x="63" y="638"/>
                </a:cubicBezTo>
                <a:cubicBezTo>
                  <a:pt x="54" y="522"/>
                  <a:pt x="72" y="397"/>
                  <a:pt x="108" y="281"/>
                </a:cubicBezTo>
                <a:cubicBezTo>
                  <a:pt x="152" y="165"/>
                  <a:pt x="251" y="84"/>
                  <a:pt x="367" y="58"/>
                </a:cubicBezTo>
                <a:cubicBezTo>
                  <a:pt x="382" y="55"/>
                  <a:pt x="398" y="54"/>
                  <a:pt x="414" y="54"/>
                </a:cubicBezTo>
                <a:cubicBezTo>
                  <a:pt x="520" y="54"/>
                  <a:pt x="615" y="107"/>
                  <a:pt x="670" y="200"/>
                </a:cubicBezTo>
                <a:cubicBezTo>
                  <a:pt x="741" y="307"/>
                  <a:pt x="786" y="415"/>
                  <a:pt x="822" y="539"/>
                </a:cubicBezTo>
                <a:cubicBezTo>
                  <a:pt x="875" y="780"/>
                  <a:pt x="911" y="1030"/>
                  <a:pt x="920" y="1289"/>
                </a:cubicBezTo>
                <a:cubicBezTo>
                  <a:pt x="938" y="1539"/>
                  <a:pt x="929" y="1789"/>
                  <a:pt x="911" y="2048"/>
                </a:cubicBezTo>
                <a:cubicBezTo>
                  <a:pt x="902" y="2298"/>
                  <a:pt x="857" y="2548"/>
                  <a:pt x="777" y="2789"/>
                </a:cubicBezTo>
                <a:cubicBezTo>
                  <a:pt x="866" y="2557"/>
                  <a:pt x="920" y="2307"/>
                  <a:pt x="938" y="2048"/>
                </a:cubicBezTo>
                <a:cubicBezTo>
                  <a:pt x="965" y="1798"/>
                  <a:pt x="973" y="1539"/>
                  <a:pt x="965" y="1280"/>
                </a:cubicBezTo>
                <a:cubicBezTo>
                  <a:pt x="956" y="1030"/>
                  <a:pt x="929" y="772"/>
                  <a:pt x="866" y="522"/>
                </a:cubicBezTo>
                <a:cubicBezTo>
                  <a:pt x="831" y="397"/>
                  <a:pt x="786" y="281"/>
                  <a:pt x="715" y="165"/>
                </a:cubicBezTo>
                <a:cubicBezTo>
                  <a:pt x="670" y="111"/>
                  <a:pt x="625" y="66"/>
                  <a:pt x="563" y="31"/>
                </a:cubicBezTo>
                <a:cubicBezTo>
                  <a:pt x="516" y="11"/>
                  <a:pt x="464" y="1"/>
                  <a:pt x="41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2" name="Google Shape;1132;p13"/>
          <p:cNvSpPr/>
          <p:nvPr/>
        </p:nvSpPr>
        <p:spPr>
          <a:xfrm rot="5189938" flipH="1">
            <a:off x="1006259" y="1228276"/>
            <a:ext cx="286104" cy="93512"/>
          </a:xfrm>
          <a:custGeom>
            <a:avLst/>
            <a:gdLst/>
            <a:ahLst/>
            <a:cxnLst/>
            <a:rect l="l" t="t" r="r" b="b"/>
            <a:pathLst>
              <a:path w="2821" h="922" extrusionOk="0">
                <a:moveTo>
                  <a:pt x="625" y="1"/>
                </a:moveTo>
                <a:cubicBezTo>
                  <a:pt x="500" y="1"/>
                  <a:pt x="366" y="19"/>
                  <a:pt x="241" y="72"/>
                </a:cubicBezTo>
                <a:cubicBezTo>
                  <a:pt x="116" y="126"/>
                  <a:pt x="27" y="242"/>
                  <a:pt x="9" y="385"/>
                </a:cubicBezTo>
                <a:cubicBezTo>
                  <a:pt x="0" y="447"/>
                  <a:pt x="18" y="518"/>
                  <a:pt x="54" y="581"/>
                </a:cubicBezTo>
                <a:cubicBezTo>
                  <a:pt x="90" y="643"/>
                  <a:pt x="134" y="688"/>
                  <a:pt x="197" y="724"/>
                </a:cubicBezTo>
                <a:cubicBezTo>
                  <a:pt x="304" y="786"/>
                  <a:pt x="429" y="831"/>
                  <a:pt x="554" y="858"/>
                </a:cubicBezTo>
                <a:cubicBezTo>
                  <a:pt x="779" y="896"/>
                  <a:pt x="998" y="922"/>
                  <a:pt x="1221" y="922"/>
                </a:cubicBezTo>
                <a:cubicBezTo>
                  <a:pt x="1255" y="922"/>
                  <a:pt x="1288" y="921"/>
                  <a:pt x="1321" y="920"/>
                </a:cubicBezTo>
                <a:cubicBezTo>
                  <a:pt x="1580" y="911"/>
                  <a:pt x="1830" y="893"/>
                  <a:pt x="2080" y="849"/>
                </a:cubicBezTo>
                <a:cubicBezTo>
                  <a:pt x="2339" y="822"/>
                  <a:pt x="2580" y="751"/>
                  <a:pt x="2821" y="652"/>
                </a:cubicBezTo>
                <a:lnTo>
                  <a:pt x="2821" y="652"/>
                </a:lnTo>
                <a:cubicBezTo>
                  <a:pt x="2580" y="742"/>
                  <a:pt x="2330" y="795"/>
                  <a:pt x="2080" y="822"/>
                </a:cubicBezTo>
                <a:cubicBezTo>
                  <a:pt x="1830" y="849"/>
                  <a:pt x="1571" y="867"/>
                  <a:pt x="1321" y="867"/>
                </a:cubicBezTo>
                <a:cubicBezTo>
                  <a:pt x="1289" y="868"/>
                  <a:pt x="1257" y="868"/>
                  <a:pt x="1224" y="868"/>
                </a:cubicBezTo>
                <a:cubicBezTo>
                  <a:pt x="1005" y="868"/>
                  <a:pt x="781" y="843"/>
                  <a:pt x="572" y="804"/>
                </a:cubicBezTo>
                <a:cubicBezTo>
                  <a:pt x="447" y="777"/>
                  <a:pt x="331" y="733"/>
                  <a:pt x="224" y="670"/>
                </a:cubicBezTo>
                <a:cubicBezTo>
                  <a:pt x="116" y="617"/>
                  <a:pt x="54" y="501"/>
                  <a:pt x="63" y="385"/>
                </a:cubicBezTo>
                <a:cubicBezTo>
                  <a:pt x="81" y="260"/>
                  <a:pt x="152" y="153"/>
                  <a:pt x="268" y="108"/>
                </a:cubicBezTo>
                <a:cubicBezTo>
                  <a:pt x="369" y="69"/>
                  <a:pt x="470" y="44"/>
                  <a:pt x="577" y="44"/>
                </a:cubicBezTo>
                <a:cubicBezTo>
                  <a:pt x="593" y="44"/>
                  <a:pt x="609" y="44"/>
                  <a:pt x="625" y="45"/>
                </a:cubicBezTo>
                <a:cubicBezTo>
                  <a:pt x="884" y="54"/>
                  <a:pt x="1134" y="90"/>
                  <a:pt x="1375" y="161"/>
                </a:cubicBezTo>
                <a:cubicBezTo>
                  <a:pt x="1625" y="224"/>
                  <a:pt x="1866" y="295"/>
                  <a:pt x="2107" y="385"/>
                </a:cubicBezTo>
                <a:cubicBezTo>
                  <a:pt x="2348" y="465"/>
                  <a:pt x="2580" y="554"/>
                  <a:pt x="2821" y="652"/>
                </a:cubicBezTo>
                <a:cubicBezTo>
                  <a:pt x="2357" y="438"/>
                  <a:pt x="1875" y="260"/>
                  <a:pt x="1384" y="126"/>
                </a:cubicBezTo>
                <a:cubicBezTo>
                  <a:pt x="1143" y="54"/>
                  <a:pt x="884" y="10"/>
                  <a:pt x="62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3" name="Google Shape;1133;p13"/>
          <p:cNvSpPr/>
          <p:nvPr/>
        </p:nvSpPr>
        <p:spPr>
          <a:xfrm rot="5189938" flipH="1">
            <a:off x="1108052" y="915411"/>
            <a:ext cx="113184" cy="277492"/>
          </a:xfrm>
          <a:custGeom>
            <a:avLst/>
            <a:gdLst/>
            <a:ahLst/>
            <a:cxnLst/>
            <a:rect l="l" t="t" r="r" b="b"/>
            <a:pathLst>
              <a:path w="1116" h="2736" extrusionOk="0">
                <a:moveTo>
                  <a:pt x="402" y="0"/>
                </a:moveTo>
                <a:cubicBezTo>
                  <a:pt x="368" y="0"/>
                  <a:pt x="335" y="5"/>
                  <a:pt x="304" y="14"/>
                </a:cubicBezTo>
                <a:cubicBezTo>
                  <a:pt x="170" y="58"/>
                  <a:pt x="63" y="165"/>
                  <a:pt x="36" y="299"/>
                </a:cubicBezTo>
                <a:cubicBezTo>
                  <a:pt x="0" y="424"/>
                  <a:pt x="0" y="558"/>
                  <a:pt x="36" y="683"/>
                </a:cubicBezTo>
                <a:cubicBezTo>
                  <a:pt x="80" y="942"/>
                  <a:pt x="161" y="1183"/>
                  <a:pt x="277" y="1415"/>
                </a:cubicBezTo>
                <a:cubicBezTo>
                  <a:pt x="482" y="1879"/>
                  <a:pt x="741" y="2316"/>
                  <a:pt x="1026" y="2736"/>
                </a:cubicBezTo>
                <a:cubicBezTo>
                  <a:pt x="893" y="2522"/>
                  <a:pt x="768" y="2299"/>
                  <a:pt x="652" y="2075"/>
                </a:cubicBezTo>
                <a:cubicBezTo>
                  <a:pt x="527" y="1852"/>
                  <a:pt x="411" y="1629"/>
                  <a:pt x="312" y="1388"/>
                </a:cubicBezTo>
                <a:cubicBezTo>
                  <a:pt x="205" y="1165"/>
                  <a:pt x="134" y="924"/>
                  <a:pt x="80" y="674"/>
                </a:cubicBezTo>
                <a:cubicBezTo>
                  <a:pt x="54" y="549"/>
                  <a:pt x="54" y="424"/>
                  <a:pt x="80" y="308"/>
                </a:cubicBezTo>
                <a:cubicBezTo>
                  <a:pt x="107" y="183"/>
                  <a:pt x="196" y="94"/>
                  <a:pt x="321" y="58"/>
                </a:cubicBezTo>
                <a:cubicBezTo>
                  <a:pt x="344" y="53"/>
                  <a:pt x="366" y="51"/>
                  <a:pt x="389" y="51"/>
                </a:cubicBezTo>
                <a:cubicBezTo>
                  <a:pt x="483" y="51"/>
                  <a:pt x="576" y="95"/>
                  <a:pt x="634" y="174"/>
                </a:cubicBezTo>
                <a:cubicBezTo>
                  <a:pt x="714" y="273"/>
                  <a:pt x="777" y="380"/>
                  <a:pt x="821" y="496"/>
                </a:cubicBezTo>
                <a:cubicBezTo>
                  <a:pt x="901" y="728"/>
                  <a:pt x="973" y="978"/>
                  <a:pt x="1009" y="1228"/>
                </a:cubicBezTo>
                <a:cubicBezTo>
                  <a:pt x="1044" y="1477"/>
                  <a:pt x="1071" y="1727"/>
                  <a:pt x="1080" y="1986"/>
                </a:cubicBezTo>
                <a:cubicBezTo>
                  <a:pt x="1098" y="2236"/>
                  <a:pt x="1080" y="2486"/>
                  <a:pt x="1026" y="2736"/>
                </a:cubicBezTo>
                <a:cubicBezTo>
                  <a:pt x="1089" y="2486"/>
                  <a:pt x="1116" y="2227"/>
                  <a:pt x="1107" y="1968"/>
                </a:cubicBezTo>
                <a:cubicBezTo>
                  <a:pt x="1098" y="1718"/>
                  <a:pt x="1080" y="1460"/>
                  <a:pt x="1044" y="1210"/>
                </a:cubicBezTo>
                <a:cubicBezTo>
                  <a:pt x="1009" y="951"/>
                  <a:pt x="946" y="701"/>
                  <a:pt x="857" y="460"/>
                </a:cubicBezTo>
                <a:cubicBezTo>
                  <a:pt x="812" y="344"/>
                  <a:pt x="750" y="228"/>
                  <a:pt x="669" y="130"/>
                </a:cubicBezTo>
                <a:cubicBezTo>
                  <a:pt x="625" y="76"/>
                  <a:pt x="562" y="41"/>
                  <a:pt x="500" y="14"/>
                </a:cubicBezTo>
                <a:cubicBezTo>
                  <a:pt x="469" y="5"/>
                  <a:pt x="435" y="0"/>
                  <a:pt x="4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4" name="Google Shape;1134;p13"/>
          <p:cNvSpPr/>
          <p:nvPr/>
        </p:nvSpPr>
        <p:spPr>
          <a:xfrm rot="5189938" flipH="1">
            <a:off x="883201" y="1108540"/>
            <a:ext cx="286104" cy="88745"/>
          </a:xfrm>
          <a:custGeom>
            <a:avLst/>
            <a:gdLst/>
            <a:ahLst/>
            <a:cxnLst/>
            <a:rect l="l" t="t" r="r" b="b"/>
            <a:pathLst>
              <a:path w="2821" h="875" extrusionOk="0">
                <a:moveTo>
                  <a:pt x="824" y="0"/>
                </a:moveTo>
                <a:cubicBezTo>
                  <a:pt x="739" y="0"/>
                  <a:pt x="655" y="3"/>
                  <a:pt x="572" y="9"/>
                </a:cubicBezTo>
                <a:cubicBezTo>
                  <a:pt x="438" y="18"/>
                  <a:pt x="313" y="54"/>
                  <a:pt x="197" y="116"/>
                </a:cubicBezTo>
                <a:cubicBezTo>
                  <a:pt x="72" y="188"/>
                  <a:pt x="1" y="312"/>
                  <a:pt x="1" y="455"/>
                </a:cubicBezTo>
                <a:cubicBezTo>
                  <a:pt x="1" y="527"/>
                  <a:pt x="19" y="589"/>
                  <a:pt x="63" y="652"/>
                </a:cubicBezTo>
                <a:cubicBezTo>
                  <a:pt x="99" y="705"/>
                  <a:pt x="152" y="741"/>
                  <a:pt x="215" y="777"/>
                </a:cubicBezTo>
                <a:cubicBezTo>
                  <a:pt x="340" y="821"/>
                  <a:pt x="465" y="857"/>
                  <a:pt x="599" y="866"/>
                </a:cubicBezTo>
                <a:cubicBezTo>
                  <a:pt x="682" y="872"/>
                  <a:pt x="766" y="875"/>
                  <a:pt x="851" y="875"/>
                </a:cubicBezTo>
                <a:cubicBezTo>
                  <a:pt x="1020" y="875"/>
                  <a:pt x="1191" y="863"/>
                  <a:pt x="1357" y="839"/>
                </a:cubicBezTo>
                <a:cubicBezTo>
                  <a:pt x="1616" y="803"/>
                  <a:pt x="1866" y="750"/>
                  <a:pt x="2107" y="687"/>
                </a:cubicBezTo>
                <a:cubicBezTo>
                  <a:pt x="2357" y="625"/>
                  <a:pt x="2598" y="527"/>
                  <a:pt x="2821" y="402"/>
                </a:cubicBezTo>
                <a:lnTo>
                  <a:pt x="2821" y="402"/>
                </a:lnTo>
                <a:cubicBezTo>
                  <a:pt x="2589" y="527"/>
                  <a:pt x="2357" y="607"/>
                  <a:pt x="2107" y="661"/>
                </a:cubicBezTo>
                <a:cubicBezTo>
                  <a:pt x="1857" y="723"/>
                  <a:pt x="1607" y="768"/>
                  <a:pt x="1357" y="794"/>
                </a:cubicBezTo>
                <a:cubicBezTo>
                  <a:pt x="1191" y="818"/>
                  <a:pt x="1020" y="830"/>
                  <a:pt x="851" y="830"/>
                </a:cubicBezTo>
                <a:cubicBezTo>
                  <a:pt x="766" y="830"/>
                  <a:pt x="682" y="827"/>
                  <a:pt x="599" y="821"/>
                </a:cubicBezTo>
                <a:cubicBezTo>
                  <a:pt x="474" y="812"/>
                  <a:pt x="358" y="777"/>
                  <a:pt x="242" y="732"/>
                </a:cubicBezTo>
                <a:cubicBezTo>
                  <a:pt x="126" y="687"/>
                  <a:pt x="54" y="571"/>
                  <a:pt x="54" y="455"/>
                </a:cubicBezTo>
                <a:cubicBezTo>
                  <a:pt x="54" y="330"/>
                  <a:pt x="117" y="223"/>
                  <a:pt x="224" y="161"/>
                </a:cubicBezTo>
                <a:cubicBezTo>
                  <a:pt x="331" y="98"/>
                  <a:pt x="447" y="63"/>
                  <a:pt x="572" y="54"/>
                </a:cubicBezTo>
                <a:cubicBezTo>
                  <a:pt x="655" y="48"/>
                  <a:pt x="739" y="45"/>
                  <a:pt x="824" y="45"/>
                </a:cubicBezTo>
                <a:cubicBezTo>
                  <a:pt x="993" y="45"/>
                  <a:pt x="1164" y="57"/>
                  <a:pt x="1331" y="80"/>
                </a:cubicBezTo>
                <a:cubicBezTo>
                  <a:pt x="1580" y="116"/>
                  <a:pt x="1830" y="161"/>
                  <a:pt x="2080" y="214"/>
                </a:cubicBezTo>
                <a:cubicBezTo>
                  <a:pt x="2330" y="268"/>
                  <a:pt x="2571" y="330"/>
                  <a:pt x="2821" y="402"/>
                </a:cubicBezTo>
                <a:cubicBezTo>
                  <a:pt x="2339" y="241"/>
                  <a:pt x="1839" y="116"/>
                  <a:pt x="1339" y="36"/>
                </a:cubicBezTo>
                <a:cubicBezTo>
                  <a:pt x="1167" y="12"/>
                  <a:pt x="994" y="0"/>
                  <a:pt x="8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5" name="Google Shape;1135;p13"/>
          <p:cNvSpPr/>
          <p:nvPr/>
        </p:nvSpPr>
        <p:spPr>
          <a:xfrm rot="5189938" flipH="1">
            <a:off x="1007480" y="806868"/>
            <a:ext cx="132251" cy="268973"/>
          </a:xfrm>
          <a:custGeom>
            <a:avLst/>
            <a:gdLst/>
            <a:ahLst/>
            <a:cxnLst/>
            <a:rect l="l" t="t" r="r" b="b"/>
            <a:pathLst>
              <a:path w="1304" h="2652" extrusionOk="0">
                <a:moveTo>
                  <a:pt x="380" y="0"/>
                </a:moveTo>
                <a:cubicBezTo>
                  <a:pt x="334" y="0"/>
                  <a:pt x="290" y="10"/>
                  <a:pt x="250" y="27"/>
                </a:cubicBezTo>
                <a:cubicBezTo>
                  <a:pt x="125" y="81"/>
                  <a:pt x="36" y="197"/>
                  <a:pt x="18" y="340"/>
                </a:cubicBezTo>
                <a:cubicBezTo>
                  <a:pt x="0" y="465"/>
                  <a:pt x="18" y="599"/>
                  <a:pt x="54" y="723"/>
                </a:cubicBezTo>
                <a:cubicBezTo>
                  <a:pt x="134" y="964"/>
                  <a:pt x="241" y="1205"/>
                  <a:pt x="375" y="1420"/>
                </a:cubicBezTo>
                <a:cubicBezTo>
                  <a:pt x="634" y="1857"/>
                  <a:pt x="937" y="2267"/>
                  <a:pt x="1267" y="2651"/>
                </a:cubicBezTo>
                <a:cubicBezTo>
                  <a:pt x="1107" y="2455"/>
                  <a:pt x="955" y="2250"/>
                  <a:pt x="812" y="2044"/>
                </a:cubicBezTo>
                <a:cubicBezTo>
                  <a:pt x="669" y="1830"/>
                  <a:pt x="527" y="1625"/>
                  <a:pt x="402" y="1402"/>
                </a:cubicBezTo>
                <a:cubicBezTo>
                  <a:pt x="277" y="1179"/>
                  <a:pt x="170" y="956"/>
                  <a:pt x="98" y="706"/>
                </a:cubicBezTo>
                <a:cubicBezTo>
                  <a:pt x="54" y="590"/>
                  <a:pt x="45" y="465"/>
                  <a:pt x="54" y="349"/>
                </a:cubicBezTo>
                <a:cubicBezTo>
                  <a:pt x="71" y="224"/>
                  <a:pt x="152" y="125"/>
                  <a:pt x="268" y="72"/>
                </a:cubicBezTo>
                <a:cubicBezTo>
                  <a:pt x="299" y="59"/>
                  <a:pt x="333" y="53"/>
                  <a:pt x="366" y="53"/>
                </a:cubicBezTo>
                <a:cubicBezTo>
                  <a:pt x="449" y="53"/>
                  <a:pt x="532" y="89"/>
                  <a:pt x="589" y="152"/>
                </a:cubicBezTo>
                <a:cubicBezTo>
                  <a:pt x="678" y="233"/>
                  <a:pt x="759" y="331"/>
                  <a:pt x="812" y="447"/>
                </a:cubicBezTo>
                <a:cubicBezTo>
                  <a:pt x="928" y="670"/>
                  <a:pt x="1018" y="911"/>
                  <a:pt x="1080" y="1152"/>
                </a:cubicBezTo>
                <a:cubicBezTo>
                  <a:pt x="1142" y="1402"/>
                  <a:pt x="1196" y="1643"/>
                  <a:pt x="1232" y="1902"/>
                </a:cubicBezTo>
                <a:cubicBezTo>
                  <a:pt x="1285" y="2143"/>
                  <a:pt x="1294" y="2401"/>
                  <a:pt x="1267" y="2651"/>
                </a:cubicBezTo>
                <a:cubicBezTo>
                  <a:pt x="1303" y="2401"/>
                  <a:pt x="1303" y="2143"/>
                  <a:pt x="1267" y="1893"/>
                </a:cubicBezTo>
                <a:cubicBezTo>
                  <a:pt x="1232" y="1643"/>
                  <a:pt x="1187" y="1393"/>
                  <a:pt x="1125" y="1143"/>
                </a:cubicBezTo>
                <a:cubicBezTo>
                  <a:pt x="1062" y="893"/>
                  <a:pt x="973" y="652"/>
                  <a:pt x="857" y="420"/>
                </a:cubicBezTo>
                <a:cubicBezTo>
                  <a:pt x="803" y="304"/>
                  <a:pt x="723" y="197"/>
                  <a:pt x="625" y="108"/>
                </a:cubicBezTo>
                <a:cubicBezTo>
                  <a:pt x="580" y="63"/>
                  <a:pt x="518" y="27"/>
                  <a:pt x="455" y="9"/>
                </a:cubicBezTo>
                <a:cubicBezTo>
                  <a:pt x="430" y="3"/>
                  <a:pt x="405" y="0"/>
                  <a:pt x="3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6" name="Google Shape;1136;p13"/>
          <p:cNvSpPr/>
          <p:nvPr/>
        </p:nvSpPr>
        <p:spPr>
          <a:xfrm rot="5189938" flipH="1">
            <a:off x="774658" y="978141"/>
            <a:ext cx="285191" cy="89860"/>
          </a:xfrm>
          <a:custGeom>
            <a:avLst/>
            <a:gdLst/>
            <a:ahLst/>
            <a:cxnLst/>
            <a:rect l="l" t="t" r="r" b="b"/>
            <a:pathLst>
              <a:path w="2812" h="886" extrusionOk="0">
                <a:moveTo>
                  <a:pt x="9" y="493"/>
                </a:moveTo>
                <a:cubicBezTo>
                  <a:pt x="0" y="555"/>
                  <a:pt x="18" y="618"/>
                  <a:pt x="54" y="680"/>
                </a:cubicBezTo>
                <a:cubicBezTo>
                  <a:pt x="18" y="618"/>
                  <a:pt x="9" y="555"/>
                  <a:pt x="9" y="493"/>
                </a:cubicBezTo>
                <a:close/>
                <a:moveTo>
                  <a:pt x="1202" y="0"/>
                </a:moveTo>
                <a:cubicBezTo>
                  <a:pt x="979" y="0"/>
                  <a:pt x="763" y="24"/>
                  <a:pt x="554" y="55"/>
                </a:cubicBezTo>
                <a:cubicBezTo>
                  <a:pt x="429" y="82"/>
                  <a:pt x="313" y="127"/>
                  <a:pt x="206" y="189"/>
                </a:cubicBezTo>
                <a:lnTo>
                  <a:pt x="206" y="189"/>
                </a:lnTo>
                <a:cubicBezTo>
                  <a:pt x="313" y="127"/>
                  <a:pt x="429" y="82"/>
                  <a:pt x="554" y="64"/>
                </a:cubicBezTo>
                <a:cubicBezTo>
                  <a:pt x="737" y="38"/>
                  <a:pt x="920" y="22"/>
                  <a:pt x="1099" y="22"/>
                </a:cubicBezTo>
                <a:cubicBezTo>
                  <a:pt x="1165" y="22"/>
                  <a:pt x="1230" y="24"/>
                  <a:pt x="1294" y="29"/>
                </a:cubicBezTo>
                <a:cubicBezTo>
                  <a:pt x="1544" y="37"/>
                  <a:pt x="1794" y="64"/>
                  <a:pt x="2044" y="100"/>
                </a:cubicBezTo>
                <a:cubicBezTo>
                  <a:pt x="2267" y="125"/>
                  <a:pt x="2496" y="165"/>
                  <a:pt x="2720" y="206"/>
                </a:cubicBezTo>
                <a:lnTo>
                  <a:pt x="2720" y="206"/>
                </a:lnTo>
                <a:cubicBezTo>
                  <a:pt x="2628" y="270"/>
                  <a:pt x="2536" y="322"/>
                  <a:pt x="2437" y="368"/>
                </a:cubicBezTo>
                <a:cubicBezTo>
                  <a:pt x="2321" y="430"/>
                  <a:pt x="2205" y="475"/>
                  <a:pt x="2080" y="519"/>
                </a:cubicBezTo>
                <a:cubicBezTo>
                  <a:pt x="1839" y="618"/>
                  <a:pt x="1598" y="698"/>
                  <a:pt x="1339" y="760"/>
                </a:cubicBezTo>
                <a:cubicBezTo>
                  <a:pt x="1089" y="823"/>
                  <a:pt x="839" y="867"/>
                  <a:pt x="580" y="867"/>
                </a:cubicBezTo>
                <a:cubicBezTo>
                  <a:pt x="563" y="869"/>
                  <a:pt x="546" y="869"/>
                  <a:pt x="529" y="869"/>
                </a:cubicBezTo>
                <a:cubicBezTo>
                  <a:pt x="414" y="869"/>
                  <a:pt x="306" y="844"/>
                  <a:pt x="197" y="805"/>
                </a:cubicBezTo>
                <a:lnTo>
                  <a:pt x="197" y="805"/>
                </a:lnTo>
                <a:cubicBezTo>
                  <a:pt x="313" y="859"/>
                  <a:pt x="447" y="885"/>
                  <a:pt x="580" y="885"/>
                </a:cubicBezTo>
                <a:cubicBezTo>
                  <a:pt x="839" y="885"/>
                  <a:pt x="1098" y="850"/>
                  <a:pt x="1348" y="787"/>
                </a:cubicBezTo>
                <a:cubicBezTo>
                  <a:pt x="1607" y="734"/>
                  <a:pt x="1857" y="662"/>
                  <a:pt x="2098" y="564"/>
                </a:cubicBezTo>
                <a:cubicBezTo>
                  <a:pt x="2223" y="519"/>
                  <a:pt x="2348" y="475"/>
                  <a:pt x="2455" y="412"/>
                </a:cubicBezTo>
                <a:cubicBezTo>
                  <a:pt x="2580" y="368"/>
                  <a:pt x="2696" y="296"/>
                  <a:pt x="2803" y="216"/>
                </a:cubicBezTo>
                <a:cubicBezTo>
                  <a:pt x="2803" y="207"/>
                  <a:pt x="2803" y="207"/>
                  <a:pt x="2812" y="198"/>
                </a:cubicBezTo>
                <a:cubicBezTo>
                  <a:pt x="2812" y="189"/>
                  <a:pt x="2803" y="171"/>
                  <a:pt x="2785" y="171"/>
                </a:cubicBezTo>
                <a:cubicBezTo>
                  <a:pt x="2294" y="73"/>
                  <a:pt x="1794" y="20"/>
                  <a:pt x="1303" y="2"/>
                </a:cubicBezTo>
                <a:cubicBezTo>
                  <a:pt x="1269" y="1"/>
                  <a:pt x="1236" y="0"/>
                  <a:pt x="12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7" name="Google Shape;1137;p13"/>
          <p:cNvSpPr/>
          <p:nvPr/>
        </p:nvSpPr>
        <p:spPr>
          <a:xfrm rot="5189938" flipH="1">
            <a:off x="842147" y="849984"/>
            <a:ext cx="605879" cy="481251"/>
          </a:xfrm>
          <a:custGeom>
            <a:avLst/>
            <a:gdLst/>
            <a:ahLst/>
            <a:cxnLst/>
            <a:rect l="l" t="t" r="r" b="b"/>
            <a:pathLst>
              <a:path w="5974" h="4745" extrusionOk="0">
                <a:moveTo>
                  <a:pt x="1250" y="0"/>
                </a:moveTo>
                <a:lnTo>
                  <a:pt x="1250" y="0"/>
                </a:lnTo>
                <a:cubicBezTo>
                  <a:pt x="1232" y="286"/>
                  <a:pt x="1241" y="572"/>
                  <a:pt x="1277" y="857"/>
                </a:cubicBezTo>
                <a:cubicBezTo>
                  <a:pt x="1312" y="1063"/>
                  <a:pt x="1357" y="1277"/>
                  <a:pt x="1402" y="1482"/>
                </a:cubicBezTo>
                <a:cubicBezTo>
                  <a:pt x="1011" y="1074"/>
                  <a:pt x="199" y="195"/>
                  <a:pt x="187" y="195"/>
                </a:cubicBezTo>
                <a:lnTo>
                  <a:pt x="187" y="195"/>
                </a:lnTo>
                <a:cubicBezTo>
                  <a:pt x="187" y="195"/>
                  <a:pt x="187" y="195"/>
                  <a:pt x="188" y="197"/>
                </a:cubicBezTo>
                <a:cubicBezTo>
                  <a:pt x="554" y="697"/>
                  <a:pt x="955" y="1170"/>
                  <a:pt x="1393" y="1607"/>
                </a:cubicBezTo>
                <a:cubicBezTo>
                  <a:pt x="1339" y="1617"/>
                  <a:pt x="1284" y="1621"/>
                  <a:pt x="1227" y="1621"/>
                </a:cubicBezTo>
                <a:cubicBezTo>
                  <a:pt x="1031" y="1621"/>
                  <a:pt x="825" y="1570"/>
                  <a:pt x="652" y="1536"/>
                </a:cubicBezTo>
                <a:cubicBezTo>
                  <a:pt x="496" y="1498"/>
                  <a:pt x="116" y="1449"/>
                  <a:pt x="25" y="1449"/>
                </a:cubicBezTo>
                <a:cubicBezTo>
                  <a:pt x="7" y="1449"/>
                  <a:pt x="0" y="1451"/>
                  <a:pt x="9" y="1455"/>
                </a:cubicBezTo>
                <a:cubicBezTo>
                  <a:pt x="215" y="1536"/>
                  <a:pt x="429" y="1589"/>
                  <a:pt x="643" y="1625"/>
                </a:cubicBezTo>
                <a:cubicBezTo>
                  <a:pt x="819" y="1669"/>
                  <a:pt x="1030" y="1717"/>
                  <a:pt x="1230" y="1717"/>
                </a:cubicBezTo>
                <a:cubicBezTo>
                  <a:pt x="1314" y="1717"/>
                  <a:pt x="1396" y="1709"/>
                  <a:pt x="1473" y="1687"/>
                </a:cubicBezTo>
                <a:cubicBezTo>
                  <a:pt x="1768" y="1991"/>
                  <a:pt x="2080" y="2267"/>
                  <a:pt x="2401" y="2544"/>
                </a:cubicBezTo>
                <a:cubicBezTo>
                  <a:pt x="2169" y="2544"/>
                  <a:pt x="1946" y="2517"/>
                  <a:pt x="1723" y="2455"/>
                </a:cubicBezTo>
                <a:cubicBezTo>
                  <a:pt x="1560" y="2425"/>
                  <a:pt x="1180" y="2377"/>
                  <a:pt x="1093" y="2377"/>
                </a:cubicBezTo>
                <a:cubicBezTo>
                  <a:pt x="1075" y="2377"/>
                  <a:pt x="1070" y="2379"/>
                  <a:pt x="1080" y="2383"/>
                </a:cubicBezTo>
                <a:cubicBezTo>
                  <a:pt x="1286" y="2464"/>
                  <a:pt x="1491" y="2517"/>
                  <a:pt x="1705" y="2553"/>
                </a:cubicBezTo>
                <a:cubicBezTo>
                  <a:pt x="1886" y="2593"/>
                  <a:pt x="2097" y="2643"/>
                  <a:pt x="2300" y="2643"/>
                </a:cubicBezTo>
                <a:cubicBezTo>
                  <a:pt x="2368" y="2643"/>
                  <a:pt x="2435" y="2638"/>
                  <a:pt x="2499" y="2624"/>
                </a:cubicBezTo>
                <a:cubicBezTo>
                  <a:pt x="2874" y="2928"/>
                  <a:pt x="3258" y="3222"/>
                  <a:pt x="3660" y="3499"/>
                </a:cubicBezTo>
                <a:cubicBezTo>
                  <a:pt x="3586" y="3518"/>
                  <a:pt x="3507" y="3526"/>
                  <a:pt x="3427" y="3526"/>
                </a:cubicBezTo>
                <a:cubicBezTo>
                  <a:pt x="3247" y="3526"/>
                  <a:pt x="3059" y="3488"/>
                  <a:pt x="2892" y="3463"/>
                </a:cubicBezTo>
                <a:cubicBezTo>
                  <a:pt x="2739" y="3436"/>
                  <a:pt x="2401" y="3413"/>
                  <a:pt x="2285" y="3413"/>
                </a:cubicBezTo>
                <a:cubicBezTo>
                  <a:pt x="2253" y="3413"/>
                  <a:pt x="2238" y="3415"/>
                  <a:pt x="2249" y="3419"/>
                </a:cubicBezTo>
                <a:cubicBezTo>
                  <a:pt x="2455" y="3490"/>
                  <a:pt x="2669" y="3535"/>
                  <a:pt x="2883" y="3562"/>
                </a:cubicBezTo>
                <a:cubicBezTo>
                  <a:pt x="3046" y="3589"/>
                  <a:pt x="3236" y="3623"/>
                  <a:pt x="3420" y="3623"/>
                </a:cubicBezTo>
                <a:cubicBezTo>
                  <a:pt x="3538" y="3623"/>
                  <a:pt x="3653" y="3609"/>
                  <a:pt x="3758" y="3570"/>
                </a:cubicBezTo>
                <a:lnTo>
                  <a:pt x="3874" y="3651"/>
                </a:lnTo>
                <a:cubicBezTo>
                  <a:pt x="4222" y="3874"/>
                  <a:pt x="4579" y="4097"/>
                  <a:pt x="4945" y="4293"/>
                </a:cubicBezTo>
                <a:cubicBezTo>
                  <a:pt x="4731" y="4356"/>
                  <a:pt x="4499" y="4383"/>
                  <a:pt x="4275" y="4383"/>
                </a:cubicBezTo>
                <a:cubicBezTo>
                  <a:pt x="4079" y="4392"/>
                  <a:pt x="3570" y="4463"/>
                  <a:pt x="3633" y="4472"/>
                </a:cubicBezTo>
                <a:cubicBezTo>
                  <a:pt x="3751" y="4487"/>
                  <a:pt x="3871" y="4493"/>
                  <a:pt x="3992" y="4493"/>
                </a:cubicBezTo>
                <a:cubicBezTo>
                  <a:pt x="4090" y="4493"/>
                  <a:pt x="4188" y="4489"/>
                  <a:pt x="4284" y="4481"/>
                </a:cubicBezTo>
                <a:cubicBezTo>
                  <a:pt x="4525" y="4472"/>
                  <a:pt x="4829" y="4463"/>
                  <a:pt x="5061" y="4356"/>
                </a:cubicBezTo>
                <a:cubicBezTo>
                  <a:pt x="5329" y="4499"/>
                  <a:pt x="5605" y="4624"/>
                  <a:pt x="5882" y="4740"/>
                </a:cubicBezTo>
                <a:cubicBezTo>
                  <a:pt x="5890" y="4743"/>
                  <a:pt x="5898" y="4745"/>
                  <a:pt x="5905" y="4745"/>
                </a:cubicBezTo>
                <a:cubicBezTo>
                  <a:pt x="5952" y="4745"/>
                  <a:pt x="5973" y="4674"/>
                  <a:pt x="5927" y="4650"/>
                </a:cubicBezTo>
                <a:cubicBezTo>
                  <a:pt x="5668" y="4543"/>
                  <a:pt x="5409" y="4427"/>
                  <a:pt x="5159" y="4293"/>
                </a:cubicBezTo>
                <a:cubicBezTo>
                  <a:pt x="5168" y="4276"/>
                  <a:pt x="5168" y="4258"/>
                  <a:pt x="5159" y="4240"/>
                </a:cubicBezTo>
                <a:cubicBezTo>
                  <a:pt x="5016" y="3981"/>
                  <a:pt x="4882" y="3704"/>
                  <a:pt x="4757" y="3437"/>
                </a:cubicBezTo>
                <a:cubicBezTo>
                  <a:pt x="4650" y="3213"/>
                  <a:pt x="4561" y="2981"/>
                  <a:pt x="4472" y="2740"/>
                </a:cubicBezTo>
                <a:lnTo>
                  <a:pt x="4472" y="2740"/>
                </a:lnTo>
                <a:cubicBezTo>
                  <a:pt x="4516" y="2999"/>
                  <a:pt x="4588" y="3258"/>
                  <a:pt x="4686" y="3499"/>
                </a:cubicBezTo>
                <a:cubicBezTo>
                  <a:pt x="4793" y="3749"/>
                  <a:pt x="4918" y="3990"/>
                  <a:pt x="5043" y="4231"/>
                </a:cubicBezTo>
                <a:cubicBezTo>
                  <a:pt x="4695" y="4035"/>
                  <a:pt x="4347" y="3829"/>
                  <a:pt x="4017" y="3615"/>
                </a:cubicBezTo>
                <a:cubicBezTo>
                  <a:pt x="3936" y="3562"/>
                  <a:pt x="3856" y="3508"/>
                  <a:pt x="3776" y="3454"/>
                </a:cubicBezTo>
                <a:cubicBezTo>
                  <a:pt x="3704" y="3187"/>
                  <a:pt x="3624" y="2910"/>
                  <a:pt x="3561" y="2642"/>
                </a:cubicBezTo>
                <a:cubicBezTo>
                  <a:pt x="3508" y="2392"/>
                  <a:pt x="3419" y="2098"/>
                  <a:pt x="3383" y="1848"/>
                </a:cubicBezTo>
                <a:lnTo>
                  <a:pt x="3383" y="1848"/>
                </a:lnTo>
                <a:cubicBezTo>
                  <a:pt x="3401" y="2116"/>
                  <a:pt x="3437" y="2383"/>
                  <a:pt x="3481" y="2642"/>
                </a:cubicBezTo>
                <a:cubicBezTo>
                  <a:pt x="3535" y="2865"/>
                  <a:pt x="3588" y="3151"/>
                  <a:pt x="3651" y="3374"/>
                </a:cubicBezTo>
                <a:cubicBezTo>
                  <a:pt x="3294" y="3124"/>
                  <a:pt x="2946" y="2865"/>
                  <a:pt x="2606" y="2589"/>
                </a:cubicBezTo>
                <a:cubicBezTo>
                  <a:pt x="2615" y="2571"/>
                  <a:pt x="2615" y="2553"/>
                  <a:pt x="2606" y="2544"/>
                </a:cubicBezTo>
                <a:cubicBezTo>
                  <a:pt x="2544" y="2259"/>
                  <a:pt x="2473" y="1964"/>
                  <a:pt x="2428" y="1678"/>
                </a:cubicBezTo>
                <a:cubicBezTo>
                  <a:pt x="2383" y="1428"/>
                  <a:pt x="2339" y="1179"/>
                  <a:pt x="2321" y="920"/>
                </a:cubicBezTo>
                <a:cubicBezTo>
                  <a:pt x="2294" y="1179"/>
                  <a:pt x="2294" y="1428"/>
                  <a:pt x="2321" y="1678"/>
                </a:cubicBezTo>
                <a:cubicBezTo>
                  <a:pt x="2374" y="1955"/>
                  <a:pt x="2437" y="2232"/>
                  <a:pt x="2490" y="2499"/>
                </a:cubicBezTo>
                <a:cubicBezTo>
                  <a:pt x="2160" y="2223"/>
                  <a:pt x="1839" y="1928"/>
                  <a:pt x="1536" y="1616"/>
                </a:cubicBezTo>
                <a:cubicBezTo>
                  <a:pt x="1464" y="1312"/>
                  <a:pt x="1393" y="1000"/>
                  <a:pt x="1339" y="679"/>
                </a:cubicBezTo>
                <a:cubicBezTo>
                  <a:pt x="1303" y="456"/>
                  <a:pt x="1268" y="224"/>
                  <a:pt x="1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8" name="Google Shape;1138;p13"/>
          <p:cNvSpPr/>
          <p:nvPr/>
        </p:nvSpPr>
        <p:spPr>
          <a:xfrm rot="5189938" flipH="1">
            <a:off x="1161785" y="968179"/>
            <a:ext cx="123224" cy="189255"/>
          </a:xfrm>
          <a:custGeom>
            <a:avLst/>
            <a:gdLst/>
            <a:ahLst/>
            <a:cxnLst/>
            <a:rect l="l" t="t" r="r" b="b"/>
            <a:pathLst>
              <a:path w="1215" h="1866" extrusionOk="0">
                <a:moveTo>
                  <a:pt x="420" y="205"/>
                </a:moveTo>
                <a:cubicBezTo>
                  <a:pt x="0" y="402"/>
                  <a:pt x="277" y="1187"/>
                  <a:pt x="607" y="1865"/>
                </a:cubicBezTo>
                <a:cubicBezTo>
                  <a:pt x="822" y="1749"/>
                  <a:pt x="1027" y="1615"/>
                  <a:pt x="1214" y="1455"/>
                </a:cubicBezTo>
                <a:cubicBezTo>
                  <a:pt x="1107" y="705"/>
                  <a:pt x="857" y="0"/>
                  <a:pt x="420" y="20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9" name="Google Shape;1139;p13"/>
          <p:cNvSpPr/>
          <p:nvPr/>
        </p:nvSpPr>
        <p:spPr>
          <a:xfrm rot="5189938" flipH="1">
            <a:off x="1134799" y="1070416"/>
            <a:ext cx="386611" cy="442709"/>
          </a:xfrm>
          <a:custGeom>
            <a:avLst/>
            <a:gdLst/>
            <a:ahLst/>
            <a:cxnLst/>
            <a:rect l="l" t="t" r="r" b="b"/>
            <a:pathLst>
              <a:path w="3812" h="4365" extrusionOk="0">
                <a:moveTo>
                  <a:pt x="1" y="2579"/>
                </a:moveTo>
                <a:cubicBezTo>
                  <a:pt x="108" y="2865"/>
                  <a:pt x="269" y="3124"/>
                  <a:pt x="465" y="3356"/>
                </a:cubicBezTo>
                <a:cubicBezTo>
                  <a:pt x="1125" y="3454"/>
                  <a:pt x="2071" y="3338"/>
                  <a:pt x="2455" y="3186"/>
                </a:cubicBezTo>
                <a:lnTo>
                  <a:pt x="2482" y="3186"/>
                </a:lnTo>
                <a:cubicBezTo>
                  <a:pt x="2777" y="3481"/>
                  <a:pt x="3089" y="3766"/>
                  <a:pt x="3410" y="4034"/>
                </a:cubicBezTo>
                <a:lnTo>
                  <a:pt x="3383" y="4034"/>
                </a:lnTo>
                <a:cubicBezTo>
                  <a:pt x="2794" y="3793"/>
                  <a:pt x="1134" y="3168"/>
                  <a:pt x="849" y="3731"/>
                </a:cubicBezTo>
                <a:cubicBezTo>
                  <a:pt x="1295" y="4088"/>
                  <a:pt x="1839" y="4302"/>
                  <a:pt x="2411" y="4364"/>
                </a:cubicBezTo>
                <a:cubicBezTo>
                  <a:pt x="2884" y="4329"/>
                  <a:pt x="3330" y="4239"/>
                  <a:pt x="3544" y="4150"/>
                </a:cubicBezTo>
                <a:cubicBezTo>
                  <a:pt x="3580" y="4177"/>
                  <a:pt x="3615" y="4204"/>
                  <a:pt x="3660" y="4239"/>
                </a:cubicBezTo>
                <a:lnTo>
                  <a:pt x="3767" y="4204"/>
                </a:lnTo>
                <a:cubicBezTo>
                  <a:pt x="3714" y="4159"/>
                  <a:pt x="3660" y="4123"/>
                  <a:pt x="3607" y="4079"/>
                </a:cubicBezTo>
                <a:cubicBezTo>
                  <a:pt x="3615" y="4061"/>
                  <a:pt x="3615" y="4052"/>
                  <a:pt x="3607" y="4034"/>
                </a:cubicBezTo>
                <a:cubicBezTo>
                  <a:pt x="3598" y="4007"/>
                  <a:pt x="3598" y="3981"/>
                  <a:pt x="3589" y="3954"/>
                </a:cubicBezTo>
                <a:cubicBezTo>
                  <a:pt x="3785" y="3222"/>
                  <a:pt x="3812" y="1107"/>
                  <a:pt x="3062" y="1357"/>
                </a:cubicBezTo>
                <a:cubicBezTo>
                  <a:pt x="2375" y="1589"/>
                  <a:pt x="3205" y="3436"/>
                  <a:pt x="3464" y="3963"/>
                </a:cubicBezTo>
                <a:cubicBezTo>
                  <a:pt x="3142" y="3695"/>
                  <a:pt x="2839" y="3400"/>
                  <a:pt x="2545" y="3115"/>
                </a:cubicBezTo>
                <a:lnTo>
                  <a:pt x="2527" y="3052"/>
                </a:lnTo>
                <a:cubicBezTo>
                  <a:pt x="2750" y="2401"/>
                  <a:pt x="2803" y="116"/>
                  <a:pt x="2027" y="384"/>
                </a:cubicBezTo>
                <a:cubicBezTo>
                  <a:pt x="1357" y="607"/>
                  <a:pt x="2125" y="2356"/>
                  <a:pt x="2402" y="2936"/>
                </a:cubicBezTo>
                <a:cubicBezTo>
                  <a:pt x="2402" y="2954"/>
                  <a:pt x="2402" y="2963"/>
                  <a:pt x="2411" y="2981"/>
                </a:cubicBezTo>
                <a:cubicBezTo>
                  <a:pt x="2259" y="2820"/>
                  <a:pt x="2036" y="2579"/>
                  <a:pt x="1822" y="2356"/>
                </a:cubicBezTo>
                <a:cubicBezTo>
                  <a:pt x="1670" y="1678"/>
                  <a:pt x="795" y="0"/>
                  <a:pt x="242" y="223"/>
                </a:cubicBezTo>
                <a:cubicBezTo>
                  <a:pt x="162" y="357"/>
                  <a:pt x="90" y="500"/>
                  <a:pt x="37" y="643"/>
                </a:cubicBezTo>
                <a:cubicBezTo>
                  <a:pt x="162" y="1366"/>
                  <a:pt x="1848" y="2499"/>
                  <a:pt x="1848" y="2499"/>
                </a:cubicBezTo>
                <a:lnTo>
                  <a:pt x="1848" y="2499"/>
                </a:lnTo>
                <a:cubicBezTo>
                  <a:pt x="2018" y="2695"/>
                  <a:pt x="2188" y="2892"/>
                  <a:pt x="2375" y="3079"/>
                </a:cubicBezTo>
                <a:cubicBezTo>
                  <a:pt x="1902" y="2874"/>
                  <a:pt x="554" y="2347"/>
                  <a:pt x="1" y="2579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0" name="Google Shape;1140;p13"/>
          <p:cNvSpPr/>
          <p:nvPr/>
        </p:nvSpPr>
        <p:spPr>
          <a:xfrm rot="5189938" flipH="1">
            <a:off x="1171629" y="961541"/>
            <a:ext cx="35395" cy="37223"/>
          </a:xfrm>
          <a:custGeom>
            <a:avLst/>
            <a:gdLst/>
            <a:ahLst/>
            <a:cxnLst/>
            <a:rect l="l" t="t" r="r" b="b"/>
            <a:pathLst>
              <a:path w="349" h="367" extrusionOk="0">
                <a:moveTo>
                  <a:pt x="179" y="54"/>
                </a:moveTo>
                <a:cubicBezTo>
                  <a:pt x="72" y="116"/>
                  <a:pt x="1" y="241"/>
                  <a:pt x="1" y="366"/>
                </a:cubicBezTo>
                <a:cubicBezTo>
                  <a:pt x="126" y="250"/>
                  <a:pt x="242" y="134"/>
                  <a:pt x="349" y="0"/>
                </a:cubicBezTo>
                <a:cubicBezTo>
                  <a:pt x="286" y="0"/>
                  <a:pt x="224" y="18"/>
                  <a:pt x="179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1" name="Google Shape;1141;p13"/>
          <p:cNvSpPr/>
          <p:nvPr/>
        </p:nvSpPr>
        <p:spPr>
          <a:xfrm rot="1106660">
            <a:off x="10151017" y="1019562"/>
            <a:ext cx="117356" cy="98321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2" name="Google Shape;1142;p13"/>
          <p:cNvSpPr/>
          <p:nvPr/>
        </p:nvSpPr>
        <p:spPr>
          <a:xfrm rot="1106660">
            <a:off x="10151407" y="1016167"/>
            <a:ext cx="107512" cy="101165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3" name="Google Shape;1143;p13"/>
          <p:cNvSpPr/>
          <p:nvPr/>
        </p:nvSpPr>
        <p:spPr>
          <a:xfrm rot="1106660">
            <a:off x="10189374" y="1068326"/>
            <a:ext cx="45061" cy="36967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4" name="Google Shape;1144;p13"/>
          <p:cNvSpPr/>
          <p:nvPr/>
        </p:nvSpPr>
        <p:spPr>
          <a:xfrm rot="1106660">
            <a:off x="10338221" y="1077721"/>
            <a:ext cx="104559" cy="104555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5" name="Google Shape;1145;p13"/>
          <p:cNvSpPr/>
          <p:nvPr/>
        </p:nvSpPr>
        <p:spPr>
          <a:xfrm rot="1106660">
            <a:off x="10329916" y="1076591"/>
            <a:ext cx="121512" cy="107508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6" name="Google Shape;1146;p13"/>
          <p:cNvSpPr/>
          <p:nvPr/>
        </p:nvSpPr>
        <p:spPr>
          <a:xfrm rot="1106660">
            <a:off x="10373679" y="1136735"/>
            <a:ext cx="41452" cy="34669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7" name="Google Shape;1147;p13"/>
          <p:cNvSpPr/>
          <p:nvPr/>
        </p:nvSpPr>
        <p:spPr>
          <a:xfrm rot="1106660">
            <a:off x="10265498" y="753466"/>
            <a:ext cx="308647" cy="345601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8" name="Google Shape;1148;p13"/>
          <p:cNvSpPr/>
          <p:nvPr/>
        </p:nvSpPr>
        <p:spPr>
          <a:xfrm rot="1106660">
            <a:off x="10328955" y="879153"/>
            <a:ext cx="86951" cy="214907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9" name="Google Shape;1149;p13"/>
          <p:cNvSpPr/>
          <p:nvPr/>
        </p:nvSpPr>
        <p:spPr>
          <a:xfrm rot="1106660">
            <a:off x="10878237" y="992842"/>
            <a:ext cx="500812" cy="358069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0" name="Google Shape;1150;p13"/>
          <p:cNvSpPr/>
          <p:nvPr/>
        </p:nvSpPr>
        <p:spPr>
          <a:xfrm rot="1106660">
            <a:off x="10839933" y="1028244"/>
            <a:ext cx="506937" cy="255920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1" name="Google Shape;1151;p13"/>
          <p:cNvSpPr/>
          <p:nvPr/>
        </p:nvSpPr>
        <p:spPr>
          <a:xfrm rot="1106660">
            <a:off x="10937717" y="1099069"/>
            <a:ext cx="409049" cy="298792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2" name="Google Shape;1152;p13"/>
          <p:cNvSpPr/>
          <p:nvPr/>
        </p:nvSpPr>
        <p:spPr>
          <a:xfrm rot="1106660">
            <a:off x="10908491" y="997299"/>
            <a:ext cx="473469" cy="36102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3" name="Google Shape;1153;p13"/>
          <p:cNvSpPr/>
          <p:nvPr/>
        </p:nvSpPr>
        <p:spPr>
          <a:xfrm rot="1106660">
            <a:off x="10659120" y="1268294"/>
            <a:ext cx="184728" cy="303823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4" name="Google Shape;1154;p13"/>
          <p:cNvSpPr/>
          <p:nvPr/>
        </p:nvSpPr>
        <p:spPr>
          <a:xfrm rot="1106660">
            <a:off x="10795126" y="1326741"/>
            <a:ext cx="325161" cy="135288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5" name="Google Shape;1155;p13"/>
          <p:cNvSpPr/>
          <p:nvPr/>
        </p:nvSpPr>
        <p:spPr>
          <a:xfrm rot="1106660">
            <a:off x="10786339" y="1404042"/>
            <a:ext cx="209884" cy="287089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6" name="Google Shape;1156;p13"/>
          <p:cNvSpPr/>
          <p:nvPr/>
        </p:nvSpPr>
        <p:spPr>
          <a:xfrm rot="1106660">
            <a:off x="10623925" y="1116651"/>
            <a:ext cx="185057" cy="303823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7" name="Google Shape;1157;p13"/>
          <p:cNvSpPr/>
          <p:nvPr/>
        </p:nvSpPr>
        <p:spPr>
          <a:xfrm rot="1106660">
            <a:off x="10759516" y="1174287"/>
            <a:ext cx="325489" cy="135944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8" name="Google Shape;1158;p13"/>
          <p:cNvSpPr/>
          <p:nvPr/>
        </p:nvSpPr>
        <p:spPr>
          <a:xfrm rot="1106660">
            <a:off x="10597824" y="966729"/>
            <a:ext cx="182651" cy="306228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9" name="Google Shape;1159;p13"/>
          <p:cNvSpPr/>
          <p:nvPr/>
        </p:nvSpPr>
        <p:spPr>
          <a:xfrm rot="1106660">
            <a:off x="10704140" y="1008868"/>
            <a:ext cx="323193" cy="113304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0" name="Google Shape;1160;p13"/>
          <p:cNvSpPr/>
          <p:nvPr/>
        </p:nvSpPr>
        <p:spPr>
          <a:xfrm rot="1106660">
            <a:off x="10560530" y="826810"/>
            <a:ext cx="177729" cy="303495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1" name="Google Shape;1161;p13"/>
          <p:cNvSpPr/>
          <p:nvPr/>
        </p:nvSpPr>
        <p:spPr>
          <a:xfrm rot="1106660">
            <a:off x="10638214" y="846157"/>
            <a:ext cx="318161" cy="9897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2" name="Google Shape;1162;p13"/>
          <p:cNvSpPr/>
          <p:nvPr/>
        </p:nvSpPr>
        <p:spPr>
          <a:xfrm rot="1106660">
            <a:off x="10609440" y="1085708"/>
            <a:ext cx="108387" cy="190517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3" name="Google Shape;1163;p13"/>
          <p:cNvSpPr/>
          <p:nvPr/>
        </p:nvSpPr>
        <p:spPr>
          <a:xfrm rot="1106660">
            <a:off x="10593182" y="1137276"/>
            <a:ext cx="444268" cy="529120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4" name="Google Shape;1164;p13"/>
          <p:cNvSpPr/>
          <p:nvPr/>
        </p:nvSpPr>
        <p:spPr>
          <a:xfrm rot="1106660">
            <a:off x="10585053" y="1094926"/>
            <a:ext cx="46920" cy="30404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5" name="Google Shape;1165;p13"/>
          <p:cNvSpPr/>
          <p:nvPr/>
        </p:nvSpPr>
        <p:spPr>
          <a:xfrm rot="1106660">
            <a:off x="10793068" y="1392233"/>
            <a:ext cx="144480" cy="290152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6" name="Google Shape;1166;p13"/>
          <p:cNvSpPr/>
          <p:nvPr/>
        </p:nvSpPr>
        <p:spPr>
          <a:xfrm rot="1106660">
            <a:off x="10707173" y="1267955"/>
            <a:ext cx="96684" cy="30557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7" name="Google Shape;1167;p13"/>
          <p:cNvSpPr/>
          <p:nvPr/>
        </p:nvSpPr>
        <p:spPr>
          <a:xfrm rot="1106660">
            <a:off x="10795770" y="1320372"/>
            <a:ext cx="292023" cy="13878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8" name="Google Shape;1168;p13"/>
          <p:cNvSpPr/>
          <p:nvPr/>
        </p:nvSpPr>
        <p:spPr>
          <a:xfrm rot="1106660">
            <a:off x="10668683" y="1117577"/>
            <a:ext cx="100621" cy="306776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9" name="Google Shape;1169;p13"/>
          <p:cNvSpPr/>
          <p:nvPr/>
        </p:nvSpPr>
        <p:spPr>
          <a:xfrm rot="1106660">
            <a:off x="10760153" y="1168282"/>
            <a:ext cx="291913" cy="138677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0" name="Google Shape;1170;p13"/>
          <p:cNvSpPr/>
          <p:nvPr/>
        </p:nvSpPr>
        <p:spPr>
          <a:xfrm rot="1106660">
            <a:off x="10632945" y="964350"/>
            <a:ext cx="97779" cy="308525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1" name="Google Shape;1171;p13"/>
          <p:cNvSpPr/>
          <p:nvPr/>
        </p:nvSpPr>
        <p:spPr>
          <a:xfrm rot="1106660">
            <a:off x="10704559" y="1003327"/>
            <a:ext cx="300772" cy="118227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2" name="Google Shape;1172;p13"/>
          <p:cNvSpPr/>
          <p:nvPr/>
        </p:nvSpPr>
        <p:spPr>
          <a:xfrm rot="1106660">
            <a:off x="10581326" y="821306"/>
            <a:ext cx="102591" cy="306885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3" name="Google Shape;1173;p13"/>
          <p:cNvSpPr/>
          <p:nvPr/>
        </p:nvSpPr>
        <p:spPr>
          <a:xfrm rot="1106660">
            <a:off x="10636014" y="841300"/>
            <a:ext cx="307553" cy="101493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4" name="Google Shape;1174;p13"/>
          <p:cNvSpPr/>
          <p:nvPr/>
        </p:nvSpPr>
        <p:spPr>
          <a:xfrm rot="1106660">
            <a:off x="10490315" y="799928"/>
            <a:ext cx="536359" cy="645049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5" name="Google Shape;1175;p13"/>
          <p:cNvSpPr/>
          <p:nvPr/>
        </p:nvSpPr>
        <p:spPr>
          <a:xfrm rot="-3603133">
            <a:off x="10946693" y="5441550"/>
            <a:ext cx="431511" cy="361796"/>
          </a:xfrm>
          <a:custGeom>
            <a:avLst/>
            <a:gdLst/>
            <a:ahLst/>
            <a:cxnLst/>
            <a:rect l="l" t="t" r="r" b="b"/>
            <a:pathLst>
              <a:path w="3571" h="2994" extrusionOk="0">
                <a:moveTo>
                  <a:pt x="3388" y="1"/>
                </a:moveTo>
                <a:cubicBezTo>
                  <a:pt x="2872" y="1"/>
                  <a:pt x="1224" y="57"/>
                  <a:pt x="670" y="762"/>
                </a:cubicBezTo>
                <a:cubicBezTo>
                  <a:pt x="1" y="1601"/>
                  <a:pt x="438" y="2207"/>
                  <a:pt x="679" y="2475"/>
                </a:cubicBezTo>
                <a:cubicBezTo>
                  <a:pt x="679" y="2475"/>
                  <a:pt x="1149" y="2993"/>
                  <a:pt x="1755" y="2993"/>
                </a:cubicBezTo>
                <a:cubicBezTo>
                  <a:pt x="1890" y="2993"/>
                  <a:pt x="2033" y="2967"/>
                  <a:pt x="2178" y="2904"/>
                </a:cubicBezTo>
                <a:cubicBezTo>
                  <a:pt x="2973" y="2555"/>
                  <a:pt x="3571" y="833"/>
                  <a:pt x="3544" y="3"/>
                </a:cubicBezTo>
                <a:cubicBezTo>
                  <a:pt x="3544" y="3"/>
                  <a:pt x="3487" y="1"/>
                  <a:pt x="3388" y="1"/>
                </a:cubicBez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6" name="Google Shape;1176;p13"/>
          <p:cNvSpPr/>
          <p:nvPr/>
        </p:nvSpPr>
        <p:spPr>
          <a:xfrm rot="1365070">
            <a:off x="10474597" y="5719953"/>
            <a:ext cx="604816" cy="400587"/>
          </a:xfrm>
          <a:custGeom>
            <a:avLst/>
            <a:gdLst/>
            <a:ahLst/>
            <a:cxnLst/>
            <a:rect l="l" t="t" r="r" b="b"/>
            <a:pathLst>
              <a:path w="5005" h="3315" extrusionOk="0">
                <a:moveTo>
                  <a:pt x="3133" y="1"/>
                </a:moveTo>
                <a:cubicBezTo>
                  <a:pt x="3086" y="1"/>
                  <a:pt x="3041" y="10"/>
                  <a:pt x="2999" y="30"/>
                </a:cubicBezTo>
                <a:cubicBezTo>
                  <a:pt x="2651" y="190"/>
                  <a:pt x="2741" y="458"/>
                  <a:pt x="2741" y="458"/>
                </a:cubicBezTo>
                <a:cubicBezTo>
                  <a:pt x="2741" y="458"/>
                  <a:pt x="2316" y="210"/>
                  <a:pt x="1958" y="210"/>
                </a:cubicBezTo>
                <a:cubicBezTo>
                  <a:pt x="1832" y="210"/>
                  <a:pt x="1713" y="241"/>
                  <a:pt x="1625" y="324"/>
                </a:cubicBezTo>
                <a:cubicBezTo>
                  <a:pt x="1286" y="637"/>
                  <a:pt x="1803" y="896"/>
                  <a:pt x="1803" y="896"/>
                </a:cubicBezTo>
                <a:cubicBezTo>
                  <a:pt x="1803" y="896"/>
                  <a:pt x="1673" y="875"/>
                  <a:pt x="1507" y="875"/>
                </a:cubicBezTo>
                <a:cubicBezTo>
                  <a:pt x="1237" y="875"/>
                  <a:pt x="875" y="930"/>
                  <a:pt x="831" y="1217"/>
                </a:cubicBezTo>
                <a:cubicBezTo>
                  <a:pt x="759" y="1690"/>
                  <a:pt x="1295" y="1734"/>
                  <a:pt x="1295" y="1734"/>
                </a:cubicBezTo>
                <a:cubicBezTo>
                  <a:pt x="72" y="1877"/>
                  <a:pt x="1" y="2930"/>
                  <a:pt x="643" y="3127"/>
                </a:cubicBezTo>
                <a:cubicBezTo>
                  <a:pt x="733" y="3154"/>
                  <a:pt x="822" y="3166"/>
                  <a:pt x="909" y="3166"/>
                </a:cubicBezTo>
                <a:cubicBezTo>
                  <a:pt x="1448" y="3166"/>
                  <a:pt x="1910" y="2716"/>
                  <a:pt x="1911" y="2716"/>
                </a:cubicBezTo>
                <a:lnTo>
                  <a:pt x="1911" y="2716"/>
                </a:lnTo>
                <a:cubicBezTo>
                  <a:pt x="1911" y="2716"/>
                  <a:pt x="1821" y="3216"/>
                  <a:pt x="2241" y="3305"/>
                </a:cubicBezTo>
                <a:cubicBezTo>
                  <a:pt x="2270" y="3311"/>
                  <a:pt x="2297" y="3314"/>
                  <a:pt x="2325" y="3314"/>
                </a:cubicBezTo>
                <a:cubicBezTo>
                  <a:pt x="2693" y="3314"/>
                  <a:pt x="2910" y="2788"/>
                  <a:pt x="2910" y="2788"/>
                </a:cubicBezTo>
                <a:cubicBezTo>
                  <a:pt x="2910" y="2788"/>
                  <a:pt x="3104" y="3169"/>
                  <a:pt x="3399" y="3169"/>
                </a:cubicBezTo>
                <a:cubicBezTo>
                  <a:pt x="3484" y="3169"/>
                  <a:pt x="3578" y="3137"/>
                  <a:pt x="3678" y="3055"/>
                </a:cubicBezTo>
                <a:cubicBezTo>
                  <a:pt x="4124" y="2689"/>
                  <a:pt x="3847" y="2074"/>
                  <a:pt x="3847" y="2074"/>
                </a:cubicBezTo>
                <a:lnTo>
                  <a:pt x="3847" y="2074"/>
                </a:lnTo>
                <a:cubicBezTo>
                  <a:pt x="3847" y="2074"/>
                  <a:pt x="3976" y="2225"/>
                  <a:pt x="4171" y="2225"/>
                </a:cubicBezTo>
                <a:cubicBezTo>
                  <a:pt x="4276" y="2225"/>
                  <a:pt x="4400" y="2181"/>
                  <a:pt x="4534" y="2047"/>
                </a:cubicBezTo>
                <a:cubicBezTo>
                  <a:pt x="4847" y="1743"/>
                  <a:pt x="4651" y="1297"/>
                  <a:pt x="4651" y="1297"/>
                </a:cubicBezTo>
                <a:lnTo>
                  <a:pt x="4651" y="1297"/>
                </a:lnTo>
                <a:cubicBezTo>
                  <a:pt x="4703" y="1329"/>
                  <a:pt x="4745" y="1342"/>
                  <a:pt x="4778" y="1342"/>
                </a:cubicBezTo>
                <a:cubicBezTo>
                  <a:pt x="5005" y="1342"/>
                  <a:pt x="4793" y="681"/>
                  <a:pt x="4793" y="681"/>
                </a:cubicBezTo>
                <a:cubicBezTo>
                  <a:pt x="4793" y="681"/>
                  <a:pt x="4279" y="152"/>
                  <a:pt x="4046" y="152"/>
                </a:cubicBezTo>
                <a:cubicBezTo>
                  <a:pt x="4021" y="152"/>
                  <a:pt x="3999" y="158"/>
                  <a:pt x="3981" y="173"/>
                </a:cubicBezTo>
                <a:cubicBezTo>
                  <a:pt x="3874" y="244"/>
                  <a:pt x="3847" y="387"/>
                  <a:pt x="3928" y="485"/>
                </a:cubicBezTo>
                <a:cubicBezTo>
                  <a:pt x="3928" y="485"/>
                  <a:pt x="3478" y="1"/>
                  <a:pt x="31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7" name="Google Shape;1177;p13"/>
          <p:cNvSpPr/>
          <p:nvPr/>
        </p:nvSpPr>
        <p:spPr>
          <a:xfrm rot="1365070">
            <a:off x="10487034" y="5831446"/>
            <a:ext cx="434669" cy="278417"/>
          </a:xfrm>
          <a:custGeom>
            <a:avLst/>
            <a:gdLst/>
            <a:ahLst/>
            <a:cxnLst/>
            <a:rect l="l" t="t" r="r" b="b"/>
            <a:pathLst>
              <a:path w="3597" h="2304" extrusionOk="0">
                <a:moveTo>
                  <a:pt x="884" y="590"/>
                </a:moveTo>
                <a:cubicBezTo>
                  <a:pt x="919" y="608"/>
                  <a:pt x="955" y="608"/>
                  <a:pt x="1000" y="616"/>
                </a:cubicBezTo>
                <a:cubicBezTo>
                  <a:pt x="919" y="625"/>
                  <a:pt x="848" y="634"/>
                  <a:pt x="777" y="652"/>
                </a:cubicBezTo>
                <a:cubicBezTo>
                  <a:pt x="411" y="893"/>
                  <a:pt x="143" y="1259"/>
                  <a:pt x="18" y="1679"/>
                </a:cubicBezTo>
                <a:cubicBezTo>
                  <a:pt x="18" y="1696"/>
                  <a:pt x="9" y="1714"/>
                  <a:pt x="0" y="1723"/>
                </a:cubicBezTo>
                <a:cubicBezTo>
                  <a:pt x="71" y="1866"/>
                  <a:pt x="196" y="1964"/>
                  <a:pt x="348" y="2009"/>
                </a:cubicBezTo>
                <a:cubicBezTo>
                  <a:pt x="982" y="2205"/>
                  <a:pt x="1615" y="1598"/>
                  <a:pt x="1615" y="1598"/>
                </a:cubicBezTo>
                <a:cubicBezTo>
                  <a:pt x="1615" y="1598"/>
                  <a:pt x="1517" y="2098"/>
                  <a:pt x="1937" y="2187"/>
                </a:cubicBezTo>
                <a:cubicBezTo>
                  <a:pt x="2356" y="2277"/>
                  <a:pt x="2606" y="1670"/>
                  <a:pt x="2606" y="1670"/>
                </a:cubicBezTo>
                <a:cubicBezTo>
                  <a:pt x="2606" y="1670"/>
                  <a:pt x="2927" y="2303"/>
                  <a:pt x="3374" y="1937"/>
                </a:cubicBezTo>
                <a:cubicBezTo>
                  <a:pt x="3481" y="1848"/>
                  <a:pt x="3561" y="1732"/>
                  <a:pt x="3597" y="1598"/>
                </a:cubicBezTo>
                <a:cubicBezTo>
                  <a:pt x="3213" y="483"/>
                  <a:pt x="1901" y="1"/>
                  <a:pt x="884" y="59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8" name="Google Shape;1178;p13"/>
          <p:cNvSpPr/>
          <p:nvPr/>
        </p:nvSpPr>
        <p:spPr>
          <a:xfrm rot="1365070">
            <a:off x="10500134" y="5720485"/>
            <a:ext cx="567476" cy="403971"/>
          </a:xfrm>
          <a:custGeom>
            <a:avLst/>
            <a:gdLst/>
            <a:ahLst/>
            <a:cxnLst/>
            <a:rect l="l" t="t" r="r" b="b"/>
            <a:pathLst>
              <a:path w="4696" h="3343" extrusionOk="0">
                <a:moveTo>
                  <a:pt x="1697" y="2735"/>
                </a:moveTo>
                <a:lnTo>
                  <a:pt x="1697" y="2735"/>
                </a:lnTo>
                <a:cubicBezTo>
                  <a:pt x="1697" y="2735"/>
                  <a:pt x="1697" y="2735"/>
                  <a:pt x="1697" y="2735"/>
                </a:cubicBezTo>
                <a:lnTo>
                  <a:pt x="1697" y="2735"/>
                </a:lnTo>
                <a:cubicBezTo>
                  <a:pt x="1697" y="2735"/>
                  <a:pt x="1697" y="2735"/>
                  <a:pt x="1697" y="2735"/>
                </a:cubicBezTo>
                <a:close/>
                <a:moveTo>
                  <a:pt x="1695" y="2737"/>
                </a:moveTo>
                <a:lnTo>
                  <a:pt x="1695" y="2737"/>
                </a:lnTo>
                <a:cubicBezTo>
                  <a:pt x="1481" y="2941"/>
                  <a:pt x="1214" y="3083"/>
                  <a:pt x="920" y="3164"/>
                </a:cubicBezTo>
                <a:cubicBezTo>
                  <a:pt x="1205" y="3092"/>
                  <a:pt x="1481" y="2941"/>
                  <a:pt x="1695" y="2737"/>
                </a:cubicBezTo>
                <a:close/>
                <a:moveTo>
                  <a:pt x="2898" y="1"/>
                </a:moveTo>
                <a:cubicBezTo>
                  <a:pt x="2878" y="1"/>
                  <a:pt x="2858" y="2"/>
                  <a:pt x="2839" y="4"/>
                </a:cubicBezTo>
                <a:cubicBezTo>
                  <a:pt x="2776" y="22"/>
                  <a:pt x="2705" y="58"/>
                  <a:pt x="2652" y="102"/>
                </a:cubicBezTo>
                <a:cubicBezTo>
                  <a:pt x="2540" y="182"/>
                  <a:pt x="2479" y="311"/>
                  <a:pt x="2498" y="439"/>
                </a:cubicBezTo>
                <a:lnTo>
                  <a:pt x="2498" y="439"/>
                </a:lnTo>
                <a:cubicBezTo>
                  <a:pt x="2367" y="368"/>
                  <a:pt x="2236" y="313"/>
                  <a:pt x="2089" y="272"/>
                </a:cubicBezTo>
                <a:cubicBezTo>
                  <a:pt x="1984" y="235"/>
                  <a:pt x="1875" y="215"/>
                  <a:pt x="1762" y="215"/>
                </a:cubicBezTo>
                <a:cubicBezTo>
                  <a:pt x="1711" y="215"/>
                  <a:pt x="1660" y="219"/>
                  <a:pt x="1607" y="227"/>
                </a:cubicBezTo>
                <a:cubicBezTo>
                  <a:pt x="1527" y="245"/>
                  <a:pt x="1447" y="281"/>
                  <a:pt x="1384" y="343"/>
                </a:cubicBezTo>
                <a:cubicBezTo>
                  <a:pt x="1322" y="397"/>
                  <a:pt x="1286" y="477"/>
                  <a:pt x="1277" y="566"/>
                </a:cubicBezTo>
                <a:cubicBezTo>
                  <a:pt x="1277" y="647"/>
                  <a:pt x="1313" y="727"/>
                  <a:pt x="1384" y="790"/>
                </a:cubicBezTo>
                <a:cubicBezTo>
                  <a:pt x="1417" y="822"/>
                  <a:pt x="1453" y="855"/>
                  <a:pt x="1495" y="884"/>
                </a:cubicBezTo>
                <a:lnTo>
                  <a:pt x="1495" y="884"/>
                </a:lnTo>
                <a:cubicBezTo>
                  <a:pt x="1438" y="878"/>
                  <a:pt x="1381" y="875"/>
                  <a:pt x="1324" y="875"/>
                </a:cubicBezTo>
                <a:cubicBezTo>
                  <a:pt x="1252" y="875"/>
                  <a:pt x="1180" y="880"/>
                  <a:pt x="1107" y="888"/>
                </a:cubicBezTo>
                <a:cubicBezTo>
                  <a:pt x="1027" y="897"/>
                  <a:pt x="947" y="915"/>
                  <a:pt x="875" y="941"/>
                </a:cubicBezTo>
                <a:cubicBezTo>
                  <a:pt x="795" y="968"/>
                  <a:pt x="724" y="1013"/>
                  <a:pt x="670" y="1075"/>
                </a:cubicBezTo>
                <a:cubicBezTo>
                  <a:pt x="572" y="1218"/>
                  <a:pt x="572" y="1405"/>
                  <a:pt x="661" y="1548"/>
                </a:cubicBezTo>
                <a:cubicBezTo>
                  <a:pt x="735" y="1648"/>
                  <a:pt x="843" y="1719"/>
                  <a:pt x="961" y="1751"/>
                </a:cubicBezTo>
                <a:lnTo>
                  <a:pt x="961" y="1751"/>
                </a:lnTo>
                <a:cubicBezTo>
                  <a:pt x="702" y="1797"/>
                  <a:pt x="461" y="1913"/>
                  <a:pt x="260" y="2084"/>
                </a:cubicBezTo>
                <a:cubicBezTo>
                  <a:pt x="144" y="2191"/>
                  <a:pt x="72" y="2325"/>
                  <a:pt x="37" y="2476"/>
                </a:cubicBezTo>
                <a:cubicBezTo>
                  <a:pt x="1" y="2619"/>
                  <a:pt x="28" y="2780"/>
                  <a:pt x="108" y="2914"/>
                </a:cubicBezTo>
                <a:cubicBezTo>
                  <a:pt x="188" y="3039"/>
                  <a:pt x="322" y="3137"/>
                  <a:pt x="474" y="3164"/>
                </a:cubicBezTo>
                <a:cubicBezTo>
                  <a:pt x="545" y="3181"/>
                  <a:pt x="619" y="3190"/>
                  <a:pt x="694" y="3190"/>
                </a:cubicBezTo>
                <a:cubicBezTo>
                  <a:pt x="768" y="3190"/>
                  <a:pt x="844" y="3181"/>
                  <a:pt x="920" y="3164"/>
                </a:cubicBezTo>
                <a:lnTo>
                  <a:pt x="920" y="3164"/>
                </a:lnTo>
                <a:cubicBezTo>
                  <a:pt x="854" y="3176"/>
                  <a:pt x="786" y="3183"/>
                  <a:pt x="716" y="3183"/>
                </a:cubicBezTo>
                <a:cubicBezTo>
                  <a:pt x="636" y="3183"/>
                  <a:pt x="555" y="3174"/>
                  <a:pt x="474" y="3155"/>
                </a:cubicBezTo>
                <a:cubicBezTo>
                  <a:pt x="331" y="3119"/>
                  <a:pt x="206" y="3030"/>
                  <a:pt x="126" y="2905"/>
                </a:cubicBezTo>
                <a:cubicBezTo>
                  <a:pt x="45" y="2780"/>
                  <a:pt x="28" y="2628"/>
                  <a:pt x="63" y="2485"/>
                </a:cubicBezTo>
                <a:cubicBezTo>
                  <a:pt x="99" y="2343"/>
                  <a:pt x="179" y="2209"/>
                  <a:pt x="286" y="2110"/>
                </a:cubicBezTo>
                <a:cubicBezTo>
                  <a:pt x="510" y="1914"/>
                  <a:pt x="795" y="1798"/>
                  <a:pt x="1090" y="1771"/>
                </a:cubicBezTo>
                <a:lnTo>
                  <a:pt x="1224" y="1762"/>
                </a:lnTo>
                <a:lnTo>
                  <a:pt x="1090" y="1745"/>
                </a:lnTo>
                <a:cubicBezTo>
                  <a:pt x="1087" y="1744"/>
                  <a:pt x="1084" y="1744"/>
                  <a:pt x="1081" y="1743"/>
                </a:cubicBezTo>
                <a:lnTo>
                  <a:pt x="1081" y="1743"/>
                </a:lnTo>
                <a:lnTo>
                  <a:pt x="1081" y="1736"/>
                </a:lnTo>
                <a:cubicBezTo>
                  <a:pt x="1071" y="1737"/>
                  <a:pt x="1060" y="1738"/>
                  <a:pt x="1050" y="1739"/>
                </a:cubicBezTo>
                <a:lnTo>
                  <a:pt x="1050" y="1739"/>
                </a:lnTo>
                <a:cubicBezTo>
                  <a:pt x="913" y="1714"/>
                  <a:pt x="787" y="1644"/>
                  <a:pt x="697" y="1530"/>
                </a:cubicBezTo>
                <a:cubicBezTo>
                  <a:pt x="617" y="1396"/>
                  <a:pt x="617" y="1227"/>
                  <a:pt x="706" y="1102"/>
                </a:cubicBezTo>
                <a:cubicBezTo>
                  <a:pt x="759" y="1048"/>
                  <a:pt x="822" y="1004"/>
                  <a:pt x="893" y="977"/>
                </a:cubicBezTo>
                <a:cubicBezTo>
                  <a:pt x="965" y="950"/>
                  <a:pt x="1036" y="932"/>
                  <a:pt x="1116" y="923"/>
                </a:cubicBezTo>
                <a:cubicBezTo>
                  <a:pt x="1178" y="917"/>
                  <a:pt x="1238" y="914"/>
                  <a:pt x="1298" y="914"/>
                </a:cubicBezTo>
                <a:cubicBezTo>
                  <a:pt x="1390" y="914"/>
                  <a:pt x="1483" y="921"/>
                  <a:pt x="1578" y="931"/>
                </a:cubicBezTo>
                <a:lnTo>
                  <a:pt x="1578" y="931"/>
                </a:lnTo>
                <a:cubicBezTo>
                  <a:pt x="1579" y="932"/>
                  <a:pt x="1580" y="932"/>
                  <a:pt x="1581" y="932"/>
                </a:cubicBezTo>
                <a:lnTo>
                  <a:pt x="1581" y="931"/>
                </a:lnTo>
                <a:lnTo>
                  <a:pt x="1581" y="931"/>
                </a:lnTo>
                <a:cubicBezTo>
                  <a:pt x="1584" y="932"/>
                  <a:pt x="1587" y="932"/>
                  <a:pt x="1589" y="932"/>
                </a:cubicBezTo>
                <a:lnTo>
                  <a:pt x="1697" y="950"/>
                </a:lnTo>
                <a:lnTo>
                  <a:pt x="1598" y="897"/>
                </a:lnTo>
                <a:cubicBezTo>
                  <a:pt x="1527" y="861"/>
                  <a:pt x="1464" y="816"/>
                  <a:pt x="1411" y="763"/>
                </a:cubicBezTo>
                <a:cubicBezTo>
                  <a:pt x="1357" y="709"/>
                  <a:pt x="1322" y="638"/>
                  <a:pt x="1322" y="566"/>
                </a:cubicBezTo>
                <a:cubicBezTo>
                  <a:pt x="1331" y="486"/>
                  <a:pt x="1366" y="424"/>
                  <a:pt x="1420" y="370"/>
                </a:cubicBezTo>
                <a:cubicBezTo>
                  <a:pt x="1473" y="317"/>
                  <a:pt x="1545" y="281"/>
                  <a:pt x="1625" y="272"/>
                </a:cubicBezTo>
                <a:cubicBezTo>
                  <a:pt x="1672" y="264"/>
                  <a:pt x="1720" y="260"/>
                  <a:pt x="1768" y="260"/>
                </a:cubicBezTo>
                <a:cubicBezTo>
                  <a:pt x="1875" y="260"/>
                  <a:pt x="1982" y="280"/>
                  <a:pt x="2080" y="317"/>
                </a:cubicBezTo>
                <a:cubicBezTo>
                  <a:pt x="2232" y="361"/>
                  <a:pt x="2375" y="424"/>
                  <a:pt x="2518" y="495"/>
                </a:cubicBezTo>
                <a:lnTo>
                  <a:pt x="2571" y="531"/>
                </a:lnTo>
                <a:lnTo>
                  <a:pt x="2553" y="468"/>
                </a:lnTo>
                <a:cubicBezTo>
                  <a:pt x="2518" y="343"/>
                  <a:pt x="2571" y="209"/>
                  <a:pt x="2678" y="138"/>
                </a:cubicBezTo>
                <a:cubicBezTo>
                  <a:pt x="2732" y="93"/>
                  <a:pt x="2794" y="67"/>
                  <a:pt x="2857" y="49"/>
                </a:cubicBezTo>
                <a:cubicBezTo>
                  <a:pt x="2874" y="46"/>
                  <a:pt x="2890" y="45"/>
                  <a:pt x="2907" y="45"/>
                </a:cubicBezTo>
                <a:cubicBezTo>
                  <a:pt x="2953" y="45"/>
                  <a:pt x="2998" y="54"/>
                  <a:pt x="3044" y="67"/>
                </a:cubicBezTo>
                <a:cubicBezTo>
                  <a:pt x="3169" y="111"/>
                  <a:pt x="3285" y="174"/>
                  <a:pt x="3392" y="254"/>
                </a:cubicBezTo>
                <a:cubicBezTo>
                  <a:pt x="3491" y="328"/>
                  <a:pt x="3590" y="410"/>
                  <a:pt x="3682" y="500"/>
                </a:cubicBezTo>
                <a:lnTo>
                  <a:pt x="3682" y="500"/>
                </a:lnTo>
                <a:cubicBezTo>
                  <a:pt x="3686" y="507"/>
                  <a:pt x="3691" y="515"/>
                  <a:pt x="3696" y="522"/>
                </a:cubicBezTo>
                <a:lnTo>
                  <a:pt x="3701" y="518"/>
                </a:lnTo>
                <a:lnTo>
                  <a:pt x="3701" y="518"/>
                </a:lnTo>
                <a:cubicBezTo>
                  <a:pt x="3702" y="519"/>
                  <a:pt x="3703" y="521"/>
                  <a:pt x="3705" y="522"/>
                </a:cubicBezTo>
                <a:lnTo>
                  <a:pt x="3740" y="486"/>
                </a:lnTo>
                <a:cubicBezTo>
                  <a:pt x="3705" y="441"/>
                  <a:pt x="3687" y="397"/>
                  <a:pt x="3696" y="343"/>
                </a:cubicBezTo>
                <a:cubicBezTo>
                  <a:pt x="3696" y="290"/>
                  <a:pt x="3723" y="245"/>
                  <a:pt x="3767" y="218"/>
                </a:cubicBezTo>
                <a:cubicBezTo>
                  <a:pt x="3785" y="201"/>
                  <a:pt x="3807" y="194"/>
                  <a:pt x="3831" y="194"/>
                </a:cubicBezTo>
                <a:cubicBezTo>
                  <a:pt x="3854" y="194"/>
                  <a:pt x="3879" y="201"/>
                  <a:pt x="3901" y="209"/>
                </a:cubicBezTo>
                <a:cubicBezTo>
                  <a:pt x="3955" y="227"/>
                  <a:pt x="3999" y="254"/>
                  <a:pt x="4053" y="281"/>
                </a:cubicBezTo>
                <a:cubicBezTo>
                  <a:pt x="4237" y="403"/>
                  <a:pt x="4403" y="543"/>
                  <a:pt x="4561" y="700"/>
                </a:cubicBezTo>
                <a:lnTo>
                  <a:pt x="4561" y="700"/>
                </a:lnTo>
                <a:cubicBezTo>
                  <a:pt x="4606" y="843"/>
                  <a:pt x="4633" y="977"/>
                  <a:pt x="4651" y="1120"/>
                </a:cubicBezTo>
                <a:cubicBezTo>
                  <a:pt x="4660" y="1191"/>
                  <a:pt x="4651" y="1254"/>
                  <a:pt x="4615" y="1316"/>
                </a:cubicBezTo>
                <a:cubicBezTo>
                  <a:pt x="4602" y="1336"/>
                  <a:pt x="4584" y="1343"/>
                  <a:pt x="4563" y="1343"/>
                </a:cubicBezTo>
                <a:cubicBezTo>
                  <a:pt x="4528" y="1343"/>
                  <a:pt x="4485" y="1321"/>
                  <a:pt x="4445" y="1298"/>
                </a:cubicBezTo>
                <a:lnTo>
                  <a:pt x="4392" y="1272"/>
                </a:lnTo>
                <a:lnTo>
                  <a:pt x="4419" y="1325"/>
                </a:lnTo>
                <a:cubicBezTo>
                  <a:pt x="4419" y="1327"/>
                  <a:pt x="4420" y="1329"/>
                  <a:pt x="4421" y="1332"/>
                </a:cubicBezTo>
                <a:lnTo>
                  <a:pt x="4421" y="1332"/>
                </a:lnTo>
                <a:lnTo>
                  <a:pt x="4419" y="1334"/>
                </a:lnTo>
                <a:cubicBezTo>
                  <a:pt x="4420" y="1335"/>
                  <a:pt x="4421" y="1335"/>
                  <a:pt x="4422" y="1336"/>
                </a:cubicBezTo>
                <a:lnTo>
                  <a:pt x="4422" y="1336"/>
                </a:lnTo>
                <a:cubicBezTo>
                  <a:pt x="4465" y="1457"/>
                  <a:pt x="4490" y="1579"/>
                  <a:pt x="4472" y="1709"/>
                </a:cubicBezTo>
                <a:cubicBezTo>
                  <a:pt x="4463" y="1834"/>
                  <a:pt x="4410" y="1959"/>
                  <a:pt x="4312" y="2048"/>
                </a:cubicBezTo>
                <a:cubicBezTo>
                  <a:pt x="4231" y="2146"/>
                  <a:pt x="4106" y="2209"/>
                  <a:pt x="3981" y="2226"/>
                </a:cubicBezTo>
                <a:cubicBezTo>
                  <a:pt x="3972" y="2227"/>
                  <a:pt x="3962" y="2227"/>
                  <a:pt x="3953" y="2227"/>
                </a:cubicBezTo>
                <a:cubicBezTo>
                  <a:pt x="3830" y="2227"/>
                  <a:pt x="3717" y="2175"/>
                  <a:pt x="3642" y="2084"/>
                </a:cubicBezTo>
                <a:lnTo>
                  <a:pt x="3642" y="2084"/>
                </a:lnTo>
                <a:cubicBezTo>
                  <a:pt x="3642" y="2084"/>
                  <a:pt x="3642" y="2084"/>
                  <a:pt x="3642" y="2084"/>
                </a:cubicBezTo>
                <a:lnTo>
                  <a:pt x="3580" y="2021"/>
                </a:lnTo>
                <a:lnTo>
                  <a:pt x="3615" y="2102"/>
                </a:lnTo>
                <a:cubicBezTo>
                  <a:pt x="3616" y="2104"/>
                  <a:pt x="3617" y="2106"/>
                  <a:pt x="3618" y="2108"/>
                </a:cubicBezTo>
                <a:lnTo>
                  <a:pt x="3618" y="2108"/>
                </a:lnTo>
                <a:lnTo>
                  <a:pt x="3615" y="2110"/>
                </a:lnTo>
                <a:cubicBezTo>
                  <a:pt x="3618" y="2113"/>
                  <a:pt x="3620" y="2115"/>
                  <a:pt x="3622" y="2117"/>
                </a:cubicBezTo>
                <a:lnTo>
                  <a:pt x="3622" y="2117"/>
                </a:lnTo>
                <a:cubicBezTo>
                  <a:pt x="3680" y="2265"/>
                  <a:pt x="3704" y="2428"/>
                  <a:pt x="3696" y="2583"/>
                </a:cubicBezTo>
                <a:cubicBezTo>
                  <a:pt x="3687" y="2753"/>
                  <a:pt x="3615" y="2914"/>
                  <a:pt x="3490" y="3021"/>
                </a:cubicBezTo>
                <a:cubicBezTo>
                  <a:pt x="3437" y="3083"/>
                  <a:pt x="3366" y="3128"/>
                  <a:pt x="3285" y="3155"/>
                </a:cubicBezTo>
                <a:cubicBezTo>
                  <a:pt x="3248" y="3167"/>
                  <a:pt x="3211" y="3174"/>
                  <a:pt x="3173" y="3174"/>
                </a:cubicBezTo>
                <a:cubicBezTo>
                  <a:pt x="3130" y="3174"/>
                  <a:pt x="3087" y="3165"/>
                  <a:pt x="3044" y="3146"/>
                </a:cubicBezTo>
                <a:cubicBezTo>
                  <a:pt x="2892" y="3065"/>
                  <a:pt x="2776" y="2949"/>
                  <a:pt x="2696" y="2798"/>
                </a:cubicBezTo>
                <a:lnTo>
                  <a:pt x="2687" y="2780"/>
                </a:lnTo>
                <a:lnTo>
                  <a:pt x="2678" y="2798"/>
                </a:lnTo>
                <a:cubicBezTo>
                  <a:pt x="2625" y="2932"/>
                  <a:pt x="2553" y="3048"/>
                  <a:pt x="2455" y="3146"/>
                </a:cubicBezTo>
                <a:cubicBezTo>
                  <a:pt x="2411" y="3199"/>
                  <a:pt x="2357" y="3244"/>
                  <a:pt x="2295" y="3280"/>
                </a:cubicBezTo>
                <a:cubicBezTo>
                  <a:pt x="2241" y="3306"/>
                  <a:pt x="2170" y="3324"/>
                  <a:pt x="2098" y="3333"/>
                </a:cubicBezTo>
                <a:cubicBezTo>
                  <a:pt x="1964" y="3333"/>
                  <a:pt x="1830" y="3262"/>
                  <a:pt x="1759" y="3137"/>
                </a:cubicBezTo>
                <a:cubicBezTo>
                  <a:pt x="1697" y="3012"/>
                  <a:pt x="1670" y="2878"/>
                  <a:pt x="1697" y="2735"/>
                </a:cubicBezTo>
                <a:lnTo>
                  <a:pt x="1697" y="2735"/>
                </a:lnTo>
                <a:cubicBezTo>
                  <a:pt x="1670" y="2878"/>
                  <a:pt x="1688" y="3021"/>
                  <a:pt x="1750" y="3146"/>
                </a:cubicBezTo>
                <a:cubicBezTo>
                  <a:pt x="1830" y="3262"/>
                  <a:pt x="1955" y="3342"/>
                  <a:pt x="2098" y="3342"/>
                </a:cubicBezTo>
                <a:cubicBezTo>
                  <a:pt x="2170" y="3342"/>
                  <a:pt x="2241" y="3324"/>
                  <a:pt x="2303" y="3289"/>
                </a:cubicBezTo>
                <a:cubicBezTo>
                  <a:pt x="2366" y="3253"/>
                  <a:pt x="2419" y="3208"/>
                  <a:pt x="2464" y="3164"/>
                </a:cubicBezTo>
                <a:cubicBezTo>
                  <a:pt x="2557" y="3062"/>
                  <a:pt x="2634" y="2952"/>
                  <a:pt x="2688" y="2827"/>
                </a:cubicBezTo>
                <a:lnTo>
                  <a:pt x="2688" y="2827"/>
                </a:lnTo>
                <a:cubicBezTo>
                  <a:pt x="2761" y="2978"/>
                  <a:pt x="2890" y="3096"/>
                  <a:pt x="3035" y="3173"/>
                </a:cubicBezTo>
                <a:cubicBezTo>
                  <a:pt x="3078" y="3192"/>
                  <a:pt x="3124" y="3201"/>
                  <a:pt x="3171" y="3201"/>
                </a:cubicBezTo>
                <a:cubicBezTo>
                  <a:pt x="3211" y="3201"/>
                  <a:pt x="3253" y="3194"/>
                  <a:pt x="3294" y="3181"/>
                </a:cubicBezTo>
                <a:cubicBezTo>
                  <a:pt x="3374" y="3155"/>
                  <a:pt x="3446" y="3110"/>
                  <a:pt x="3508" y="3048"/>
                </a:cubicBezTo>
                <a:cubicBezTo>
                  <a:pt x="3633" y="2932"/>
                  <a:pt x="3714" y="2762"/>
                  <a:pt x="3723" y="2592"/>
                </a:cubicBezTo>
                <a:cubicBezTo>
                  <a:pt x="3730" y="2450"/>
                  <a:pt x="3712" y="2300"/>
                  <a:pt x="3669" y="2161"/>
                </a:cubicBezTo>
                <a:lnTo>
                  <a:pt x="3669" y="2161"/>
                </a:lnTo>
                <a:cubicBezTo>
                  <a:pt x="3748" y="2224"/>
                  <a:pt x="3848" y="2263"/>
                  <a:pt x="3954" y="2263"/>
                </a:cubicBezTo>
                <a:cubicBezTo>
                  <a:pt x="3963" y="2263"/>
                  <a:pt x="3972" y="2263"/>
                  <a:pt x="3981" y="2262"/>
                </a:cubicBezTo>
                <a:cubicBezTo>
                  <a:pt x="4115" y="2244"/>
                  <a:pt x="4240" y="2182"/>
                  <a:pt x="4338" y="2075"/>
                </a:cubicBezTo>
                <a:cubicBezTo>
                  <a:pt x="4428" y="1977"/>
                  <a:pt x="4490" y="1852"/>
                  <a:pt x="4508" y="1709"/>
                </a:cubicBezTo>
                <a:cubicBezTo>
                  <a:pt x="4516" y="1591"/>
                  <a:pt x="4503" y="1473"/>
                  <a:pt x="4463" y="1356"/>
                </a:cubicBezTo>
                <a:lnTo>
                  <a:pt x="4463" y="1356"/>
                </a:lnTo>
                <a:cubicBezTo>
                  <a:pt x="4484" y="1365"/>
                  <a:pt x="4505" y="1373"/>
                  <a:pt x="4526" y="1379"/>
                </a:cubicBezTo>
                <a:cubicBezTo>
                  <a:pt x="4538" y="1383"/>
                  <a:pt x="4550" y="1386"/>
                  <a:pt x="4561" y="1386"/>
                </a:cubicBezTo>
                <a:cubicBezTo>
                  <a:pt x="4593" y="1386"/>
                  <a:pt x="4622" y="1369"/>
                  <a:pt x="4642" y="1343"/>
                </a:cubicBezTo>
                <a:cubicBezTo>
                  <a:pt x="4677" y="1272"/>
                  <a:pt x="4695" y="1191"/>
                  <a:pt x="4686" y="1120"/>
                </a:cubicBezTo>
                <a:cubicBezTo>
                  <a:pt x="4669" y="968"/>
                  <a:pt x="4642" y="825"/>
                  <a:pt x="4597" y="691"/>
                </a:cubicBezTo>
                <a:cubicBezTo>
                  <a:pt x="4437" y="522"/>
                  <a:pt x="4258" y="379"/>
                  <a:pt x="4071" y="245"/>
                </a:cubicBezTo>
                <a:cubicBezTo>
                  <a:pt x="4026" y="218"/>
                  <a:pt x="3972" y="192"/>
                  <a:pt x="3919" y="174"/>
                </a:cubicBezTo>
                <a:cubicBezTo>
                  <a:pt x="3892" y="156"/>
                  <a:pt x="3856" y="156"/>
                  <a:pt x="3830" y="156"/>
                </a:cubicBezTo>
                <a:cubicBezTo>
                  <a:pt x="3794" y="156"/>
                  <a:pt x="3758" y="165"/>
                  <a:pt x="3731" y="192"/>
                </a:cubicBezTo>
                <a:cubicBezTo>
                  <a:pt x="3687" y="227"/>
                  <a:pt x="3651" y="281"/>
                  <a:pt x="3642" y="343"/>
                </a:cubicBezTo>
                <a:cubicBezTo>
                  <a:pt x="3642" y="366"/>
                  <a:pt x="3644" y="388"/>
                  <a:pt x="3649" y="410"/>
                </a:cubicBezTo>
                <a:lnTo>
                  <a:pt x="3649" y="410"/>
                </a:lnTo>
                <a:cubicBezTo>
                  <a:pt x="3579" y="341"/>
                  <a:pt x="3501" y="275"/>
                  <a:pt x="3419" y="218"/>
                </a:cubicBezTo>
                <a:cubicBezTo>
                  <a:pt x="3312" y="129"/>
                  <a:pt x="3187" y="67"/>
                  <a:pt x="3053" y="22"/>
                </a:cubicBezTo>
                <a:cubicBezTo>
                  <a:pt x="3007" y="9"/>
                  <a:pt x="2952" y="1"/>
                  <a:pt x="289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9" name="Google Shape;1179;p13"/>
          <p:cNvSpPr/>
          <p:nvPr/>
        </p:nvSpPr>
        <p:spPr>
          <a:xfrm rot="1365070">
            <a:off x="10603981" y="5791371"/>
            <a:ext cx="575935" cy="298597"/>
          </a:xfrm>
          <a:custGeom>
            <a:avLst/>
            <a:gdLst/>
            <a:ahLst/>
            <a:cxnLst/>
            <a:rect l="l" t="t" r="r" b="b"/>
            <a:pathLst>
              <a:path w="4766" h="2471" extrusionOk="0">
                <a:moveTo>
                  <a:pt x="4671" y="0"/>
                </a:moveTo>
                <a:cubicBezTo>
                  <a:pt x="4661" y="0"/>
                  <a:pt x="4652" y="2"/>
                  <a:pt x="4642" y="7"/>
                </a:cubicBezTo>
                <a:cubicBezTo>
                  <a:pt x="4142" y="239"/>
                  <a:pt x="3642" y="471"/>
                  <a:pt x="3142" y="703"/>
                </a:cubicBezTo>
                <a:lnTo>
                  <a:pt x="2428" y="311"/>
                </a:lnTo>
                <a:cubicBezTo>
                  <a:pt x="2425" y="309"/>
                  <a:pt x="2423" y="308"/>
                  <a:pt x="2422" y="308"/>
                </a:cubicBezTo>
                <a:cubicBezTo>
                  <a:pt x="2395" y="308"/>
                  <a:pt x="2803" y="664"/>
                  <a:pt x="2999" y="775"/>
                </a:cubicBezTo>
                <a:lnTo>
                  <a:pt x="2526" y="998"/>
                </a:lnTo>
                <a:lnTo>
                  <a:pt x="2464" y="1025"/>
                </a:lnTo>
                <a:lnTo>
                  <a:pt x="1322" y="516"/>
                </a:lnTo>
                <a:lnTo>
                  <a:pt x="1322" y="516"/>
                </a:lnTo>
                <a:cubicBezTo>
                  <a:pt x="1634" y="730"/>
                  <a:pt x="1973" y="926"/>
                  <a:pt x="2312" y="1096"/>
                </a:cubicBezTo>
                <a:lnTo>
                  <a:pt x="1902" y="1292"/>
                </a:lnTo>
                <a:lnTo>
                  <a:pt x="608" y="1087"/>
                </a:lnTo>
                <a:lnTo>
                  <a:pt x="411" y="1051"/>
                </a:lnTo>
                <a:lnTo>
                  <a:pt x="411" y="1051"/>
                </a:lnTo>
                <a:cubicBezTo>
                  <a:pt x="840" y="1194"/>
                  <a:pt x="1268" y="1301"/>
                  <a:pt x="1696" y="1391"/>
                </a:cubicBezTo>
                <a:lnTo>
                  <a:pt x="429" y="1989"/>
                </a:lnTo>
                <a:lnTo>
                  <a:pt x="1" y="2194"/>
                </a:lnTo>
                <a:cubicBezTo>
                  <a:pt x="438" y="2069"/>
                  <a:pt x="866" y="1908"/>
                  <a:pt x="1286" y="1730"/>
                </a:cubicBezTo>
                <a:lnTo>
                  <a:pt x="1759" y="1507"/>
                </a:lnTo>
                <a:lnTo>
                  <a:pt x="1759" y="1507"/>
                </a:lnTo>
                <a:lnTo>
                  <a:pt x="1304" y="2328"/>
                </a:lnTo>
                <a:lnTo>
                  <a:pt x="1223" y="2471"/>
                </a:lnTo>
                <a:cubicBezTo>
                  <a:pt x="1464" y="2176"/>
                  <a:pt x="1687" y="1864"/>
                  <a:pt x="1884" y="1533"/>
                </a:cubicBezTo>
                <a:lnTo>
                  <a:pt x="1955" y="1408"/>
                </a:lnTo>
                <a:lnTo>
                  <a:pt x="2384" y="1203"/>
                </a:lnTo>
                <a:lnTo>
                  <a:pt x="2384" y="1203"/>
                </a:lnTo>
                <a:cubicBezTo>
                  <a:pt x="2348" y="1587"/>
                  <a:pt x="2348" y="1962"/>
                  <a:pt x="2366" y="2346"/>
                </a:cubicBezTo>
                <a:lnTo>
                  <a:pt x="2518" y="1141"/>
                </a:lnTo>
                <a:lnTo>
                  <a:pt x="3071" y="882"/>
                </a:lnTo>
                <a:lnTo>
                  <a:pt x="3071" y="882"/>
                </a:lnTo>
                <a:cubicBezTo>
                  <a:pt x="3054" y="1098"/>
                  <a:pt x="3138" y="1577"/>
                  <a:pt x="3150" y="1577"/>
                </a:cubicBezTo>
                <a:cubicBezTo>
                  <a:pt x="3151" y="1577"/>
                  <a:pt x="3151" y="1575"/>
                  <a:pt x="3151" y="1569"/>
                </a:cubicBezTo>
                <a:cubicBezTo>
                  <a:pt x="3169" y="1319"/>
                  <a:pt x="3187" y="1069"/>
                  <a:pt x="3196" y="819"/>
                </a:cubicBezTo>
                <a:lnTo>
                  <a:pt x="3624" y="623"/>
                </a:lnTo>
                <a:cubicBezTo>
                  <a:pt x="3990" y="453"/>
                  <a:pt x="4347" y="284"/>
                  <a:pt x="4704" y="123"/>
                </a:cubicBezTo>
                <a:cubicBezTo>
                  <a:pt x="4766" y="85"/>
                  <a:pt x="4728" y="0"/>
                  <a:pt x="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0" name="Google Shape;1180;p13"/>
          <p:cNvSpPr/>
          <p:nvPr/>
        </p:nvSpPr>
        <p:spPr>
          <a:xfrm rot="-3603133">
            <a:off x="10944343" y="5442561"/>
            <a:ext cx="431511" cy="361796"/>
          </a:xfrm>
          <a:custGeom>
            <a:avLst/>
            <a:gdLst/>
            <a:ahLst/>
            <a:cxnLst/>
            <a:rect l="l" t="t" r="r" b="b"/>
            <a:pathLst>
              <a:path w="3571" h="2994" extrusionOk="0">
                <a:moveTo>
                  <a:pt x="3388" y="1"/>
                </a:moveTo>
                <a:cubicBezTo>
                  <a:pt x="2872" y="1"/>
                  <a:pt x="1224" y="57"/>
                  <a:pt x="670" y="762"/>
                </a:cubicBezTo>
                <a:cubicBezTo>
                  <a:pt x="1" y="1601"/>
                  <a:pt x="438" y="2207"/>
                  <a:pt x="679" y="2475"/>
                </a:cubicBezTo>
                <a:cubicBezTo>
                  <a:pt x="679" y="2475"/>
                  <a:pt x="1149" y="2993"/>
                  <a:pt x="1755" y="2993"/>
                </a:cubicBezTo>
                <a:cubicBezTo>
                  <a:pt x="1890" y="2993"/>
                  <a:pt x="2033" y="2967"/>
                  <a:pt x="2178" y="2904"/>
                </a:cubicBezTo>
                <a:cubicBezTo>
                  <a:pt x="2973" y="2555"/>
                  <a:pt x="3571" y="833"/>
                  <a:pt x="3544" y="3"/>
                </a:cubicBezTo>
                <a:cubicBezTo>
                  <a:pt x="3544" y="3"/>
                  <a:pt x="3487" y="1"/>
                  <a:pt x="338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1" name="Google Shape;1181;p13"/>
          <p:cNvSpPr/>
          <p:nvPr/>
        </p:nvSpPr>
        <p:spPr>
          <a:xfrm rot="-3603133">
            <a:off x="10977235" y="5463916"/>
            <a:ext cx="386439" cy="354304"/>
          </a:xfrm>
          <a:custGeom>
            <a:avLst/>
            <a:gdLst/>
            <a:ahLst/>
            <a:cxnLst/>
            <a:rect l="l" t="t" r="r" b="b"/>
            <a:pathLst>
              <a:path w="3198" h="2932" extrusionOk="0">
                <a:moveTo>
                  <a:pt x="1664" y="2377"/>
                </a:moveTo>
                <a:lnTo>
                  <a:pt x="1665" y="2377"/>
                </a:lnTo>
                <a:cubicBezTo>
                  <a:pt x="1666" y="2378"/>
                  <a:pt x="1666" y="2378"/>
                  <a:pt x="1666" y="2378"/>
                </a:cubicBezTo>
                <a:cubicBezTo>
                  <a:pt x="1667" y="2378"/>
                  <a:pt x="1666" y="2378"/>
                  <a:pt x="1664" y="2377"/>
                </a:cubicBezTo>
                <a:close/>
                <a:moveTo>
                  <a:pt x="3194" y="1"/>
                </a:moveTo>
                <a:cubicBezTo>
                  <a:pt x="3194" y="1"/>
                  <a:pt x="3193" y="2"/>
                  <a:pt x="3191" y="3"/>
                </a:cubicBezTo>
                <a:cubicBezTo>
                  <a:pt x="3084" y="102"/>
                  <a:pt x="2968" y="200"/>
                  <a:pt x="2861" y="298"/>
                </a:cubicBezTo>
                <a:cubicBezTo>
                  <a:pt x="2584" y="548"/>
                  <a:pt x="2307" y="798"/>
                  <a:pt x="2022" y="1048"/>
                </a:cubicBezTo>
                <a:cubicBezTo>
                  <a:pt x="2066" y="842"/>
                  <a:pt x="2093" y="637"/>
                  <a:pt x="2111" y="423"/>
                </a:cubicBezTo>
                <a:lnTo>
                  <a:pt x="2111" y="423"/>
                </a:lnTo>
                <a:cubicBezTo>
                  <a:pt x="2102" y="459"/>
                  <a:pt x="2093" y="494"/>
                  <a:pt x="2084" y="521"/>
                </a:cubicBezTo>
                <a:lnTo>
                  <a:pt x="1959" y="1101"/>
                </a:lnTo>
                <a:cubicBezTo>
                  <a:pt x="1825" y="1208"/>
                  <a:pt x="1700" y="1315"/>
                  <a:pt x="1575" y="1423"/>
                </a:cubicBezTo>
                <a:cubicBezTo>
                  <a:pt x="1406" y="1556"/>
                  <a:pt x="1236" y="1681"/>
                  <a:pt x="1076" y="1815"/>
                </a:cubicBezTo>
                <a:lnTo>
                  <a:pt x="1076" y="1780"/>
                </a:lnTo>
                <a:cubicBezTo>
                  <a:pt x="1093" y="1529"/>
                  <a:pt x="1094" y="992"/>
                  <a:pt x="1085" y="992"/>
                </a:cubicBezTo>
                <a:lnTo>
                  <a:pt x="1085" y="992"/>
                </a:lnTo>
                <a:cubicBezTo>
                  <a:pt x="1085" y="992"/>
                  <a:pt x="1085" y="993"/>
                  <a:pt x="1085" y="994"/>
                </a:cubicBezTo>
                <a:cubicBezTo>
                  <a:pt x="1076" y="1030"/>
                  <a:pt x="1076" y="1066"/>
                  <a:pt x="1076" y="1101"/>
                </a:cubicBezTo>
                <a:lnTo>
                  <a:pt x="1013" y="1869"/>
                </a:lnTo>
                <a:cubicBezTo>
                  <a:pt x="933" y="1931"/>
                  <a:pt x="853" y="1994"/>
                  <a:pt x="772" y="2065"/>
                </a:cubicBezTo>
                <a:cubicBezTo>
                  <a:pt x="612" y="2199"/>
                  <a:pt x="469" y="2333"/>
                  <a:pt x="326" y="2476"/>
                </a:cubicBezTo>
                <a:cubicBezTo>
                  <a:pt x="210" y="2592"/>
                  <a:pt x="112" y="2717"/>
                  <a:pt x="31" y="2851"/>
                </a:cubicBezTo>
                <a:cubicBezTo>
                  <a:pt x="1" y="2893"/>
                  <a:pt x="37" y="2932"/>
                  <a:pt x="78" y="2932"/>
                </a:cubicBezTo>
                <a:cubicBezTo>
                  <a:pt x="96" y="2932"/>
                  <a:pt x="116" y="2924"/>
                  <a:pt x="130" y="2904"/>
                </a:cubicBezTo>
                <a:cubicBezTo>
                  <a:pt x="228" y="2752"/>
                  <a:pt x="344" y="2610"/>
                  <a:pt x="478" y="2485"/>
                </a:cubicBezTo>
                <a:cubicBezTo>
                  <a:pt x="603" y="2360"/>
                  <a:pt x="737" y="2235"/>
                  <a:pt x="870" y="2128"/>
                </a:cubicBezTo>
                <a:lnTo>
                  <a:pt x="942" y="2154"/>
                </a:lnTo>
                <a:cubicBezTo>
                  <a:pt x="1164" y="2237"/>
                  <a:pt x="1623" y="2365"/>
                  <a:pt x="1664" y="2377"/>
                </a:cubicBezTo>
                <a:lnTo>
                  <a:pt x="1664" y="2377"/>
                </a:lnTo>
                <a:lnTo>
                  <a:pt x="1567" y="2333"/>
                </a:lnTo>
                <a:lnTo>
                  <a:pt x="924" y="2092"/>
                </a:lnTo>
                <a:lnTo>
                  <a:pt x="995" y="2020"/>
                </a:lnTo>
                <a:cubicBezTo>
                  <a:pt x="1129" y="1913"/>
                  <a:pt x="1272" y="1806"/>
                  <a:pt x="1406" y="1708"/>
                </a:cubicBezTo>
                <a:lnTo>
                  <a:pt x="1486" y="1726"/>
                </a:lnTo>
                <a:cubicBezTo>
                  <a:pt x="1722" y="1785"/>
                  <a:pt x="2227" y="1852"/>
                  <a:pt x="2254" y="1852"/>
                </a:cubicBezTo>
                <a:cubicBezTo>
                  <a:pt x="2256" y="1852"/>
                  <a:pt x="2256" y="1851"/>
                  <a:pt x="2254" y="1851"/>
                </a:cubicBezTo>
                <a:lnTo>
                  <a:pt x="2147" y="1824"/>
                </a:lnTo>
                <a:lnTo>
                  <a:pt x="1459" y="1663"/>
                </a:lnTo>
                <a:cubicBezTo>
                  <a:pt x="1549" y="1583"/>
                  <a:pt x="1647" y="1512"/>
                  <a:pt x="1736" y="1440"/>
                </a:cubicBezTo>
                <a:cubicBezTo>
                  <a:pt x="1959" y="1253"/>
                  <a:pt x="2129" y="1101"/>
                  <a:pt x="2334" y="905"/>
                </a:cubicBezTo>
                <a:lnTo>
                  <a:pt x="2343" y="905"/>
                </a:lnTo>
                <a:cubicBezTo>
                  <a:pt x="2448" y="918"/>
                  <a:pt x="2547" y="926"/>
                  <a:pt x="2646" y="926"/>
                </a:cubicBezTo>
                <a:cubicBezTo>
                  <a:pt x="2682" y="926"/>
                  <a:pt x="2718" y="925"/>
                  <a:pt x="2754" y="923"/>
                </a:cubicBezTo>
                <a:lnTo>
                  <a:pt x="2700" y="914"/>
                </a:lnTo>
                <a:lnTo>
                  <a:pt x="2379" y="851"/>
                </a:lnTo>
                <a:cubicBezTo>
                  <a:pt x="2722" y="525"/>
                  <a:pt x="3197" y="1"/>
                  <a:pt x="319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2" name="Google Shape;1182;p13"/>
          <p:cNvSpPr/>
          <p:nvPr/>
        </p:nvSpPr>
        <p:spPr>
          <a:xfrm rot="-3603133">
            <a:off x="11064574" y="5370969"/>
            <a:ext cx="253517" cy="343065"/>
          </a:xfrm>
          <a:custGeom>
            <a:avLst/>
            <a:gdLst/>
            <a:ahLst/>
            <a:cxnLst/>
            <a:rect l="l" t="t" r="r" b="b"/>
            <a:pathLst>
              <a:path w="2098" h="2839" extrusionOk="0">
                <a:moveTo>
                  <a:pt x="902" y="2838"/>
                </a:moveTo>
                <a:cubicBezTo>
                  <a:pt x="295" y="2499"/>
                  <a:pt x="0" y="1776"/>
                  <a:pt x="215" y="1107"/>
                </a:cubicBezTo>
                <a:cubicBezTo>
                  <a:pt x="420" y="438"/>
                  <a:pt x="1062" y="0"/>
                  <a:pt x="1759" y="63"/>
                </a:cubicBezTo>
                <a:cubicBezTo>
                  <a:pt x="1875" y="72"/>
                  <a:pt x="1982" y="98"/>
                  <a:pt x="2098" y="134"/>
                </a:cubicBezTo>
                <a:cubicBezTo>
                  <a:pt x="2080" y="928"/>
                  <a:pt x="1580" y="2365"/>
                  <a:pt x="902" y="283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3" name="Google Shape;1183;p13"/>
          <p:cNvSpPr/>
          <p:nvPr/>
        </p:nvSpPr>
        <p:spPr>
          <a:xfrm rot="-3603133">
            <a:off x="10970123" y="5424517"/>
            <a:ext cx="395864" cy="365904"/>
          </a:xfrm>
          <a:custGeom>
            <a:avLst/>
            <a:gdLst/>
            <a:ahLst/>
            <a:cxnLst/>
            <a:rect l="l" t="t" r="r" b="b"/>
            <a:pathLst>
              <a:path w="3276" h="3028" extrusionOk="0">
                <a:moveTo>
                  <a:pt x="3094" y="0"/>
                </a:moveTo>
                <a:cubicBezTo>
                  <a:pt x="2734" y="0"/>
                  <a:pt x="2369" y="28"/>
                  <a:pt x="2017" y="82"/>
                </a:cubicBezTo>
                <a:cubicBezTo>
                  <a:pt x="1598" y="127"/>
                  <a:pt x="1205" y="243"/>
                  <a:pt x="830" y="422"/>
                </a:cubicBezTo>
                <a:cubicBezTo>
                  <a:pt x="455" y="618"/>
                  <a:pt x="179" y="957"/>
                  <a:pt x="63" y="1359"/>
                </a:cubicBezTo>
                <a:cubicBezTo>
                  <a:pt x="0" y="1564"/>
                  <a:pt x="0" y="1769"/>
                  <a:pt x="63" y="1975"/>
                </a:cubicBezTo>
                <a:cubicBezTo>
                  <a:pt x="125" y="2171"/>
                  <a:pt x="241" y="2349"/>
                  <a:pt x="384" y="2501"/>
                </a:cubicBezTo>
                <a:cubicBezTo>
                  <a:pt x="241" y="2349"/>
                  <a:pt x="134" y="2171"/>
                  <a:pt x="71" y="1975"/>
                </a:cubicBezTo>
                <a:cubicBezTo>
                  <a:pt x="9" y="1778"/>
                  <a:pt x="9" y="1564"/>
                  <a:pt x="71" y="1368"/>
                </a:cubicBezTo>
                <a:cubicBezTo>
                  <a:pt x="188" y="975"/>
                  <a:pt x="464" y="645"/>
                  <a:pt x="839" y="457"/>
                </a:cubicBezTo>
                <a:cubicBezTo>
                  <a:pt x="1214" y="288"/>
                  <a:pt x="1607" y="172"/>
                  <a:pt x="2017" y="127"/>
                </a:cubicBezTo>
                <a:cubicBezTo>
                  <a:pt x="2361" y="82"/>
                  <a:pt x="2705" y="62"/>
                  <a:pt x="3049" y="62"/>
                </a:cubicBezTo>
                <a:cubicBezTo>
                  <a:pt x="3107" y="62"/>
                  <a:pt x="3164" y="63"/>
                  <a:pt x="3222" y="64"/>
                </a:cubicBezTo>
                <a:lnTo>
                  <a:pt x="3222" y="64"/>
                </a:lnTo>
                <a:cubicBezTo>
                  <a:pt x="3220" y="261"/>
                  <a:pt x="3202" y="457"/>
                  <a:pt x="3160" y="654"/>
                </a:cubicBezTo>
                <a:cubicBezTo>
                  <a:pt x="3124" y="859"/>
                  <a:pt x="3070" y="1055"/>
                  <a:pt x="3008" y="1261"/>
                </a:cubicBezTo>
                <a:cubicBezTo>
                  <a:pt x="2883" y="1653"/>
                  <a:pt x="2704" y="2028"/>
                  <a:pt x="2472" y="2376"/>
                </a:cubicBezTo>
                <a:cubicBezTo>
                  <a:pt x="2365" y="2546"/>
                  <a:pt x="2222" y="2698"/>
                  <a:pt x="2053" y="2822"/>
                </a:cubicBezTo>
                <a:cubicBezTo>
                  <a:pt x="1883" y="2938"/>
                  <a:pt x="1687" y="3010"/>
                  <a:pt x="1473" y="3010"/>
                </a:cubicBezTo>
                <a:cubicBezTo>
                  <a:pt x="1458" y="3011"/>
                  <a:pt x="1443" y="3011"/>
                  <a:pt x="1428" y="3011"/>
                </a:cubicBezTo>
                <a:cubicBezTo>
                  <a:pt x="1238" y="3011"/>
                  <a:pt x="1049" y="2958"/>
                  <a:pt x="884" y="2867"/>
                </a:cubicBezTo>
                <a:cubicBezTo>
                  <a:pt x="696" y="2769"/>
                  <a:pt x="527" y="2644"/>
                  <a:pt x="384" y="2501"/>
                </a:cubicBezTo>
                <a:lnTo>
                  <a:pt x="384" y="2501"/>
                </a:lnTo>
                <a:cubicBezTo>
                  <a:pt x="527" y="2653"/>
                  <a:pt x="696" y="2778"/>
                  <a:pt x="875" y="2876"/>
                </a:cubicBezTo>
                <a:cubicBezTo>
                  <a:pt x="1062" y="2974"/>
                  <a:pt x="1267" y="3028"/>
                  <a:pt x="1482" y="3028"/>
                </a:cubicBezTo>
                <a:cubicBezTo>
                  <a:pt x="1687" y="3019"/>
                  <a:pt x="1892" y="2956"/>
                  <a:pt x="2071" y="2831"/>
                </a:cubicBezTo>
                <a:cubicBezTo>
                  <a:pt x="2240" y="2706"/>
                  <a:pt x="2383" y="2555"/>
                  <a:pt x="2499" y="2385"/>
                </a:cubicBezTo>
                <a:cubicBezTo>
                  <a:pt x="2731" y="2037"/>
                  <a:pt x="2919" y="1662"/>
                  <a:pt x="3044" y="1261"/>
                </a:cubicBezTo>
                <a:cubicBezTo>
                  <a:pt x="3115" y="1064"/>
                  <a:pt x="3168" y="859"/>
                  <a:pt x="3213" y="654"/>
                </a:cubicBezTo>
                <a:cubicBezTo>
                  <a:pt x="3249" y="448"/>
                  <a:pt x="3276" y="243"/>
                  <a:pt x="3276" y="29"/>
                </a:cubicBezTo>
                <a:lnTo>
                  <a:pt x="3276" y="2"/>
                </a:lnTo>
                <a:lnTo>
                  <a:pt x="3249" y="2"/>
                </a:lnTo>
                <a:cubicBezTo>
                  <a:pt x="3197" y="1"/>
                  <a:pt x="3146" y="0"/>
                  <a:pt x="309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4" name="Google Shape;1184;p13"/>
          <p:cNvSpPr/>
          <p:nvPr/>
        </p:nvSpPr>
        <p:spPr>
          <a:xfrm rot="-9882522">
            <a:off x="10649151" y="5413111"/>
            <a:ext cx="316131" cy="249663"/>
          </a:xfrm>
          <a:custGeom>
            <a:avLst/>
            <a:gdLst/>
            <a:ahLst/>
            <a:cxnLst/>
            <a:rect l="l" t="t" r="r" b="b"/>
            <a:pathLst>
              <a:path w="2616" h="2066" extrusionOk="0">
                <a:moveTo>
                  <a:pt x="984" y="1"/>
                </a:moveTo>
                <a:cubicBezTo>
                  <a:pt x="556" y="1"/>
                  <a:pt x="182" y="150"/>
                  <a:pt x="107" y="150"/>
                </a:cubicBezTo>
                <a:lnTo>
                  <a:pt x="98" y="150"/>
                </a:lnTo>
                <a:lnTo>
                  <a:pt x="107" y="159"/>
                </a:lnTo>
                <a:cubicBezTo>
                  <a:pt x="116" y="275"/>
                  <a:pt x="0" y="1301"/>
                  <a:pt x="500" y="1748"/>
                </a:cubicBezTo>
                <a:cubicBezTo>
                  <a:pt x="780" y="1999"/>
                  <a:pt x="1216" y="2065"/>
                  <a:pt x="1599" y="2065"/>
                </a:cubicBezTo>
                <a:cubicBezTo>
                  <a:pt x="2033" y="2065"/>
                  <a:pt x="2401" y="1980"/>
                  <a:pt x="2401" y="1980"/>
                </a:cubicBezTo>
                <a:cubicBezTo>
                  <a:pt x="2615" y="1141"/>
                  <a:pt x="2062" y="328"/>
                  <a:pt x="1544" y="105"/>
                </a:cubicBezTo>
                <a:cubicBezTo>
                  <a:pt x="1360" y="28"/>
                  <a:pt x="1167" y="1"/>
                  <a:pt x="98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5" name="Google Shape;1185;p13"/>
          <p:cNvSpPr/>
          <p:nvPr/>
        </p:nvSpPr>
        <p:spPr>
          <a:xfrm rot="-9882522">
            <a:off x="10651057" y="5405084"/>
            <a:ext cx="225617" cy="239632"/>
          </a:xfrm>
          <a:custGeom>
            <a:avLst/>
            <a:gdLst/>
            <a:ahLst/>
            <a:cxnLst/>
            <a:rect l="l" t="t" r="r" b="b"/>
            <a:pathLst>
              <a:path w="1867" h="1983" extrusionOk="0">
                <a:moveTo>
                  <a:pt x="1652" y="1938"/>
                </a:moveTo>
                <a:cubicBezTo>
                  <a:pt x="1866" y="1090"/>
                  <a:pt x="1313" y="269"/>
                  <a:pt x="795" y="54"/>
                </a:cubicBezTo>
                <a:cubicBezTo>
                  <a:pt x="742" y="28"/>
                  <a:pt x="688" y="10"/>
                  <a:pt x="635" y="1"/>
                </a:cubicBezTo>
                <a:cubicBezTo>
                  <a:pt x="1" y="724"/>
                  <a:pt x="438" y="1866"/>
                  <a:pt x="1393" y="1982"/>
                </a:cubicBezTo>
                <a:cubicBezTo>
                  <a:pt x="1554" y="1955"/>
                  <a:pt x="1652" y="1938"/>
                  <a:pt x="1652" y="193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6" name="Google Shape;1186;p13"/>
          <p:cNvSpPr/>
          <p:nvPr/>
        </p:nvSpPr>
        <p:spPr>
          <a:xfrm rot="-9882522">
            <a:off x="10666506" y="5411233"/>
            <a:ext cx="288215" cy="253771"/>
          </a:xfrm>
          <a:custGeom>
            <a:avLst/>
            <a:gdLst/>
            <a:ahLst/>
            <a:cxnLst/>
            <a:rect l="l" t="t" r="r" b="b"/>
            <a:pathLst>
              <a:path w="2385" h="2100" extrusionOk="0">
                <a:moveTo>
                  <a:pt x="10" y="161"/>
                </a:moveTo>
                <a:lnTo>
                  <a:pt x="10" y="170"/>
                </a:lnTo>
                <a:cubicBezTo>
                  <a:pt x="9" y="232"/>
                  <a:pt x="8" y="293"/>
                  <a:pt x="8" y="355"/>
                </a:cubicBezTo>
                <a:lnTo>
                  <a:pt x="8" y="355"/>
                </a:lnTo>
                <a:cubicBezTo>
                  <a:pt x="10" y="293"/>
                  <a:pt x="14" y="232"/>
                  <a:pt x="19" y="170"/>
                </a:cubicBezTo>
                <a:lnTo>
                  <a:pt x="10" y="161"/>
                </a:lnTo>
                <a:close/>
                <a:moveTo>
                  <a:pt x="930" y="0"/>
                </a:moveTo>
                <a:cubicBezTo>
                  <a:pt x="769" y="0"/>
                  <a:pt x="617" y="18"/>
                  <a:pt x="466" y="54"/>
                </a:cubicBezTo>
                <a:cubicBezTo>
                  <a:pt x="314" y="72"/>
                  <a:pt x="171" y="125"/>
                  <a:pt x="19" y="161"/>
                </a:cubicBezTo>
                <a:cubicBezTo>
                  <a:pt x="171" y="134"/>
                  <a:pt x="314" y="81"/>
                  <a:pt x="466" y="72"/>
                </a:cubicBezTo>
                <a:cubicBezTo>
                  <a:pt x="617" y="36"/>
                  <a:pt x="769" y="27"/>
                  <a:pt x="930" y="27"/>
                </a:cubicBezTo>
                <a:cubicBezTo>
                  <a:pt x="1233" y="27"/>
                  <a:pt x="1528" y="143"/>
                  <a:pt x="1760" y="348"/>
                </a:cubicBezTo>
                <a:cubicBezTo>
                  <a:pt x="1983" y="554"/>
                  <a:pt x="2152" y="813"/>
                  <a:pt x="2251" y="1098"/>
                </a:cubicBezTo>
                <a:cubicBezTo>
                  <a:pt x="2295" y="1250"/>
                  <a:pt x="2322" y="1393"/>
                  <a:pt x="2331" y="1544"/>
                </a:cubicBezTo>
                <a:cubicBezTo>
                  <a:pt x="2340" y="1691"/>
                  <a:pt x="2323" y="1837"/>
                  <a:pt x="2290" y="1976"/>
                </a:cubicBezTo>
                <a:lnTo>
                  <a:pt x="2290" y="1976"/>
                </a:lnTo>
                <a:cubicBezTo>
                  <a:pt x="2030" y="2030"/>
                  <a:pt x="1763" y="2063"/>
                  <a:pt x="1496" y="2063"/>
                </a:cubicBezTo>
                <a:cubicBezTo>
                  <a:pt x="1465" y="2063"/>
                  <a:pt x="1434" y="2063"/>
                  <a:pt x="1403" y="2062"/>
                </a:cubicBezTo>
                <a:cubicBezTo>
                  <a:pt x="1099" y="2062"/>
                  <a:pt x="796" y="1982"/>
                  <a:pt x="537" y="1839"/>
                </a:cubicBezTo>
                <a:cubicBezTo>
                  <a:pt x="269" y="1678"/>
                  <a:pt x="144" y="1375"/>
                  <a:pt x="82" y="1080"/>
                </a:cubicBezTo>
                <a:cubicBezTo>
                  <a:pt x="32" y="844"/>
                  <a:pt x="10" y="602"/>
                  <a:pt x="8" y="355"/>
                </a:cubicBezTo>
                <a:lnTo>
                  <a:pt x="8" y="355"/>
                </a:lnTo>
                <a:cubicBezTo>
                  <a:pt x="1" y="597"/>
                  <a:pt x="20" y="838"/>
                  <a:pt x="55" y="1080"/>
                </a:cubicBezTo>
                <a:cubicBezTo>
                  <a:pt x="82" y="1232"/>
                  <a:pt x="135" y="1384"/>
                  <a:pt x="207" y="1518"/>
                </a:cubicBezTo>
                <a:cubicBezTo>
                  <a:pt x="278" y="1651"/>
                  <a:pt x="385" y="1776"/>
                  <a:pt x="519" y="1857"/>
                </a:cubicBezTo>
                <a:cubicBezTo>
                  <a:pt x="787" y="2017"/>
                  <a:pt x="1090" y="2098"/>
                  <a:pt x="1403" y="2098"/>
                </a:cubicBezTo>
                <a:cubicBezTo>
                  <a:pt x="1441" y="2099"/>
                  <a:pt x="1479" y="2099"/>
                  <a:pt x="1517" y="2099"/>
                </a:cubicBezTo>
                <a:cubicBezTo>
                  <a:pt x="1784" y="2099"/>
                  <a:pt x="2056" y="2072"/>
                  <a:pt x="2322" y="2017"/>
                </a:cubicBezTo>
                <a:lnTo>
                  <a:pt x="2340" y="2017"/>
                </a:lnTo>
                <a:lnTo>
                  <a:pt x="2340" y="2008"/>
                </a:lnTo>
                <a:cubicBezTo>
                  <a:pt x="2367" y="1848"/>
                  <a:pt x="2384" y="1696"/>
                  <a:pt x="2376" y="1535"/>
                </a:cubicBezTo>
                <a:cubicBezTo>
                  <a:pt x="2367" y="1384"/>
                  <a:pt x="2340" y="1232"/>
                  <a:pt x="2286" y="1080"/>
                </a:cubicBezTo>
                <a:cubicBezTo>
                  <a:pt x="2188" y="786"/>
                  <a:pt x="2010" y="518"/>
                  <a:pt x="1787" y="313"/>
                </a:cubicBezTo>
                <a:cubicBezTo>
                  <a:pt x="1670" y="206"/>
                  <a:pt x="1528" y="125"/>
                  <a:pt x="1385" y="72"/>
                </a:cubicBezTo>
                <a:cubicBezTo>
                  <a:pt x="1233" y="27"/>
                  <a:pt x="1081" y="0"/>
                  <a:pt x="93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7" name="Google Shape;1187;p13"/>
          <p:cNvSpPr/>
          <p:nvPr/>
        </p:nvSpPr>
        <p:spPr>
          <a:xfrm rot="-9882522">
            <a:off x="10699409" y="5466340"/>
            <a:ext cx="306945" cy="244467"/>
          </a:xfrm>
          <a:custGeom>
            <a:avLst/>
            <a:gdLst/>
            <a:ahLst/>
            <a:cxnLst/>
            <a:rect l="l" t="t" r="r" b="b"/>
            <a:pathLst>
              <a:path w="2540" h="2023" extrusionOk="0">
                <a:moveTo>
                  <a:pt x="69" y="0"/>
                </a:moveTo>
                <a:cubicBezTo>
                  <a:pt x="32" y="0"/>
                  <a:pt x="0" y="57"/>
                  <a:pt x="36" y="85"/>
                </a:cubicBezTo>
                <a:lnTo>
                  <a:pt x="723" y="638"/>
                </a:lnTo>
                <a:lnTo>
                  <a:pt x="1035" y="1406"/>
                </a:lnTo>
                <a:cubicBezTo>
                  <a:pt x="1008" y="1192"/>
                  <a:pt x="955" y="977"/>
                  <a:pt x="884" y="763"/>
                </a:cubicBezTo>
                <a:lnTo>
                  <a:pt x="884" y="763"/>
                </a:lnTo>
                <a:lnTo>
                  <a:pt x="1303" y="1102"/>
                </a:lnTo>
                <a:lnTo>
                  <a:pt x="1615" y="1870"/>
                </a:lnTo>
                <a:cubicBezTo>
                  <a:pt x="1580" y="1647"/>
                  <a:pt x="1526" y="1433"/>
                  <a:pt x="1455" y="1227"/>
                </a:cubicBezTo>
                <a:lnTo>
                  <a:pt x="1455" y="1227"/>
                </a:lnTo>
                <a:cubicBezTo>
                  <a:pt x="1624" y="1361"/>
                  <a:pt x="2365" y="1888"/>
                  <a:pt x="2526" y="2022"/>
                </a:cubicBezTo>
                <a:cubicBezTo>
                  <a:pt x="2527" y="2022"/>
                  <a:pt x="2528" y="2023"/>
                  <a:pt x="2528" y="2023"/>
                </a:cubicBezTo>
                <a:cubicBezTo>
                  <a:pt x="2539" y="2023"/>
                  <a:pt x="1683" y="1287"/>
                  <a:pt x="1526" y="1156"/>
                </a:cubicBezTo>
                <a:lnTo>
                  <a:pt x="1526" y="1156"/>
                </a:lnTo>
                <a:lnTo>
                  <a:pt x="2195" y="1299"/>
                </a:lnTo>
                <a:cubicBezTo>
                  <a:pt x="1928" y="1192"/>
                  <a:pt x="1642" y="1102"/>
                  <a:pt x="1365" y="1031"/>
                </a:cubicBezTo>
                <a:lnTo>
                  <a:pt x="946" y="692"/>
                </a:lnTo>
                <a:lnTo>
                  <a:pt x="946" y="692"/>
                </a:lnTo>
                <a:cubicBezTo>
                  <a:pt x="1178" y="736"/>
                  <a:pt x="1410" y="754"/>
                  <a:pt x="1642" y="754"/>
                </a:cubicBezTo>
                <a:lnTo>
                  <a:pt x="794" y="567"/>
                </a:lnTo>
                <a:lnTo>
                  <a:pt x="98" y="14"/>
                </a:lnTo>
                <a:cubicBezTo>
                  <a:pt x="89" y="4"/>
                  <a:pt x="79" y="0"/>
                  <a:pt x="6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rgbClr val="FFECC6"/>
        </a:solidFill>
        <a:effectLst/>
      </p:bgPr>
    </p:bg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9" name="Google Shape;1189;p14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1190" name="Google Shape;1190;p14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1" name="Google Shape;1191;p14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2" name="Google Shape;1192;p14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3" name="Google Shape;1193;p14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194" name="Google Shape;1194;p14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5" name="Google Shape;1195;p14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6" name="Google Shape;1196;p14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7" name="Google Shape;1197;p14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8" name="Google Shape;1198;p14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9" name="Google Shape;1199;p14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0" name="Google Shape;1200;p14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1" name="Google Shape;1201;p14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2" name="Google Shape;1202;p14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3" name="Google Shape;1203;p14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4" name="Google Shape;1204;p14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5" name="Google Shape;1205;p14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6" name="Google Shape;1206;p14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7" name="Google Shape;1207;p14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8" name="Google Shape;1208;p14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9" name="Google Shape;1209;p14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0" name="Google Shape;1210;p14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1" name="Google Shape;1211;p14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2" name="Google Shape;1212;p14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3" name="Google Shape;1213;p14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4" name="Google Shape;1214;p14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5" name="Google Shape;1215;p14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6" name="Google Shape;1216;p14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7" name="Google Shape;1217;p14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8" name="Google Shape;1218;p14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9" name="Google Shape;1219;p14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0" name="Google Shape;1220;p14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1" name="Google Shape;1221;p14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2" name="Google Shape;1222;p14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3" name="Google Shape;1223;p14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4" name="Google Shape;1224;p14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5" name="Google Shape;1225;p14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6" name="Google Shape;1226;p14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7" name="Google Shape;1227;p14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8" name="Google Shape;1228;p14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9" name="Google Shape;1229;p14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0" name="Google Shape;1230;p14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1" name="Google Shape;1231;p14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2" name="Google Shape;1232;p14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3" name="Google Shape;1233;p14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4" name="Google Shape;1234;p14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5" name="Google Shape;1235;p14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6" name="Google Shape;1236;p14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7" name="Google Shape;1237;p14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8" name="Google Shape;1238;p14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9" name="Google Shape;1239;p14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0" name="Google Shape;1240;p14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1" name="Google Shape;1241;p14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2" name="Google Shape;1242;p14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243" name="Google Shape;1243;p14"/>
          <p:cNvSpPr txBox="1">
            <a:spLocks noGrp="1"/>
          </p:cNvSpPr>
          <p:nvPr>
            <p:ph type="title"/>
          </p:nvPr>
        </p:nvSpPr>
        <p:spPr>
          <a:xfrm>
            <a:off x="3330400" y="4225300"/>
            <a:ext cx="5531200" cy="74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1244" name="Google Shape;1244;p14"/>
          <p:cNvSpPr txBox="1">
            <a:spLocks noGrp="1"/>
          </p:cNvSpPr>
          <p:nvPr>
            <p:ph type="subTitle" idx="1"/>
          </p:nvPr>
        </p:nvSpPr>
        <p:spPr>
          <a:xfrm>
            <a:off x="2221400" y="2472017"/>
            <a:ext cx="7749200" cy="161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9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245" name="Google Shape;1245;p14"/>
          <p:cNvSpPr/>
          <p:nvPr/>
        </p:nvSpPr>
        <p:spPr>
          <a:xfrm rot="7975353">
            <a:off x="2131094" y="1405256"/>
            <a:ext cx="377927" cy="435789"/>
          </a:xfrm>
          <a:custGeom>
            <a:avLst/>
            <a:gdLst/>
            <a:ahLst/>
            <a:cxnLst/>
            <a:rect l="l" t="t" r="r" b="b"/>
            <a:pathLst>
              <a:path w="3651" h="4210" extrusionOk="0">
                <a:moveTo>
                  <a:pt x="3597" y="1"/>
                </a:moveTo>
                <a:lnTo>
                  <a:pt x="3597" y="1"/>
                </a:lnTo>
                <a:cubicBezTo>
                  <a:pt x="3410" y="134"/>
                  <a:pt x="1964" y="447"/>
                  <a:pt x="1589" y="616"/>
                </a:cubicBezTo>
                <a:cubicBezTo>
                  <a:pt x="1214" y="786"/>
                  <a:pt x="670" y="1339"/>
                  <a:pt x="331" y="2152"/>
                </a:cubicBezTo>
                <a:cubicBezTo>
                  <a:pt x="1" y="2964"/>
                  <a:pt x="277" y="4204"/>
                  <a:pt x="277" y="4204"/>
                </a:cubicBezTo>
                <a:cubicBezTo>
                  <a:pt x="277" y="4204"/>
                  <a:pt x="285" y="4209"/>
                  <a:pt x="323" y="4209"/>
                </a:cubicBezTo>
                <a:cubicBezTo>
                  <a:pt x="384" y="4209"/>
                  <a:pt x="525" y="4196"/>
                  <a:pt x="840" y="4124"/>
                </a:cubicBezTo>
                <a:cubicBezTo>
                  <a:pt x="1348" y="4008"/>
                  <a:pt x="2419" y="3651"/>
                  <a:pt x="2839" y="3133"/>
                </a:cubicBezTo>
                <a:cubicBezTo>
                  <a:pt x="3267" y="2625"/>
                  <a:pt x="3410" y="2303"/>
                  <a:pt x="3553" y="1491"/>
                </a:cubicBezTo>
                <a:cubicBezTo>
                  <a:pt x="3633" y="1000"/>
                  <a:pt x="3651" y="500"/>
                  <a:pt x="359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6" name="Google Shape;1246;p14"/>
          <p:cNvSpPr/>
          <p:nvPr/>
        </p:nvSpPr>
        <p:spPr>
          <a:xfrm rot="7975353">
            <a:off x="2075291" y="1270976"/>
            <a:ext cx="481232" cy="548205"/>
          </a:xfrm>
          <a:custGeom>
            <a:avLst/>
            <a:gdLst/>
            <a:ahLst/>
            <a:cxnLst/>
            <a:rect l="l" t="t" r="r" b="b"/>
            <a:pathLst>
              <a:path w="4649" h="5296" extrusionOk="0">
                <a:moveTo>
                  <a:pt x="4621" y="1"/>
                </a:moveTo>
                <a:lnTo>
                  <a:pt x="4586" y="18"/>
                </a:lnTo>
                <a:cubicBezTo>
                  <a:pt x="4407" y="313"/>
                  <a:pt x="4202" y="599"/>
                  <a:pt x="3988" y="866"/>
                </a:cubicBezTo>
                <a:cubicBezTo>
                  <a:pt x="3979" y="643"/>
                  <a:pt x="3970" y="438"/>
                  <a:pt x="3961" y="215"/>
                </a:cubicBezTo>
                <a:lnTo>
                  <a:pt x="3934" y="224"/>
                </a:lnTo>
                <a:cubicBezTo>
                  <a:pt x="3934" y="456"/>
                  <a:pt x="3943" y="688"/>
                  <a:pt x="3934" y="929"/>
                </a:cubicBezTo>
                <a:cubicBezTo>
                  <a:pt x="3747" y="1152"/>
                  <a:pt x="3541" y="1375"/>
                  <a:pt x="3345" y="1598"/>
                </a:cubicBezTo>
                <a:cubicBezTo>
                  <a:pt x="3229" y="1214"/>
                  <a:pt x="3193" y="813"/>
                  <a:pt x="3220" y="420"/>
                </a:cubicBezTo>
                <a:lnTo>
                  <a:pt x="3193" y="420"/>
                </a:lnTo>
                <a:cubicBezTo>
                  <a:pt x="3184" y="572"/>
                  <a:pt x="3184" y="732"/>
                  <a:pt x="3184" y="884"/>
                </a:cubicBezTo>
                <a:cubicBezTo>
                  <a:pt x="3202" y="1143"/>
                  <a:pt x="3229" y="1402"/>
                  <a:pt x="3283" y="1661"/>
                </a:cubicBezTo>
                <a:cubicBezTo>
                  <a:pt x="3193" y="1777"/>
                  <a:pt x="3104" y="1875"/>
                  <a:pt x="3015" y="1991"/>
                </a:cubicBezTo>
                <a:cubicBezTo>
                  <a:pt x="2935" y="2098"/>
                  <a:pt x="2836" y="2232"/>
                  <a:pt x="2747" y="2357"/>
                </a:cubicBezTo>
                <a:cubicBezTo>
                  <a:pt x="2622" y="1777"/>
                  <a:pt x="2595" y="1170"/>
                  <a:pt x="2685" y="572"/>
                </a:cubicBezTo>
                <a:lnTo>
                  <a:pt x="2685" y="572"/>
                </a:lnTo>
                <a:lnTo>
                  <a:pt x="2640" y="590"/>
                </a:lnTo>
                <a:cubicBezTo>
                  <a:pt x="2631" y="706"/>
                  <a:pt x="2613" y="813"/>
                  <a:pt x="2604" y="929"/>
                </a:cubicBezTo>
                <a:cubicBezTo>
                  <a:pt x="2569" y="1420"/>
                  <a:pt x="2604" y="1911"/>
                  <a:pt x="2720" y="2392"/>
                </a:cubicBezTo>
                <a:cubicBezTo>
                  <a:pt x="2720" y="2392"/>
                  <a:pt x="2720" y="2401"/>
                  <a:pt x="2720" y="2401"/>
                </a:cubicBezTo>
                <a:cubicBezTo>
                  <a:pt x="2595" y="2589"/>
                  <a:pt x="2462" y="2776"/>
                  <a:pt x="2328" y="2955"/>
                </a:cubicBezTo>
                <a:lnTo>
                  <a:pt x="2310" y="2937"/>
                </a:lnTo>
                <a:cubicBezTo>
                  <a:pt x="1917" y="2482"/>
                  <a:pt x="1846" y="1875"/>
                  <a:pt x="1837" y="1295"/>
                </a:cubicBezTo>
                <a:lnTo>
                  <a:pt x="1774" y="1375"/>
                </a:lnTo>
                <a:cubicBezTo>
                  <a:pt x="1783" y="1928"/>
                  <a:pt x="1926" y="2562"/>
                  <a:pt x="2292" y="3008"/>
                </a:cubicBezTo>
                <a:cubicBezTo>
                  <a:pt x="2256" y="3053"/>
                  <a:pt x="2221" y="3106"/>
                  <a:pt x="2176" y="3151"/>
                </a:cubicBezTo>
                <a:cubicBezTo>
                  <a:pt x="2033" y="3339"/>
                  <a:pt x="1881" y="3526"/>
                  <a:pt x="1721" y="3704"/>
                </a:cubicBezTo>
                <a:cubicBezTo>
                  <a:pt x="1507" y="3365"/>
                  <a:pt x="1346" y="2999"/>
                  <a:pt x="1230" y="2616"/>
                </a:cubicBezTo>
                <a:cubicBezTo>
                  <a:pt x="1221" y="2669"/>
                  <a:pt x="1221" y="2714"/>
                  <a:pt x="1212" y="2767"/>
                </a:cubicBezTo>
                <a:cubicBezTo>
                  <a:pt x="1275" y="2946"/>
                  <a:pt x="1346" y="3115"/>
                  <a:pt x="1426" y="3285"/>
                </a:cubicBezTo>
                <a:cubicBezTo>
                  <a:pt x="1507" y="3437"/>
                  <a:pt x="1596" y="3580"/>
                  <a:pt x="1694" y="3731"/>
                </a:cubicBezTo>
                <a:lnTo>
                  <a:pt x="1623" y="3812"/>
                </a:lnTo>
                <a:cubicBezTo>
                  <a:pt x="1569" y="3865"/>
                  <a:pt x="1507" y="3919"/>
                  <a:pt x="1453" y="3981"/>
                </a:cubicBezTo>
                <a:lnTo>
                  <a:pt x="1417" y="4017"/>
                </a:lnTo>
                <a:cubicBezTo>
                  <a:pt x="1364" y="4070"/>
                  <a:pt x="1310" y="4133"/>
                  <a:pt x="1257" y="4186"/>
                </a:cubicBezTo>
                <a:cubicBezTo>
                  <a:pt x="882" y="4543"/>
                  <a:pt x="480" y="4883"/>
                  <a:pt x="52" y="5186"/>
                </a:cubicBezTo>
                <a:cubicBezTo>
                  <a:pt x="0" y="5223"/>
                  <a:pt x="40" y="5296"/>
                  <a:pt x="90" y="5296"/>
                </a:cubicBezTo>
                <a:cubicBezTo>
                  <a:pt x="101" y="5296"/>
                  <a:pt x="112" y="5292"/>
                  <a:pt x="123" y="5284"/>
                </a:cubicBezTo>
                <a:cubicBezTo>
                  <a:pt x="498" y="5008"/>
                  <a:pt x="855" y="4704"/>
                  <a:pt x="1194" y="4383"/>
                </a:cubicBezTo>
                <a:cubicBezTo>
                  <a:pt x="1257" y="4311"/>
                  <a:pt x="1319" y="4249"/>
                  <a:pt x="1391" y="4177"/>
                </a:cubicBezTo>
                <a:lnTo>
                  <a:pt x="1399" y="4169"/>
                </a:lnTo>
                <a:cubicBezTo>
                  <a:pt x="1426" y="4133"/>
                  <a:pt x="1453" y="4106"/>
                  <a:pt x="1480" y="4079"/>
                </a:cubicBezTo>
                <a:cubicBezTo>
                  <a:pt x="1507" y="4053"/>
                  <a:pt x="1524" y="4035"/>
                  <a:pt x="1542" y="4017"/>
                </a:cubicBezTo>
                <a:cubicBezTo>
                  <a:pt x="1560" y="3999"/>
                  <a:pt x="1569" y="3981"/>
                  <a:pt x="1587" y="3972"/>
                </a:cubicBezTo>
                <a:cubicBezTo>
                  <a:pt x="1596" y="3954"/>
                  <a:pt x="1640" y="3901"/>
                  <a:pt x="1676" y="3865"/>
                </a:cubicBezTo>
                <a:lnTo>
                  <a:pt x="1872" y="3642"/>
                </a:lnTo>
                <a:cubicBezTo>
                  <a:pt x="2051" y="3767"/>
                  <a:pt x="2265" y="3865"/>
                  <a:pt x="2479" y="3910"/>
                </a:cubicBezTo>
                <a:lnTo>
                  <a:pt x="2595" y="3874"/>
                </a:lnTo>
                <a:cubicBezTo>
                  <a:pt x="2346" y="3829"/>
                  <a:pt x="2113" y="3731"/>
                  <a:pt x="1908" y="3588"/>
                </a:cubicBezTo>
                <a:cubicBezTo>
                  <a:pt x="1980" y="3508"/>
                  <a:pt x="2051" y="3419"/>
                  <a:pt x="2122" y="3330"/>
                </a:cubicBezTo>
                <a:cubicBezTo>
                  <a:pt x="2158" y="3276"/>
                  <a:pt x="2194" y="3231"/>
                  <a:pt x="2229" y="3187"/>
                </a:cubicBezTo>
                <a:cubicBezTo>
                  <a:pt x="2622" y="3356"/>
                  <a:pt x="3051" y="3437"/>
                  <a:pt x="3479" y="3437"/>
                </a:cubicBezTo>
                <a:cubicBezTo>
                  <a:pt x="3515" y="3419"/>
                  <a:pt x="3541" y="3392"/>
                  <a:pt x="3577" y="3374"/>
                </a:cubicBezTo>
                <a:lnTo>
                  <a:pt x="3417" y="3374"/>
                </a:lnTo>
                <a:cubicBezTo>
                  <a:pt x="3158" y="3374"/>
                  <a:pt x="2908" y="3356"/>
                  <a:pt x="2658" y="3312"/>
                </a:cubicBezTo>
                <a:cubicBezTo>
                  <a:pt x="2524" y="3276"/>
                  <a:pt x="2381" y="3240"/>
                  <a:pt x="2247" y="3187"/>
                </a:cubicBezTo>
                <a:cubicBezTo>
                  <a:pt x="2381" y="3017"/>
                  <a:pt x="2506" y="2839"/>
                  <a:pt x="2631" y="2651"/>
                </a:cubicBezTo>
                <a:cubicBezTo>
                  <a:pt x="3069" y="2786"/>
                  <a:pt x="3531" y="2857"/>
                  <a:pt x="3995" y="2857"/>
                </a:cubicBezTo>
                <a:cubicBezTo>
                  <a:pt x="4022" y="2857"/>
                  <a:pt x="4050" y="2857"/>
                  <a:pt x="4077" y="2857"/>
                </a:cubicBezTo>
                <a:lnTo>
                  <a:pt x="4113" y="2812"/>
                </a:lnTo>
                <a:lnTo>
                  <a:pt x="3872" y="2812"/>
                </a:lnTo>
                <a:cubicBezTo>
                  <a:pt x="3604" y="2803"/>
                  <a:pt x="3345" y="2776"/>
                  <a:pt x="3086" y="2723"/>
                </a:cubicBezTo>
                <a:cubicBezTo>
                  <a:pt x="2943" y="2687"/>
                  <a:pt x="2801" y="2651"/>
                  <a:pt x="2667" y="2607"/>
                </a:cubicBezTo>
                <a:cubicBezTo>
                  <a:pt x="2765" y="2473"/>
                  <a:pt x="2854" y="2330"/>
                  <a:pt x="2952" y="2187"/>
                </a:cubicBezTo>
                <a:cubicBezTo>
                  <a:pt x="2953" y="2186"/>
                  <a:pt x="2957" y="2186"/>
                  <a:pt x="2964" y="2186"/>
                </a:cubicBezTo>
                <a:cubicBezTo>
                  <a:pt x="3044" y="2186"/>
                  <a:pt x="3525" y="2261"/>
                  <a:pt x="4008" y="2261"/>
                </a:cubicBezTo>
                <a:cubicBezTo>
                  <a:pt x="4141" y="2261"/>
                  <a:pt x="4274" y="2255"/>
                  <a:pt x="4398" y="2241"/>
                </a:cubicBezTo>
                <a:cubicBezTo>
                  <a:pt x="4407" y="2223"/>
                  <a:pt x="4407" y="2205"/>
                  <a:pt x="4416" y="2187"/>
                </a:cubicBezTo>
                <a:lnTo>
                  <a:pt x="4416" y="2187"/>
                </a:lnTo>
                <a:cubicBezTo>
                  <a:pt x="4281" y="2198"/>
                  <a:pt x="4145" y="2203"/>
                  <a:pt x="4008" y="2203"/>
                </a:cubicBezTo>
                <a:cubicBezTo>
                  <a:pt x="3677" y="2203"/>
                  <a:pt x="3344" y="2173"/>
                  <a:pt x="3015" y="2116"/>
                </a:cubicBezTo>
                <a:lnTo>
                  <a:pt x="3006" y="2116"/>
                </a:lnTo>
                <a:cubicBezTo>
                  <a:pt x="3113" y="1982"/>
                  <a:pt x="3390" y="1634"/>
                  <a:pt x="3399" y="1625"/>
                </a:cubicBezTo>
                <a:lnTo>
                  <a:pt x="3488" y="1518"/>
                </a:lnTo>
                <a:cubicBezTo>
                  <a:pt x="3747" y="1509"/>
                  <a:pt x="4014" y="1473"/>
                  <a:pt x="4273" y="1429"/>
                </a:cubicBezTo>
                <a:cubicBezTo>
                  <a:pt x="4380" y="1411"/>
                  <a:pt x="4488" y="1393"/>
                  <a:pt x="4595" y="1366"/>
                </a:cubicBezTo>
                <a:cubicBezTo>
                  <a:pt x="4595" y="1339"/>
                  <a:pt x="4604" y="1321"/>
                  <a:pt x="4604" y="1295"/>
                </a:cubicBezTo>
                <a:lnTo>
                  <a:pt x="4604" y="1295"/>
                </a:lnTo>
                <a:cubicBezTo>
                  <a:pt x="4496" y="1321"/>
                  <a:pt x="4371" y="1348"/>
                  <a:pt x="4264" y="1366"/>
                </a:cubicBezTo>
                <a:cubicBezTo>
                  <a:pt x="4014" y="1411"/>
                  <a:pt x="3765" y="1446"/>
                  <a:pt x="3515" y="1473"/>
                </a:cubicBezTo>
                <a:cubicBezTo>
                  <a:pt x="3640" y="1348"/>
                  <a:pt x="3756" y="1214"/>
                  <a:pt x="3872" y="1081"/>
                </a:cubicBezTo>
                <a:lnTo>
                  <a:pt x="3988" y="947"/>
                </a:lnTo>
                <a:cubicBezTo>
                  <a:pt x="4113" y="911"/>
                  <a:pt x="4247" y="875"/>
                  <a:pt x="4371" y="848"/>
                </a:cubicBezTo>
                <a:cubicBezTo>
                  <a:pt x="4470" y="831"/>
                  <a:pt x="4559" y="813"/>
                  <a:pt x="4648" y="786"/>
                </a:cubicBezTo>
                <a:lnTo>
                  <a:pt x="4648" y="724"/>
                </a:lnTo>
                <a:cubicBezTo>
                  <a:pt x="4532" y="750"/>
                  <a:pt x="4434" y="768"/>
                  <a:pt x="4327" y="786"/>
                </a:cubicBezTo>
                <a:cubicBezTo>
                  <a:pt x="4229" y="804"/>
                  <a:pt x="4139" y="831"/>
                  <a:pt x="4050" y="866"/>
                </a:cubicBezTo>
                <a:cubicBezTo>
                  <a:pt x="4157" y="724"/>
                  <a:pt x="4264" y="590"/>
                  <a:pt x="4363" y="438"/>
                </a:cubicBezTo>
                <a:cubicBezTo>
                  <a:pt x="4461" y="295"/>
                  <a:pt x="4541" y="170"/>
                  <a:pt x="4621" y="36"/>
                </a:cubicBezTo>
                <a:lnTo>
                  <a:pt x="462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7" name="Google Shape;1247;p14"/>
          <p:cNvSpPr/>
          <p:nvPr/>
        </p:nvSpPr>
        <p:spPr>
          <a:xfrm rot="7975353">
            <a:off x="2191263" y="1541481"/>
            <a:ext cx="330000" cy="293873"/>
          </a:xfrm>
          <a:custGeom>
            <a:avLst/>
            <a:gdLst/>
            <a:ahLst/>
            <a:cxnLst/>
            <a:rect l="l" t="t" r="r" b="b"/>
            <a:pathLst>
              <a:path w="3188" h="2839" extrusionOk="0">
                <a:moveTo>
                  <a:pt x="3000" y="1955"/>
                </a:moveTo>
                <a:cubicBezTo>
                  <a:pt x="3035" y="1821"/>
                  <a:pt x="3062" y="1670"/>
                  <a:pt x="3089" y="1491"/>
                </a:cubicBezTo>
                <a:cubicBezTo>
                  <a:pt x="3178" y="1000"/>
                  <a:pt x="3187" y="500"/>
                  <a:pt x="3142" y="1"/>
                </a:cubicBezTo>
                <a:cubicBezTo>
                  <a:pt x="2955" y="134"/>
                  <a:pt x="1500" y="447"/>
                  <a:pt x="1134" y="616"/>
                </a:cubicBezTo>
                <a:cubicBezTo>
                  <a:pt x="804" y="768"/>
                  <a:pt x="331" y="1214"/>
                  <a:pt x="1" y="1884"/>
                </a:cubicBezTo>
                <a:cubicBezTo>
                  <a:pt x="90" y="2000"/>
                  <a:pt x="197" y="2107"/>
                  <a:pt x="313" y="2196"/>
                </a:cubicBezTo>
                <a:cubicBezTo>
                  <a:pt x="1125" y="2839"/>
                  <a:pt x="2312" y="2732"/>
                  <a:pt x="3000" y="195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8" name="Google Shape;1248;p14"/>
          <p:cNvSpPr/>
          <p:nvPr/>
        </p:nvSpPr>
        <p:spPr>
          <a:xfrm rot="7975353">
            <a:off x="2133522" y="1410449"/>
            <a:ext cx="365919" cy="440241"/>
          </a:xfrm>
          <a:custGeom>
            <a:avLst/>
            <a:gdLst/>
            <a:ahLst/>
            <a:cxnLst/>
            <a:rect l="l" t="t" r="r" b="b"/>
            <a:pathLst>
              <a:path w="3535" h="4253" extrusionOk="0">
                <a:moveTo>
                  <a:pt x="527" y="4205"/>
                </a:moveTo>
                <a:lnTo>
                  <a:pt x="527" y="4205"/>
                </a:lnTo>
                <a:cubicBezTo>
                  <a:pt x="465" y="4214"/>
                  <a:pt x="402" y="4231"/>
                  <a:pt x="340" y="4240"/>
                </a:cubicBezTo>
                <a:cubicBezTo>
                  <a:pt x="402" y="4231"/>
                  <a:pt x="465" y="4222"/>
                  <a:pt x="527" y="4205"/>
                </a:cubicBezTo>
                <a:close/>
                <a:moveTo>
                  <a:pt x="3481" y="1"/>
                </a:moveTo>
                <a:lnTo>
                  <a:pt x="3446" y="28"/>
                </a:lnTo>
                <a:cubicBezTo>
                  <a:pt x="3330" y="81"/>
                  <a:pt x="3213" y="126"/>
                  <a:pt x="3089" y="153"/>
                </a:cubicBezTo>
                <a:cubicBezTo>
                  <a:pt x="2973" y="197"/>
                  <a:pt x="2848" y="233"/>
                  <a:pt x="2723" y="269"/>
                </a:cubicBezTo>
                <a:lnTo>
                  <a:pt x="1973" y="474"/>
                </a:lnTo>
                <a:cubicBezTo>
                  <a:pt x="1848" y="501"/>
                  <a:pt x="1723" y="536"/>
                  <a:pt x="1598" y="581"/>
                </a:cubicBezTo>
                <a:cubicBezTo>
                  <a:pt x="1473" y="626"/>
                  <a:pt x="1357" y="679"/>
                  <a:pt x="1250" y="760"/>
                </a:cubicBezTo>
                <a:cubicBezTo>
                  <a:pt x="1045" y="911"/>
                  <a:pt x="848" y="1099"/>
                  <a:pt x="697" y="1304"/>
                </a:cubicBezTo>
                <a:cubicBezTo>
                  <a:pt x="536" y="1509"/>
                  <a:pt x="402" y="1732"/>
                  <a:pt x="286" y="1964"/>
                </a:cubicBezTo>
                <a:cubicBezTo>
                  <a:pt x="170" y="2197"/>
                  <a:pt x="90" y="2446"/>
                  <a:pt x="54" y="2705"/>
                </a:cubicBezTo>
                <a:cubicBezTo>
                  <a:pt x="0" y="3223"/>
                  <a:pt x="36" y="3741"/>
                  <a:pt x="143" y="4249"/>
                </a:cubicBezTo>
                <a:cubicBezTo>
                  <a:pt x="45" y="3741"/>
                  <a:pt x="18" y="3214"/>
                  <a:pt x="81" y="2705"/>
                </a:cubicBezTo>
                <a:cubicBezTo>
                  <a:pt x="117" y="2446"/>
                  <a:pt x="197" y="2205"/>
                  <a:pt x="313" y="1973"/>
                </a:cubicBezTo>
                <a:cubicBezTo>
                  <a:pt x="429" y="1741"/>
                  <a:pt x="563" y="1527"/>
                  <a:pt x="723" y="1322"/>
                </a:cubicBezTo>
                <a:cubicBezTo>
                  <a:pt x="875" y="1117"/>
                  <a:pt x="1063" y="938"/>
                  <a:pt x="1268" y="786"/>
                </a:cubicBezTo>
                <a:cubicBezTo>
                  <a:pt x="1375" y="715"/>
                  <a:pt x="1491" y="661"/>
                  <a:pt x="1616" y="617"/>
                </a:cubicBezTo>
                <a:cubicBezTo>
                  <a:pt x="1732" y="581"/>
                  <a:pt x="1857" y="545"/>
                  <a:pt x="1982" y="510"/>
                </a:cubicBezTo>
                <a:lnTo>
                  <a:pt x="2732" y="304"/>
                </a:lnTo>
                <a:cubicBezTo>
                  <a:pt x="2856" y="278"/>
                  <a:pt x="2981" y="242"/>
                  <a:pt x="3106" y="206"/>
                </a:cubicBezTo>
                <a:cubicBezTo>
                  <a:pt x="3220" y="174"/>
                  <a:pt x="3333" y="134"/>
                  <a:pt x="3440" y="80"/>
                </a:cubicBezTo>
                <a:lnTo>
                  <a:pt x="3440" y="80"/>
                </a:lnTo>
                <a:cubicBezTo>
                  <a:pt x="3489" y="577"/>
                  <a:pt x="3470" y="1075"/>
                  <a:pt x="3383" y="1572"/>
                </a:cubicBezTo>
                <a:cubicBezTo>
                  <a:pt x="3347" y="1822"/>
                  <a:pt x="3285" y="2072"/>
                  <a:pt x="3205" y="2313"/>
                </a:cubicBezTo>
                <a:cubicBezTo>
                  <a:pt x="3115" y="2554"/>
                  <a:pt x="2999" y="2777"/>
                  <a:pt x="2839" y="2982"/>
                </a:cubicBezTo>
                <a:cubicBezTo>
                  <a:pt x="2767" y="3080"/>
                  <a:pt x="2687" y="3178"/>
                  <a:pt x="2598" y="3276"/>
                </a:cubicBezTo>
                <a:cubicBezTo>
                  <a:pt x="2499" y="3357"/>
                  <a:pt x="2401" y="3437"/>
                  <a:pt x="2294" y="3508"/>
                </a:cubicBezTo>
                <a:cubicBezTo>
                  <a:pt x="2080" y="3642"/>
                  <a:pt x="1857" y="3758"/>
                  <a:pt x="1616" y="3857"/>
                </a:cubicBezTo>
                <a:cubicBezTo>
                  <a:pt x="1384" y="3955"/>
                  <a:pt x="1143" y="4044"/>
                  <a:pt x="893" y="4115"/>
                </a:cubicBezTo>
                <a:cubicBezTo>
                  <a:pt x="777" y="4151"/>
                  <a:pt x="652" y="4178"/>
                  <a:pt x="527" y="4205"/>
                </a:cubicBezTo>
                <a:cubicBezTo>
                  <a:pt x="652" y="4178"/>
                  <a:pt x="777" y="4151"/>
                  <a:pt x="902" y="4124"/>
                </a:cubicBezTo>
                <a:cubicBezTo>
                  <a:pt x="1143" y="4053"/>
                  <a:pt x="1393" y="3973"/>
                  <a:pt x="1625" y="3874"/>
                </a:cubicBezTo>
                <a:cubicBezTo>
                  <a:pt x="1866" y="3776"/>
                  <a:pt x="2098" y="3660"/>
                  <a:pt x="2312" y="3526"/>
                </a:cubicBezTo>
                <a:cubicBezTo>
                  <a:pt x="2419" y="3455"/>
                  <a:pt x="2526" y="3375"/>
                  <a:pt x="2616" y="3285"/>
                </a:cubicBezTo>
                <a:cubicBezTo>
                  <a:pt x="2705" y="3196"/>
                  <a:pt x="2794" y="3098"/>
                  <a:pt x="2865" y="2991"/>
                </a:cubicBezTo>
                <a:cubicBezTo>
                  <a:pt x="3026" y="2794"/>
                  <a:pt x="3151" y="2571"/>
                  <a:pt x="3240" y="2321"/>
                </a:cubicBezTo>
                <a:cubicBezTo>
                  <a:pt x="3321" y="2080"/>
                  <a:pt x="3383" y="1831"/>
                  <a:pt x="3428" y="1581"/>
                </a:cubicBezTo>
                <a:cubicBezTo>
                  <a:pt x="3517" y="1072"/>
                  <a:pt x="3535" y="554"/>
                  <a:pt x="3481" y="46"/>
                </a:cubicBezTo>
                <a:lnTo>
                  <a:pt x="3481" y="1"/>
                </a:lnTo>
                <a:close/>
                <a:moveTo>
                  <a:pt x="340" y="4240"/>
                </a:moveTo>
                <a:cubicBezTo>
                  <a:pt x="277" y="4249"/>
                  <a:pt x="206" y="4249"/>
                  <a:pt x="143" y="4249"/>
                </a:cubicBezTo>
                <a:cubicBezTo>
                  <a:pt x="162" y="4252"/>
                  <a:pt x="181" y="4253"/>
                  <a:pt x="200" y="4253"/>
                </a:cubicBezTo>
                <a:cubicBezTo>
                  <a:pt x="247" y="4253"/>
                  <a:pt x="295" y="4247"/>
                  <a:pt x="340" y="4240"/>
                </a:cubicBezTo>
                <a:close/>
              </a:path>
            </a:pathLst>
          </a:custGeom>
          <a:solidFill>
            <a:srgbClr val="B948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9" name="Google Shape;1249;p14"/>
          <p:cNvSpPr/>
          <p:nvPr/>
        </p:nvSpPr>
        <p:spPr>
          <a:xfrm rot="10800000">
            <a:off x="1735089" y="793554"/>
            <a:ext cx="259404" cy="451836"/>
          </a:xfrm>
          <a:custGeom>
            <a:avLst/>
            <a:gdLst/>
            <a:ahLst/>
            <a:cxnLst/>
            <a:rect l="l" t="t" r="r" b="b"/>
            <a:pathLst>
              <a:path w="2506" h="4365" extrusionOk="0">
                <a:moveTo>
                  <a:pt x="1876" y="0"/>
                </a:moveTo>
                <a:cubicBezTo>
                  <a:pt x="1863" y="0"/>
                  <a:pt x="1852" y="7"/>
                  <a:pt x="1852" y="24"/>
                </a:cubicBezTo>
                <a:cubicBezTo>
                  <a:pt x="1825" y="622"/>
                  <a:pt x="1745" y="1211"/>
                  <a:pt x="1611" y="1791"/>
                </a:cubicBezTo>
                <a:cubicBezTo>
                  <a:pt x="1495" y="1505"/>
                  <a:pt x="1379" y="1220"/>
                  <a:pt x="1254" y="934"/>
                </a:cubicBezTo>
                <a:cubicBezTo>
                  <a:pt x="1191" y="791"/>
                  <a:pt x="1120" y="640"/>
                  <a:pt x="1049" y="497"/>
                </a:cubicBezTo>
                <a:cubicBezTo>
                  <a:pt x="968" y="354"/>
                  <a:pt x="879" y="220"/>
                  <a:pt x="790" y="86"/>
                </a:cubicBezTo>
                <a:cubicBezTo>
                  <a:pt x="782" y="74"/>
                  <a:pt x="773" y="69"/>
                  <a:pt x="763" y="69"/>
                </a:cubicBezTo>
                <a:cubicBezTo>
                  <a:pt x="736" y="69"/>
                  <a:pt x="708" y="105"/>
                  <a:pt x="727" y="131"/>
                </a:cubicBezTo>
                <a:cubicBezTo>
                  <a:pt x="879" y="381"/>
                  <a:pt x="1004" y="640"/>
                  <a:pt x="1102" y="907"/>
                </a:cubicBezTo>
                <a:cubicBezTo>
                  <a:pt x="1218" y="1175"/>
                  <a:pt x="1334" y="1443"/>
                  <a:pt x="1441" y="1720"/>
                </a:cubicBezTo>
                <a:cubicBezTo>
                  <a:pt x="1459" y="1773"/>
                  <a:pt x="1477" y="1818"/>
                  <a:pt x="1495" y="1871"/>
                </a:cubicBezTo>
                <a:cubicBezTo>
                  <a:pt x="1379" y="1827"/>
                  <a:pt x="1263" y="1773"/>
                  <a:pt x="1147" y="1711"/>
                </a:cubicBezTo>
                <a:cubicBezTo>
                  <a:pt x="1004" y="1648"/>
                  <a:pt x="870" y="1568"/>
                  <a:pt x="736" y="1487"/>
                </a:cubicBezTo>
                <a:cubicBezTo>
                  <a:pt x="620" y="1425"/>
                  <a:pt x="504" y="1354"/>
                  <a:pt x="388" y="1273"/>
                </a:cubicBezTo>
                <a:cubicBezTo>
                  <a:pt x="281" y="1193"/>
                  <a:pt x="183" y="1104"/>
                  <a:pt x="102" y="1006"/>
                </a:cubicBezTo>
                <a:cubicBezTo>
                  <a:pt x="92" y="993"/>
                  <a:pt x="79" y="987"/>
                  <a:pt x="66" y="987"/>
                </a:cubicBezTo>
                <a:cubicBezTo>
                  <a:pt x="33" y="987"/>
                  <a:pt x="1" y="1021"/>
                  <a:pt x="13" y="1059"/>
                </a:cubicBezTo>
                <a:cubicBezTo>
                  <a:pt x="129" y="1318"/>
                  <a:pt x="433" y="1461"/>
                  <a:pt x="665" y="1595"/>
                </a:cubicBezTo>
                <a:cubicBezTo>
                  <a:pt x="808" y="1675"/>
                  <a:pt x="950" y="1755"/>
                  <a:pt x="1093" y="1818"/>
                </a:cubicBezTo>
                <a:cubicBezTo>
                  <a:pt x="1161" y="1852"/>
                  <a:pt x="1430" y="2006"/>
                  <a:pt x="1534" y="2006"/>
                </a:cubicBezTo>
                <a:cubicBezTo>
                  <a:pt x="1539" y="2006"/>
                  <a:pt x="1544" y="2006"/>
                  <a:pt x="1548" y="2005"/>
                </a:cubicBezTo>
                <a:cubicBezTo>
                  <a:pt x="1727" y="2460"/>
                  <a:pt x="1896" y="2915"/>
                  <a:pt x="2057" y="3380"/>
                </a:cubicBezTo>
                <a:cubicBezTo>
                  <a:pt x="2164" y="3692"/>
                  <a:pt x="2253" y="4013"/>
                  <a:pt x="2361" y="4326"/>
                </a:cubicBezTo>
                <a:cubicBezTo>
                  <a:pt x="2374" y="4353"/>
                  <a:pt x="2400" y="4365"/>
                  <a:pt x="2425" y="4365"/>
                </a:cubicBezTo>
                <a:cubicBezTo>
                  <a:pt x="2465" y="4365"/>
                  <a:pt x="2505" y="4334"/>
                  <a:pt x="2494" y="4290"/>
                </a:cubicBezTo>
                <a:cubicBezTo>
                  <a:pt x="2414" y="3995"/>
                  <a:pt x="2316" y="3710"/>
                  <a:pt x="2218" y="3424"/>
                </a:cubicBezTo>
                <a:cubicBezTo>
                  <a:pt x="2120" y="3148"/>
                  <a:pt x="2021" y="2871"/>
                  <a:pt x="1923" y="2594"/>
                </a:cubicBezTo>
                <a:cubicBezTo>
                  <a:pt x="1843" y="2380"/>
                  <a:pt x="1754" y="2166"/>
                  <a:pt x="1673" y="1952"/>
                </a:cubicBezTo>
                <a:cubicBezTo>
                  <a:pt x="1825" y="1791"/>
                  <a:pt x="1932" y="550"/>
                  <a:pt x="1905" y="24"/>
                </a:cubicBezTo>
                <a:cubicBezTo>
                  <a:pt x="1905" y="9"/>
                  <a:pt x="1890" y="0"/>
                  <a:pt x="18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0" name="Google Shape;1250;p14"/>
          <p:cNvSpPr/>
          <p:nvPr/>
        </p:nvSpPr>
        <p:spPr>
          <a:xfrm rot="10800000">
            <a:off x="1964474" y="1105232"/>
            <a:ext cx="102581" cy="100408"/>
          </a:xfrm>
          <a:custGeom>
            <a:avLst/>
            <a:gdLst/>
            <a:ahLst/>
            <a:cxnLst/>
            <a:rect l="l" t="t" r="r" b="b"/>
            <a:pathLst>
              <a:path w="991" h="970" extrusionOk="0">
                <a:moveTo>
                  <a:pt x="512" y="0"/>
                </a:moveTo>
                <a:cubicBezTo>
                  <a:pt x="490" y="0"/>
                  <a:pt x="468" y="2"/>
                  <a:pt x="446" y="6"/>
                </a:cubicBezTo>
                <a:cubicBezTo>
                  <a:pt x="384" y="15"/>
                  <a:pt x="322" y="41"/>
                  <a:pt x="268" y="77"/>
                </a:cubicBezTo>
                <a:cubicBezTo>
                  <a:pt x="232" y="86"/>
                  <a:pt x="206" y="104"/>
                  <a:pt x="179" y="131"/>
                </a:cubicBezTo>
                <a:cubicBezTo>
                  <a:pt x="161" y="140"/>
                  <a:pt x="152" y="148"/>
                  <a:pt x="143" y="157"/>
                </a:cubicBezTo>
                <a:cubicBezTo>
                  <a:pt x="116" y="184"/>
                  <a:pt x="98" y="211"/>
                  <a:pt x="72" y="238"/>
                </a:cubicBezTo>
                <a:cubicBezTo>
                  <a:pt x="36" y="291"/>
                  <a:pt x="9" y="363"/>
                  <a:pt x="0" y="425"/>
                </a:cubicBezTo>
                <a:cubicBezTo>
                  <a:pt x="0" y="497"/>
                  <a:pt x="9" y="568"/>
                  <a:pt x="45" y="639"/>
                </a:cubicBezTo>
                <a:cubicBezTo>
                  <a:pt x="63" y="675"/>
                  <a:pt x="81" y="702"/>
                  <a:pt x="98" y="738"/>
                </a:cubicBezTo>
                <a:cubicBezTo>
                  <a:pt x="116" y="755"/>
                  <a:pt x="125" y="773"/>
                  <a:pt x="143" y="791"/>
                </a:cubicBezTo>
                <a:cubicBezTo>
                  <a:pt x="197" y="862"/>
                  <a:pt x="277" y="907"/>
                  <a:pt x="366" y="934"/>
                </a:cubicBezTo>
                <a:lnTo>
                  <a:pt x="375" y="934"/>
                </a:lnTo>
                <a:cubicBezTo>
                  <a:pt x="420" y="952"/>
                  <a:pt x="473" y="970"/>
                  <a:pt x="527" y="970"/>
                </a:cubicBezTo>
                <a:cubicBezTo>
                  <a:pt x="598" y="970"/>
                  <a:pt x="670" y="952"/>
                  <a:pt x="732" y="925"/>
                </a:cubicBezTo>
                <a:cubicBezTo>
                  <a:pt x="795" y="889"/>
                  <a:pt x="848" y="845"/>
                  <a:pt x="893" y="791"/>
                </a:cubicBezTo>
                <a:cubicBezTo>
                  <a:pt x="928" y="746"/>
                  <a:pt x="955" y="693"/>
                  <a:pt x="973" y="639"/>
                </a:cubicBezTo>
                <a:cubicBezTo>
                  <a:pt x="982" y="604"/>
                  <a:pt x="991" y="568"/>
                  <a:pt x="991" y="532"/>
                </a:cubicBezTo>
                <a:cubicBezTo>
                  <a:pt x="991" y="479"/>
                  <a:pt x="982" y="425"/>
                  <a:pt x="964" y="372"/>
                </a:cubicBezTo>
                <a:cubicBezTo>
                  <a:pt x="955" y="345"/>
                  <a:pt x="937" y="327"/>
                  <a:pt x="928" y="309"/>
                </a:cubicBezTo>
                <a:cubicBezTo>
                  <a:pt x="928" y="291"/>
                  <a:pt x="920" y="273"/>
                  <a:pt x="911" y="265"/>
                </a:cubicBezTo>
                <a:cubicBezTo>
                  <a:pt x="875" y="184"/>
                  <a:pt x="821" y="122"/>
                  <a:pt x="750" y="77"/>
                </a:cubicBezTo>
                <a:cubicBezTo>
                  <a:pt x="679" y="27"/>
                  <a:pt x="597" y="0"/>
                  <a:pt x="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1" name="Google Shape;1251;p14"/>
          <p:cNvSpPr/>
          <p:nvPr/>
        </p:nvSpPr>
        <p:spPr>
          <a:xfrm rot="10800000">
            <a:off x="1872037" y="1211128"/>
            <a:ext cx="106308" cy="105169"/>
          </a:xfrm>
          <a:custGeom>
            <a:avLst/>
            <a:gdLst/>
            <a:ahLst/>
            <a:cxnLst/>
            <a:rect l="l" t="t" r="r" b="b"/>
            <a:pathLst>
              <a:path w="1027" h="1016" extrusionOk="0">
                <a:moveTo>
                  <a:pt x="507" y="0"/>
                </a:moveTo>
                <a:cubicBezTo>
                  <a:pt x="466" y="0"/>
                  <a:pt x="424" y="5"/>
                  <a:pt x="384" y="13"/>
                </a:cubicBezTo>
                <a:cubicBezTo>
                  <a:pt x="259" y="48"/>
                  <a:pt x="143" y="129"/>
                  <a:pt x="71" y="236"/>
                </a:cubicBezTo>
                <a:cubicBezTo>
                  <a:pt x="36" y="298"/>
                  <a:pt x="18" y="361"/>
                  <a:pt x="9" y="423"/>
                </a:cubicBezTo>
                <a:cubicBezTo>
                  <a:pt x="9" y="441"/>
                  <a:pt x="9" y="459"/>
                  <a:pt x="9" y="477"/>
                </a:cubicBezTo>
                <a:cubicBezTo>
                  <a:pt x="0" y="512"/>
                  <a:pt x="9" y="548"/>
                  <a:pt x="9" y="584"/>
                </a:cubicBezTo>
                <a:cubicBezTo>
                  <a:pt x="18" y="611"/>
                  <a:pt x="18" y="628"/>
                  <a:pt x="18" y="646"/>
                </a:cubicBezTo>
                <a:cubicBezTo>
                  <a:pt x="27" y="691"/>
                  <a:pt x="45" y="727"/>
                  <a:pt x="63" y="771"/>
                </a:cubicBezTo>
                <a:cubicBezTo>
                  <a:pt x="98" y="825"/>
                  <a:pt x="134" y="869"/>
                  <a:pt x="179" y="914"/>
                </a:cubicBezTo>
                <a:cubicBezTo>
                  <a:pt x="241" y="968"/>
                  <a:pt x="321" y="994"/>
                  <a:pt x="411" y="1012"/>
                </a:cubicBezTo>
                <a:cubicBezTo>
                  <a:pt x="431" y="1014"/>
                  <a:pt x="451" y="1016"/>
                  <a:pt x="472" y="1016"/>
                </a:cubicBezTo>
                <a:cubicBezTo>
                  <a:pt x="535" y="1016"/>
                  <a:pt x="600" y="1006"/>
                  <a:pt x="660" y="985"/>
                </a:cubicBezTo>
                <a:cubicBezTo>
                  <a:pt x="803" y="923"/>
                  <a:pt x="919" y="807"/>
                  <a:pt x="973" y="655"/>
                </a:cubicBezTo>
                <a:cubicBezTo>
                  <a:pt x="1026" y="495"/>
                  <a:pt x="1000" y="307"/>
                  <a:pt x="901" y="173"/>
                </a:cubicBezTo>
                <a:cubicBezTo>
                  <a:pt x="857" y="120"/>
                  <a:pt x="794" y="84"/>
                  <a:pt x="741" y="57"/>
                </a:cubicBezTo>
                <a:cubicBezTo>
                  <a:pt x="714" y="39"/>
                  <a:pt x="687" y="30"/>
                  <a:pt x="652" y="22"/>
                </a:cubicBezTo>
                <a:cubicBezTo>
                  <a:pt x="607" y="7"/>
                  <a:pt x="558" y="0"/>
                  <a:pt x="5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2" name="Google Shape;1252;p14"/>
          <p:cNvSpPr/>
          <p:nvPr/>
        </p:nvSpPr>
        <p:spPr>
          <a:xfrm rot="10800000">
            <a:off x="1732501" y="1211748"/>
            <a:ext cx="110967" cy="111277"/>
          </a:xfrm>
          <a:custGeom>
            <a:avLst/>
            <a:gdLst/>
            <a:ahLst/>
            <a:cxnLst/>
            <a:rect l="l" t="t" r="r" b="b"/>
            <a:pathLst>
              <a:path w="1072" h="1075" extrusionOk="0">
                <a:moveTo>
                  <a:pt x="533" y="0"/>
                </a:moveTo>
                <a:cubicBezTo>
                  <a:pt x="492" y="0"/>
                  <a:pt x="451" y="5"/>
                  <a:pt x="411" y="15"/>
                </a:cubicBezTo>
                <a:cubicBezTo>
                  <a:pt x="330" y="33"/>
                  <a:pt x="259" y="78"/>
                  <a:pt x="196" y="131"/>
                </a:cubicBezTo>
                <a:cubicBezTo>
                  <a:pt x="125" y="185"/>
                  <a:pt x="80" y="256"/>
                  <a:pt x="45" y="345"/>
                </a:cubicBezTo>
                <a:cubicBezTo>
                  <a:pt x="18" y="408"/>
                  <a:pt x="0" y="479"/>
                  <a:pt x="0" y="551"/>
                </a:cubicBezTo>
                <a:cubicBezTo>
                  <a:pt x="0" y="595"/>
                  <a:pt x="9" y="631"/>
                  <a:pt x="18" y="676"/>
                </a:cubicBezTo>
                <a:cubicBezTo>
                  <a:pt x="18" y="693"/>
                  <a:pt x="27" y="720"/>
                  <a:pt x="45" y="738"/>
                </a:cubicBezTo>
                <a:cubicBezTo>
                  <a:pt x="63" y="801"/>
                  <a:pt x="89" y="854"/>
                  <a:pt x="125" y="908"/>
                </a:cubicBezTo>
                <a:cubicBezTo>
                  <a:pt x="170" y="961"/>
                  <a:pt x="232" y="1006"/>
                  <a:pt x="295" y="1042"/>
                </a:cubicBezTo>
                <a:cubicBezTo>
                  <a:pt x="357" y="1064"/>
                  <a:pt x="422" y="1075"/>
                  <a:pt x="485" y="1075"/>
                </a:cubicBezTo>
                <a:cubicBezTo>
                  <a:pt x="549" y="1075"/>
                  <a:pt x="611" y="1064"/>
                  <a:pt x="669" y="1042"/>
                </a:cubicBezTo>
                <a:cubicBezTo>
                  <a:pt x="777" y="997"/>
                  <a:pt x="875" y="925"/>
                  <a:pt x="946" y="836"/>
                </a:cubicBezTo>
                <a:cubicBezTo>
                  <a:pt x="1026" y="729"/>
                  <a:pt x="1071" y="586"/>
                  <a:pt x="1053" y="452"/>
                </a:cubicBezTo>
                <a:cubicBezTo>
                  <a:pt x="1044" y="319"/>
                  <a:pt x="973" y="203"/>
                  <a:pt x="866" y="131"/>
                </a:cubicBezTo>
                <a:lnTo>
                  <a:pt x="848" y="122"/>
                </a:lnTo>
                <a:lnTo>
                  <a:pt x="830" y="104"/>
                </a:lnTo>
                <a:cubicBezTo>
                  <a:pt x="747" y="34"/>
                  <a:pt x="640" y="0"/>
                  <a:pt x="5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3" name="Google Shape;1253;p14"/>
          <p:cNvSpPr/>
          <p:nvPr/>
        </p:nvSpPr>
        <p:spPr>
          <a:xfrm rot="10800000">
            <a:off x="1773181" y="1274685"/>
            <a:ext cx="38921" cy="33124"/>
          </a:xfrm>
          <a:custGeom>
            <a:avLst/>
            <a:gdLst/>
            <a:ahLst/>
            <a:cxnLst/>
            <a:rect l="l" t="t" r="r" b="b"/>
            <a:pathLst>
              <a:path w="376" h="320" extrusionOk="0">
                <a:moveTo>
                  <a:pt x="200" y="0"/>
                </a:moveTo>
                <a:cubicBezTo>
                  <a:pt x="148" y="0"/>
                  <a:pt x="103" y="26"/>
                  <a:pt x="72" y="64"/>
                </a:cubicBezTo>
                <a:cubicBezTo>
                  <a:pt x="54" y="73"/>
                  <a:pt x="45" y="91"/>
                  <a:pt x="45" y="100"/>
                </a:cubicBezTo>
                <a:lnTo>
                  <a:pt x="27" y="127"/>
                </a:lnTo>
                <a:cubicBezTo>
                  <a:pt x="1" y="189"/>
                  <a:pt x="18" y="261"/>
                  <a:pt x="72" y="297"/>
                </a:cubicBezTo>
                <a:cubicBezTo>
                  <a:pt x="95" y="314"/>
                  <a:pt x="121" y="320"/>
                  <a:pt x="148" y="320"/>
                </a:cubicBezTo>
                <a:cubicBezTo>
                  <a:pt x="164" y="320"/>
                  <a:pt x="181" y="318"/>
                  <a:pt x="197" y="314"/>
                </a:cubicBezTo>
                <a:lnTo>
                  <a:pt x="250" y="314"/>
                </a:lnTo>
                <a:lnTo>
                  <a:pt x="277" y="305"/>
                </a:lnTo>
                <a:cubicBezTo>
                  <a:pt x="304" y="297"/>
                  <a:pt x="331" y="279"/>
                  <a:pt x="349" y="252"/>
                </a:cubicBezTo>
                <a:cubicBezTo>
                  <a:pt x="366" y="234"/>
                  <a:pt x="375" y="207"/>
                  <a:pt x="375" y="172"/>
                </a:cubicBezTo>
                <a:cubicBezTo>
                  <a:pt x="375" y="127"/>
                  <a:pt x="358" y="82"/>
                  <a:pt x="322" y="47"/>
                </a:cubicBezTo>
                <a:lnTo>
                  <a:pt x="313" y="38"/>
                </a:lnTo>
                <a:lnTo>
                  <a:pt x="304" y="29"/>
                </a:lnTo>
                <a:cubicBezTo>
                  <a:pt x="277" y="11"/>
                  <a:pt x="250" y="2"/>
                  <a:pt x="224" y="2"/>
                </a:cubicBezTo>
                <a:cubicBezTo>
                  <a:pt x="216" y="1"/>
                  <a:pt x="208" y="0"/>
                  <a:pt x="200" y="0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4" name="Google Shape;1254;p14"/>
          <p:cNvSpPr/>
          <p:nvPr/>
        </p:nvSpPr>
        <p:spPr>
          <a:xfrm rot="10800000">
            <a:off x="1902573" y="1268785"/>
            <a:ext cx="41612" cy="33745"/>
          </a:xfrm>
          <a:custGeom>
            <a:avLst/>
            <a:gdLst/>
            <a:ahLst/>
            <a:cxnLst/>
            <a:rect l="l" t="t" r="r" b="b"/>
            <a:pathLst>
              <a:path w="402" h="326" extrusionOk="0">
                <a:moveTo>
                  <a:pt x="240" y="1"/>
                </a:moveTo>
                <a:cubicBezTo>
                  <a:pt x="231" y="1"/>
                  <a:pt x="222" y="2"/>
                  <a:pt x="214" y="5"/>
                </a:cubicBezTo>
                <a:lnTo>
                  <a:pt x="152" y="5"/>
                </a:lnTo>
                <a:cubicBezTo>
                  <a:pt x="134" y="5"/>
                  <a:pt x="116" y="5"/>
                  <a:pt x="98" y="22"/>
                </a:cubicBezTo>
                <a:cubicBezTo>
                  <a:pt x="81" y="31"/>
                  <a:pt x="63" y="49"/>
                  <a:pt x="45" y="67"/>
                </a:cubicBezTo>
                <a:cubicBezTo>
                  <a:pt x="36" y="67"/>
                  <a:pt x="36" y="76"/>
                  <a:pt x="36" y="76"/>
                </a:cubicBezTo>
                <a:cubicBezTo>
                  <a:pt x="27" y="94"/>
                  <a:pt x="18" y="103"/>
                  <a:pt x="18" y="112"/>
                </a:cubicBezTo>
                <a:cubicBezTo>
                  <a:pt x="0" y="165"/>
                  <a:pt x="9" y="219"/>
                  <a:pt x="45" y="263"/>
                </a:cubicBezTo>
                <a:cubicBezTo>
                  <a:pt x="72" y="299"/>
                  <a:pt x="116" y="317"/>
                  <a:pt x="161" y="326"/>
                </a:cubicBezTo>
                <a:cubicBezTo>
                  <a:pt x="206" y="326"/>
                  <a:pt x="241" y="317"/>
                  <a:pt x="286" y="299"/>
                </a:cubicBezTo>
                <a:cubicBezTo>
                  <a:pt x="304" y="290"/>
                  <a:pt x="313" y="281"/>
                  <a:pt x="330" y="272"/>
                </a:cubicBezTo>
                <a:cubicBezTo>
                  <a:pt x="339" y="263"/>
                  <a:pt x="339" y="263"/>
                  <a:pt x="348" y="254"/>
                </a:cubicBezTo>
                <a:cubicBezTo>
                  <a:pt x="357" y="246"/>
                  <a:pt x="366" y="237"/>
                  <a:pt x="375" y="228"/>
                </a:cubicBezTo>
                <a:cubicBezTo>
                  <a:pt x="384" y="210"/>
                  <a:pt x="384" y="201"/>
                  <a:pt x="393" y="192"/>
                </a:cubicBezTo>
                <a:cubicBezTo>
                  <a:pt x="393" y="174"/>
                  <a:pt x="402" y="165"/>
                  <a:pt x="402" y="147"/>
                </a:cubicBezTo>
                <a:cubicBezTo>
                  <a:pt x="402" y="130"/>
                  <a:pt x="393" y="112"/>
                  <a:pt x="384" y="85"/>
                </a:cubicBezTo>
                <a:cubicBezTo>
                  <a:pt x="384" y="76"/>
                  <a:pt x="375" y="67"/>
                  <a:pt x="366" y="58"/>
                </a:cubicBezTo>
                <a:lnTo>
                  <a:pt x="348" y="40"/>
                </a:lnTo>
                <a:cubicBezTo>
                  <a:pt x="348" y="40"/>
                  <a:pt x="339" y="31"/>
                  <a:pt x="339" y="31"/>
                </a:cubicBezTo>
                <a:cubicBezTo>
                  <a:pt x="322" y="22"/>
                  <a:pt x="313" y="13"/>
                  <a:pt x="304" y="13"/>
                </a:cubicBezTo>
                <a:cubicBezTo>
                  <a:pt x="285" y="7"/>
                  <a:pt x="261" y="1"/>
                  <a:pt x="240" y="1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5" name="Google Shape;1255;p14"/>
          <p:cNvSpPr/>
          <p:nvPr/>
        </p:nvSpPr>
        <p:spPr>
          <a:xfrm rot="10800000">
            <a:off x="1996770" y="1160921"/>
            <a:ext cx="37989" cy="32192"/>
          </a:xfrm>
          <a:custGeom>
            <a:avLst/>
            <a:gdLst/>
            <a:ahLst/>
            <a:cxnLst/>
            <a:rect l="l" t="t" r="r" b="b"/>
            <a:pathLst>
              <a:path w="367" h="311" extrusionOk="0">
                <a:moveTo>
                  <a:pt x="161" y="1"/>
                </a:moveTo>
                <a:cubicBezTo>
                  <a:pt x="134" y="10"/>
                  <a:pt x="117" y="19"/>
                  <a:pt x="99" y="36"/>
                </a:cubicBezTo>
                <a:lnTo>
                  <a:pt x="90" y="36"/>
                </a:lnTo>
                <a:cubicBezTo>
                  <a:pt x="81" y="36"/>
                  <a:pt x="72" y="45"/>
                  <a:pt x="63" y="54"/>
                </a:cubicBezTo>
                <a:cubicBezTo>
                  <a:pt x="45" y="72"/>
                  <a:pt x="36" y="81"/>
                  <a:pt x="27" y="90"/>
                </a:cubicBezTo>
                <a:cubicBezTo>
                  <a:pt x="10" y="117"/>
                  <a:pt x="1" y="152"/>
                  <a:pt x="10" y="179"/>
                </a:cubicBezTo>
                <a:cubicBezTo>
                  <a:pt x="18" y="224"/>
                  <a:pt x="45" y="260"/>
                  <a:pt x="90" y="277"/>
                </a:cubicBezTo>
                <a:lnTo>
                  <a:pt x="99" y="286"/>
                </a:lnTo>
                <a:cubicBezTo>
                  <a:pt x="108" y="295"/>
                  <a:pt x="126" y="295"/>
                  <a:pt x="134" y="304"/>
                </a:cubicBezTo>
                <a:cubicBezTo>
                  <a:pt x="152" y="309"/>
                  <a:pt x="168" y="311"/>
                  <a:pt x="184" y="311"/>
                </a:cubicBezTo>
                <a:cubicBezTo>
                  <a:pt x="199" y="311"/>
                  <a:pt x="215" y="309"/>
                  <a:pt x="233" y="304"/>
                </a:cubicBezTo>
                <a:cubicBezTo>
                  <a:pt x="251" y="295"/>
                  <a:pt x="259" y="295"/>
                  <a:pt x="277" y="286"/>
                </a:cubicBezTo>
                <a:cubicBezTo>
                  <a:pt x="304" y="268"/>
                  <a:pt x="322" y="260"/>
                  <a:pt x="331" y="233"/>
                </a:cubicBezTo>
                <a:cubicBezTo>
                  <a:pt x="358" y="206"/>
                  <a:pt x="367" y="161"/>
                  <a:pt x="367" y="126"/>
                </a:cubicBezTo>
                <a:cubicBezTo>
                  <a:pt x="358" y="90"/>
                  <a:pt x="340" y="54"/>
                  <a:pt x="313" y="36"/>
                </a:cubicBezTo>
                <a:cubicBezTo>
                  <a:pt x="286" y="19"/>
                  <a:pt x="259" y="10"/>
                  <a:pt x="242" y="1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6" name="Google Shape;1256;p14"/>
          <p:cNvSpPr/>
          <p:nvPr/>
        </p:nvSpPr>
        <p:spPr>
          <a:xfrm rot="10800000">
            <a:off x="1961679" y="1105232"/>
            <a:ext cx="107240" cy="102064"/>
          </a:xfrm>
          <a:custGeom>
            <a:avLst/>
            <a:gdLst/>
            <a:ahLst/>
            <a:cxnLst/>
            <a:rect l="l" t="t" r="r" b="b"/>
            <a:pathLst>
              <a:path w="1036" h="986" extrusionOk="0">
                <a:moveTo>
                  <a:pt x="529" y="0"/>
                </a:moveTo>
                <a:cubicBezTo>
                  <a:pt x="440" y="0"/>
                  <a:pt x="350" y="28"/>
                  <a:pt x="277" y="84"/>
                </a:cubicBezTo>
                <a:cubicBezTo>
                  <a:pt x="232" y="102"/>
                  <a:pt x="188" y="129"/>
                  <a:pt x="152" y="164"/>
                </a:cubicBezTo>
                <a:cubicBezTo>
                  <a:pt x="116" y="191"/>
                  <a:pt x="90" y="236"/>
                  <a:pt x="63" y="281"/>
                </a:cubicBezTo>
                <a:cubicBezTo>
                  <a:pt x="18" y="361"/>
                  <a:pt x="0" y="468"/>
                  <a:pt x="18" y="566"/>
                </a:cubicBezTo>
                <a:cubicBezTo>
                  <a:pt x="27" y="611"/>
                  <a:pt x="45" y="655"/>
                  <a:pt x="72" y="700"/>
                </a:cubicBezTo>
                <a:cubicBezTo>
                  <a:pt x="99" y="736"/>
                  <a:pt x="125" y="780"/>
                  <a:pt x="161" y="816"/>
                </a:cubicBezTo>
                <a:cubicBezTo>
                  <a:pt x="224" y="887"/>
                  <a:pt x="304" y="941"/>
                  <a:pt x="402" y="959"/>
                </a:cubicBezTo>
                <a:cubicBezTo>
                  <a:pt x="447" y="977"/>
                  <a:pt x="500" y="986"/>
                  <a:pt x="545" y="986"/>
                </a:cubicBezTo>
                <a:cubicBezTo>
                  <a:pt x="500" y="986"/>
                  <a:pt x="456" y="968"/>
                  <a:pt x="411" y="950"/>
                </a:cubicBezTo>
                <a:cubicBezTo>
                  <a:pt x="313" y="932"/>
                  <a:pt x="232" y="878"/>
                  <a:pt x="170" y="807"/>
                </a:cubicBezTo>
                <a:cubicBezTo>
                  <a:pt x="143" y="771"/>
                  <a:pt x="116" y="727"/>
                  <a:pt x="99" y="682"/>
                </a:cubicBezTo>
                <a:cubicBezTo>
                  <a:pt x="72" y="646"/>
                  <a:pt x="54" y="602"/>
                  <a:pt x="45" y="557"/>
                </a:cubicBezTo>
                <a:cubicBezTo>
                  <a:pt x="36" y="468"/>
                  <a:pt x="54" y="370"/>
                  <a:pt x="99" y="289"/>
                </a:cubicBezTo>
                <a:cubicBezTo>
                  <a:pt x="125" y="254"/>
                  <a:pt x="152" y="218"/>
                  <a:pt x="188" y="191"/>
                </a:cubicBezTo>
                <a:cubicBezTo>
                  <a:pt x="224" y="156"/>
                  <a:pt x="259" y="138"/>
                  <a:pt x="304" y="120"/>
                </a:cubicBezTo>
                <a:cubicBezTo>
                  <a:pt x="372" y="69"/>
                  <a:pt x="452" y="46"/>
                  <a:pt x="533" y="46"/>
                </a:cubicBezTo>
                <a:cubicBezTo>
                  <a:pt x="578" y="46"/>
                  <a:pt x="625" y="53"/>
                  <a:pt x="670" y="66"/>
                </a:cubicBezTo>
                <a:cubicBezTo>
                  <a:pt x="732" y="93"/>
                  <a:pt x="786" y="120"/>
                  <a:pt x="830" y="173"/>
                </a:cubicBezTo>
                <a:cubicBezTo>
                  <a:pt x="884" y="218"/>
                  <a:pt x="911" y="272"/>
                  <a:pt x="938" y="334"/>
                </a:cubicBezTo>
                <a:cubicBezTo>
                  <a:pt x="973" y="397"/>
                  <a:pt x="1000" y="468"/>
                  <a:pt x="1000" y="548"/>
                </a:cubicBezTo>
                <a:cubicBezTo>
                  <a:pt x="1000" y="629"/>
                  <a:pt x="982" y="700"/>
                  <a:pt x="938" y="771"/>
                </a:cubicBezTo>
                <a:cubicBezTo>
                  <a:pt x="893" y="834"/>
                  <a:pt x="839" y="887"/>
                  <a:pt x="768" y="932"/>
                </a:cubicBezTo>
                <a:cubicBezTo>
                  <a:pt x="705" y="968"/>
                  <a:pt x="625" y="986"/>
                  <a:pt x="545" y="986"/>
                </a:cubicBezTo>
                <a:cubicBezTo>
                  <a:pt x="625" y="986"/>
                  <a:pt x="705" y="968"/>
                  <a:pt x="777" y="932"/>
                </a:cubicBezTo>
                <a:cubicBezTo>
                  <a:pt x="848" y="896"/>
                  <a:pt x="911" y="843"/>
                  <a:pt x="955" y="780"/>
                </a:cubicBezTo>
                <a:cubicBezTo>
                  <a:pt x="1000" y="718"/>
                  <a:pt x="1027" y="638"/>
                  <a:pt x="1027" y="557"/>
                </a:cubicBezTo>
                <a:cubicBezTo>
                  <a:pt x="1036" y="477"/>
                  <a:pt x="1009" y="397"/>
                  <a:pt x="973" y="325"/>
                </a:cubicBezTo>
                <a:cubicBezTo>
                  <a:pt x="955" y="254"/>
                  <a:pt x="920" y="191"/>
                  <a:pt x="866" y="138"/>
                </a:cubicBezTo>
                <a:cubicBezTo>
                  <a:pt x="813" y="93"/>
                  <a:pt x="759" y="48"/>
                  <a:pt x="688" y="31"/>
                </a:cubicBezTo>
                <a:cubicBezTo>
                  <a:pt x="637" y="11"/>
                  <a:pt x="583" y="0"/>
                  <a:pt x="5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7" name="Google Shape;1257;p14"/>
          <p:cNvSpPr/>
          <p:nvPr/>
        </p:nvSpPr>
        <p:spPr>
          <a:xfrm rot="10800000">
            <a:off x="1871104" y="1209161"/>
            <a:ext cx="107240" cy="108689"/>
          </a:xfrm>
          <a:custGeom>
            <a:avLst/>
            <a:gdLst/>
            <a:ahLst/>
            <a:cxnLst/>
            <a:rect l="l" t="t" r="r" b="b"/>
            <a:pathLst>
              <a:path w="1036" h="1050" extrusionOk="0">
                <a:moveTo>
                  <a:pt x="10" y="458"/>
                </a:moveTo>
                <a:lnTo>
                  <a:pt x="10" y="458"/>
                </a:lnTo>
                <a:cubicBezTo>
                  <a:pt x="9" y="469"/>
                  <a:pt x="9" y="480"/>
                  <a:pt x="9" y="492"/>
                </a:cubicBezTo>
                <a:cubicBezTo>
                  <a:pt x="9" y="480"/>
                  <a:pt x="9" y="469"/>
                  <a:pt x="10" y="458"/>
                </a:cubicBezTo>
                <a:close/>
                <a:moveTo>
                  <a:pt x="9" y="492"/>
                </a:moveTo>
                <a:cubicBezTo>
                  <a:pt x="0" y="527"/>
                  <a:pt x="9" y="563"/>
                  <a:pt x="9" y="599"/>
                </a:cubicBezTo>
                <a:cubicBezTo>
                  <a:pt x="14" y="647"/>
                  <a:pt x="26" y="694"/>
                  <a:pt x="44" y="737"/>
                </a:cubicBezTo>
                <a:lnTo>
                  <a:pt x="44" y="737"/>
                </a:lnTo>
                <a:cubicBezTo>
                  <a:pt x="29" y="696"/>
                  <a:pt x="20" y="653"/>
                  <a:pt x="18" y="608"/>
                </a:cubicBezTo>
                <a:cubicBezTo>
                  <a:pt x="9" y="572"/>
                  <a:pt x="0" y="528"/>
                  <a:pt x="9" y="492"/>
                </a:cubicBezTo>
                <a:close/>
                <a:moveTo>
                  <a:pt x="500" y="1"/>
                </a:moveTo>
                <a:cubicBezTo>
                  <a:pt x="411" y="1"/>
                  <a:pt x="330" y="28"/>
                  <a:pt x="250" y="72"/>
                </a:cubicBezTo>
                <a:cubicBezTo>
                  <a:pt x="117" y="156"/>
                  <a:pt x="22" y="301"/>
                  <a:pt x="10" y="458"/>
                </a:cubicBezTo>
                <a:lnTo>
                  <a:pt x="10" y="458"/>
                </a:lnTo>
                <a:cubicBezTo>
                  <a:pt x="16" y="382"/>
                  <a:pt x="41" y="313"/>
                  <a:pt x="80" y="251"/>
                </a:cubicBezTo>
                <a:cubicBezTo>
                  <a:pt x="125" y="179"/>
                  <a:pt x="187" y="117"/>
                  <a:pt x="259" y="81"/>
                </a:cubicBezTo>
                <a:cubicBezTo>
                  <a:pt x="321" y="50"/>
                  <a:pt x="396" y="26"/>
                  <a:pt x="468" y="26"/>
                </a:cubicBezTo>
                <a:cubicBezTo>
                  <a:pt x="479" y="26"/>
                  <a:pt x="489" y="26"/>
                  <a:pt x="500" y="28"/>
                </a:cubicBezTo>
                <a:cubicBezTo>
                  <a:pt x="580" y="28"/>
                  <a:pt x="660" y="45"/>
                  <a:pt x="732" y="81"/>
                </a:cubicBezTo>
                <a:cubicBezTo>
                  <a:pt x="884" y="153"/>
                  <a:pt x="982" y="313"/>
                  <a:pt x="982" y="474"/>
                </a:cubicBezTo>
                <a:cubicBezTo>
                  <a:pt x="982" y="643"/>
                  <a:pt x="901" y="804"/>
                  <a:pt x="777" y="911"/>
                </a:cubicBezTo>
                <a:cubicBezTo>
                  <a:pt x="687" y="983"/>
                  <a:pt x="578" y="1018"/>
                  <a:pt x="468" y="1018"/>
                </a:cubicBezTo>
                <a:cubicBezTo>
                  <a:pt x="413" y="1018"/>
                  <a:pt x="357" y="1009"/>
                  <a:pt x="303" y="992"/>
                </a:cubicBezTo>
                <a:cubicBezTo>
                  <a:pt x="187" y="946"/>
                  <a:pt x="93" y="853"/>
                  <a:pt x="44" y="737"/>
                </a:cubicBezTo>
                <a:lnTo>
                  <a:pt x="44" y="737"/>
                </a:lnTo>
                <a:cubicBezTo>
                  <a:pt x="88" y="858"/>
                  <a:pt x="183" y="956"/>
                  <a:pt x="303" y="1009"/>
                </a:cubicBezTo>
                <a:cubicBezTo>
                  <a:pt x="367" y="1036"/>
                  <a:pt x="434" y="1049"/>
                  <a:pt x="500" y="1049"/>
                </a:cubicBezTo>
                <a:cubicBezTo>
                  <a:pt x="609" y="1049"/>
                  <a:pt x="718" y="1014"/>
                  <a:pt x="812" y="947"/>
                </a:cubicBezTo>
                <a:cubicBezTo>
                  <a:pt x="955" y="831"/>
                  <a:pt x="1035" y="661"/>
                  <a:pt x="1035" y="483"/>
                </a:cubicBezTo>
                <a:cubicBezTo>
                  <a:pt x="1026" y="385"/>
                  <a:pt x="1000" y="295"/>
                  <a:pt x="955" y="224"/>
                </a:cubicBezTo>
                <a:cubicBezTo>
                  <a:pt x="910" y="144"/>
                  <a:pt x="839" y="81"/>
                  <a:pt x="750" y="54"/>
                </a:cubicBezTo>
                <a:cubicBezTo>
                  <a:pt x="669" y="19"/>
                  <a:pt x="580" y="1"/>
                  <a:pt x="5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8" name="Google Shape;1258;p14"/>
          <p:cNvSpPr/>
          <p:nvPr/>
        </p:nvSpPr>
        <p:spPr>
          <a:xfrm rot="10800000">
            <a:off x="1732501" y="1209989"/>
            <a:ext cx="113761" cy="114279"/>
          </a:xfrm>
          <a:custGeom>
            <a:avLst/>
            <a:gdLst/>
            <a:ahLst/>
            <a:cxnLst/>
            <a:rect l="l" t="t" r="r" b="b"/>
            <a:pathLst>
              <a:path w="1099" h="1104" extrusionOk="0">
                <a:moveTo>
                  <a:pt x="554" y="0"/>
                </a:moveTo>
                <a:cubicBezTo>
                  <a:pt x="438" y="9"/>
                  <a:pt x="322" y="45"/>
                  <a:pt x="223" y="116"/>
                </a:cubicBezTo>
                <a:cubicBezTo>
                  <a:pt x="134" y="188"/>
                  <a:pt x="63" y="295"/>
                  <a:pt x="27" y="402"/>
                </a:cubicBezTo>
                <a:cubicBezTo>
                  <a:pt x="9" y="464"/>
                  <a:pt x="0" y="527"/>
                  <a:pt x="0" y="580"/>
                </a:cubicBezTo>
                <a:cubicBezTo>
                  <a:pt x="0" y="616"/>
                  <a:pt x="9" y="643"/>
                  <a:pt x="9" y="670"/>
                </a:cubicBezTo>
                <a:cubicBezTo>
                  <a:pt x="18" y="705"/>
                  <a:pt x="27" y="732"/>
                  <a:pt x="45" y="759"/>
                </a:cubicBezTo>
                <a:cubicBezTo>
                  <a:pt x="63" y="839"/>
                  <a:pt x="107" y="920"/>
                  <a:pt x="161" y="982"/>
                </a:cubicBezTo>
                <a:cubicBezTo>
                  <a:pt x="223" y="1036"/>
                  <a:pt x="304" y="1080"/>
                  <a:pt x="384" y="1098"/>
                </a:cubicBezTo>
                <a:cubicBezTo>
                  <a:pt x="417" y="1101"/>
                  <a:pt x="448" y="1103"/>
                  <a:pt x="479" y="1103"/>
                </a:cubicBezTo>
                <a:cubicBezTo>
                  <a:pt x="532" y="1103"/>
                  <a:pt x="583" y="1097"/>
                  <a:pt x="634" y="1080"/>
                </a:cubicBezTo>
                <a:cubicBezTo>
                  <a:pt x="714" y="1062"/>
                  <a:pt x="795" y="1027"/>
                  <a:pt x="857" y="973"/>
                </a:cubicBezTo>
                <a:cubicBezTo>
                  <a:pt x="920" y="920"/>
                  <a:pt x="973" y="857"/>
                  <a:pt x="1018" y="786"/>
                </a:cubicBezTo>
                <a:cubicBezTo>
                  <a:pt x="1053" y="714"/>
                  <a:pt x="1080" y="634"/>
                  <a:pt x="1089" y="554"/>
                </a:cubicBezTo>
                <a:cubicBezTo>
                  <a:pt x="1098" y="393"/>
                  <a:pt x="1027" y="232"/>
                  <a:pt x="893" y="143"/>
                </a:cubicBezTo>
                <a:lnTo>
                  <a:pt x="893" y="143"/>
                </a:lnTo>
                <a:cubicBezTo>
                  <a:pt x="1018" y="232"/>
                  <a:pt x="1089" y="393"/>
                  <a:pt x="1071" y="554"/>
                </a:cubicBezTo>
                <a:cubicBezTo>
                  <a:pt x="1062" y="634"/>
                  <a:pt x="1036" y="714"/>
                  <a:pt x="991" y="777"/>
                </a:cubicBezTo>
                <a:cubicBezTo>
                  <a:pt x="946" y="839"/>
                  <a:pt x="893" y="902"/>
                  <a:pt x="830" y="946"/>
                </a:cubicBezTo>
                <a:cubicBezTo>
                  <a:pt x="768" y="991"/>
                  <a:pt x="696" y="1027"/>
                  <a:pt x="625" y="1045"/>
                </a:cubicBezTo>
                <a:cubicBezTo>
                  <a:pt x="585" y="1054"/>
                  <a:pt x="547" y="1058"/>
                  <a:pt x="510" y="1058"/>
                </a:cubicBezTo>
                <a:cubicBezTo>
                  <a:pt x="473" y="1058"/>
                  <a:pt x="438" y="1054"/>
                  <a:pt x="402" y="1045"/>
                </a:cubicBezTo>
                <a:cubicBezTo>
                  <a:pt x="322" y="1027"/>
                  <a:pt x="259" y="991"/>
                  <a:pt x="206" y="937"/>
                </a:cubicBezTo>
                <a:cubicBezTo>
                  <a:pt x="152" y="884"/>
                  <a:pt x="107" y="813"/>
                  <a:pt x="90" y="741"/>
                </a:cubicBezTo>
                <a:cubicBezTo>
                  <a:pt x="81" y="714"/>
                  <a:pt x="72" y="697"/>
                  <a:pt x="63" y="670"/>
                </a:cubicBezTo>
                <a:cubicBezTo>
                  <a:pt x="54" y="643"/>
                  <a:pt x="54" y="616"/>
                  <a:pt x="54" y="589"/>
                </a:cubicBezTo>
                <a:cubicBezTo>
                  <a:pt x="54" y="527"/>
                  <a:pt x="54" y="473"/>
                  <a:pt x="72" y="420"/>
                </a:cubicBezTo>
                <a:cubicBezTo>
                  <a:pt x="98" y="313"/>
                  <a:pt x="161" y="206"/>
                  <a:pt x="241" y="134"/>
                </a:cubicBezTo>
                <a:cubicBezTo>
                  <a:pt x="286" y="99"/>
                  <a:pt x="339" y="72"/>
                  <a:pt x="393" y="54"/>
                </a:cubicBezTo>
                <a:cubicBezTo>
                  <a:pt x="449" y="29"/>
                  <a:pt x="508" y="17"/>
                  <a:pt x="567" y="17"/>
                </a:cubicBezTo>
                <a:cubicBezTo>
                  <a:pt x="678" y="17"/>
                  <a:pt x="788" y="59"/>
                  <a:pt x="875" y="134"/>
                </a:cubicBezTo>
                <a:lnTo>
                  <a:pt x="893" y="143"/>
                </a:lnTo>
                <a:lnTo>
                  <a:pt x="893" y="143"/>
                </a:lnTo>
                <a:lnTo>
                  <a:pt x="866" y="125"/>
                </a:lnTo>
                <a:cubicBezTo>
                  <a:pt x="786" y="45"/>
                  <a:pt x="670" y="0"/>
                  <a:pt x="5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9" name="Google Shape;1259;p14"/>
          <p:cNvSpPr/>
          <p:nvPr/>
        </p:nvSpPr>
        <p:spPr>
          <a:xfrm rot="10800000">
            <a:off x="1785188" y="1262262"/>
            <a:ext cx="5693" cy="4761"/>
          </a:xfrm>
          <a:custGeom>
            <a:avLst/>
            <a:gdLst/>
            <a:ahLst/>
            <a:cxnLst/>
            <a:rect l="l" t="t" r="r" b="b"/>
            <a:pathLst>
              <a:path w="55" h="46" extrusionOk="0">
                <a:moveTo>
                  <a:pt x="10" y="1"/>
                </a:moveTo>
                <a:lnTo>
                  <a:pt x="10" y="1"/>
                </a:lnTo>
                <a:cubicBezTo>
                  <a:pt x="5" y="11"/>
                  <a:pt x="8" y="18"/>
                  <a:pt x="12" y="22"/>
                </a:cubicBezTo>
                <a:lnTo>
                  <a:pt x="12" y="22"/>
                </a:lnTo>
                <a:lnTo>
                  <a:pt x="19" y="10"/>
                </a:lnTo>
                <a:lnTo>
                  <a:pt x="19" y="27"/>
                </a:lnTo>
                <a:cubicBezTo>
                  <a:pt x="21" y="22"/>
                  <a:pt x="25" y="20"/>
                  <a:pt x="30" y="20"/>
                </a:cubicBezTo>
                <a:cubicBezTo>
                  <a:pt x="34" y="20"/>
                  <a:pt x="39" y="23"/>
                  <a:pt x="43" y="27"/>
                </a:cubicBezTo>
                <a:lnTo>
                  <a:pt x="43" y="27"/>
                </a:lnTo>
                <a:lnTo>
                  <a:pt x="45" y="19"/>
                </a:lnTo>
                <a:lnTo>
                  <a:pt x="54" y="19"/>
                </a:lnTo>
                <a:lnTo>
                  <a:pt x="10" y="1"/>
                </a:lnTo>
                <a:close/>
                <a:moveTo>
                  <a:pt x="12" y="22"/>
                </a:moveTo>
                <a:lnTo>
                  <a:pt x="10" y="27"/>
                </a:lnTo>
                <a:lnTo>
                  <a:pt x="1" y="27"/>
                </a:lnTo>
                <a:lnTo>
                  <a:pt x="19" y="35"/>
                </a:lnTo>
                <a:lnTo>
                  <a:pt x="19" y="35"/>
                </a:lnTo>
                <a:lnTo>
                  <a:pt x="19" y="27"/>
                </a:lnTo>
                <a:cubicBezTo>
                  <a:pt x="19" y="27"/>
                  <a:pt x="15" y="26"/>
                  <a:pt x="12" y="22"/>
                </a:cubicBezTo>
                <a:close/>
                <a:moveTo>
                  <a:pt x="19" y="35"/>
                </a:moveTo>
                <a:lnTo>
                  <a:pt x="19" y="45"/>
                </a:lnTo>
                <a:lnTo>
                  <a:pt x="37" y="45"/>
                </a:lnTo>
                <a:lnTo>
                  <a:pt x="38" y="42"/>
                </a:lnTo>
                <a:lnTo>
                  <a:pt x="38" y="42"/>
                </a:lnTo>
                <a:lnTo>
                  <a:pt x="19" y="35"/>
                </a:lnTo>
                <a:close/>
                <a:moveTo>
                  <a:pt x="43" y="27"/>
                </a:moveTo>
                <a:lnTo>
                  <a:pt x="38" y="42"/>
                </a:lnTo>
                <a:lnTo>
                  <a:pt x="38" y="42"/>
                </a:lnTo>
                <a:lnTo>
                  <a:pt x="45" y="45"/>
                </a:lnTo>
                <a:cubicBezTo>
                  <a:pt x="49" y="38"/>
                  <a:pt x="47" y="31"/>
                  <a:pt x="43" y="27"/>
                </a:cubicBezTo>
                <a:close/>
              </a:path>
            </a:pathLst>
          </a:custGeom>
          <a:solidFill>
            <a:srgbClr val="A018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0" name="Google Shape;1260;p14"/>
          <p:cNvSpPr/>
          <p:nvPr/>
        </p:nvSpPr>
        <p:spPr>
          <a:xfrm>
            <a:off x="2685056" y="994750"/>
            <a:ext cx="850983" cy="773348"/>
          </a:xfrm>
          <a:custGeom>
            <a:avLst/>
            <a:gdLst/>
            <a:ahLst/>
            <a:cxnLst/>
            <a:rect l="l" t="t" r="r" b="b"/>
            <a:pathLst>
              <a:path w="8221" h="7471" extrusionOk="0">
                <a:moveTo>
                  <a:pt x="6708" y="7366"/>
                </a:moveTo>
                <a:cubicBezTo>
                  <a:pt x="6710" y="7370"/>
                  <a:pt x="6712" y="7372"/>
                  <a:pt x="6712" y="7372"/>
                </a:cubicBezTo>
                <a:cubicBezTo>
                  <a:pt x="6712" y="7372"/>
                  <a:pt x="6712" y="7372"/>
                  <a:pt x="6712" y="7372"/>
                </a:cubicBezTo>
                <a:cubicBezTo>
                  <a:pt x="6711" y="7370"/>
                  <a:pt x="6709" y="7368"/>
                  <a:pt x="6708" y="7366"/>
                </a:cubicBezTo>
                <a:close/>
                <a:moveTo>
                  <a:pt x="4445" y="0"/>
                </a:moveTo>
                <a:cubicBezTo>
                  <a:pt x="4445" y="0"/>
                  <a:pt x="3933" y="556"/>
                  <a:pt x="3445" y="556"/>
                </a:cubicBezTo>
                <a:cubicBezTo>
                  <a:pt x="3305" y="556"/>
                  <a:pt x="3167" y="510"/>
                  <a:pt x="3044" y="393"/>
                </a:cubicBezTo>
                <a:lnTo>
                  <a:pt x="3044" y="393"/>
                </a:lnTo>
                <a:cubicBezTo>
                  <a:pt x="3044" y="393"/>
                  <a:pt x="3445" y="1455"/>
                  <a:pt x="3026" y="2329"/>
                </a:cubicBezTo>
                <a:cubicBezTo>
                  <a:pt x="3026" y="2329"/>
                  <a:pt x="2750" y="2394"/>
                  <a:pt x="2364" y="2394"/>
                </a:cubicBezTo>
                <a:cubicBezTo>
                  <a:pt x="1954" y="2394"/>
                  <a:pt x="1420" y="2321"/>
                  <a:pt x="964" y="2017"/>
                </a:cubicBezTo>
                <a:cubicBezTo>
                  <a:pt x="964" y="2017"/>
                  <a:pt x="929" y="2972"/>
                  <a:pt x="0" y="3088"/>
                </a:cubicBezTo>
                <a:cubicBezTo>
                  <a:pt x="0" y="3088"/>
                  <a:pt x="1134" y="3427"/>
                  <a:pt x="580" y="4150"/>
                </a:cubicBezTo>
                <a:cubicBezTo>
                  <a:pt x="580" y="4150"/>
                  <a:pt x="766" y="4102"/>
                  <a:pt x="1002" y="4102"/>
                </a:cubicBezTo>
                <a:cubicBezTo>
                  <a:pt x="1243" y="4102"/>
                  <a:pt x="1538" y="4152"/>
                  <a:pt x="1741" y="4355"/>
                </a:cubicBezTo>
                <a:cubicBezTo>
                  <a:pt x="2142" y="4757"/>
                  <a:pt x="1294" y="5623"/>
                  <a:pt x="1116" y="5766"/>
                </a:cubicBezTo>
                <a:cubicBezTo>
                  <a:pt x="1116" y="5766"/>
                  <a:pt x="2142" y="6024"/>
                  <a:pt x="2249" y="7470"/>
                </a:cubicBezTo>
                <a:cubicBezTo>
                  <a:pt x="2249" y="7470"/>
                  <a:pt x="2559" y="6642"/>
                  <a:pt x="3223" y="6642"/>
                </a:cubicBezTo>
                <a:cubicBezTo>
                  <a:pt x="3357" y="6642"/>
                  <a:pt x="3505" y="6675"/>
                  <a:pt x="3669" y="6756"/>
                </a:cubicBezTo>
                <a:cubicBezTo>
                  <a:pt x="3669" y="6756"/>
                  <a:pt x="3329" y="5980"/>
                  <a:pt x="3811" y="5560"/>
                </a:cubicBezTo>
                <a:cubicBezTo>
                  <a:pt x="3913" y="5473"/>
                  <a:pt x="4021" y="5432"/>
                  <a:pt x="4127" y="5432"/>
                </a:cubicBezTo>
                <a:cubicBezTo>
                  <a:pt x="4531" y="5432"/>
                  <a:pt x="4908" y="6034"/>
                  <a:pt x="4838" y="6988"/>
                </a:cubicBezTo>
                <a:cubicBezTo>
                  <a:pt x="4838" y="6988"/>
                  <a:pt x="5198" y="6741"/>
                  <a:pt x="5650" y="6741"/>
                </a:cubicBezTo>
                <a:cubicBezTo>
                  <a:pt x="5989" y="6741"/>
                  <a:pt x="6379" y="6880"/>
                  <a:pt x="6708" y="7366"/>
                </a:cubicBezTo>
                <a:lnTo>
                  <a:pt x="6708" y="7366"/>
                </a:lnTo>
                <a:cubicBezTo>
                  <a:pt x="6652" y="7274"/>
                  <a:pt x="6013" y="6067"/>
                  <a:pt x="7158" y="5409"/>
                </a:cubicBezTo>
                <a:cubicBezTo>
                  <a:pt x="7158" y="5409"/>
                  <a:pt x="5703" y="4900"/>
                  <a:pt x="5739" y="4222"/>
                </a:cubicBezTo>
                <a:cubicBezTo>
                  <a:pt x="5751" y="3995"/>
                  <a:pt x="5916" y="3920"/>
                  <a:pt x="6130" y="3920"/>
                </a:cubicBezTo>
                <a:cubicBezTo>
                  <a:pt x="6558" y="3920"/>
                  <a:pt x="7185" y="4222"/>
                  <a:pt x="7185" y="4222"/>
                </a:cubicBezTo>
                <a:cubicBezTo>
                  <a:pt x="7185" y="4222"/>
                  <a:pt x="6980" y="3267"/>
                  <a:pt x="8220" y="3017"/>
                </a:cubicBezTo>
                <a:cubicBezTo>
                  <a:pt x="8220" y="3017"/>
                  <a:pt x="6882" y="2428"/>
                  <a:pt x="6810" y="1508"/>
                </a:cubicBezTo>
                <a:cubicBezTo>
                  <a:pt x="6810" y="1508"/>
                  <a:pt x="6120" y="1859"/>
                  <a:pt x="5659" y="1859"/>
                </a:cubicBezTo>
                <a:cubicBezTo>
                  <a:pt x="5545" y="1859"/>
                  <a:pt x="5445" y="1838"/>
                  <a:pt x="5373" y="1785"/>
                </a:cubicBezTo>
                <a:cubicBezTo>
                  <a:pt x="5016" y="1517"/>
                  <a:pt x="5329" y="598"/>
                  <a:pt x="5329" y="598"/>
                </a:cubicBezTo>
                <a:lnTo>
                  <a:pt x="5329" y="598"/>
                </a:lnTo>
                <a:cubicBezTo>
                  <a:pt x="5329" y="598"/>
                  <a:pt x="5277" y="606"/>
                  <a:pt x="5199" y="606"/>
                </a:cubicBezTo>
                <a:cubicBezTo>
                  <a:pt x="4974" y="606"/>
                  <a:pt x="4525" y="537"/>
                  <a:pt x="444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1" name="Google Shape;1261;p14"/>
          <p:cNvSpPr/>
          <p:nvPr/>
        </p:nvSpPr>
        <p:spPr>
          <a:xfrm>
            <a:off x="3068470" y="1150848"/>
            <a:ext cx="467569" cy="607933"/>
          </a:xfrm>
          <a:custGeom>
            <a:avLst/>
            <a:gdLst/>
            <a:ahLst/>
            <a:cxnLst/>
            <a:rect l="l" t="t" r="r" b="b"/>
            <a:pathLst>
              <a:path w="4517" h="5873" extrusionOk="0">
                <a:moveTo>
                  <a:pt x="3106" y="0"/>
                </a:moveTo>
                <a:cubicBezTo>
                  <a:pt x="3106" y="0"/>
                  <a:pt x="2098" y="518"/>
                  <a:pt x="1705" y="304"/>
                </a:cubicBezTo>
                <a:cubicBezTo>
                  <a:pt x="803" y="786"/>
                  <a:pt x="197" y="1660"/>
                  <a:pt x="63" y="2669"/>
                </a:cubicBezTo>
                <a:cubicBezTo>
                  <a:pt x="0" y="3124"/>
                  <a:pt x="36" y="3579"/>
                  <a:pt x="170" y="4008"/>
                </a:cubicBezTo>
                <a:cubicBezTo>
                  <a:pt x="652" y="3695"/>
                  <a:pt x="1214" y="4338"/>
                  <a:pt x="1134" y="5480"/>
                </a:cubicBezTo>
                <a:lnTo>
                  <a:pt x="1134" y="5480"/>
                </a:lnTo>
                <a:cubicBezTo>
                  <a:pt x="1143" y="5480"/>
                  <a:pt x="2240" y="4740"/>
                  <a:pt x="3008" y="5873"/>
                </a:cubicBezTo>
                <a:cubicBezTo>
                  <a:pt x="3008" y="5873"/>
                  <a:pt x="2258" y="4597"/>
                  <a:pt x="3454" y="3901"/>
                </a:cubicBezTo>
                <a:cubicBezTo>
                  <a:pt x="3454" y="3901"/>
                  <a:pt x="1999" y="3392"/>
                  <a:pt x="2035" y="2714"/>
                </a:cubicBezTo>
                <a:cubicBezTo>
                  <a:pt x="2071" y="2035"/>
                  <a:pt x="3481" y="2714"/>
                  <a:pt x="3481" y="2714"/>
                </a:cubicBezTo>
                <a:cubicBezTo>
                  <a:pt x="3481" y="2714"/>
                  <a:pt x="3276" y="1759"/>
                  <a:pt x="4516" y="1509"/>
                </a:cubicBezTo>
                <a:cubicBezTo>
                  <a:pt x="4516" y="1518"/>
                  <a:pt x="3169" y="929"/>
                  <a:pt x="3106" y="0"/>
                </a:cubicBezTo>
                <a:close/>
              </a:path>
            </a:pathLst>
          </a:custGeom>
          <a:solidFill>
            <a:srgbClr val="FFFFFF">
              <a:alpha val="220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2" name="Google Shape;1262;p14"/>
          <p:cNvSpPr/>
          <p:nvPr/>
        </p:nvSpPr>
        <p:spPr>
          <a:xfrm>
            <a:off x="2673049" y="990091"/>
            <a:ext cx="865785" cy="785356"/>
          </a:xfrm>
          <a:custGeom>
            <a:avLst/>
            <a:gdLst/>
            <a:ahLst/>
            <a:cxnLst/>
            <a:rect l="l" t="t" r="r" b="b"/>
            <a:pathLst>
              <a:path w="8364" h="7587" extrusionOk="0">
                <a:moveTo>
                  <a:pt x="5993" y="4015"/>
                </a:moveTo>
                <a:cubicBezTo>
                  <a:pt x="5992" y="4016"/>
                  <a:pt x="5990" y="4016"/>
                  <a:pt x="5989" y="4017"/>
                </a:cubicBezTo>
                <a:cubicBezTo>
                  <a:pt x="5927" y="4043"/>
                  <a:pt x="5873" y="4106"/>
                  <a:pt x="5855" y="4177"/>
                </a:cubicBezTo>
                <a:cubicBezTo>
                  <a:pt x="5837" y="4258"/>
                  <a:pt x="5837" y="4329"/>
                  <a:pt x="5855" y="4400"/>
                </a:cubicBezTo>
                <a:cubicBezTo>
                  <a:pt x="5899" y="4549"/>
                  <a:pt x="5977" y="4673"/>
                  <a:pt x="6090" y="4770"/>
                </a:cubicBezTo>
                <a:lnTo>
                  <a:pt x="6090" y="4770"/>
                </a:lnTo>
                <a:cubicBezTo>
                  <a:pt x="5989" y="4673"/>
                  <a:pt x="5907" y="4545"/>
                  <a:pt x="5864" y="4409"/>
                </a:cubicBezTo>
                <a:cubicBezTo>
                  <a:pt x="5846" y="4338"/>
                  <a:pt x="5846" y="4258"/>
                  <a:pt x="5864" y="4186"/>
                </a:cubicBezTo>
                <a:cubicBezTo>
                  <a:pt x="5881" y="4119"/>
                  <a:pt x="5929" y="4053"/>
                  <a:pt x="5993" y="4015"/>
                </a:cubicBezTo>
                <a:close/>
                <a:moveTo>
                  <a:pt x="6090" y="4770"/>
                </a:moveTo>
                <a:lnTo>
                  <a:pt x="6090" y="4770"/>
                </a:lnTo>
                <a:cubicBezTo>
                  <a:pt x="6095" y="4775"/>
                  <a:pt x="6100" y="4780"/>
                  <a:pt x="6105" y="4784"/>
                </a:cubicBezTo>
                <a:cubicBezTo>
                  <a:pt x="6128" y="4807"/>
                  <a:pt x="6152" y="4830"/>
                  <a:pt x="6177" y="4851"/>
                </a:cubicBezTo>
                <a:lnTo>
                  <a:pt x="6177" y="4851"/>
                </a:lnTo>
                <a:cubicBezTo>
                  <a:pt x="6149" y="4827"/>
                  <a:pt x="6122" y="4802"/>
                  <a:pt x="6096" y="4775"/>
                </a:cubicBezTo>
                <a:cubicBezTo>
                  <a:pt x="6094" y="4774"/>
                  <a:pt x="6092" y="4772"/>
                  <a:pt x="6090" y="4770"/>
                </a:cubicBezTo>
                <a:close/>
                <a:moveTo>
                  <a:pt x="6177" y="4851"/>
                </a:moveTo>
                <a:cubicBezTo>
                  <a:pt x="6261" y="4926"/>
                  <a:pt x="6350" y="4991"/>
                  <a:pt x="6444" y="5052"/>
                </a:cubicBezTo>
                <a:cubicBezTo>
                  <a:pt x="6477" y="5071"/>
                  <a:pt x="6509" y="5091"/>
                  <a:pt x="6542" y="5109"/>
                </a:cubicBezTo>
                <a:lnTo>
                  <a:pt x="6542" y="5109"/>
                </a:lnTo>
                <a:cubicBezTo>
                  <a:pt x="6515" y="5094"/>
                  <a:pt x="6489" y="5077"/>
                  <a:pt x="6462" y="5061"/>
                </a:cubicBezTo>
                <a:cubicBezTo>
                  <a:pt x="6364" y="4998"/>
                  <a:pt x="6266" y="4929"/>
                  <a:pt x="6177" y="4851"/>
                </a:cubicBezTo>
                <a:close/>
                <a:moveTo>
                  <a:pt x="6542" y="5109"/>
                </a:moveTo>
                <a:cubicBezTo>
                  <a:pt x="6776" y="5247"/>
                  <a:pt x="7018" y="5357"/>
                  <a:pt x="7274" y="5454"/>
                </a:cubicBezTo>
                <a:cubicBezTo>
                  <a:pt x="7023" y="5359"/>
                  <a:pt x="6779" y="5245"/>
                  <a:pt x="6542" y="5109"/>
                </a:cubicBezTo>
                <a:close/>
                <a:moveTo>
                  <a:pt x="4561" y="0"/>
                </a:moveTo>
                <a:lnTo>
                  <a:pt x="4534" y="27"/>
                </a:lnTo>
                <a:cubicBezTo>
                  <a:pt x="4347" y="224"/>
                  <a:pt x="4133" y="375"/>
                  <a:pt x="3892" y="491"/>
                </a:cubicBezTo>
                <a:cubicBezTo>
                  <a:pt x="3776" y="545"/>
                  <a:pt x="3642" y="572"/>
                  <a:pt x="3517" y="572"/>
                </a:cubicBezTo>
                <a:cubicBezTo>
                  <a:pt x="3383" y="563"/>
                  <a:pt x="3258" y="509"/>
                  <a:pt x="3169" y="420"/>
                </a:cubicBezTo>
                <a:lnTo>
                  <a:pt x="3106" y="366"/>
                </a:lnTo>
                <a:lnTo>
                  <a:pt x="3133" y="438"/>
                </a:lnTo>
                <a:cubicBezTo>
                  <a:pt x="3240" y="750"/>
                  <a:pt x="3294" y="1080"/>
                  <a:pt x="3294" y="1402"/>
                </a:cubicBezTo>
                <a:cubicBezTo>
                  <a:pt x="3303" y="1571"/>
                  <a:pt x="3285" y="1732"/>
                  <a:pt x="3258" y="1893"/>
                </a:cubicBezTo>
                <a:cubicBezTo>
                  <a:pt x="3223" y="2048"/>
                  <a:pt x="3181" y="2194"/>
                  <a:pt x="3113" y="2341"/>
                </a:cubicBezTo>
                <a:lnTo>
                  <a:pt x="3113" y="2341"/>
                </a:lnTo>
                <a:cubicBezTo>
                  <a:pt x="2947" y="2375"/>
                  <a:pt x="2772" y="2393"/>
                  <a:pt x="2597" y="2401"/>
                </a:cubicBezTo>
                <a:cubicBezTo>
                  <a:pt x="2550" y="2404"/>
                  <a:pt x="2502" y="2405"/>
                  <a:pt x="2456" y="2405"/>
                </a:cubicBezTo>
                <a:cubicBezTo>
                  <a:pt x="2327" y="2405"/>
                  <a:pt x="2202" y="2396"/>
                  <a:pt x="2071" y="2383"/>
                </a:cubicBezTo>
                <a:cubicBezTo>
                  <a:pt x="1892" y="2366"/>
                  <a:pt x="1723" y="2321"/>
                  <a:pt x="1553" y="2267"/>
                </a:cubicBezTo>
                <a:cubicBezTo>
                  <a:pt x="1393" y="2214"/>
                  <a:pt x="1232" y="2133"/>
                  <a:pt x="1080" y="2035"/>
                </a:cubicBezTo>
                <a:lnTo>
                  <a:pt x="1045" y="2017"/>
                </a:lnTo>
                <a:lnTo>
                  <a:pt x="1045" y="2062"/>
                </a:lnTo>
                <a:cubicBezTo>
                  <a:pt x="1036" y="2187"/>
                  <a:pt x="1009" y="2312"/>
                  <a:pt x="964" y="2437"/>
                </a:cubicBezTo>
                <a:cubicBezTo>
                  <a:pt x="920" y="2553"/>
                  <a:pt x="857" y="2669"/>
                  <a:pt x="768" y="2767"/>
                </a:cubicBezTo>
                <a:cubicBezTo>
                  <a:pt x="732" y="2821"/>
                  <a:pt x="679" y="2865"/>
                  <a:pt x="634" y="2901"/>
                </a:cubicBezTo>
                <a:cubicBezTo>
                  <a:pt x="580" y="2937"/>
                  <a:pt x="527" y="2972"/>
                  <a:pt x="473" y="2999"/>
                </a:cubicBezTo>
                <a:cubicBezTo>
                  <a:pt x="367" y="3057"/>
                  <a:pt x="253" y="3091"/>
                  <a:pt x="138" y="3110"/>
                </a:cubicBezTo>
                <a:lnTo>
                  <a:pt x="138" y="3110"/>
                </a:lnTo>
                <a:cubicBezTo>
                  <a:pt x="134" y="3109"/>
                  <a:pt x="130" y="3108"/>
                  <a:pt x="125" y="3106"/>
                </a:cubicBezTo>
                <a:lnTo>
                  <a:pt x="125" y="3113"/>
                </a:lnTo>
                <a:lnTo>
                  <a:pt x="125" y="3113"/>
                </a:lnTo>
                <a:cubicBezTo>
                  <a:pt x="119" y="3113"/>
                  <a:pt x="113" y="3114"/>
                  <a:pt x="107" y="3115"/>
                </a:cubicBezTo>
                <a:lnTo>
                  <a:pt x="0" y="3133"/>
                </a:lnTo>
                <a:lnTo>
                  <a:pt x="98" y="3160"/>
                </a:lnTo>
                <a:cubicBezTo>
                  <a:pt x="215" y="3196"/>
                  <a:pt x="331" y="3249"/>
                  <a:pt x="438" y="3312"/>
                </a:cubicBezTo>
                <a:cubicBezTo>
                  <a:pt x="536" y="3365"/>
                  <a:pt x="634" y="3445"/>
                  <a:pt x="714" y="3535"/>
                </a:cubicBezTo>
                <a:cubicBezTo>
                  <a:pt x="786" y="3624"/>
                  <a:pt x="830" y="3740"/>
                  <a:pt x="812" y="3856"/>
                </a:cubicBezTo>
                <a:cubicBezTo>
                  <a:pt x="804" y="3972"/>
                  <a:pt x="750" y="4088"/>
                  <a:pt x="679" y="4177"/>
                </a:cubicBezTo>
                <a:lnTo>
                  <a:pt x="643" y="4231"/>
                </a:lnTo>
                <a:lnTo>
                  <a:pt x="696" y="4213"/>
                </a:lnTo>
                <a:cubicBezTo>
                  <a:pt x="828" y="4183"/>
                  <a:pt x="966" y="4167"/>
                  <a:pt x="1102" y="4167"/>
                </a:cubicBezTo>
                <a:cubicBezTo>
                  <a:pt x="1207" y="4167"/>
                  <a:pt x="1310" y="4176"/>
                  <a:pt x="1410" y="4195"/>
                </a:cubicBezTo>
                <a:cubicBezTo>
                  <a:pt x="1526" y="4222"/>
                  <a:pt x="1634" y="4267"/>
                  <a:pt x="1732" y="4329"/>
                </a:cubicBezTo>
                <a:cubicBezTo>
                  <a:pt x="1759" y="4347"/>
                  <a:pt x="1785" y="4365"/>
                  <a:pt x="1803" y="4383"/>
                </a:cubicBezTo>
                <a:cubicBezTo>
                  <a:pt x="1830" y="4400"/>
                  <a:pt x="1848" y="4427"/>
                  <a:pt x="1866" y="4445"/>
                </a:cubicBezTo>
                <a:cubicBezTo>
                  <a:pt x="1901" y="4490"/>
                  <a:pt x="1928" y="4543"/>
                  <a:pt x="1937" y="4606"/>
                </a:cubicBezTo>
                <a:cubicBezTo>
                  <a:pt x="1946" y="4722"/>
                  <a:pt x="1928" y="4838"/>
                  <a:pt x="1875" y="4945"/>
                </a:cubicBezTo>
                <a:cubicBezTo>
                  <a:pt x="1830" y="5052"/>
                  <a:pt x="1767" y="5159"/>
                  <a:pt x="1696" y="5257"/>
                </a:cubicBezTo>
                <a:cubicBezTo>
                  <a:pt x="1562" y="5454"/>
                  <a:pt x="1393" y="5632"/>
                  <a:pt x="1214" y="5793"/>
                </a:cubicBezTo>
                <a:lnTo>
                  <a:pt x="1187" y="5811"/>
                </a:lnTo>
                <a:lnTo>
                  <a:pt x="1223" y="5828"/>
                </a:lnTo>
                <a:cubicBezTo>
                  <a:pt x="1393" y="5882"/>
                  <a:pt x="1553" y="5971"/>
                  <a:pt x="1687" y="6087"/>
                </a:cubicBezTo>
                <a:cubicBezTo>
                  <a:pt x="1821" y="6203"/>
                  <a:pt x="1937" y="6337"/>
                  <a:pt x="2035" y="6489"/>
                </a:cubicBezTo>
                <a:cubicBezTo>
                  <a:pt x="2124" y="6650"/>
                  <a:pt x="2196" y="6810"/>
                  <a:pt x="2249" y="6989"/>
                </a:cubicBezTo>
                <a:cubicBezTo>
                  <a:pt x="2276" y="7069"/>
                  <a:pt x="2294" y="7158"/>
                  <a:pt x="2312" y="7248"/>
                </a:cubicBezTo>
                <a:cubicBezTo>
                  <a:pt x="2321" y="7337"/>
                  <a:pt x="2330" y="7426"/>
                  <a:pt x="2339" y="7515"/>
                </a:cubicBezTo>
                <a:lnTo>
                  <a:pt x="2348" y="7587"/>
                </a:lnTo>
                <a:lnTo>
                  <a:pt x="2374" y="7524"/>
                </a:lnTo>
                <a:cubicBezTo>
                  <a:pt x="2377" y="7518"/>
                  <a:pt x="2380" y="7512"/>
                  <a:pt x="2382" y="7506"/>
                </a:cubicBezTo>
                <a:lnTo>
                  <a:pt x="2383" y="7506"/>
                </a:lnTo>
                <a:cubicBezTo>
                  <a:pt x="2383" y="7506"/>
                  <a:pt x="2383" y="7505"/>
                  <a:pt x="2383" y="7504"/>
                </a:cubicBezTo>
                <a:lnTo>
                  <a:pt x="2383" y="7504"/>
                </a:lnTo>
                <a:cubicBezTo>
                  <a:pt x="2443" y="7370"/>
                  <a:pt x="2512" y="7251"/>
                  <a:pt x="2597" y="7131"/>
                </a:cubicBezTo>
                <a:cubicBezTo>
                  <a:pt x="2687" y="7015"/>
                  <a:pt x="2794" y="6908"/>
                  <a:pt x="2919" y="6828"/>
                </a:cubicBezTo>
                <a:cubicBezTo>
                  <a:pt x="3053" y="6748"/>
                  <a:pt x="3195" y="6712"/>
                  <a:pt x="3347" y="6712"/>
                </a:cubicBezTo>
                <a:cubicBezTo>
                  <a:pt x="3490" y="6712"/>
                  <a:pt x="3642" y="6757"/>
                  <a:pt x="3776" y="6819"/>
                </a:cubicBezTo>
                <a:lnTo>
                  <a:pt x="3811" y="6837"/>
                </a:lnTo>
                <a:lnTo>
                  <a:pt x="3793" y="6801"/>
                </a:lnTo>
                <a:cubicBezTo>
                  <a:pt x="3792" y="6797"/>
                  <a:pt x="3790" y="6793"/>
                  <a:pt x="3788" y="6788"/>
                </a:cubicBezTo>
                <a:lnTo>
                  <a:pt x="3788" y="6788"/>
                </a:lnTo>
                <a:lnTo>
                  <a:pt x="3793" y="6783"/>
                </a:lnTo>
                <a:cubicBezTo>
                  <a:pt x="3791" y="6782"/>
                  <a:pt x="3788" y="6781"/>
                  <a:pt x="3785" y="6780"/>
                </a:cubicBezTo>
                <a:lnTo>
                  <a:pt x="3785" y="6780"/>
                </a:lnTo>
                <a:cubicBezTo>
                  <a:pt x="3736" y="6652"/>
                  <a:pt x="3703" y="6517"/>
                  <a:pt x="3686" y="6382"/>
                </a:cubicBezTo>
                <a:cubicBezTo>
                  <a:pt x="3668" y="6239"/>
                  <a:pt x="3677" y="6087"/>
                  <a:pt x="3722" y="5953"/>
                </a:cubicBezTo>
                <a:cubicBezTo>
                  <a:pt x="3767" y="5811"/>
                  <a:pt x="3847" y="5695"/>
                  <a:pt x="3954" y="5605"/>
                </a:cubicBezTo>
                <a:cubicBezTo>
                  <a:pt x="4034" y="5532"/>
                  <a:pt x="4139" y="5494"/>
                  <a:pt x="4246" y="5494"/>
                </a:cubicBezTo>
                <a:cubicBezTo>
                  <a:pt x="4283" y="5494"/>
                  <a:pt x="4319" y="5498"/>
                  <a:pt x="4356" y="5507"/>
                </a:cubicBezTo>
                <a:cubicBezTo>
                  <a:pt x="4490" y="5561"/>
                  <a:pt x="4606" y="5650"/>
                  <a:pt x="4677" y="5775"/>
                </a:cubicBezTo>
                <a:cubicBezTo>
                  <a:pt x="4766" y="5891"/>
                  <a:pt x="4820" y="6025"/>
                  <a:pt x="4856" y="6168"/>
                </a:cubicBezTo>
                <a:cubicBezTo>
                  <a:pt x="4933" y="6436"/>
                  <a:pt x="4961" y="6720"/>
                  <a:pt x="4946" y="7006"/>
                </a:cubicBezTo>
                <a:lnTo>
                  <a:pt x="4946" y="7006"/>
                </a:lnTo>
                <a:cubicBezTo>
                  <a:pt x="4946" y="7006"/>
                  <a:pt x="4945" y="7006"/>
                  <a:pt x="4945" y="7007"/>
                </a:cubicBezTo>
                <a:lnTo>
                  <a:pt x="4946" y="7008"/>
                </a:lnTo>
                <a:lnTo>
                  <a:pt x="4946" y="7008"/>
                </a:lnTo>
                <a:cubicBezTo>
                  <a:pt x="4946" y="7016"/>
                  <a:pt x="4945" y="7025"/>
                  <a:pt x="4945" y="7033"/>
                </a:cubicBezTo>
                <a:lnTo>
                  <a:pt x="4945" y="7060"/>
                </a:lnTo>
                <a:lnTo>
                  <a:pt x="4963" y="7042"/>
                </a:lnTo>
                <a:cubicBezTo>
                  <a:pt x="5114" y="6944"/>
                  <a:pt x="5275" y="6882"/>
                  <a:pt x="5453" y="6837"/>
                </a:cubicBezTo>
                <a:cubicBezTo>
                  <a:pt x="5549" y="6812"/>
                  <a:pt x="5647" y="6801"/>
                  <a:pt x="5747" y="6801"/>
                </a:cubicBezTo>
                <a:cubicBezTo>
                  <a:pt x="5824" y="6801"/>
                  <a:pt x="5902" y="6807"/>
                  <a:pt x="5980" y="6819"/>
                </a:cubicBezTo>
                <a:cubicBezTo>
                  <a:pt x="6150" y="6855"/>
                  <a:pt x="6319" y="6926"/>
                  <a:pt x="6453" y="7033"/>
                </a:cubicBezTo>
                <a:cubicBezTo>
                  <a:pt x="6524" y="7087"/>
                  <a:pt x="6596" y="7149"/>
                  <a:pt x="6658" y="7212"/>
                </a:cubicBezTo>
                <a:cubicBezTo>
                  <a:pt x="6712" y="7283"/>
                  <a:pt x="6765" y="7355"/>
                  <a:pt x="6819" y="7426"/>
                </a:cubicBezTo>
                <a:lnTo>
                  <a:pt x="6828" y="7417"/>
                </a:lnTo>
                <a:cubicBezTo>
                  <a:pt x="6827" y="7415"/>
                  <a:pt x="6826" y="7413"/>
                  <a:pt x="6825" y="7411"/>
                </a:cubicBezTo>
                <a:lnTo>
                  <a:pt x="6825" y="7411"/>
                </a:lnTo>
                <a:lnTo>
                  <a:pt x="6828" y="7408"/>
                </a:lnTo>
                <a:cubicBezTo>
                  <a:pt x="6823" y="7402"/>
                  <a:pt x="6818" y="7395"/>
                  <a:pt x="6813" y="7388"/>
                </a:cubicBezTo>
                <a:lnTo>
                  <a:pt x="6813" y="7388"/>
                </a:lnTo>
                <a:cubicBezTo>
                  <a:pt x="6732" y="7227"/>
                  <a:pt x="6674" y="7059"/>
                  <a:pt x="6641" y="6891"/>
                </a:cubicBezTo>
                <a:cubicBezTo>
                  <a:pt x="6596" y="6703"/>
                  <a:pt x="6587" y="6516"/>
                  <a:pt x="6623" y="6328"/>
                </a:cubicBezTo>
                <a:cubicBezTo>
                  <a:pt x="6632" y="6284"/>
                  <a:pt x="6641" y="6239"/>
                  <a:pt x="6649" y="6194"/>
                </a:cubicBezTo>
                <a:lnTo>
                  <a:pt x="6703" y="6060"/>
                </a:lnTo>
                <a:cubicBezTo>
                  <a:pt x="6739" y="5971"/>
                  <a:pt x="6783" y="5891"/>
                  <a:pt x="6846" y="5820"/>
                </a:cubicBezTo>
                <a:cubicBezTo>
                  <a:pt x="6899" y="5748"/>
                  <a:pt x="6971" y="5677"/>
                  <a:pt x="7042" y="5614"/>
                </a:cubicBezTo>
                <a:cubicBezTo>
                  <a:pt x="7114" y="5561"/>
                  <a:pt x="7194" y="5507"/>
                  <a:pt x="7274" y="5454"/>
                </a:cubicBezTo>
                <a:lnTo>
                  <a:pt x="7274" y="5454"/>
                </a:lnTo>
                <a:cubicBezTo>
                  <a:pt x="7194" y="5507"/>
                  <a:pt x="7113" y="5552"/>
                  <a:pt x="7033" y="5605"/>
                </a:cubicBezTo>
                <a:cubicBezTo>
                  <a:pt x="6962" y="5659"/>
                  <a:pt x="6899" y="5730"/>
                  <a:pt x="6837" y="5802"/>
                </a:cubicBezTo>
                <a:cubicBezTo>
                  <a:pt x="6783" y="5882"/>
                  <a:pt x="6730" y="5962"/>
                  <a:pt x="6694" y="6043"/>
                </a:cubicBezTo>
                <a:lnTo>
                  <a:pt x="6641" y="6177"/>
                </a:lnTo>
                <a:cubicBezTo>
                  <a:pt x="6632" y="6221"/>
                  <a:pt x="6623" y="6275"/>
                  <a:pt x="6614" y="6319"/>
                </a:cubicBezTo>
                <a:cubicBezTo>
                  <a:pt x="6578" y="6507"/>
                  <a:pt x="6587" y="6694"/>
                  <a:pt x="6623" y="6882"/>
                </a:cubicBezTo>
                <a:cubicBezTo>
                  <a:pt x="6662" y="7046"/>
                  <a:pt x="6715" y="7203"/>
                  <a:pt x="6787" y="7354"/>
                </a:cubicBezTo>
                <a:lnTo>
                  <a:pt x="6787" y="7354"/>
                </a:lnTo>
                <a:cubicBezTo>
                  <a:pt x="6747" y="7300"/>
                  <a:pt x="6707" y="7247"/>
                  <a:pt x="6667" y="7194"/>
                </a:cubicBezTo>
                <a:cubicBezTo>
                  <a:pt x="6605" y="7131"/>
                  <a:pt x="6533" y="7069"/>
                  <a:pt x="6462" y="7015"/>
                </a:cubicBezTo>
                <a:cubicBezTo>
                  <a:pt x="6319" y="6899"/>
                  <a:pt x="6159" y="6828"/>
                  <a:pt x="5980" y="6792"/>
                </a:cubicBezTo>
                <a:cubicBezTo>
                  <a:pt x="5906" y="6777"/>
                  <a:pt x="5829" y="6770"/>
                  <a:pt x="5754" y="6770"/>
                </a:cubicBezTo>
                <a:cubicBezTo>
                  <a:pt x="5648" y="6770"/>
                  <a:pt x="5543" y="6784"/>
                  <a:pt x="5445" y="6810"/>
                </a:cubicBezTo>
                <a:cubicBezTo>
                  <a:pt x="5274" y="6844"/>
                  <a:pt x="5112" y="6911"/>
                  <a:pt x="4965" y="6995"/>
                </a:cubicBezTo>
                <a:lnTo>
                  <a:pt x="4965" y="6995"/>
                </a:lnTo>
                <a:cubicBezTo>
                  <a:pt x="4988" y="6710"/>
                  <a:pt x="4960" y="6426"/>
                  <a:pt x="4882" y="6150"/>
                </a:cubicBezTo>
                <a:cubicBezTo>
                  <a:pt x="4847" y="6007"/>
                  <a:pt x="4784" y="5864"/>
                  <a:pt x="4704" y="5748"/>
                </a:cubicBezTo>
                <a:cubicBezTo>
                  <a:pt x="4623" y="5614"/>
                  <a:pt x="4499" y="5525"/>
                  <a:pt x="4365" y="5471"/>
                </a:cubicBezTo>
                <a:cubicBezTo>
                  <a:pt x="4322" y="5459"/>
                  <a:pt x="4278" y="5453"/>
                  <a:pt x="4235" y="5453"/>
                </a:cubicBezTo>
                <a:cubicBezTo>
                  <a:pt x="4126" y="5453"/>
                  <a:pt x="4020" y="5493"/>
                  <a:pt x="3936" y="5570"/>
                </a:cubicBezTo>
                <a:cubicBezTo>
                  <a:pt x="3820" y="5659"/>
                  <a:pt x="3731" y="5793"/>
                  <a:pt x="3695" y="5936"/>
                </a:cubicBezTo>
                <a:cubicBezTo>
                  <a:pt x="3651" y="6078"/>
                  <a:pt x="3633" y="6230"/>
                  <a:pt x="3660" y="6382"/>
                </a:cubicBezTo>
                <a:cubicBezTo>
                  <a:pt x="3676" y="6510"/>
                  <a:pt x="3706" y="6637"/>
                  <a:pt x="3750" y="6765"/>
                </a:cubicBezTo>
                <a:lnTo>
                  <a:pt x="3750" y="6765"/>
                </a:lnTo>
                <a:cubicBezTo>
                  <a:pt x="3620" y="6712"/>
                  <a:pt x="3484" y="6676"/>
                  <a:pt x="3347" y="6676"/>
                </a:cubicBezTo>
                <a:cubicBezTo>
                  <a:pt x="3187" y="6676"/>
                  <a:pt x="3035" y="6712"/>
                  <a:pt x="2901" y="6801"/>
                </a:cubicBezTo>
                <a:cubicBezTo>
                  <a:pt x="2776" y="6882"/>
                  <a:pt x="2660" y="6989"/>
                  <a:pt x="2571" y="7114"/>
                </a:cubicBezTo>
                <a:cubicBezTo>
                  <a:pt x="2497" y="7210"/>
                  <a:pt x="2429" y="7318"/>
                  <a:pt x="2377" y="7434"/>
                </a:cubicBezTo>
                <a:lnTo>
                  <a:pt x="2377" y="7434"/>
                </a:lnTo>
                <a:cubicBezTo>
                  <a:pt x="2372" y="7369"/>
                  <a:pt x="2367" y="7304"/>
                  <a:pt x="2348" y="7239"/>
                </a:cubicBezTo>
                <a:cubicBezTo>
                  <a:pt x="2330" y="7149"/>
                  <a:pt x="2312" y="7060"/>
                  <a:pt x="2285" y="6971"/>
                </a:cubicBezTo>
                <a:cubicBezTo>
                  <a:pt x="2240" y="6792"/>
                  <a:pt x="2169" y="6623"/>
                  <a:pt x="2071" y="6462"/>
                </a:cubicBezTo>
                <a:cubicBezTo>
                  <a:pt x="1973" y="6310"/>
                  <a:pt x="1857" y="6168"/>
                  <a:pt x="1714" y="6052"/>
                </a:cubicBezTo>
                <a:cubicBezTo>
                  <a:pt x="1583" y="5937"/>
                  <a:pt x="1436" y="5852"/>
                  <a:pt x="1282" y="5790"/>
                </a:cubicBezTo>
                <a:lnTo>
                  <a:pt x="1282" y="5790"/>
                </a:lnTo>
                <a:cubicBezTo>
                  <a:pt x="1448" y="5636"/>
                  <a:pt x="1606" y="5460"/>
                  <a:pt x="1732" y="5275"/>
                </a:cubicBezTo>
                <a:cubicBezTo>
                  <a:pt x="1803" y="5177"/>
                  <a:pt x="1866" y="5070"/>
                  <a:pt x="1919" y="4954"/>
                </a:cubicBezTo>
                <a:cubicBezTo>
                  <a:pt x="1973" y="4838"/>
                  <a:pt x="1991" y="4713"/>
                  <a:pt x="1982" y="4588"/>
                </a:cubicBezTo>
                <a:cubicBezTo>
                  <a:pt x="1973" y="4525"/>
                  <a:pt x="1946" y="4463"/>
                  <a:pt x="1901" y="4418"/>
                </a:cubicBezTo>
                <a:cubicBezTo>
                  <a:pt x="1883" y="4392"/>
                  <a:pt x="1866" y="4365"/>
                  <a:pt x="1839" y="4347"/>
                </a:cubicBezTo>
                <a:cubicBezTo>
                  <a:pt x="1812" y="4329"/>
                  <a:pt x="1794" y="4302"/>
                  <a:pt x="1767" y="4293"/>
                </a:cubicBezTo>
                <a:cubicBezTo>
                  <a:pt x="1660" y="4222"/>
                  <a:pt x="1544" y="4168"/>
                  <a:pt x="1428" y="4151"/>
                </a:cubicBezTo>
                <a:cubicBezTo>
                  <a:pt x="1318" y="4127"/>
                  <a:pt x="1207" y="4115"/>
                  <a:pt x="1098" y="4115"/>
                </a:cubicBezTo>
                <a:cubicBezTo>
                  <a:pt x="979" y="4115"/>
                  <a:pt x="862" y="4129"/>
                  <a:pt x="749" y="4155"/>
                </a:cubicBezTo>
                <a:lnTo>
                  <a:pt x="749" y="4155"/>
                </a:lnTo>
                <a:cubicBezTo>
                  <a:pt x="810" y="4062"/>
                  <a:pt x="851" y="3962"/>
                  <a:pt x="866" y="3856"/>
                </a:cubicBezTo>
                <a:cubicBezTo>
                  <a:pt x="884" y="3722"/>
                  <a:pt x="839" y="3597"/>
                  <a:pt x="759" y="3499"/>
                </a:cubicBezTo>
                <a:cubicBezTo>
                  <a:pt x="679" y="3401"/>
                  <a:pt x="580" y="3321"/>
                  <a:pt x="464" y="3258"/>
                </a:cubicBezTo>
                <a:cubicBezTo>
                  <a:pt x="386" y="3212"/>
                  <a:pt x="303" y="3172"/>
                  <a:pt x="219" y="3139"/>
                </a:cubicBezTo>
                <a:lnTo>
                  <a:pt x="219" y="3139"/>
                </a:lnTo>
                <a:cubicBezTo>
                  <a:pt x="318" y="3120"/>
                  <a:pt x="414" y="3085"/>
                  <a:pt x="509" y="3044"/>
                </a:cubicBezTo>
                <a:cubicBezTo>
                  <a:pt x="563" y="3017"/>
                  <a:pt x="625" y="2981"/>
                  <a:pt x="679" y="2937"/>
                </a:cubicBezTo>
                <a:cubicBezTo>
                  <a:pt x="732" y="2892"/>
                  <a:pt x="777" y="2847"/>
                  <a:pt x="821" y="2794"/>
                </a:cubicBezTo>
                <a:cubicBezTo>
                  <a:pt x="911" y="2696"/>
                  <a:pt x="973" y="2580"/>
                  <a:pt x="1027" y="2455"/>
                </a:cubicBezTo>
                <a:cubicBezTo>
                  <a:pt x="1067" y="2335"/>
                  <a:pt x="1092" y="2223"/>
                  <a:pt x="1110" y="2104"/>
                </a:cubicBezTo>
                <a:lnTo>
                  <a:pt x="1110" y="2104"/>
                </a:lnTo>
                <a:cubicBezTo>
                  <a:pt x="1250" y="2191"/>
                  <a:pt x="1398" y="2263"/>
                  <a:pt x="1553" y="2312"/>
                </a:cubicBezTo>
                <a:cubicBezTo>
                  <a:pt x="1723" y="2374"/>
                  <a:pt x="1901" y="2410"/>
                  <a:pt x="2080" y="2437"/>
                </a:cubicBezTo>
                <a:cubicBezTo>
                  <a:pt x="2213" y="2450"/>
                  <a:pt x="2347" y="2457"/>
                  <a:pt x="2481" y="2457"/>
                </a:cubicBezTo>
                <a:cubicBezTo>
                  <a:pt x="2707" y="2457"/>
                  <a:pt x="2932" y="2437"/>
                  <a:pt x="3151" y="2392"/>
                </a:cubicBezTo>
                <a:lnTo>
                  <a:pt x="3160" y="2392"/>
                </a:lnTo>
                <a:lnTo>
                  <a:pt x="3160" y="2383"/>
                </a:lnTo>
                <a:cubicBezTo>
                  <a:pt x="3231" y="2232"/>
                  <a:pt x="3285" y="2071"/>
                  <a:pt x="3311" y="1910"/>
                </a:cubicBezTo>
                <a:cubicBezTo>
                  <a:pt x="3347" y="1741"/>
                  <a:pt x="3356" y="1580"/>
                  <a:pt x="3356" y="1411"/>
                </a:cubicBezTo>
                <a:cubicBezTo>
                  <a:pt x="3347" y="1241"/>
                  <a:pt x="3338" y="1080"/>
                  <a:pt x="3303" y="920"/>
                </a:cubicBezTo>
                <a:cubicBezTo>
                  <a:pt x="3280" y="775"/>
                  <a:pt x="3250" y="637"/>
                  <a:pt x="3209" y="506"/>
                </a:cubicBezTo>
                <a:lnTo>
                  <a:pt x="3209" y="506"/>
                </a:lnTo>
                <a:cubicBezTo>
                  <a:pt x="3299" y="572"/>
                  <a:pt x="3409" y="609"/>
                  <a:pt x="3526" y="616"/>
                </a:cubicBezTo>
                <a:cubicBezTo>
                  <a:pt x="3542" y="617"/>
                  <a:pt x="3559" y="618"/>
                  <a:pt x="3576" y="618"/>
                </a:cubicBezTo>
                <a:cubicBezTo>
                  <a:pt x="3693" y="618"/>
                  <a:pt x="3809" y="591"/>
                  <a:pt x="3918" y="536"/>
                </a:cubicBezTo>
                <a:cubicBezTo>
                  <a:pt x="4043" y="482"/>
                  <a:pt x="4159" y="411"/>
                  <a:pt x="4266" y="331"/>
                </a:cubicBezTo>
                <a:cubicBezTo>
                  <a:pt x="4373" y="257"/>
                  <a:pt x="4464" y="176"/>
                  <a:pt x="4547" y="87"/>
                </a:cubicBezTo>
                <a:lnTo>
                  <a:pt x="4547" y="87"/>
                </a:lnTo>
                <a:cubicBezTo>
                  <a:pt x="4560" y="174"/>
                  <a:pt x="4594" y="260"/>
                  <a:pt x="4641" y="340"/>
                </a:cubicBezTo>
                <a:cubicBezTo>
                  <a:pt x="4686" y="429"/>
                  <a:pt x="4766" y="509"/>
                  <a:pt x="4856" y="563"/>
                </a:cubicBezTo>
                <a:cubicBezTo>
                  <a:pt x="4945" y="616"/>
                  <a:pt x="5043" y="652"/>
                  <a:pt x="5141" y="661"/>
                </a:cubicBezTo>
                <a:cubicBezTo>
                  <a:pt x="5195" y="670"/>
                  <a:pt x="5246" y="674"/>
                  <a:pt x="5296" y="674"/>
                </a:cubicBezTo>
                <a:cubicBezTo>
                  <a:pt x="5338" y="674"/>
                  <a:pt x="5379" y="671"/>
                  <a:pt x="5419" y="665"/>
                </a:cubicBezTo>
                <a:lnTo>
                  <a:pt x="5419" y="665"/>
                </a:lnTo>
                <a:cubicBezTo>
                  <a:pt x="5352" y="873"/>
                  <a:pt x="5310" y="1097"/>
                  <a:pt x="5302" y="1321"/>
                </a:cubicBezTo>
                <a:cubicBezTo>
                  <a:pt x="5302" y="1437"/>
                  <a:pt x="5311" y="1553"/>
                  <a:pt x="5355" y="1669"/>
                </a:cubicBezTo>
                <a:cubicBezTo>
                  <a:pt x="5391" y="1785"/>
                  <a:pt x="5489" y="1875"/>
                  <a:pt x="5605" y="1901"/>
                </a:cubicBezTo>
                <a:cubicBezTo>
                  <a:pt x="5669" y="1916"/>
                  <a:pt x="5733" y="1923"/>
                  <a:pt x="5797" y="1923"/>
                </a:cubicBezTo>
                <a:cubicBezTo>
                  <a:pt x="5849" y="1923"/>
                  <a:pt x="5901" y="1918"/>
                  <a:pt x="5953" y="1910"/>
                </a:cubicBezTo>
                <a:cubicBezTo>
                  <a:pt x="6069" y="1893"/>
                  <a:pt x="6185" y="1866"/>
                  <a:pt x="6292" y="1830"/>
                </a:cubicBezTo>
                <a:cubicBezTo>
                  <a:pt x="6507" y="1761"/>
                  <a:pt x="6713" y="1676"/>
                  <a:pt x="6911" y="1575"/>
                </a:cubicBezTo>
                <a:lnTo>
                  <a:pt x="6911" y="1575"/>
                </a:lnTo>
                <a:cubicBezTo>
                  <a:pt x="6931" y="1746"/>
                  <a:pt x="6992" y="1916"/>
                  <a:pt x="7078" y="2062"/>
                </a:cubicBezTo>
                <a:cubicBezTo>
                  <a:pt x="7176" y="2223"/>
                  <a:pt x="7292" y="2357"/>
                  <a:pt x="7426" y="2482"/>
                </a:cubicBezTo>
                <a:cubicBezTo>
                  <a:pt x="7560" y="2607"/>
                  <a:pt x="7703" y="2714"/>
                  <a:pt x="7854" y="2821"/>
                </a:cubicBezTo>
                <a:cubicBezTo>
                  <a:pt x="7995" y="2912"/>
                  <a:pt x="8143" y="2995"/>
                  <a:pt x="8292" y="3071"/>
                </a:cubicBezTo>
                <a:lnTo>
                  <a:pt x="8292" y="3071"/>
                </a:lnTo>
                <a:lnTo>
                  <a:pt x="8113" y="3115"/>
                </a:lnTo>
                <a:cubicBezTo>
                  <a:pt x="8042" y="3142"/>
                  <a:pt x="7970" y="3169"/>
                  <a:pt x="7899" y="3196"/>
                </a:cubicBezTo>
                <a:cubicBezTo>
                  <a:pt x="7765" y="3258"/>
                  <a:pt x="7640" y="3347"/>
                  <a:pt x="7533" y="3445"/>
                </a:cubicBezTo>
                <a:cubicBezTo>
                  <a:pt x="7332" y="3664"/>
                  <a:pt x="7242" y="3968"/>
                  <a:pt x="7280" y="4257"/>
                </a:cubicBezTo>
                <a:lnTo>
                  <a:pt x="7280" y="4257"/>
                </a:lnTo>
                <a:cubicBezTo>
                  <a:pt x="7010" y="4128"/>
                  <a:pt x="6732" y="4033"/>
                  <a:pt x="6453" y="3981"/>
                </a:cubicBezTo>
                <a:cubicBezTo>
                  <a:pt x="6392" y="3967"/>
                  <a:pt x="6332" y="3960"/>
                  <a:pt x="6272" y="3960"/>
                </a:cubicBezTo>
                <a:cubicBezTo>
                  <a:pt x="6181" y="3960"/>
                  <a:pt x="6093" y="3976"/>
                  <a:pt x="6007" y="4008"/>
                </a:cubicBezTo>
                <a:cubicBezTo>
                  <a:pt x="6002" y="4010"/>
                  <a:pt x="5998" y="4012"/>
                  <a:pt x="5993" y="4015"/>
                </a:cubicBezTo>
                <a:lnTo>
                  <a:pt x="5993" y="4015"/>
                </a:lnTo>
                <a:cubicBezTo>
                  <a:pt x="6078" y="3984"/>
                  <a:pt x="6165" y="3968"/>
                  <a:pt x="6252" y="3968"/>
                </a:cubicBezTo>
                <a:cubicBezTo>
                  <a:pt x="6311" y="3968"/>
                  <a:pt x="6369" y="3976"/>
                  <a:pt x="6426" y="3990"/>
                </a:cubicBezTo>
                <a:cubicBezTo>
                  <a:pt x="6721" y="4043"/>
                  <a:pt x="7006" y="4142"/>
                  <a:pt x="7274" y="4275"/>
                </a:cubicBezTo>
                <a:lnTo>
                  <a:pt x="7292" y="4284"/>
                </a:lnTo>
                <a:lnTo>
                  <a:pt x="7292" y="4271"/>
                </a:lnTo>
                <a:lnTo>
                  <a:pt x="7292" y="4271"/>
                </a:lnTo>
                <a:lnTo>
                  <a:pt x="7301" y="4267"/>
                </a:lnTo>
                <a:cubicBezTo>
                  <a:pt x="7298" y="4265"/>
                  <a:pt x="7295" y="4264"/>
                  <a:pt x="7292" y="4262"/>
                </a:cubicBezTo>
                <a:lnTo>
                  <a:pt x="7292" y="4262"/>
                </a:lnTo>
                <a:cubicBezTo>
                  <a:pt x="7274" y="4112"/>
                  <a:pt x="7284" y="3971"/>
                  <a:pt x="7328" y="3829"/>
                </a:cubicBezTo>
                <a:cubicBezTo>
                  <a:pt x="7372" y="3695"/>
                  <a:pt x="7444" y="3561"/>
                  <a:pt x="7551" y="3454"/>
                </a:cubicBezTo>
                <a:cubicBezTo>
                  <a:pt x="7649" y="3356"/>
                  <a:pt x="7774" y="3267"/>
                  <a:pt x="7908" y="3213"/>
                </a:cubicBezTo>
                <a:cubicBezTo>
                  <a:pt x="7970" y="3178"/>
                  <a:pt x="8042" y="3160"/>
                  <a:pt x="8113" y="3133"/>
                </a:cubicBezTo>
                <a:lnTo>
                  <a:pt x="8315" y="3083"/>
                </a:lnTo>
                <a:lnTo>
                  <a:pt x="8315" y="3083"/>
                </a:lnTo>
                <a:cubicBezTo>
                  <a:pt x="8319" y="3085"/>
                  <a:pt x="8323" y="3086"/>
                  <a:pt x="8327" y="3088"/>
                </a:cubicBezTo>
                <a:lnTo>
                  <a:pt x="8327" y="3080"/>
                </a:lnTo>
                <a:lnTo>
                  <a:pt x="8363" y="3071"/>
                </a:lnTo>
                <a:lnTo>
                  <a:pt x="8327" y="3053"/>
                </a:lnTo>
                <a:cubicBezTo>
                  <a:pt x="8167" y="2972"/>
                  <a:pt x="8006" y="2883"/>
                  <a:pt x="7863" y="2785"/>
                </a:cubicBezTo>
                <a:cubicBezTo>
                  <a:pt x="7712" y="2687"/>
                  <a:pt x="7569" y="2580"/>
                  <a:pt x="7435" y="2455"/>
                </a:cubicBezTo>
                <a:cubicBezTo>
                  <a:pt x="7310" y="2330"/>
                  <a:pt x="7194" y="2196"/>
                  <a:pt x="7096" y="2044"/>
                </a:cubicBezTo>
                <a:cubicBezTo>
                  <a:pt x="7006" y="1893"/>
                  <a:pt x="6953" y="1723"/>
                  <a:pt x="6935" y="1544"/>
                </a:cubicBezTo>
                <a:lnTo>
                  <a:pt x="6935" y="1518"/>
                </a:lnTo>
                <a:lnTo>
                  <a:pt x="6908" y="1527"/>
                </a:lnTo>
                <a:cubicBezTo>
                  <a:pt x="6703" y="1634"/>
                  <a:pt x="6498" y="1714"/>
                  <a:pt x="6275" y="1785"/>
                </a:cubicBezTo>
                <a:cubicBezTo>
                  <a:pt x="6167" y="1821"/>
                  <a:pt x="6051" y="1848"/>
                  <a:pt x="5935" y="1866"/>
                </a:cubicBezTo>
                <a:cubicBezTo>
                  <a:pt x="5882" y="1879"/>
                  <a:pt x="5826" y="1886"/>
                  <a:pt x="5770" y="1886"/>
                </a:cubicBezTo>
                <a:cubicBezTo>
                  <a:pt x="5715" y="1886"/>
                  <a:pt x="5659" y="1879"/>
                  <a:pt x="5605" y="1866"/>
                </a:cubicBezTo>
                <a:cubicBezTo>
                  <a:pt x="5498" y="1839"/>
                  <a:pt x="5409" y="1759"/>
                  <a:pt x="5373" y="1652"/>
                </a:cubicBezTo>
                <a:cubicBezTo>
                  <a:pt x="5337" y="1544"/>
                  <a:pt x="5320" y="1428"/>
                  <a:pt x="5329" y="1321"/>
                </a:cubicBezTo>
                <a:cubicBezTo>
                  <a:pt x="5337" y="1089"/>
                  <a:pt x="5382" y="866"/>
                  <a:pt x="5453" y="652"/>
                </a:cubicBezTo>
                <a:lnTo>
                  <a:pt x="5462" y="616"/>
                </a:lnTo>
                <a:lnTo>
                  <a:pt x="5427" y="616"/>
                </a:lnTo>
                <a:cubicBezTo>
                  <a:pt x="5382" y="625"/>
                  <a:pt x="5333" y="630"/>
                  <a:pt x="5284" y="630"/>
                </a:cubicBezTo>
                <a:cubicBezTo>
                  <a:pt x="5235" y="630"/>
                  <a:pt x="5186" y="625"/>
                  <a:pt x="5141" y="616"/>
                </a:cubicBezTo>
                <a:cubicBezTo>
                  <a:pt x="5043" y="598"/>
                  <a:pt x="4945" y="563"/>
                  <a:pt x="4864" y="518"/>
                </a:cubicBezTo>
                <a:cubicBezTo>
                  <a:pt x="4775" y="473"/>
                  <a:pt x="4713" y="402"/>
                  <a:pt x="4659" y="313"/>
                </a:cubicBezTo>
                <a:cubicBezTo>
                  <a:pt x="4615" y="232"/>
                  <a:pt x="4579" y="134"/>
                  <a:pt x="4570" y="36"/>
                </a:cubicBezTo>
                <a:lnTo>
                  <a:pt x="456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3" name="Google Shape;1263;p14"/>
          <p:cNvSpPr/>
          <p:nvPr/>
        </p:nvSpPr>
        <p:spPr>
          <a:xfrm>
            <a:off x="2788363" y="1070418"/>
            <a:ext cx="589301" cy="565700"/>
          </a:xfrm>
          <a:custGeom>
            <a:avLst/>
            <a:gdLst/>
            <a:ahLst/>
            <a:cxnLst/>
            <a:rect l="l" t="t" r="r" b="b"/>
            <a:pathLst>
              <a:path w="5693" h="5465" extrusionOk="0">
                <a:moveTo>
                  <a:pt x="3233" y="1"/>
                </a:moveTo>
                <a:cubicBezTo>
                  <a:pt x="3233" y="1"/>
                  <a:pt x="2483" y="956"/>
                  <a:pt x="2144" y="1420"/>
                </a:cubicBezTo>
                <a:lnTo>
                  <a:pt x="2055" y="1545"/>
                </a:lnTo>
                <a:lnTo>
                  <a:pt x="1992" y="1456"/>
                </a:lnTo>
                <a:cubicBezTo>
                  <a:pt x="1644" y="1000"/>
                  <a:pt x="1225" y="536"/>
                  <a:pt x="698" y="295"/>
                </a:cubicBezTo>
                <a:cubicBezTo>
                  <a:pt x="572" y="232"/>
                  <a:pt x="407" y="175"/>
                  <a:pt x="251" y="175"/>
                </a:cubicBezTo>
                <a:cubicBezTo>
                  <a:pt x="208" y="175"/>
                  <a:pt x="167" y="179"/>
                  <a:pt x="127" y="188"/>
                </a:cubicBezTo>
                <a:lnTo>
                  <a:pt x="118" y="188"/>
                </a:lnTo>
                <a:cubicBezTo>
                  <a:pt x="82" y="197"/>
                  <a:pt x="55" y="224"/>
                  <a:pt x="38" y="260"/>
                </a:cubicBezTo>
                <a:cubicBezTo>
                  <a:pt x="38" y="275"/>
                  <a:pt x="31" y="317"/>
                  <a:pt x="52" y="317"/>
                </a:cubicBezTo>
                <a:cubicBezTo>
                  <a:pt x="55" y="317"/>
                  <a:pt x="59" y="316"/>
                  <a:pt x="64" y="313"/>
                </a:cubicBezTo>
                <a:cubicBezTo>
                  <a:pt x="101" y="309"/>
                  <a:pt x="138" y="307"/>
                  <a:pt x="175" y="307"/>
                </a:cubicBezTo>
                <a:cubicBezTo>
                  <a:pt x="289" y="307"/>
                  <a:pt x="403" y="328"/>
                  <a:pt x="511" y="376"/>
                </a:cubicBezTo>
                <a:cubicBezTo>
                  <a:pt x="1010" y="554"/>
                  <a:pt x="1412" y="974"/>
                  <a:pt x="1733" y="1384"/>
                </a:cubicBezTo>
                <a:cubicBezTo>
                  <a:pt x="1805" y="1456"/>
                  <a:pt x="1867" y="1545"/>
                  <a:pt x="1930" y="1625"/>
                </a:cubicBezTo>
                <a:lnTo>
                  <a:pt x="252" y="2205"/>
                </a:lnTo>
                <a:lnTo>
                  <a:pt x="2" y="2286"/>
                </a:lnTo>
                <a:cubicBezTo>
                  <a:pt x="1" y="2286"/>
                  <a:pt x="1" y="2286"/>
                  <a:pt x="2" y="2286"/>
                </a:cubicBezTo>
                <a:cubicBezTo>
                  <a:pt x="26" y="2286"/>
                  <a:pt x="1097" y="1978"/>
                  <a:pt x="1662" y="1813"/>
                </a:cubicBezTo>
                <a:cubicBezTo>
                  <a:pt x="1760" y="1786"/>
                  <a:pt x="1885" y="1759"/>
                  <a:pt x="1974" y="1723"/>
                </a:cubicBezTo>
                <a:lnTo>
                  <a:pt x="1974" y="1723"/>
                </a:lnTo>
                <a:cubicBezTo>
                  <a:pt x="1921" y="2143"/>
                  <a:pt x="1867" y="2553"/>
                  <a:pt x="1814" y="2973"/>
                </a:cubicBezTo>
                <a:cubicBezTo>
                  <a:pt x="1730" y="3621"/>
                  <a:pt x="1622" y="5307"/>
                  <a:pt x="1610" y="5454"/>
                </a:cubicBezTo>
                <a:lnTo>
                  <a:pt x="1610" y="5454"/>
                </a:lnTo>
                <a:lnTo>
                  <a:pt x="1769" y="4160"/>
                </a:lnTo>
                <a:cubicBezTo>
                  <a:pt x="1858" y="3473"/>
                  <a:pt x="1948" y="2777"/>
                  <a:pt x="2037" y="2089"/>
                </a:cubicBezTo>
                <a:cubicBezTo>
                  <a:pt x="2046" y="2000"/>
                  <a:pt x="2055" y="1902"/>
                  <a:pt x="2073" y="1813"/>
                </a:cubicBezTo>
                <a:lnTo>
                  <a:pt x="2358" y="2196"/>
                </a:lnTo>
                <a:lnTo>
                  <a:pt x="2983" y="3018"/>
                </a:lnTo>
                <a:lnTo>
                  <a:pt x="4116" y="4535"/>
                </a:lnTo>
                <a:lnTo>
                  <a:pt x="4500" y="5052"/>
                </a:lnTo>
                <a:lnTo>
                  <a:pt x="4625" y="5222"/>
                </a:lnTo>
                <a:cubicBezTo>
                  <a:pt x="4643" y="5258"/>
                  <a:pt x="4661" y="5284"/>
                  <a:pt x="4688" y="5311"/>
                </a:cubicBezTo>
                <a:cubicBezTo>
                  <a:pt x="4688" y="5311"/>
                  <a:pt x="4696" y="5320"/>
                  <a:pt x="4696" y="5320"/>
                </a:cubicBezTo>
                <a:cubicBezTo>
                  <a:pt x="4697" y="5321"/>
                  <a:pt x="4697" y="5321"/>
                  <a:pt x="4697" y="5321"/>
                </a:cubicBezTo>
                <a:cubicBezTo>
                  <a:pt x="4701" y="5321"/>
                  <a:pt x="3577" y="3566"/>
                  <a:pt x="3215" y="3080"/>
                </a:cubicBezTo>
                <a:cubicBezTo>
                  <a:pt x="2876" y="2634"/>
                  <a:pt x="2528" y="2179"/>
                  <a:pt x="2189" y="1732"/>
                </a:cubicBezTo>
                <a:lnTo>
                  <a:pt x="2189" y="1732"/>
                </a:lnTo>
                <a:cubicBezTo>
                  <a:pt x="2537" y="1795"/>
                  <a:pt x="2894" y="1875"/>
                  <a:pt x="3242" y="1938"/>
                </a:cubicBezTo>
                <a:lnTo>
                  <a:pt x="5214" y="2295"/>
                </a:lnTo>
                <a:lnTo>
                  <a:pt x="5660" y="2375"/>
                </a:lnTo>
                <a:cubicBezTo>
                  <a:pt x="5662" y="2375"/>
                  <a:pt x="5663" y="2375"/>
                  <a:pt x="5663" y="2375"/>
                </a:cubicBezTo>
                <a:cubicBezTo>
                  <a:pt x="5692" y="2375"/>
                  <a:pt x="4928" y="2158"/>
                  <a:pt x="4473" y="2045"/>
                </a:cubicBezTo>
                <a:cubicBezTo>
                  <a:pt x="3840" y="1893"/>
                  <a:pt x="3188" y="1777"/>
                  <a:pt x="2528" y="1661"/>
                </a:cubicBezTo>
                <a:lnTo>
                  <a:pt x="2135" y="1590"/>
                </a:lnTo>
                <a:lnTo>
                  <a:pt x="2706" y="795"/>
                </a:lnTo>
                <a:cubicBezTo>
                  <a:pt x="2876" y="563"/>
                  <a:pt x="3233" y="1"/>
                  <a:pt x="3233" y="1"/>
                </a:cubicBezTo>
                <a:close/>
                <a:moveTo>
                  <a:pt x="1610" y="5454"/>
                </a:moveTo>
                <a:lnTo>
                  <a:pt x="1608" y="5463"/>
                </a:lnTo>
                <a:cubicBezTo>
                  <a:pt x="1608" y="5464"/>
                  <a:pt x="1608" y="5464"/>
                  <a:pt x="1609" y="5464"/>
                </a:cubicBezTo>
                <a:cubicBezTo>
                  <a:pt x="1609" y="5464"/>
                  <a:pt x="1609" y="5461"/>
                  <a:pt x="1610" y="545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4" name="Google Shape;1264;p14"/>
          <p:cNvSpPr/>
          <p:nvPr/>
        </p:nvSpPr>
        <p:spPr>
          <a:xfrm>
            <a:off x="3646364" y="1243428"/>
            <a:ext cx="111069" cy="93059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5" name="Google Shape;1265;p14"/>
          <p:cNvSpPr/>
          <p:nvPr/>
        </p:nvSpPr>
        <p:spPr>
          <a:xfrm>
            <a:off x="3646365" y="1241668"/>
            <a:ext cx="101753" cy="95749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6" name="Google Shape;1266;p14"/>
          <p:cNvSpPr/>
          <p:nvPr/>
        </p:nvSpPr>
        <p:spPr>
          <a:xfrm>
            <a:off x="3687977" y="1288043"/>
            <a:ext cx="42648" cy="34988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7" name="Google Shape;1267;p14"/>
          <p:cNvSpPr/>
          <p:nvPr/>
        </p:nvSpPr>
        <p:spPr>
          <a:xfrm>
            <a:off x="3833103" y="1241358"/>
            <a:ext cx="98959" cy="98959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8" name="Google Shape;1268;p14"/>
          <p:cNvSpPr/>
          <p:nvPr/>
        </p:nvSpPr>
        <p:spPr>
          <a:xfrm>
            <a:off x="3825340" y="1240220"/>
            <a:ext cx="115003" cy="101753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69" name="Google Shape;1269;p14"/>
          <p:cNvSpPr/>
          <p:nvPr/>
        </p:nvSpPr>
        <p:spPr>
          <a:xfrm>
            <a:off x="3873680" y="1294875"/>
            <a:ext cx="39232" cy="32813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0" name="Google Shape;1270;p14"/>
          <p:cNvSpPr/>
          <p:nvPr/>
        </p:nvSpPr>
        <p:spPr>
          <a:xfrm>
            <a:off x="3701848" y="935578"/>
            <a:ext cx="292115" cy="327103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1" name="Google Shape;1271;p14"/>
          <p:cNvSpPr/>
          <p:nvPr/>
        </p:nvSpPr>
        <p:spPr>
          <a:xfrm>
            <a:off x="3782278" y="1065798"/>
            <a:ext cx="82293" cy="203404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2" name="Google Shape;1272;p14"/>
          <p:cNvSpPr/>
          <p:nvPr/>
        </p:nvSpPr>
        <p:spPr>
          <a:xfrm>
            <a:off x="4320859" y="937958"/>
            <a:ext cx="473988" cy="338903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3" name="Google Shape;1273;p14"/>
          <p:cNvSpPr/>
          <p:nvPr/>
        </p:nvSpPr>
        <p:spPr>
          <a:xfrm>
            <a:off x="4281627" y="982780"/>
            <a:ext cx="479784" cy="24222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4" name="Google Shape;1274;p14"/>
          <p:cNvSpPr/>
          <p:nvPr/>
        </p:nvSpPr>
        <p:spPr>
          <a:xfrm>
            <a:off x="4399426" y="1030707"/>
            <a:ext cx="387140" cy="282799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5" name="Google Shape;1275;p14"/>
          <p:cNvSpPr/>
          <p:nvPr/>
        </p:nvSpPr>
        <p:spPr>
          <a:xfrm>
            <a:off x="4350464" y="936924"/>
            <a:ext cx="448109" cy="341697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6" name="Google Shape;1276;p14"/>
          <p:cNvSpPr/>
          <p:nvPr/>
        </p:nvSpPr>
        <p:spPr>
          <a:xfrm>
            <a:off x="4206165" y="1299532"/>
            <a:ext cx="174835" cy="287560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7" name="Google Shape;1277;p14"/>
          <p:cNvSpPr/>
          <p:nvPr/>
        </p:nvSpPr>
        <p:spPr>
          <a:xfrm>
            <a:off x="4317133" y="1294358"/>
            <a:ext cx="307745" cy="128045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8" name="Google Shape;1278;p14"/>
          <p:cNvSpPr/>
          <p:nvPr/>
        </p:nvSpPr>
        <p:spPr>
          <a:xfrm>
            <a:off x="4357917" y="1379963"/>
            <a:ext cx="198643" cy="271723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9" name="Google Shape;1279;p14"/>
          <p:cNvSpPr/>
          <p:nvPr/>
        </p:nvSpPr>
        <p:spPr>
          <a:xfrm>
            <a:off x="4129152" y="1173867"/>
            <a:ext cx="175144" cy="287560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0" name="Google Shape;1280;p14"/>
          <p:cNvSpPr/>
          <p:nvPr/>
        </p:nvSpPr>
        <p:spPr>
          <a:xfrm>
            <a:off x="4239601" y="1168069"/>
            <a:ext cx="308056" cy="128667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1" name="Google Shape;1281;p14"/>
          <p:cNvSpPr/>
          <p:nvPr/>
        </p:nvSpPr>
        <p:spPr>
          <a:xfrm>
            <a:off x="4061247" y="1047372"/>
            <a:ext cx="172867" cy="289837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2" name="Google Shape;1282;p14"/>
          <p:cNvSpPr/>
          <p:nvPr/>
        </p:nvSpPr>
        <p:spPr>
          <a:xfrm>
            <a:off x="4137020" y="1037021"/>
            <a:ext cx="305881" cy="107240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3" name="Google Shape;1283;p14"/>
          <p:cNvSpPr/>
          <p:nvPr/>
        </p:nvSpPr>
        <p:spPr>
          <a:xfrm>
            <a:off x="3985580" y="933714"/>
            <a:ext cx="168209" cy="287249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4" name="Google Shape;1284;p14"/>
          <p:cNvSpPr/>
          <p:nvPr/>
        </p:nvSpPr>
        <p:spPr>
          <a:xfrm>
            <a:off x="4027088" y="911769"/>
            <a:ext cx="301120" cy="93680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5" name="Google Shape;1285;p14"/>
          <p:cNvSpPr/>
          <p:nvPr/>
        </p:nvSpPr>
        <p:spPr>
          <a:xfrm>
            <a:off x="4091784" y="1164653"/>
            <a:ext cx="102581" cy="180320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6" name="Google Shape;1286;p14"/>
          <p:cNvSpPr/>
          <p:nvPr/>
        </p:nvSpPr>
        <p:spPr>
          <a:xfrm>
            <a:off x="4135157" y="1157304"/>
            <a:ext cx="420471" cy="500797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7" name="Google Shape;1287;p14"/>
          <p:cNvSpPr/>
          <p:nvPr/>
        </p:nvSpPr>
        <p:spPr>
          <a:xfrm>
            <a:off x="4050171" y="1193328"/>
            <a:ext cx="44407" cy="28777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8" name="Google Shape;1288;p14"/>
          <p:cNvSpPr/>
          <p:nvPr/>
        </p:nvSpPr>
        <p:spPr>
          <a:xfrm>
            <a:off x="4362471" y="1377064"/>
            <a:ext cx="136741" cy="274621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9" name="Google Shape;1289;p14"/>
          <p:cNvSpPr/>
          <p:nvPr/>
        </p:nvSpPr>
        <p:spPr>
          <a:xfrm>
            <a:off x="4251609" y="1297980"/>
            <a:ext cx="91505" cy="289216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0" name="Google Shape;1290;p14"/>
          <p:cNvSpPr/>
          <p:nvPr/>
        </p:nvSpPr>
        <p:spPr>
          <a:xfrm>
            <a:off x="4317133" y="1293322"/>
            <a:ext cx="276380" cy="131359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1" name="Google Shape;1291;p14"/>
          <p:cNvSpPr/>
          <p:nvPr/>
        </p:nvSpPr>
        <p:spPr>
          <a:xfrm>
            <a:off x="4172109" y="1173867"/>
            <a:ext cx="95232" cy="290355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2" name="Google Shape;1292;p14"/>
          <p:cNvSpPr/>
          <p:nvPr/>
        </p:nvSpPr>
        <p:spPr>
          <a:xfrm>
            <a:off x="4239602" y="1167449"/>
            <a:ext cx="276277" cy="131255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3" name="Google Shape;1293;p14"/>
          <p:cNvSpPr/>
          <p:nvPr/>
        </p:nvSpPr>
        <p:spPr>
          <a:xfrm>
            <a:off x="4094475" y="1047372"/>
            <a:ext cx="92541" cy="292011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4" name="Google Shape;1294;p14"/>
          <p:cNvSpPr/>
          <p:nvPr/>
        </p:nvSpPr>
        <p:spPr>
          <a:xfrm>
            <a:off x="4137019" y="1035158"/>
            <a:ext cx="284661" cy="111897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5" name="Google Shape;1295;p14"/>
          <p:cNvSpPr/>
          <p:nvPr/>
        </p:nvSpPr>
        <p:spPr>
          <a:xfrm>
            <a:off x="4004936" y="933713"/>
            <a:ext cx="97096" cy="290459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6" name="Google Shape;1296;p14"/>
          <p:cNvSpPr/>
          <p:nvPr/>
        </p:nvSpPr>
        <p:spPr>
          <a:xfrm>
            <a:off x="4024292" y="909595"/>
            <a:ext cx="291080" cy="96060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7" name="Google Shape;1297;p14"/>
          <p:cNvSpPr/>
          <p:nvPr/>
        </p:nvSpPr>
        <p:spPr>
          <a:xfrm>
            <a:off x="3956906" y="868605"/>
            <a:ext cx="507629" cy="610521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8" name="Google Shape;1298;p14"/>
          <p:cNvSpPr/>
          <p:nvPr/>
        </p:nvSpPr>
        <p:spPr>
          <a:xfrm>
            <a:off x="4790634" y="1293331"/>
            <a:ext cx="630085" cy="681843"/>
          </a:xfrm>
          <a:custGeom>
            <a:avLst/>
            <a:gdLst/>
            <a:ahLst/>
            <a:cxnLst/>
            <a:rect l="l" t="t" r="r" b="b"/>
            <a:pathLst>
              <a:path w="6087" h="6587" extrusionOk="0">
                <a:moveTo>
                  <a:pt x="3972" y="0"/>
                </a:moveTo>
                <a:cubicBezTo>
                  <a:pt x="3972" y="0"/>
                  <a:pt x="3749" y="537"/>
                  <a:pt x="3402" y="537"/>
                </a:cubicBezTo>
                <a:cubicBezTo>
                  <a:pt x="3304" y="537"/>
                  <a:pt x="3195" y="494"/>
                  <a:pt x="3079" y="384"/>
                </a:cubicBezTo>
                <a:lnTo>
                  <a:pt x="3079" y="384"/>
                </a:lnTo>
                <a:cubicBezTo>
                  <a:pt x="3079" y="384"/>
                  <a:pt x="3177" y="1009"/>
                  <a:pt x="2820" y="1294"/>
                </a:cubicBezTo>
                <a:cubicBezTo>
                  <a:pt x="2764" y="1339"/>
                  <a:pt x="2701" y="1359"/>
                  <a:pt x="2635" y="1359"/>
                </a:cubicBezTo>
                <a:cubicBezTo>
                  <a:pt x="2280" y="1359"/>
                  <a:pt x="1823" y="806"/>
                  <a:pt x="1740" y="679"/>
                </a:cubicBezTo>
                <a:cubicBezTo>
                  <a:pt x="1740" y="679"/>
                  <a:pt x="1456" y="1447"/>
                  <a:pt x="334" y="1447"/>
                </a:cubicBezTo>
                <a:cubicBezTo>
                  <a:pt x="315" y="1447"/>
                  <a:pt x="296" y="1447"/>
                  <a:pt x="277" y="1446"/>
                </a:cubicBezTo>
                <a:lnTo>
                  <a:pt x="277" y="1446"/>
                </a:lnTo>
                <a:cubicBezTo>
                  <a:pt x="277" y="1446"/>
                  <a:pt x="1205" y="1901"/>
                  <a:pt x="741" y="2642"/>
                </a:cubicBezTo>
                <a:cubicBezTo>
                  <a:pt x="741" y="2642"/>
                  <a:pt x="904" y="2589"/>
                  <a:pt x="1103" y="2589"/>
                </a:cubicBezTo>
                <a:cubicBezTo>
                  <a:pt x="1303" y="2589"/>
                  <a:pt x="1540" y="2642"/>
                  <a:pt x="1687" y="2856"/>
                </a:cubicBezTo>
                <a:cubicBezTo>
                  <a:pt x="1939" y="3216"/>
                  <a:pt x="1556" y="3595"/>
                  <a:pt x="846" y="3595"/>
                </a:cubicBezTo>
                <a:cubicBezTo>
                  <a:pt x="727" y="3595"/>
                  <a:pt x="599" y="3584"/>
                  <a:pt x="464" y="3561"/>
                </a:cubicBezTo>
                <a:lnTo>
                  <a:pt x="464" y="3561"/>
                </a:lnTo>
                <a:cubicBezTo>
                  <a:pt x="464" y="3561"/>
                  <a:pt x="973" y="4507"/>
                  <a:pt x="0" y="5025"/>
                </a:cubicBezTo>
                <a:cubicBezTo>
                  <a:pt x="0" y="5025"/>
                  <a:pt x="265" y="4906"/>
                  <a:pt x="588" y="4906"/>
                </a:cubicBezTo>
                <a:cubicBezTo>
                  <a:pt x="920" y="4906"/>
                  <a:pt x="1313" y="5032"/>
                  <a:pt x="1544" y="5543"/>
                </a:cubicBezTo>
                <a:cubicBezTo>
                  <a:pt x="1544" y="5543"/>
                  <a:pt x="2035" y="4503"/>
                  <a:pt x="2550" y="4503"/>
                </a:cubicBezTo>
                <a:cubicBezTo>
                  <a:pt x="2569" y="4503"/>
                  <a:pt x="2588" y="4505"/>
                  <a:pt x="2606" y="4507"/>
                </a:cubicBezTo>
                <a:cubicBezTo>
                  <a:pt x="3142" y="4588"/>
                  <a:pt x="2481" y="5659"/>
                  <a:pt x="2481" y="5659"/>
                </a:cubicBezTo>
                <a:cubicBezTo>
                  <a:pt x="2481" y="5659"/>
                  <a:pt x="2496" y="5657"/>
                  <a:pt x="2522" y="5657"/>
                </a:cubicBezTo>
                <a:cubicBezTo>
                  <a:pt x="2684" y="5657"/>
                  <a:pt x="3280" y="5717"/>
                  <a:pt x="3365" y="6587"/>
                </a:cubicBezTo>
                <a:cubicBezTo>
                  <a:pt x="3365" y="6587"/>
                  <a:pt x="3935" y="5578"/>
                  <a:pt x="4675" y="5578"/>
                </a:cubicBezTo>
                <a:cubicBezTo>
                  <a:pt x="4682" y="5578"/>
                  <a:pt x="4688" y="5578"/>
                  <a:pt x="4695" y="5578"/>
                </a:cubicBezTo>
                <a:cubicBezTo>
                  <a:pt x="4695" y="5578"/>
                  <a:pt x="4338" y="4677"/>
                  <a:pt x="4579" y="4409"/>
                </a:cubicBezTo>
                <a:cubicBezTo>
                  <a:pt x="4648" y="4332"/>
                  <a:pt x="4757" y="4305"/>
                  <a:pt x="4877" y="4305"/>
                </a:cubicBezTo>
                <a:cubicBezTo>
                  <a:pt x="5172" y="4305"/>
                  <a:pt x="5534" y="4472"/>
                  <a:pt x="5534" y="4472"/>
                </a:cubicBezTo>
                <a:cubicBezTo>
                  <a:pt x="5534" y="4472"/>
                  <a:pt x="5498" y="3829"/>
                  <a:pt x="6087" y="3802"/>
                </a:cubicBezTo>
                <a:cubicBezTo>
                  <a:pt x="6087" y="3802"/>
                  <a:pt x="5418" y="3053"/>
                  <a:pt x="5882" y="2660"/>
                </a:cubicBezTo>
                <a:lnTo>
                  <a:pt x="5882" y="2660"/>
                </a:lnTo>
                <a:cubicBezTo>
                  <a:pt x="5882" y="2660"/>
                  <a:pt x="5637" y="2722"/>
                  <a:pt x="5309" y="2722"/>
                </a:cubicBezTo>
                <a:cubicBezTo>
                  <a:pt x="5013" y="2722"/>
                  <a:pt x="4650" y="2672"/>
                  <a:pt x="4338" y="2481"/>
                </a:cubicBezTo>
                <a:cubicBezTo>
                  <a:pt x="4338" y="2481"/>
                  <a:pt x="4213" y="1518"/>
                  <a:pt x="4748" y="857"/>
                </a:cubicBezTo>
                <a:cubicBezTo>
                  <a:pt x="4748" y="857"/>
                  <a:pt x="3990" y="750"/>
                  <a:pt x="3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9" name="Google Shape;1299;p14"/>
          <p:cNvSpPr/>
          <p:nvPr/>
        </p:nvSpPr>
        <p:spPr>
          <a:xfrm>
            <a:off x="4790634" y="1389392"/>
            <a:ext cx="374201" cy="477715"/>
          </a:xfrm>
          <a:custGeom>
            <a:avLst/>
            <a:gdLst/>
            <a:ahLst/>
            <a:cxnLst/>
            <a:rect l="l" t="t" r="r" b="b"/>
            <a:pathLst>
              <a:path w="3615" h="4615" extrusionOk="0">
                <a:moveTo>
                  <a:pt x="1589" y="0"/>
                </a:moveTo>
                <a:cubicBezTo>
                  <a:pt x="1401" y="233"/>
                  <a:pt x="1009" y="536"/>
                  <a:pt x="277" y="518"/>
                </a:cubicBezTo>
                <a:cubicBezTo>
                  <a:pt x="277" y="518"/>
                  <a:pt x="1196" y="973"/>
                  <a:pt x="732" y="1705"/>
                </a:cubicBezTo>
                <a:cubicBezTo>
                  <a:pt x="732" y="1705"/>
                  <a:pt x="1392" y="1500"/>
                  <a:pt x="1687" y="1928"/>
                </a:cubicBezTo>
                <a:cubicBezTo>
                  <a:pt x="1981" y="2348"/>
                  <a:pt x="1410" y="2794"/>
                  <a:pt x="455" y="2633"/>
                </a:cubicBezTo>
                <a:cubicBezTo>
                  <a:pt x="455" y="2633"/>
                  <a:pt x="973" y="3579"/>
                  <a:pt x="0" y="4097"/>
                </a:cubicBezTo>
                <a:cubicBezTo>
                  <a:pt x="0" y="4097"/>
                  <a:pt x="1080" y="3606"/>
                  <a:pt x="1535" y="4615"/>
                </a:cubicBezTo>
                <a:cubicBezTo>
                  <a:pt x="1535" y="4615"/>
                  <a:pt x="2071" y="3499"/>
                  <a:pt x="2606" y="3579"/>
                </a:cubicBezTo>
                <a:cubicBezTo>
                  <a:pt x="2687" y="3579"/>
                  <a:pt x="2749" y="3633"/>
                  <a:pt x="2785" y="3704"/>
                </a:cubicBezTo>
                <a:cubicBezTo>
                  <a:pt x="3615" y="2357"/>
                  <a:pt x="3044" y="598"/>
                  <a:pt x="1589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0" name="Google Shape;1300;p14"/>
          <p:cNvSpPr/>
          <p:nvPr/>
        </p:nvSpPr>
        <p:spPr>
          <a:xfrm>
            <a:off x="4788770" y="1282255"/>
            <a:ext cx="635676" cy="696645"/>
          </a:xfrm>
          <a:custGeom>
            <a:avLst/>
            <a:gdLst/>
            <a:ahLst/>
            <a:cxnLst/>
            <a:rect l="l" t="t" r="r" b="b"/>
            <a:pathLst>
              <a:path w="6141" h="6730" extrusionOk="0">
                <a:moveTo>
                  <a:pt x="1551" y="2823"/>
                </a:moveTo>
                <a:cubicBezTo>
                  <a:pt x="1581" y="2844"/>
                  <a:pt x="1609" y="2867"/>
                  <a:pt x="1634" y="2893"/>
                </a:cubicBezTo>
                <a:lnTo>
                  <a:pt x="1634" y="2893"/>
                </a:lnTo>
                <a:cubicBezTo>
                  <a:pt x="1609" y="2867"/>
                  <a:pt x="1581" y="2843"/>
                  <a:pt x="1551" y="2823"/>
                </a:cubicBezTo>
                <a:close/>
                <a:moveTo>
                  <a:pt x="599" y="5016"/>
                </a:moveTo>
                <a:cubicBezTo>
                  <a:pt x="551" y="5016"/>
                  <a:pt x="503" y="5019"/>
                  <a:pt x="455" y="5025"/>
                </a:cubicBezTo>
                <a:cubicBezTo>
                  <a:pt x="359" y="5036"/>
                  <a:pt x="266" y="5055"/>
                  <a:pt x="175" y="5083"/>
                </a:cubicBezTo>
                <a:lnTo>
                  <a:pt x="175" y="5083"/>
                </a:lnTo>
                <a:cubicBezTo>
                  <a:pt x="264" y="5058"/>
                  <a:pt x="355" y="5039"/>
                  <a:pt x="446" y="5034"/>
                </a:cubicBezTo>
                <a:cubicBezTo>
                  <a:pt x="497" y="5028"/>
                  <a:pt x="548" y="5025"/>
                  <a:pt x="598" y="5025"/>
                </a:cubicBezTo>
                <a:cubicBezTo>
                  <a:pt x="699" y="5025"/>
                  <a:pt x="801" y="5037"/>
                  <a:pt x="902" y="5061"/>
                </a:cubicBezTo>
                <a:cubicBezTo>
                  <a:pt x="804" y="5030"/>
                  <a:pt x="702" y="5016"/>
                  <a:pt x="599" y="5016"/>
                </a:cubicBezTo>
                <a:close/>
                <a:moveTo>
                  <a:pt x="1634" y="2893"/>
                </a:moveTo>
                <a:lnTo>
                  <a:pt x="1634" y="2893"/>
                </a:lnTo>
                <a:cubicBezTo>
                  <a:pt x="1661" y="2919"/>
                  <a:pt x="1684" y="2949"/>
                  <a:pt x="1705" y="2981"/>
                </a:cubicBezTo>
                <a:cubicBezTo>
                  <a:pt x="1776" y="3070"/>
                  <a:pt x="1794" y="3195"/>
                  <a:pt x="1750" y="3302"/>
                </a:cubicBezTo>
                <a:cubicBezTo>
                  <a:pt x="1696" y="3410"/>
                  <a:pt x="1616" y="3490"/>
                  <a:pt x="1517" y="3543"/>
                </a:cubicBezTo>
                <a:cubicBezTo>
                  <a:pt x="1410" y="3597"/>
                  <a:pt x="1303" y="3633"/>
                  <a:pt x="1187" y="3651"/>
                </a:cubicBezTo>
                <a:cubicBezTo>
                  <a:pt x="1071" y="3673"/>
                  <a:pt x="955" y="3684"/>
                  <a:pt x="839" y="3684"/>
                </a:cubicBezTo>
                <a:cubicBezTo>
                  <a:pt x="723" y="3684"/>
                  <a:pt x="607" y="3673"/>
                  <a:pt x="491" y="3651"/>
                </a:cubicBezTo>
                <a:lnTo>
                  <a:pt x="464" y="3651"/>
                </a:lnTo>
                <a:lnTo>
                  <a:pt x="473" y="3677"/>
                </a:lnTo>
                <a:cubicBezTo>
                  <a:pt x="474" y="3679"/>
                  <a:pt x="475" y="3681"/>
                  <a:pt x="476" y="3683"/>
                </a:cubicBezTo>
                <a:lnTo>
                  <a:pt x="476" y="3683"/>
                </a:lnTo>
                <a:lnTo>
                  <a:pt x="464" y="3695"/>
                </a:lnTo>
                <a:cubicBezTo>
                  <a:pt x="471" y="3696"/>
                  <a:pt x="477" y="3698"/>
                  <a:pt x="484" y="3699"/>
                </a:cubicBezTo>
                <a:lnTo>
                  <a:pt x="484" y="3699"/>
                </a:lnTo>
                <a:cubicBezTo>
                  <a:pt x="541" y="3818"/>
                  <a:pt x="581" y="3953"/>
                  <a:pt x="598" y="4079"/>
                </a:cubicBezTo>
                <a:cubicBezTo>
                  <a:pt x="616" y="4222"/>
                  <a:pt x="607" y="4365"/>
                  <a:pt x="571" y="4507"/>
                </a:cubicBezTo>
                <a:cubicBezTo>
                  <a:pt x="527" y="4641"/>
                  <a:pt x="455" y="4766"/>
                  <a:pt x="357" y="4873"/>
                </a:cubicBezTo>
                <a:cubicBezTo>
                  <a:pt x="313" y="4927"/>
                  <a:pt x="259" y="4971"/>
                  <a:pt x="197" y="5016"/>
                </a:cubicBezTo>
                <a:cubicBezTo>
                  <a:pt x="143" y="5052"/>
                  <a:pt x="81" y="5087"/>
                  <a:pt x="18" y="5123"/>
                </a:cubicBezTo>
                <a:lnTo>
                  <a:pt x="18" y="5134"/>
                </a:lnTo>
                <a:lnTo>
                  <a:pt x="18" y="5134"/>
                </a:lnTo>
                <a:cubicBezTo>
                  <a:pt x="12" y="5137"/>
                  <a:pt x="6" y="5139"/>
                  <a:pt x="0" y="5141"/>
                </a:cubicBezTo>
                <a:lnTo>
                  <a:pt x="9" y="5150"/>
                </a:lnTo>
                <a:cubicBezTo>
                  <a:pt x="23" y="5142"/>
                  <a:pt x="37" y="5135"/>
                  <a:pt x="50" y="5127"/>
                </a:cubicBezTo>
                <a:lnTo>
                  <a:pt x="50" y="5127"/>
                </a:lnTo>
                <a:cubicBezTo>
                  <a:pt x="92" y="5110"/>
                  <a:pt x="133" y="5096"/>
                  <a:pt x="175" y="5083"/>
                </a:cubicBezTo>
                <a:lnTo>
                  <a:pt x="175" y="5083"/>
                </a:lnTo>
                <a:cubicBezTo>
                  <a:pt x="141" y="5092"/>
                  <a:pt x="108" y="5103"/>
                  <a:pt x="75" y="5114"/>
                </a:cubicBezTo>
                <a:lnTo>
                  <a:pt x="75" y="5114"/>
                </a:lnTo>
                <a:cubicBezTo>
                  <a:pt x="115" y="5093"/>
                  <a:pt x="153" y="5072"/>
                  <a:pt x="188" y="5043"/>
                </a:cubicBezTo>
                <a:cubicBezTo>
                  <a:pt x="250" y="4998"/>
                  <a:pt x="304" y="4954"/>
                  <a:pt x="357" y="4900"/>
                </a:cubicBezTo>
                <a:cubicBezTo>
                  <a:pt x="455" y="4793"/>
                  <a:pt x="527" y="4668"/>
                  <a:pt x="571" y="4525"/>
                </a:cubicBezTo>
                <a:cubicBezTo>
                  <a:pt x="616" y="4382"/>
                  <a:pt x="625" y="4240"/>
                  <a:pt x="607" y="4097"/>
                </a:cubicBezTo>
                <a:cubicBezTo>
                  <a:pt x="582" y="3962"/>
                  <a:pt x="549" y="3828"/>
                  <a:pt x="493" y="3700"/>
                </a:cubicBezTo>
                <a:lnTo>
                  <a:pt x="493" y="3700"/>
                </a:lnTo>
                <a:cubicBezTo>
                  <a:pt x="611" y="3722"/>
                  <a:pt x="732" y="3733"/>
                  <a:pt x="852" y="3733"/>
                </a:cubicBezTo>
                <a:cubicBezTo>
                  <a:pt x="959" y="3733"/>
                  <a:pt x="1065" y="3724"/>
                  <a:pt x="1169" y="3704"/>
                </a:cubicBezTo>
                <a:cubicBezTo>
                  <a:pt x="1285" y="3686"/>
                  <a:pt x="1401" y="3651"/>
                  <a:pt x="1509" y="3588"/>
                </a:cubicBezTo>
                <a:cubicBezTo>
                  <a:pt x="1616" y="3543"/>
                  <a:pt x="1705" y="3454"/>
                  <a:pt x="1758" y="3338"/>
                </a:cubicBezTo>
                <a:cubicBezTo>
                  <a:pt x="1803" y="3222"/>
                  <a:pt x="1785" y="3088"/>
                  <a:pt x="1714" y="2990"/>
                </a:cubicBezTo>
                <a:cubicBezTo>
                  <a:pt x="1692" y="2955"/>
                  <a:pt x="1665" y="2923"/>
                  <a:pt x="1634" y="2893"/>
                </a:cubicBezTo>
                <a:close/>
                <a:moveTo>
                  <a:pt x="902" y="5061"/>
                </a:moveTo>
                <a:cubicBezTo>
                  <a:pt x="937" y="5079"/>
                  <a:pt x="973" y="5087"/>
                  <a:pt x="1018" y="5105"/>
                </a:cubicBezTo>
                <a:lnTo>
                  <a:pt x="1116" y="5150"/>
                </a:lnTo>
                <a:cubicBezTo>
                  <a:pt x="1178" y="5195"/>
                  <a:pt x="1241" y="5239"/>
                  <a:pt x="1294" y="5293"/>
                </a:cubicBezTo>
                <a:cubicBezTo>
                  <a:pt x="1348" y="5346"/>
                  <a:pt x="1401" y="5400"/>
                  <a:pt x="1446" y="5462"/>
                </a:cubicBezTo>
                <a:cubicBezTo>
                  <a:pt x="1491" y="5516"/>
                  <a:pt x="1517" y="5587"/>
                  <a:pt x="1562" y="5650"/>
                </a:cubicBezTo>
                <a:cubicBezTo>
                  <a:pt x="1500" y="5507"/>
                  <a:pt x="1410" y="5382"/>
                  <a:pt x="1294" y="5275"/>
                </a:cubicBezTo>
                <a:cubicBezTo>
                  <a:pt x="1241" y="5221"/>
                  <a:pt x="1187" y="5177"/>
                  <a:pt x="1116" y="5141"/>
                </a:cubicBezTo>
                <a:lnTo>
                  <a:pt x="1018" y="5096"/>
                </a:lnTo>
                <a:cubicBezTo>
                  <a:pt x="982" y="5079"/>
                  <a:pt x="946" y="5070"/>
                  <a:pt x="902" y="5061"/>
                </a:cubicBezTo>
                <a:close/>
                <a:moveTo>
                  <a:pt x="4008" y="0"/>
                </a:moveTo>
                <a:lnTo>
                  <a:pt x="3963" y="98"/>
                </a:lnTo>
                <a:cubicBezTo>
                  <a:pt x="3927" y="179"/>
                  <a:pt x="3883" y="268"/>
                  <a:pt x="3820" y="348"/>
                </a:cubicBezTo>
                <a:cubicBezTo>
                  <a:pt x="3767" y="429"/>
                  <a:pt x="3695" y="491"/>
                  <a:pt x="3624" y="554"/>
                </a:cubicBezTo>
                <a:cubicBezTo>
                  <a:pt x="3564" y="594"/>
                  <a:pt x="3493" y="614"/>
                  <a:pt x="3424" y="614"/>
                </a:cubicBezTo>
                <a:cubicBezTo>
                  <a:pt x="3401" y="614"/>
                  <a:pt x="3378" y="612"/>
                  <a:pt x="3356" y="607"/>
                </a:cubicBezTo>
                <a:cubicBezTo>
                  <a:pt x="3267" y="580"/>
                  <a:pt x="3178" y="536"/>
                  <a:pt x="3115" y="473"/>
                </a:cubicBezTo>
                <a:lnTo>
                  <a:pt x="3062" y="429"/>
                </a:lnTo>
                <a:lnTo>
                  <a:pt x="3070" y="491"/>
                </a:lnTo>
                <a:cubicBezTo>
                  <a:pt x="3072" y="500"/>
                  <a:pt x="3073" y="508"/>
                  <a:pt x="3074" y="516"/>
                </a:cubicBezTo>
                <a:lnTo>
                  <a:pt x="3074" y="516"/>
                </a:lnTo>
                <a:lnTo>
                  <a:pt x="3070" y="518"/>
                </a:lnTo>
                <a:cubicBezTo>
                  <a:pt x="3072" y="519"/>
                  <a:pt x="3073" y="520"/>
                  <a:pt x="3074" y="521"/>
                </a:cubicBezTo>
                <a:lnTo>
                  <a:pt x="3074" y="521"/>
                </a:lnTo>
                <a:cubicBezTo>
                  <a:pt x="3095" y="700"/>
                  <a:pt x="3077" y="885"/>
                  <a:pt x="3035" y="1062"/>
                </a:cubicBezTo>
                <a:cubicBezTo>
                  <a:pt x="2999" y="1152"/>
                  <a:pt x="2954" y="1232"/>
                  <a:pt x="2901" y="1303"/>
                </a:cubicBezTo>
                <a:cubicBezTo>
                  <a:pt x="2838" y="1384"/>
                  <a:pt x="2758" y="1428"/>
                  <a:pt x="2669" y="1437"/>
                </a:cubicBezTo>
                <a:cubicBezTo>
                  <a:pt x="2571" y="1437"/>
                  <a:pt x="2481" y="1419"/>
                  <a:pt x="2401" y="1366"/>
                </a:cubicBezTo>
                <a:cubicBezTo>
                  <a:pt x="2321" y="1321"/>
                  <a:pt x="2240" y="1268"/>
                  <a:pt x="2169" y="1196"/>
                </a:cubicBezTo>
                <a:cubicBezTo>
                  <a:pt x="2017" y="1071"/>
                  <a:pt x="1892" y="928"/>
                  <a:pt x="1776" y="777"/>
                </a:cubicBezTo>
                <a:lnTo>
                  <a:pt x="1758" y="741"/>
                </a:lnTo>
                <a:lnTo>
                  <a:pt x="1741" y="777"/>
                </a:lnTo>
                <a:cubicBezTo>
                  <a:pt x="1678" y="911"/>
                  <a:pt x="1598" y="1027"/>
                  <a:pt x="1500" y="1125"/>
                </a:cubicBezTo>
                <a:cubicBezTo>
                  <a:pt x="1393" y="1223"/>
                  <a:pt x="1277" y="1303"/>
                  <a:pt x="1143" y="1375"/>
                </a:cubicBezTo>
                <a:cubicBezTo>
                  <a:pt x="1009" y="1428"/>
                  <a:pt x="875" y="1473"/>
                  <a:pt x="732" y="1500"/>
                </a:cubicBezTo>
                <a:cubicBezTo>
                  <a:pt x="661" y="1517"/>
                  <a:pt x="589" y="1526"/>
                  <a:pt x="518" y="1526"/>
                </a:cubicBezTo>
                <a:lnTo>
                  <a:pt x="232" y="1526"/>
                </a:lnTo>
                <a:lnTo>
                  <a:pt x="293" y="1561"/>
                </a:lnTo>
                <a:lnTo>
                  <a:pt x="293" y="1561"/>
                </a:lnTo>
                <a:lnTo>
                  <a:pt x="286" y="1589"/>
                </a:lnTo>
                <a:cubicBezTo>
                  <a:pt x="306" y="1589"/>
                  <a:pt x="325" y="1589"/>
                  <a:pt x="344" y="1590"/>
                </a:cubicBezTo>
                <a:lnTo>
                  <a:pt x="344" y="1590"/>
                </a:lnTo>
                <a:cubicBezTo>
                  <a:pt x="425" y="1640"/>
                  <a:pt x="506" y="1700"/>
                  <a:pt x="580" y="1767"/>
                </a:cubicBezTo>
                <a:cubicBezTo>
                  <a:pt x="679" y="1848"/>
                  <a:pt x="750" y="1946"/>
                  <a:pt x="803" y="2053"/>
                </a:cubicBezTo>
                <a:cubicBezTo>
                  <a:pt x="857" y="2160"/>
                  <a:pt x="884" y="2276"/>
                  <a:pt x="866" y="2392"/>
                </a:cubicBezTo>
                <a:cubicBezTo>
                  <a:pt x="848" y="2517"/>
                  <a:pt x="812" y="2624"/>
                  <a:pt x="750" y="2731"/>
                </a:cubicBezTo>
                <a:lnTo>
                  <a:pt x="743" y="2746"/>
                </a:lnTo>
                <a:lnTo>
                  <a:pt x="743" y="2746"/>
                </a:lnTo>
                <a:cubicBezTo>
                  <a:pt x="739" y="2747"/>
                  <a:pt x="736" y="2748"/>
                  <a:pt x="732" y="2749"/>
                </a:cubicBezTo>
                <a:lnTo>
                  <a:pt x="738" y="2755"/>
                </a:lnTo>
                <a:lnTo>
                  <a:pt x="738" y="2755"/>
                </a:lnTo>
                <a:lnTo>
                  <a:pt x="732" y="2767"/>
                </a:lnTo>
                <a:lnTo>
                  <a:pt x="746" y="2763"/>
                </a:lnTo>
                <a:lnTo>
                  <a:pt x="746" y="2763"/>
                </a:lnTo>
                <a:lnTo>
                  <a:pt x="759" y="2776"/>
                </a:lnTo>
                <a:cubicBezTo>
                  <a:pt x="762" y="2770"/>
                  <a:pt x="766" y="2764"/>
                  <a:pt x="769" y="2758"/>
                </a:cubicBezTo>
                <a:lnTo>
                  <a:pt x="769" y="2758"/>
                </a:lnTo>
                <a:cubicBezTo>
                  <a:pt x="877" y="2723"/>
                  <a:pt x="987" y="2706"/>
                  <a:pt x="1097" y="2706"/>
                </a:cubicBezTo>
                <a:cubicBezTo>
                  <a:pt x="1214" y="2706"/>
                  <a:pt x="1331" y="2726"/>
                  <a:pt x="1446" y="2767"/>
                </a:cubicBezTo>
                <a:cubicBezTo>
                  <a:pt x="1483" y="2782"/>
                  <a:pt x="1518" y="2801"/>
                  <a:pt x="1551" y="2823"/>
                </a:cubicBezTo>
                <a:lnTo>
                  <a:pt x="1551" y="2823"/>
                </a:lnTo>
                <a:cubicBezTo>
                  <a:pt x="1516" y="2798"/>
                  <a:pt x="1477" y="2777"/>
                  <a:pt x="1437" y="2758"/>
                </a:cubicBezTo>
                <a:cubicBezTo>
                  <a:pt x="1330" y="2713"/>
                  <a:pt x="1205" y="2696"/>
                  <a:pt x="1089" y="2696"/>
                </a:cubicBezTo>
                <a:cubicBezTo>
                  <a:pt x="989" y="2696"/>
                  <a:pt x="883" y="2709"/>
                  <a:pt x="782" y="2735"/>
                </a:cubicBezTo>
                <a:lnTo>
                  <a:pt x="782" y="2735"/>
                </a:lnTo>
                <a:cubicBezTo>
                  <a:pt x="832" y="2639"/>
                  <a:pt x="868" y="2537"/>
                  <a:pt x="884" y="2428"/>
                </a:cubicBezTo>
                <a:cubicBezTo>
                  <a:pt x="893" y="2303"/>
                  <a:pt x="875" y="2178"/>
                  <a:pt x="821" y="2062"/>
                </a:cubicBezTo>
                <a:cubicBezTo>
                  <a:pt x="759" y="1955"/>
                  <a:pt x="687" y="1857"/>
                  <a:pt x="598" y="1767"/>
                </a:cubicBezTo>
                <a:cubicBezTo>
                  <a:pt x="526" y="1703"/>
                  <a:pt x="443" y="1644"/>
                  <a:pt x="357" y="1591"/>
                </a:cubicBezTo>
                <a:lnTo>
                  <a:pt x="357" y="1591"/>
                </a:lnTo>
                <a:cubicBezTo>
                  <a:pt x="383" y="1592"/>
                  <a:pt x="408" y="1593"/>
                  <a:pt x="433" y="1593"/>
                </a:cubicBezTo>
                <a:cubicBezTo>
                  <a:pt x="457" y="1593"/>
                  <a:pt x="482" y="1592"/>
                  <a:pt x="509" y="1589"/>
                </a:cubicBezTo>
                <a:cubicBezTo>
                  <a:pt x="589" y="1580"/>
                  <a:pt x="661" y="1571"/>
                  <a:pt x="732" y="1562"/>
                </a:cubicBezTo>
                <a:cubicBezTo>
                  <a:pt x="875" y="1535"/>
                  <a:pt x="1018" y="1491"/>
                  <a:pt x="1152" y="1428"/>
                </a:cubicBezTo>
                <a:cubicBezTo>
                  <a:pt x="1418" y="1308"/>
                  <a:pt x="1626" y="1097"/>
                  <a:pt x="1761" y="842"/>
                </a:cubicBezTo>
                <a:lnTo>
                  <a:pt x="1761" y="842"/>
                </a:lnTo>
                <a:cubicBezTo>
                  <a:pt x="1864" y="991"/>
                  <a:pt x="1991" y="1124"/>
                  <a:pt x="2133" y="1250"/>
                </a:cubicBezTo>
                <a:cubicBezTo>
                  <a:pt x="2205" y="1312"/>
                  <a:pt x="2285" y="1375"/>
                  <a:pt x="2374" y="1419"/>
                </a:cubicBezTo>
                <a:cubicBezTo>
                  <a:pt x="2464" y="1473"/>
                  <a:pt x="2562" y="1500"/>
                  <a:pt x="2669" y="1500"/>
                </a:cubicBezTo>
                <a:cubicBezTo>
                  <a:pt x="2767" y="1491"/>
                  <a:pt x="2865" y="1437"/>
                  <a:pt x="2928" y="1348"/>
                </a:cubicBezTo>
                <a:cubicBezTo>
                  <a:pt x="2990" y="1276"/>
                  <a:pt x="3035" y="1187"/>
                  <a:pt x="3070" y="1089"/>
                </a:cubicBezTo>
                <a:cubicBezTo>
                  <a:pt x="3119" y="921"/>
                  <a:pt x="3138" y="738"/>
                  <a:pt x="3122" y="560"/>
                </a:cubicBezTo>
                <a:lnTo>
                  <a:pt x="3122" y="560"/>
                </a:lnTo>
                <a:cubicBezTo>
                  <a:pt x="3188" y="610"/>
                  <a:pt x="3260" y="648"/>
                  <a:pt x="3338" y="670"/>
                </a:cubicBezTo>
                <a:cubicBezTo>
                  <a:pt x="3364" y="674"/>
                  <a:pt x="3390" y="676"/>
                  <a:pt x="3416" y="676"/>
                </a:cubicBezTo>
                <a:cubicBezTo>
                  <a:pt x="3496" y="676"/>
                  <a:pt x="3574" y="654"/>
                  <a:pt x="3642" y="607"/>
                </a:cubicBezTo>
                <a:cubicBezTo>
                  <a:pt x="3722" y="554"/>
                  <a:pt x="3802" y="473"/>
                  <a:pt x="3856" y="393"/>
                </a:cubicBezTo>
                <a:cubicBezTo>
                  <a:pt x="3900" y="336"/>
                  <a:pt x="3935" y="276"/>
                  <a:pt x="3967" y="214"/>
                </a:cubicBezTo>
                <a:lnTo>
                  <a:pt x="3967" y="214"/>
                </a:lnTo>
                <a:cubicBezTo>
                  <a:pt x="3975" y="291"/>
                  <a:pt x="3993" y="366"/>
                  <a:pt x="4025" y="438"/>
                </a:cubicBezTo>
                <a:cubicBezTo>
                  <a:pt x="4061" y="545"/>
                  <a:pt x="4115" y="634"/>
                  <a:pt x="4195" y="714"/>
                </a:cubicBezTo>
                <a:cubicBezTo>
                  <a:pt x="4266" y="786"/>
                  <a:pt x="4356" y="857"/>
                  <a:pt x="4454" y="902"/>
                </a:cubicBezTo>
                <a:cubicBezTo>
                  <a:pt x="4538" y="948"/>
                  <a:pt x="4629" y="981"/>
                  <a:pt x="4721" y="1000"/>
                </a:cubicBezTo>
                <a:lnTo>
                  <a:pt x="4721" y="1000"/>
                </a:lnTo>
                <a:cubicBezTo>
                  <a:pt x="4644" y="1106"/>
                  <a:pt x="4581" y="1219"/>
                  <a:pt x="4525" y="1339"/>
                </a:cubicBezTo>
                <a:cubicBezTo>
                  <a:pt x="4463" y="1464"/>
                  <a:pt x="4418" y="1607"/>
                  <a:pt x="4382" y="1749"/>
                </a:cubicBezTo>
                <a:cubicBezTo>
                  <a:pt x="4356" y="1883"/>
                  <a:pt x="4338" y="2026"/>
                  <a:pt x="4329" y="2178"/>
                </a:cubicBezTo>
                <a:cubicBezTo>
                  <a:pt x="4320" y="2321"/>
                  <a:pt x="4320" y="2463"/>
                  <a:pt x="4338" y="2606"/>
                </a:cubicBezTo>
                <a:lnTo>
                  <a:pt x="4338" y="2624"/>
                </a:lnTo>
                <a:lnTo>
                  <a:pt x="4347" y="2624"/>
                </a:lnTo>
                <a:cubicBezTo>
                  <a:pt x="4463" y="2687"/>
                  <a:pt x="4588" y="2740"/>
                  <a:pt x="4713" y="2785"/>
                </a:cubicBezTo>
                <a:cubicBezTo>
                  <a:pt x="4846" y="2820"/>
                  <a:pt x="4971" y="2838"/>
                  <a:pt x="5105" y="2856"/>
                </a:cubicBezTo>
                <a:cubicBezTo>
                  <a:pt x="5170" y="2861"/>
                  <a:pt x="5235" y="2863"/>
                  <a:pt x="5300" y="2863"/>
                </a:cubicBezTo>
                <a:cubicBezTo>
                  <a:pt x="5478" y="2863"/>
                  <a:pt x="5655" y="2846"/>
                  <a:pt x="5832" y="2810"/>
                </a:cubicBezTo>
                <a:lnTo>
                  <a:pt x="5832" y="2810"/>
                </a:lnTo>
                <a:cubicBezTo>
                  <a:pt x="5779" y="2877"/>
                  <a:pt x="5742" y="2960"/>
                  <a:pt x="5721" y="3044"/>
                </a:cubicBezTo>
                <a:cubicBezTo>
                  <a:pt x="5712" y="3160"/>
                  <a:pt x="5721" y="3267"/>
                  <a:pt x="5757" y="3374"/>
                </a:cubicBezTo>
                <a:cubicBezTo>
                  <a:pt x="5832" y="3565"/>
                  <a:pt x="5930" y="3742"/>
                  <a:pt x="6059" y="3902"/>
                </a:cubicBezTo>
                <a:lnTo>
                  <a:pt x="6059" y="3902"/>
                </a:lnTo>
                <a:cubicBezTo>
                  <a:pt x="5988" y="3907"/>
                  <a:pt x="5921" y="3924"/>
                  <a:pt x="5855" y="3954"/>
                </a:cubicBezTo>
                <a:cubicBezTo>
                  <a:pt x="5784" y="3990"/>
                  <a:pt x="5712" y="4043"/>
                  <a:pt x="5668" y="4115"/>
                </a:cubicBezTo>
                <a:cubicBezTo>
                  <a:pt x="5623" y="4177"/>
                  <a:pt x="5587" y="4257"/>
                  <a:pt x="5560" y="4338"/>
                </a:cubicBezTo>
                <a:cubicBezTo>
                  <a:pt x="5545" y="4408"/>
                  <a:pt x="5536" y="4479"/>
                  <a:pt x="5534" y="4550"/>
                </a:cubicBezTo>
                <a:lnTo>
                  <a:pt x="5534" y="4550"/>
                </a:lnTo>
                <a:cubicBezTo>
                  <a:pt x="5372" y="4484"/>
                  <a:pt x="5203" y="4435"/>
                  <a:pt x="5025" y="4409"/>
                </a:cubicBezTo>
                <a:cubicBezTo>
                  <a:pt x="4987" y="4402"/>
                  <a:pt x="4950" y="4399"/>
                  <a:pt x="4913" y="4399"/>
                </a:cubicBezTo>
                <a:cubicBezTo>
                  <a:pt x="4853" y="4399"/>
                  <a:pt x="4795" y="4407"/>
                  <a:pt x="4739" y="4418"/>
                </a:cubicBezTo>
                <a:cubicBezTo>
                  <a:pt x="4641" y="4445"/>
                  <a:pt x="4570" y="4516"/>
                  <a:pt x="4534" y="4605"/>
                </a:cubicBezTo>
                <a:cubicBezTo>
                  <a:pt x="4498" y="4695"/>
                  <a:pt x="4489" y="4793"/>
                  <a:pt x="4498" y="4891"/>
                </a:cubicBezTo>
                <a:cubicBezTo>
                  <a:pt x="4507" y="4980"/>
                  <a:pt x="4516" y="5070"/>
                  <a:pt x="4534" y="5168"/>
                </a:cubicBezTo>
                <a:cubicBezTo>
                  <a:pt x="4568" y="5337"/>
                  <a:pt x="4618" y="5507"/>
                  <a:pt x="4684" y="5677"/>
                </a:cubicBezTo>
                <a:lnTo>
                  <a:pt x="4684" y="5677"/>
                </a:lnTo>
                <a:cubicBezTo>
                  <a:pt x="4548" y="5680"/>
                  <a:pt x="4412" y="5715"/>
                  <a:pt x="4284" y="5775"/>
                </a:cubicBezTo>
                <a:cubicBezTo>
                  <a:pt x="4150" y="5837"/>
                  <a:pt x="4025" y="5917"/>
                  <a:pt x="3918" y="6016"/>
                </a:cubicBezTo>
                <a:cubicBezTo>
                  <a:pt x="3811" y="6114"/>
                  <a:pt x="3713" y="6221"/>
                  <a:pt x="3624" y="6337"/>
                </a:cubicBezTo>
                <a:cubicBezTo>
                  <a:pt x="3532" y="6437"/>
                  <a:pt x="3456" y="6553"/>
                  <a:pt x="3388" y="6669"/>
                </a:cubicBezTo>
                <a:lnTo>
                  <a:pt x="3388" y="6669"/>
                </a:lnTo>
                <a:lnTo>
                  <a:pt x="3365" y="6515"/>
                </a:lnTo>
                <a:cubicBezTo>
                  <a:pt x="3356" y="6453"/>
                  <a:pt x="3338" y="6399"/>
                  <a:pt x="3320" y="6337"/>
                </a:cubicBezTo>
                <a:cubicBezTo>
                  <a:pt x="3285" y="6221"/>
                  <a:pt x="3222" y="6114"/>
                  <a:pt x="3142" y="6025"/>
                </a:cubicBezTo>
                <a:cubicBezTo>
                  <a:pt x="2994" y="5852"/>
                  <a:pt x="2785" y="5755"/>
                  <a:pt x="2557" y="5755"/>
                </a:cubicBezTo>
                <a:cubicBezTo>
                  <a:pt x="2543" y="5755"/>
                  <a:pt x="2529" y="5755"/>
                  <a:pt x="2515" y="5756"/>
                </a:cubicBezTo>
                <a:lnTo>
                  <a:pt x="2515" y="5756"/>
                </a:lnTo>
                <a:cubicBezTo>
                  <a:pt x="2645" y="5553"/>
                  <a:pt x="2741" y="5334"/>
                  <a:pt x="2812" y="5105"/>
                </a:cubicBezTo>
                <a:cubicBezTo>
                  <a:pt x="2847" y="4989"/>
                  <a:pt x="2856" y="4864"/>
                  <a:pt x="2821" y="4748"/>
                </a:cubicBezTo>
                <a:cubicBezTo>
                  <a:pt x="2794" y="4686"/>
                  <a:pt x="2749" y="4641"/>
                  <a:pt x="2687" y="4623"/>
                </a:cubicBezTo>
                <a:cubicBezTo>
                  <a:pt x="2647" y="4610"/>
                  <a:pt x="2603" y="4602"/>
                  <a:pt x="2558" y="4602"/>
                </a:cubicBezTo>
                <a:cubicBezTo>
                  <a:pt x="2542" y="4602"/>
                  <a:pt x="2525" y="4603"/>
                  <a:pt x="2508" y="4605"/>
                </a:cubicBezTo>
                <a:cubicBezTo>
                  <a:pt x="2392" y="4632"/>
                  <a:pt x="2276" y="4686"/>
                  <a:pt x="2187" y="4775"/>
                </a:cubicBezTo>
                <a:cubicBezTo>
                  <a:pt x="2098" y="4846"/>
                  <a:pt x="2008" y="4936"/>
                  <a:pt x="1937" y="5034"/>
                </a:cubicBezTo>
                <a:cubicBezTo>
                  <a:pt x="1794" y="5221"/>
                  <a:pt x="1660" y="5436"/>
                  <a:pt x="1562" y="5650"/>
                </a:cubicBezTo>
                <a:cubicBezTo>
                  <a:pt x="1669" y="5436"/>
                  <a:pt x="1794" y="5221"/>
                  <a:pt x="1946" y="5034"/>
                </a:cubicBezTo>
                <a:cubicBezTo>
                  <a:pt x="2017" y="4936"/>
                  <a:pt x="2098" y="4855"/>
                  <a:pt x="2196" y="4775"/>
                </a:cubicBezTo>
                <a:cubicBezTo>
                  <a:pt x="2285" y="4695"/>
                  <a:pt x="2392" y="4641"/>
                  <a:pt x="2508" y="4614"/>
                </a:cubicBezTo>
                <a:cubicBezTo>
                  <a:pt x="2525" y="4612"/>
                  <a:pt x="2542" y="4611"/>
                  <a:pt x="2558" y="4611"/>
                </a:cubicBezTo>
                <a:cubicBezTo>
                  <a:pt x="2603" y="4611"/>
                  <a:pt x="2647" y="4619"/>
                  <a:pt x="2687" y="4632"/>
                </a:cubicBezTo>
                <a:cubicBezTo>
                  <a:pt x="2740" y="4650"/>
                  <a:pt x="2785" y="4695"/>
                  <a:pt x="2812" y="4748"/>
                </a:cubicBezTo>
                <a:cubicBezTo>
                  <a:pt x="2838" y="4864"/>
                  <a:pt x="2838" y="4989"/>
                  <a:pt x="2794" y="5105"/>
                </a:cubicBezTo>
                <a:cubicBezTo>
                  <a:pt x="2722" y="5328"/>
                  <a:pt x="2624" y="5552"/>
                  <a:pt x="2499" y="5757"/>
                </a:cubicBezTo>
                <a:lnTo>
                  <a:pt x="2490" y="5775"/>
                </a:lnTo>
                <a:lnTo>
                  <a:pt x="2508" y="5775"/>
                </a:lnTo>
                <a:cubicBezTo>
                  <a:pt x="2518" y="5774"/>
                  <a:pt x="2528" y="5774"/>
                  <a:pt x="2537" y="5774"/>
                </a:cubicBezTo>
                <a:cubicBezTo>
                  <a:pt x="2760" y="5774"/>
                  <a:pt x="2979" y="5871"/>
                  <a:pt x="3133" y="6042"/>
                </a:cubicBezTo>
                <a:cubicBezTo>
                  <a:pt x="3204" y="6132"/>
                  <a:pt x="3258" y="6239"/>
                  <a:pt x="3294" y="6346"/>
                </a:cubicBezTo>
                <a:cubicBezTo>
                  <a:pt x="3320" y="6408"/>
                  <a:pt x="3329" y="6462"/>
                  <a:pt x="3347" y="6515"/>
                </a:cubicBezTo>
                <a:lnTo>
                  <a:pt x="3374" y="6694"/>
                </a:lnTo>
                <a:lnTo>
                  <a:pt x="3374" y="6730"/>
                </a:lnTo>
                <a:lnTo>
                  <a:pt x="3401" y="6694"/>
                </a:lnTo>
                <a:cubicBezTo>
                  <a:pt x="3472" y="6578"/>
                  <a:pt x="3552" y="6453"/>
                  <a:pt x="3642" y="6346"/>
                </a:cubicBezTo>
                <a:cubicBezTo>
                  <a:pt x="3731" y="6230"/>
                  <a:pt x="3838" y="6132"/>
                  <a:pt x="3945" y="6033"/>
                </a:cubicBezTo>
                <a:cubicBezTo>
                  <a:pt x="4052" y="5935"/>
                  <a:pt x="4168" y="5855"/>
                  <a:pt x="4302" y="5793"/>
                </a:cubicBezTo>
                <a:cubicBezTo>
                  <a:pt x="4427" y="5730"/>
                  <a:pt x="4570" y="5703"/>
                  <a:pt x="4713" y="5703"/>
                </a:cubicBezTo>
                <a:lnTo>
                  <a:pt x="4730" y="5703"/>
                </a:lnTo>
                <a:lnTo>
                  <a:pt x="4722" y="5676"/>
                </a:lnTo>
                <a:cubicBezTo>
                  <a:pt x="4659" y="5507"/>
                  <a:pt x="4606" y="5328"/>
                  <a:pt x="4570" y="5150"/>
                </a:cubicBezTo>
                <a:cubicBezTo>
                  <a:pt x="4552" y="5061"/>
                  <a:pt x="4543" y="4971"/>
                  <a:pt x="4534" y="4882"/>
                </a:cubicBezTo>
                <a:cubicBezTo>
                  <a:pt x="4525" y="4793"/>
                  <a:pt x="4534" y="4695"/>
                  <a:pt x="4570" y="4614"/>
                </a:cubicBezTo>
                <a:cubicBezTo>
                  <a:pt x="4597" y="4525"/>
                  <a:pt x="4668" y="4472"/>
                  <a:pt x="4757" y="4445"/>
                </a:cubicBezTo>
                <a:cubicBezTo>
                  <a:pt x="4807" y="4434"/>
                  <a:pt x="4863" y="4426"/>
                  <a:pt x="4920" y="4426"/>
                </a:cubicBezTo>
                <a:cubicBezTo>
                  <a:pt x="4956" y="4426"/>
                  <a:pt x="4991" y="4429"/>
                  <a:pt x="5025" y="4436"/>
                </a:cubicBezTo>
                <a:cubicBezTo>
                  <a:pt x="5203" y="4463"/>
                  <a:pt x="5382" y="4516"/>
                  <a:pt x="5552" y="4588"/>
                </a:cubicBezTo>
                <a:lnTo>
                  <a:pt x="5578" y="4605"/>
                </a:lnTo>
                <a:lnTo>
                  <a:pt x="5578" y="4570"/>
                </a:lnTo>
                <a:cubicBezTo>
                  <a:pt x="5569" y="4409"/>
                  <a:pt x="5614" y="4257"/>
                  <a:pt x="5703" y="4124"/>
                </a:cubicBezTo>
                <a:cubicBezTo>
                  <a:pt x="5748" y="4061"/>
                  <a:pt x="5810" y="4008"/>
                  <a:pt x="5882" y="3981"/>
                </a:cubicBezTo>
                <a:cubicBezTo>
                  <a:pt x="5946" y="3949"/>
                  <a:pt x="6010" y="3931"/>
                  <a:pt x="6080" y="3928"/>
                </a:cubicBezTo>
                <a:lnTo>
                  <a:pt x="6080" y="3928"/>
                </a:lnTo>
                <a:cubicBezTo>
                  <a:pt x="6082" y="3931"/>
                  <a:pt x="6085" y="3933"/>
                  <a:pt x="6087" y="3936"/>
                </a:cubicBezTo>
                <a:lnTo>
                  <a:pt x="6091" y="3927"/>
                </a:lnTo>
                <a:lnTo>
                  <a:pt x="6091" y="3927"/>
                </a:lnTo>
                <a:cubicBezTo>
                  <a:pt x="6096" y="3927"/>
                  <a:pt x="6100" y="3927"/>
                  <a:pt x="6105" y="3927"/>
                </a:cubicBezTo>
                <a:lnTo>
                  <a:pt x="6141" y="3927"/>
                </a:lnTo>
                <a:lnTo>
                  <a:pt x="6114" y="3900"/>
                </a:lnTo>
                <a:cubicBezTo>
                  <a:pt x="5980" y="3740"/>
                  <a:pt x="5864" y="3552"/>
                  <a:pt x="5801" y="3347"/>
                </a:cubicBezTo>
                <a:cubicBezTo>
                  <a:pt x="5766" y="3249"/>
                  <a:pt x="5748" y="3142"/>
                  <a:pt x="5766" y="3044"/>
                </a:cubicBezTo>
                <a:cubicBezTo>
                  <a:pt x="5782" y="2948"/>
                  <a:pt x="5826" y="2866"/>
                  <a:pt x="5887" y="2799"/>
                </a:cubicBezTo>
                <a:lnTo>
                  <a:pt x="5887" y="2799"/>
                </a:lnTo>
                <a:cubicBezTo>
                  <a:pt x="5894" y="2797"/>
                  <a:pt x="5901" y="2795"/>
                  <a:pt x="5909" y="2794"/>
                </a:cubicBezTo>
                <a:lnTo>
                  <a:pt x="5901" y="2784"/>
                </a:lnTo>
                <a:lnTo>
                  <a:pt x="5901" y="2784"/>
                </a:lnTo>
                <a:cubicBezTo>
                  <a:pt x="5903" y="2781"/>
                  <a:pt x="5906" y="2778"/>
                  <a:pt x="5909" y="2776"/>
                </a:cubicBezTo>
                <a:lnTo>
                  <a:pt x="5971" y="2722"/>
                </a:lnTo>
                <a:lnTo>
                  <a:pt x="5891" y="2740"/>
                </a:lnTo>
                <a:cubicBezTo>
                  <a:pt x="5708" y="2779"/>
                  <a:pt x="5515" y="2804"/>
                  <a:pt x="5324" y="2804"/>
                </a:cubicBezTo>
                <a:cubicBezTo>
                  <a:pt x="5254" y="2804"/>
                  <a:pt x="5184" y="2801"/>
                  <a:pt x="5114" y="2794"/>
                </a:cubicBezTo>
                <a:cubicBezTo>
                  <a:pt x="4980" y="2785"/>
                  <a:pt x="4855" y="2758"/>
                  <a:pt x="4730" y="2722"/>
                </a:cubicBezTo>
                <a:cubicBezTo>
                  <a:pt x="4609" y="2687"/>
                  <a:pt x="4487" y="2636"/>
                  <a:pt x="4381" y="2575"/>
                </a:cubicBezTo>
                <a:lnTo>
                  <a:pt x="4381" y="2575"/>
                </a:lnTo>
                <a:cubicBezTo>
                  <a:pt x="4356" y="2294"/>
                  <a:pt x="4374" y="2013"/>
                  <a:pt x="4436" y="1741"/>
                </a:cubicBezTo>
                <a:cubicBezTo>
                  <a:pt x="4463" y="1607"/>
                  <a:pt x="4507" y="1464"/>
                  <a:pt x="4570" y="1339"/>
                </a:cubicBezTo>
                <a:cubicBezTo>
                  <a:pt x="4632" y="1214"/>
                  <a:pt x="4704" y="1089"/>
                  <a:pt x="4793" y="982"/>
                </a:cubicBezTo>
                <a:lnTo>
                  <a:pt x="4820" y="946"/>
                </a:lnTo>
                <a:lnTo>
                  <a:pt x="4775" y="937"/>
                </a:lnTo>
                <a:cubicBezTo>
                  <a:pt x="4677" y="919"/>
                  <a:pt x="4579" y="884"/>
                  <a:pt x="4489" y="839"/>
                </a:cubicBezTo>
                <a:cubicBezTo>
                  <a:pt x="4391" y="795"/>
                  <a:pt x="4311" y="732"/>
                  <a:pt x="4240" y="661"/>
                </a:cubicBezTo>
                <a:cubicBezTo>
                  <a:pt x="4168" y="589"/>
                  <a:pt x="4106" y="500"/>
                  <a:pt x="4070" y="402"/>
                </a:cubicBezTo>
                <a:cubicBezTo>
                  <a:pt x="4034" y="304"/>
                  <a:pt x="4016" y="205"/>
                  <a:pt x="4016" y="98"/>
                </a:cubicBezTo>
                <a:lnTo>
                  <a:pt x="4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1" name="Google Shape;1301;p14"/>
          <p:cNvSpPr/>
          <p:nvPr/>
        </p:nvSpPr>
        <p:spPr>
          <a:xfrm>
            <a:off x="4908741" y="1376350"/>
            <a:ext cx="463947" cy="468812"/>
          </a:xfrm>
          <a:custGeom>
            <a:avLst/>
            <a:gdLst/>
            <a:ahLst/>
            <a:cxnLst/>
            <a:rect l="l" t="t" r="r" b="b"/>
            <a:pathLst>
              <a:path w="4482" h="4529" extrusionOk="0">
                <a:moveTo>
                  <a:pt x="2804" y="1"/>
                </a:moveTo>
                <a:cubicBezTo>
                  <a:pt x="2804" y="1"/>
                  <a:pt x="2804" y="1"/>
                  <a:pt x="2804" y="2"/>
                </a:cubicBezTo>
                <a:cubicBezTo>
                  <a:pt x="2805" y="7"/>
                  <a:pt x="2807" y="12"/>
                  <a:pt x="2808" y="17"/>
                </a:cubicBezTo>
                <a:lnTo>
                  <a:pt x="2808" y="17"/>
                </a:lnTo>
                <a:cubicBezTo>
                  <a:pt x="2806" y="7"/>
                  <a:pt x="2804" y="1"/>
                  <a:pt x="2804" y="1"/>
                </a:cubicBezTo>
                <a:close/>
                <a:moveTo>
                  <a:pt x="26" y="3498"/>
                </a:moveTo>
                <a:cubicBezTo>
                  <a:pt x="15" y="3504"/>
                  <a:pt x="7" y="3508"/>
                  <a:pt x="3" y="3509"/>
                </a:cubicBezTo>
                <a:lnTo>
                  <a:pt x="10" y="3509"/>
                </a:lnTo>
                <a:cubicBezTo>
                  <a:pt x="16" y="3506"/>
                  <a:pt x="21" y="3502"/>
                  <a:pt x="26" y="3498"/>
                </a:cubicBezTo>
                <a:close/>
                <a:moveTo>
                  <a:pt x="1" y="3509"/>
                </a:moveTo>
                <a:cubicBezTo>
                  <a:pt x="1" y="3510"/>
                  <a:pt x="1" y="3510"/>
                  <a:pt x="1" y="3510"/>
                </a:cubicBezTo>
                <a:cubicBezTo>
                  <a:pt x="1" y="3510"/>
                  <a:pt x="2" y="3510"/>
                  <a:pt x="3" y="3509"/>
                </a:cubicBezTo>
                <a:close/>
                <a:moveTo>
                  <a:pt x="2808" y="17"/>
                </a:moveTo>
                <a:cubicBezTo>
                  <a:pt x="2833" y="141"/>
                  <a:pt x="2973" y="939"/>
                  <a:pt x="3054" y="1376"/>
                </a:cubicBezTo>
                <a:cubicBezTo>
                  <a:pt x="3072" y="1456"/>
                  <a:pt x="3081" y="1554"/>
                  <a:pt x="3098" y="1626"/>
                </a:cubicBezTo>
                <a:lnTo>
                  <a:pt x="2117" y="1403"/>
                </a:lnTo>
                <a:cubicBezTo>
                  <a:pt x="1582" y="1280"/>
                  <a:pt x="151" y="1037"/>
                  <a:pt x="135" y="1037"/>
                </a:cubicBezTo>
                <a:cubicBezTo>
                  <a:pt x="135" y="1037"/>
                  <a:pt x="135" y="1037"/>
                  <a:pt x="135" y="1037"/>
                </a:cubicBezTo>
                <a:lnTo>
                  <a:pt x="1171" y="1269"/>
                </a:lnTo>
                <a:lnTo>
                  <a:pt x="2804" y="1644"/>
                </a:lnTo>
                <a:lnTo>
                  <a:pt x="3027" y="1697"/>
                </a:lnTo>
                <a:lnTo>
                  <a:pt x="2697" y="1903"/>
                </a:lnTo>
                <a:lnTo>
                  <a:pt x="1983" y="2331"/>
                </a:lnTo>
                <a:lnTo>
                  <a:pt x="680" y="3107"/>
                </a:lnTo>
                <a:cubicBezTo>
                  <a:pt x="528" y="3197"/>
                  <a:pt x="376" y="3286"/>
                  <a:pt x="234" y="3375"/>
                </a:cubicBezTo>
                <a:lnTo>
                  <a:pt x="82" y="3464"/>
                </a:lnTo>
                <a:cubicBezTo>
                  <a:pt x="68" y="3472"/>
                  <a:pt x="47" y="3484"/>
                  <a:pt x="26" y="3498"/>
                </a:cubicBezTo>
                <a:lnTo>
                  <a:pt x="26" y="3498"/>
                </a:lnTo>
                <a:cubicBezTo>
                  <a:pt x="225" y="3404"/>
                  <a:pt x="1529" y="2737"/>
                  <a:pt x="1911" y="2509"/>
                </a:cubicBezTo>
                <a:cubicBezTo>
                  <a:pt x="2295" y="2277"/>
                  <a:pt x="2697" y="2036"/>
                  <a:pt x="3081" y="1795"/>
                </a:cubicBezTo>
                <a:lnTo>
                  <a:pt x="3081" y="1795"/>
                </a:lnTo>
                <a:cubicBezTo>
                  <a:pt x="3000" y="2072"/>
                  <a:pt x="2911" y="2358"/>
                  <a:pt x="2831" y="2625"/>
                </a:cubicBezTo>
                <a:cubicBezTo>
                  <a:pt x="2679" y="3143"/>
                  <a:pt x="2536" y="3652"/>
                  <a:pt x="2384" y="4170"/>
                </a:cubicBezTo>
                <a:lnTo>
                  <a:pt x="2286" y="4527"/>
                </a:lnTo>
                <a:cubicBezTo>
                  <a:pt x="2286" y="4528"/>
                  <a:pt x="2285" y="4529"/>
                  <a:pt x="2285" y="4529"/>
                </a:cubicBezTo>
                <a:cubicBezTo>
                  <a:pt x="2285" y="4529"/>
                  <a:pt x="2514" y="3960"/>
                  <a:pt x="2643" y="3598"/>
                </a:cubicBezTo>
                <a:cubicBezTo>
                  <a:pt x="2813" y="3107"/>
                  <a:pt x="2956" y="2590"/>
                  <a:pt x="3107" y="2072"/>
                </a:cubicBezTo>
                <a:cubicBezTo>
                  <a:pt x="3134" y="1974"/>
                  <a:pt x="3170" y="1867"/>
                  <a:pt x="3197" y="1760"/>
                </a:cubicBezTo>
                <a:lnTo>
                  <a:pt x="3786" y="2286"/>
                </a:lnTo>
                <a:cubicBezTo>
                  <a:pt x="3955" y="2447"/>
                  <a:pt x="4384" y="2777"/>
                  <a:pt x="4384" y="2777"/>
                </a:cubicBezTo>
                <a:cubicBezTo>
                  <a:pt x="4384" y="2777"/>
                  <a:pt x="3679" y="2090"/>
                  <a:pt x="3330" y="1787"/>
                </a:cubicBezTo>
                <a:lnTo>
                  <a:pt x="3241" y="1706"/>
                </a:lnTo>
                <a:lnTo>
                  <a:pt x="3313" y="1662"/>
                </a:lnTo>
                <a:cubicBezTo>
                  <a:pt x="3705" y="1421"/>
                  <a:pt x="4116" y="1126"/>
                  <a:pt x="4348" y="716"/>
                </a:cubicBezTo>
                <a:cubicBezTo>
                  <a:pt x="4437" y="591"/>
                  <a:pt x="4482" y="430"/>
                  <a:pt x="4473" y="269"/>
                </a:cubicBezTo>
                <a:lnTo>
                  <a:pt x="4473" y="260"/>
                </a:lnTo>
                <a:cubicBezTo>
                  <a:pt x="4473" y="234"/>
                  <a:pt x="4455" y="207"/>
                  <a:pt x="4419" y="198"/>
                </a:cubicBezTo>
                <a:cubicBezTo>
                  <a:pt x="4415" y="193"/>
                  <a:pt x="4404" y="189"/>
                  <a:pt x="4394" y="189"/>
                </a:cubicBezTo>
                <a:cubicBezTo>
                  <a:pt x="4384" y="189"/>
                  <a:pt x="4375" y="193"/>
                  <a:pt x="4375" y="207"/>
                </a:cubicBezTo>
                <a:cubicBezTo>
                  <a:pt x="4384" y="332"/>
                  <a:pt x="4357" y="457"/>
                  <a:pt x="4294" y="564"/>
                </a:cubicBezTo>
                <a:cubicBezTo>
                  <a:pt x="4107" y="948"/>
                  <a:pt x="3741" y="1233"/>
                  <a:pt x="3393" y="1465"/>
                </a:cubicBezTo>
                <a:cubicBezTo>
                  <a:pt x="3322" y="1510"/>
                  <a:pt x="3259" y="1554"/>
                  <a:pt x="3188" y="1599"/>
                </a:cubicBezTo>
                <a:cubicBezTo>
                  <a:pt x="3072" y="1135"/>
                  <a:pt x="2965" y="671"/>
                  <a:pt x="2857" y="216"/>
                </a:cubicBezTo>
                <a:cubicBezTo>
                  <a:pt x="2841" y="150"/>
                  <a:pt x="2824" y="83"/>
                  <a:pt x="2808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2" name="Google Shape;1302;p14"/>
          <p:cNvSpPr/>
          <p:nvPr/>
        </p:nvSpPr>
        <p:spPr>
          <a:xfrm rot="-393407">
            <a:off x="5372966" y="1241615"/>
            <a:ext cx="409397" cy="298844"/>
          </a:xfrm>
          <a:custGeom>
            <a:avLst/>
            <a:gdLst/>
            <a:ahLst/>
            <a:cxnLst/>
            <a:rect l="l" t="t" r="r" b="b"/>
            <a:pathLst>
              <a:path w="3955" h="2887" extrusionOk="0">
                <a:moveTo>
                  <a:pt x="2568" y="0"/>
                </a:moveTo>
                <a:cubicBezTo>
                  <a:pt x="1801" y="0"/>
                  <a:pt x="993" y="157"/>
                  <a:pt x="626" y="545"/>
                </a:cubicBezTo>
                <a:cubicBezTo>
                  <a:pt x="1" y="1206"/>
                  <a:pt x="527" y="2179"/>
                  <a:pt x="527" y="2179"/>
                </a:cubicBezTo>
                <a:cubicBezTo>
                  <a:pt x="668" y="2439"/>
                  <a:pt x="969" y="2887"/>
                  <a:pt x="1609" y="2887"/>
                </a:cubicBezTo>
                <a:cubicBezTo>
                  <a:pt x="1782" y="2887"/>
                  <a:pt x="1980" y="2854"/>
                  <a:pt x="2205" y="2777"/>
                </a:cubicBezTo>
                <a:cubicBezTo>
                  <a:pt x="3267" y="2411"/>
                  <a:pt x="3955" y="206"/>
                  <a:pt x="3955" y="206"/>
                </a:cubicBezTo>
                <a:cubicBezTo>
                  <a:pt x="3623" y="77"/>
                  <a:pt x="3106" y="0"/>
                  <a:pt x="25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3" name="Google Shape;1303;p14"/>
          <p:cNvSpPr/>
          <p:nvPr/>
        </p:nvSpPr>
        <p:spPr>
          <a:xfrm rot="-393407">
            <a:off x="5343880" y="1286135"/>
            <a:ext cx="411777" cy="220277"/>
          </a:xfrm>
          <a:custGeom>
            <a:avLst/>
            <a:gdLst/>
            <a:ahLst/>
            <a:cxnLst/>
            <a:rect l="l" t="t" r="r" b="b"/>
            <a:pathLst>
              <a:path w="3978" h="2128" extrusionOk="0">
                <a:moveTo>
                  <a:pt x="3977" y="1"/>
                </a:moveTo>
                <a:cubicBezTo>
                  <a:pt x="3967" y="1"/>
                  <a:pt x="3296" y="292"/>
                  <a:pt x="2856" y="503"/>
                </a:cubicBezTo>
                <a:lnTo>
                  <a:pt x="2910" y="164"/>
                </a:lnTo>
                <a:lnTo>
                  <a:pt x="2928" y="111"/>
                </a:lnTo>
                <a:lnTo>
                  <a:pt x="2928" y="111"/>
                </a:lnTo>
                <a:cubicBezTo>
                  <a:pt x="2865" y="236"/>
                  <a:pt x="2829" y="378"/>
                  <a:pt x="2794" y="521"/>
                </a:cubicBezTo>
                <a:lnTo>
                  <a:pt x="2794" y="530"/>
                </a:lnTo>
                <a:cubicBezTo>
                  <a:pt x="2526" y="664"/>
                  <a:pt x="2321" y="780"/>
                  <a:pt x="2062" y="932"/>
                </a:cubicBezTo>
                <a:cubicBezTo>
                  <a:pt x="1955" y="994"/>
                  <a:pt x="1857" y="1066"/>
                  <a:pt x="1750" y="1128"/>
                </a:cubicBezTo>
                <a:lnTo>
                  <a:pt x="1830" y="396"/>
                </a:lnTo>
                <a:lnTo>
                  <a:pt x="1839" y="280"/>
                </a:lnTo>
                <a:cubicBezTo>
                  <a:pt x="1839" y="279"/>
                  <a:pt x="1839" y="279"/>
                  <a:pt x="1839" y="279"/>
                </a:cubicBezTo>
                <a:cubicBezTo>
                  <a:pt x="1832" y="279"/>
                  <a:pt x="1731" y="824"/>
                  <a:pt x="1696" y="1083"/>
                </a:cubicBezTo>
                <a:cubicBezTo>
                  <a:pt x="1696" y="1119"/>
                  <a:pt x="1696" y="1146"/>
                  <a:pt x="1687" y="1173"/>
                </a:cubicBezTo>
                <a:cubicBezTo>
                  <a:pt x="1535" y="1271"/>
                  <a:pt x="1384" y="1369"/>
                  <a:pt x="1232" y="1467"/>
                </a:cubicBezTo>
                <a:lnTo>
                  <a:pt x="1143" y="1521"/>
                </a:lnTo>
                <a:lnTo>
                  <a:pt x="1125" y="798"/>
                </a:lnTo>
                <a:lnTo>
                  <a:pt x="1125" y="682"/>
                </a:lnTo>
                <a:cubicBezTo>
                  <a:pt x="1125" y="681"/>
                  <a:pt x="1125" y="680"/>
                  <a:pt x="1125" y="680"/>
                </a:cubicBezTo>
                <a:cubicBezTo>
                  <a:pt x="1122" y="680"/>
                  <a:pt x="1080" y="1216"/>
                  <a:pt x="1089" y="1467"/>
                </a:cubicBezTo>
                <a:lnTo>
                  <a:pt x="1089" y="1548"/>
                </a:lnTo>
                <a:cubicBezTo>
                  <a:pt x="928" y="1646"/>
                  <a:pt x="759" y="1735"/>
                  <a:pt x="589" y="1815"/>
                </a:cubicBezTo>
                <a:cubicBezTo>
                  <a:pt x="420" y="1905"/>
                  <a:pt x="241" y="1967"/>
                  <a:pt x="54" y="2012"/>
                </a:cubicBezTo>
                <a:cubicBezTo>
                  <a:pt x="0" y="2038"/>
                  <a:pt x="18" y="2128"/>
                  <a:pt x="81" y="2128"/>
                </a:cubicBezTo>
                <a:cubicBezTo>
                  <a:pt x="241" y="2092"/>
                  <a:pt x="393" y="2038"/>
                  <a:pt x="545" y="1967"/>
                </a:cubicBezTo>
                <a:cubicBezTo>
                  <a:pt x="741" y="1878"/>
                  <a:pt x="928" y="1780"/>
                  <a:pt x="1107" y="1673"/>
                </a:cubicBezTo>
                <a:cubicBezTo>
                  <a:pt x="1205" y="1610"/>
                  <a:pt x="1294" y="1557"/>
                  <a:pt x="1393" y="1494"/>
                </a:cubicBezTo>
                <a:lnTo>
                  <a:pt x="2160" y="1699"/>
                </a:lnTo>
                <a:lnTo>
                  <a:pt x="2276" y="1735"/>
                </a:lnTo>
                <a:cubicBezTo>
                  <a:pt x="2277" y="1735"/>
                  <a:pt x="2277" y="1735"/>
                  <a:pt x="2278" y="1735"/>
                </a:cubicBezTo>
                <a:cubicBezTo>
                  <a:pt x="2288" y="1735"/>
                  <a:pt x="1753" y="1537"/>
                  <a:pt x="1491" y="1467"/>
                </a:cubicBezTo>
                <a:lnTo>
                  <a:pt x="1455" y="1458"/>
                </a:lnTo>
                <a:cubicBezTo>
                  <a:pt x="1642" y="1333"/>
                  <a:pt x="1830" y="1208"/>
                  <a:pt x="2017" y="1092"/>
                </a:cubicBezTo>
                <a:cubicBezTo>
                  <a:pt x="2160" y="1003"/>
                  <a:pt x="2312" y="914"/>
                  <a:pt x="2464" y="834"/>
                </a:cubicBezTo>
                <a:lnTo>
                  <a:pt x="3079" y="905"/>
                </a:lnTo>
                <a:lnTo>
                  <a:pt x="3186" y="914"/>
                </a:lnTo>
                <a:cubicBezTo>
                  <a:pt x="2972" y="860"/>
                  <a:pt x="2758" y="816"/>
                  <a:pt x="2544" y="780"/>
                </a:cubicBezTo>
                <a:cubicBezTo>
                  <a:pt x="2883" y="593"/>
                  <a:pt x="3222" y="405"/>
                  <a:pt x="3570" y="227"/>
                </a:cubicBezTo>
                <a:lnTo>
                  <a:pt x="3972" y="4"/>
                </a:lnTo>
                <a:cubicBezTo>
                  <a:pt x="3976" y="2"/>
                  <a:pt x="3977" y="1"/>
                  <a:pt x="397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4" name="Google Shape;1304;p14"/>
          <p:cNvSpPr/>
          <p:nvPr/>
        </p:nvSpPr>
        <p:spPr>
          <a:xfrm rot="-393407">
            <a:off x="5466644" y="1201319"/>
            <a:ext cx="310437" cy="330829"/>
          </a:xfrm>
          <a:custGeom>
            <a:avLst/>
            <a:gdLst/>
            <a:ahLst/>
            <a:cxnLst/>
            <a:rect l="l" t="t" r="r" b="b"/>
            <a:pathLst>
              <a:path w="2999" h="3196" extrusionOk="0">
                <a:moveTo>
                  <a:pt x="964" y="3196"/>
                </a:moveTo>
                <a:cubicBezTo>
                  <a:pt x="1071" y="3178"/>
                  <a:pt x="1178" y="3151"/>
                  <a:pt x="1276" y="3116"/>
                </a:cubicBezTo>
                <a:cubicBezTo>
                  <a:pt x="2222" y="2794"/>
                  <a:pt x="2874" y="1018"/>
                  <a:pt x="2999" y="626"/>
                </a:cubicBezTo>
                <a:cubicBezTo>
                  <a:pt x="1428" y="1"/>
                  <a:pt x="0" y="1804"/>
                  <a:pt x="964" y="31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5" name="Google Shape;1305;p14"/>
          <p:cNvSpPr/>
          <p:nvPr/>
        </p:nvSpPr>
        <p:spPr>
          <a:xfrm rot="-393407">
            <a:off x="5403331" y="1237695"/>
            <a:ext cx="382587" cy="301743"/>
          </a:xfrm>
          <a:custGeom>
            <a:avLst/>
            <a:gdLst/>
            <a:ahLst/>
            <a:cxnLst/>
            <a:rect l="l" t="t" r="r" b="b"/>
            <a:pathLst>
              <a:path w="3696" h="2915" extrusionOk="0">
                <a:moveTo>
                  <a:pt x="233" y="2198"/>
                </a:moveTo>
                <a:cubicBezTo>
                  <a:pt x="331" y="2385"/>
                  <a:pt x="465" y="2555"/>
                  <a:pt x="643" y="2689"/>
                </a:cubicBezTo>
                <a:cubicBezTo>
                  <a:pt x="474" y="2555"/>
                  <a:pt x="331" y="2385"/>
                  <a:pt x="233" y="2198"/>
                </a:cubicBezTo>
                <a:close/>
                <a:moveTo>
                  <a:pt x="2275" y="1"/>
                </a:moveTo>
                <a:cubicBezTo>
                  <a:pt x="1874" y="1"/>
                  <a:pt x="1473" y="47"/>
                  <a:pt x="1080" y="154"/>
                </a:cubicBezTo>
                <a:cubicBezTo>
                  <a:pt x="875" y="207"/>
                  <a:pt x="670" y="297"/>
                  <a:pt x="491" y="422"/>
                </a:cubicBezTo>
                <a:cubicBezTo>
                  <a:pt x="304" y="547"/>
                  <a:pt x="170" y="725"/>
                  <a:pt x="90" y="930"/>
                </a:cubicBezTo>
                <a:cubicBezTo>
                  <a:pt x="18" y="1136"/>
                  <a:pt x="0" y="1359"/>
                  <a:pt x="36" y="1573"/>
                </a:cubicBezTo>
                <a:cubicBezTo>
                  <a:pt x="63" y="1796"/>
                  <a:pt x="134" y="2001"/>
                  <a:pt x="232" y="2198"/>
                </a:cubicBezTo>
                <a:cubicBezTo>
                  <a:pt x="134" y="2001"/>
                  <a:pt x="72" y="1787"/>
                  <a:pt x="45" y="1573"/>
                </a:cubicBezTo>
                <a:cubicBezTo>
                  <a:pt x="9" y="1359"/>
                  <a:pt x="27" y="1144"/>
                  <a:pt x="107" y="939"/>
                </a:cubicBezTo>
                <a:cubicBezTo>
                  <a:pt x="188" y="734"/>
                  <a:pt x="322" y="555"/>
                  <a:pt x="500" y="430"/>
                </a:cubicBezTo>
                <a:cubicBezTo>
                  <a:pt x="679" y="314"/>
                  <a:pt x="884" y="225"/>
                  <a:pt x="1089" y="181"/>
                </a:cubicBezTo>
                <a:cubicBezTo>
                  <a:pt x="1474" y="82"/>
                  <a:pt x="1874" y="37"/>
                  <a:pt x="2275" y="37"/>
                </a:cubicBezTo>
                <a:cubicBezTo>
                  <a:pt x="2311" y="37"/>
                  <a:pt x="2347" y="37"/>
                  <a:pt x="2383" y="38"/>
                </a:cubicBezTo>
                <a:cubicBezTo>
                  <a:pt x="2598" y="47"/>
                  <a:pt x="2812" y="65"/>
                  <a:pt x="3026" y="100"/>
                </a:cubicBezTo>
                <a:cubicBezTo>
                  <a:pt x="3231" y="126"/>
                  <a:pt x="3428" y="176"/>
                  <a:pt x="3624" y="251"/>
                </a:cubicBezTo>
                <a:lnTo>
                  <a:pt x="3624" y="251"/>
                </a:lnTo>
                <a:cubicBezTo>
                  <a:pt x="3492" y="652"/>
                  <a:pt x="3334" y="1036"/>
                  <a:pt x="3142" y="1412"/>
                </a:cubicBezTo>
                <a:cubicBezTo>
                  <a:pt x="2955" y="1796"/>
                  <a:pt x="2714" y="2153"/>
                  <a:pt x="2410" y="2465"/>
                </a:cubicBezTo>
                <a:cubicBezTo>
                  <a:pt x="2120" y="2739"/>
                  <a:pt x="1731" y="2897"/>
                  <a:pt x="1334" y="2897"/>
                </a:cubicBezTo>
                <a:cubicBezTo>
                  <a:pt x="1303" y="2897"/>
                  <a:pt x="1272" y="2896"/>
                  <a:pt x="1241" y="2894"/>
                </a:cubicBezTo>
                <a:cubicBezTo>
                  <a:pt x="1027" y="2885"/>
                  <a:pt x="821" y="2813"/>
                  <a:pt x="643" y="2689"/>
                </a:cubicBezTo>
                <a:lnTo>
                  <a:pt x="643" y="2689"/>
                </a:lnTo>
                <a:cubicBezTo>
                  <a:pt x="813" y="2822"/>
                  <a:pt x="1027" y="2894"/>
                  <a:pt x="1241" y="2912"/>
                </a:cubicBezTo>
                <a:cubicBezTo>
                  <a:pt x="1273" y="2914"/>
                  <a:pt x="1304" y="2915"/>
                  <a:pt x="1335" y="2915"/>
                </a:cubicBezTo>
                <a:cubicBezTo>
                  <a:pt x="1740" y="2915"/>
                  <a:pt x="2130" y="2757"/>
                  <a:pt x="2428" y="2483"/>
                </a:cubicBezTo>
                <a:cubicBezTo>
                  <a:pt x="2731" y="2171"/>
                  <a:pt x="2990" y="1823"/>
                  <a:pt x="3178" y="1430"/>
                </a:cubicBezTo>
                <a:cubicBezTo>
                  <a:pt x="3374" y="1046"/>
                  <a:pt x="3544" y="654"/>
                  <a:pt x="3686" y="243"/>
                </a:cubicBezTo>
                <a:lnTo>
                  <a:pt x="3695" y="216"/>
                </a:lnTo>
                <a:lnTo>
                  <a:pt x="3669" y="207"/>
                </a:lnTo>
                <a:cubicBezTo>
                  <a:pt x="3463" y="136"/>
                  <a:pt x="3249" y="82"/>
                  <a:pt x="3035" y="56"/>
                </a:cubicBezTo>
                <a:cubicBezTo>
                  <a:pt x="2812" y="20"/>
                  <a:pt x="2598" y="11"/>
                  <a:pt x="2383" y="2"/>
                </a:cubicBezTo>
                <a:cubicBezTo>
                  <a:pt x="2347" y="1"/>
                  <a:pt x="2311" y="1"/>
                  <a:pt x="22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6" name="Google Shape;1306;p14"/>
          <p:cNvSpPr/>
          <p:nvPr/>
        </p:nvSpPr>
        <p:spPr>
          <a:xfrm>
            <a:off x="5499933" y="736456"/>
            <a:ext cx="642611" cy="650064"/>
          </a:xfrm>
          <a:custGeom>
            <a:avLst/>
            <a:gdLst/>
            <a:ahLst/>
            <a:cxnLst/>
            <a:rect l="l" t="t" r="r" b="b"/>
            <a:pathLst>
              <a:path w="6208" h="6280" extrusionOk="0">
                <a:moveTo>
                  <a:pt x="1551" y="0"/>
                </a:moveTo>
                <a:cubicBezTo>
                  <a:pt x="1515" y="18"/>
                  <a:pt x="1480" y="45"/>
                  <a:pt x="1462" y="81"/>
                </a:cubicBezTo>
                <a:lnTo>
                  <a:pt x="1533" y="170"/>
                </a:lnTo>
                <a:cubicBezTo>
                  <a:pt x="1016" y="750"/>
                  <a:pt x="632" y="1419"/>
                  <a:pt x="391" y="2151"/>
                </a:cubicBezTo>
                <a:cubicBezTo>
                  <a:pt x="311" y="2365"/>
                  <a:pt x="257" y="2589"/>
                  <a:pt x="212" y="2812"/>
                </a:cubicBezTo>
                <a:cubicBezTo>
                  <a:pt x="202" y="2849"/>
                  <a:pt x="236" y="2874"/>
                  <a:pt x="267" y="2874"/>
                </a:cubicBezTo>
                <a:cubicBezTo>
                  <a:pt x="288" y="2874"/>
                  <a:pt x="307" y="2863"/>
                  <a:pt x="311" y="2838"/>
                </a:cubicBezTo>
                <a:cubicBezTo>
                  <a:pt x="462" y="2080"/>
                  <a:pt x="775" y="1357"/>
                  <a:pt x="1221" y="723"/>
                </a:cubicBezTo>
                <a:cubicBezTo>
                  <a:pt x="1328" y="580"/>
                  <a:pt x="1435" y="438"/>
                  <a:pt x="1551" y="295"/>
                </a:cubicBezTo>
                <a:cubicBezTo>
                  <a:pt x="1587" y="795"/>
                  <a:pt x="1649" y="1294"/>
                  <a:pt x="1756" y="1785"/>
                </a:cubicBezTo>
                <a:cubicBezTo>
                  <a:pt x="1640" y="2196"/>
                  <a:pt x="1551" y="2615"/>
                  <a:pt x="1471" y="3035"/>
                </a:cubicBezTo>
                <a:cubicBezTo>
                  <a:pt x="909" y="3222"/>
                  <a:pt x="400" y="3579"/>
                  <a:pt x="34" y="4052"/>
                </a:cubicBezTo>
                <a:cubicBezTo>
                  <a:pt x="0" y="4092"/>
                  <a:pt x="32" y="4143"/>
                  <a:pt x="69" y="4143"/>
                </a:cubicBezTo>
                <a:cubicBezTo>
                  <a:pt x="81" y="4143"/>
                  <a:pt x="94" y="4137"/>
                  <a:pt x="105" y="4124"/>
                </a:cubicBezTo>
                <a:cubicBezTo>
                  <a:pt x="453" y="3677"/>
                  <a:pt x="926" y="3338"/>
                  <a:pt x="1462" y="3151"/>
                </a:cubicBezTo>
                <a:lnTo>
                  <a:pt x="1462" y="3151"/>
                </a:lnTo>
                <a:cubicBezTo>
                  <a:pt x="1399" y="3526"/>
                  <a:pt x="1355" y="3892"/>
                  <a:pt x="1346" y="4266"/>
                </a:cubicBezTo>
                <a:cubicBezTo>
                  <a:pt x="1346" y="4309"/>
                  <a:pt x="1378" y="4331"/>
                  <a:pt x="1409" y="4331"/>
                </a:cubicBezTo>
                <a:cubicBezTo>
                  <a:pt x="1436" y="4331"/>
                  <a:pt x="1462" y="4313"/>
                  <a:pt x="1462" y="4275"/>
                </a:cubicBezTo>
                <a:cubicBezTo>
                  <a:pt x="1498" y="3517"/>
                  <a:pt x="1614" y="2758"/>
                  <a:pt x="1810" y="2017"/>
                </a:cubicBezTo>
                <a:cubicBezTo>
                  <a:pt x="1971" y="2713"/>
                  <a:pt x="2176" y="3401"/>
                  <a:pt x="2435" y="4079"/>
                </a:cubicBezTo>
                <a:cubicBezTo>
                  <a:pt x="2444" y="4100"/>
                  <a:pt x="2461" y="4109"/>
                  <a:pt x="2478" y="4109"/>
                </a:cubicBezTo>
                <a:cubicBezTo>
                  <a:pt x="2513" y="4109"/>
                  <a:pt x="2551" y="4073"/>
                  <a:pt x="2533" y="4025"/>
                </a:cubicBezTo>
                <a:cubicBezTo>
                  <a:pt x="2113" y="2838"/>
                  <a:pt x="1828" y="1607"/>
                  <a:pt x="1676" y="357"/>
                </a:cubicBezTo>
                <a:lnTo>
                  <a:pt x="1676" y="357"/>
                </a:lnTo>
                <a:lnTo>
                  <a:pt x="2069" y="884"/>
                </a:lnTo>
                <a:lnTo>
                  <a:pt x="3773" y="3133"/>
                </a:lnTo>
                <a:cubicBezTo>
                  <a:pt x="3773" y="3142"/>
                  <a:pt x="3765" y="3142"/>
                  <a:pt x="3765" y="3151"/>
                </a:cubicBezTo>
                <a:cubicBezTo>
                  <a:pt x="3657" y="3704"/>
                  <a:pt x="3657" y="4266"/>
                  <a:pt x="3765" y="4820"/>
                </a:cubicBezTo>
                <a:cubicBezTo>
                  <a:pt x="3772" y="4854"/>
                  <a:pt x="3795" y="4869"/>
                  <a:pt x="3820" y="4869"/>
                </a:cubicBezTo>
                <a:cubicBezTo>
                  <a:pt x="3859" y="4869"/>
                  <a:pt x="3904" y="4833"/>
                  <a:pt x="3898" y="4784"/>
                </a:cubicBezTo>
                <a:cubicBezTo>
                  <a:pt x="3800" y="4284"/>
                  <a:pt x="3791" y="3776"/>
                  <a:pt x="3881" y="3276"/>
                </a:cubicBezTo>
                <a:lnTo>
                  <a:pt x="3881" y="3276"/>
                </a:lnTo>
                <a:lnTo>
                  <a:pt x="4345" y="3883"/>
                </a:lnTo>
                <a:cubicBezTo>
                  <a:pt x="4604" y="4641"/>
                  <a:pt x="4648" y="5445"/>
                  <a:pt x="4470" y="6221"/>
                </a:cubicBezTo>
                <a:cubicBezTo>
                  <a:pt x="4460" y="6259"/>
                  <a:pt x="4486" y="6279"/>
                  <a:pt x="4515" y="6279"/>
                </a:cubicBezTo>
                <a:cubicBezTo>
                  <a:pt x="4540" y="6279"/>
                  <a:pt x="4568" y="6263"/>
                  <a:pt x="4577" y="6230"/>
                </a:cubicBezTo>
                <a:cubicBezTo>
                  <a:pt x="4737" y="5543"/>
                  <a:pt x="4728" y="4829"/>
                  <a:pt x="4541" y="4141"/>
                </a:cubicBezTo>
                <a:lnTo>
                  <a:pt x="4541" y="4141"/>
                </a:lnTo>
                <a:lnTo>
                  <a:pt x="5799" y="5819"/>
                </a:lnTo>
                <a:cubicBezTo>
                  <a:pt x="5810" y="5833"/>
                  <a:pt x="5824" y="5838"/>
                  <a:pt x="5838" y="5838"/>
                </a:cubicBezTo>
                <a:cubicBezTo>
                  <a:pt x="5880" y="5838"/>
                  <a:pt x="5922" y="5786"/>
                  <a:pt x="5889" y="5739"/>
                </a:cubicBezTo>
                <a:cubicBezTo>
                  <a:pt x="5532" y="5266"/>
                  <a:pt x="5166" y="4784"/>
                  <a:pt x="4809" y="4311"/>
                </a:cubicBezTo>
                <a:lnTo>
                  <a:pt x="4809" y="4311"/>
                </a:lnTo>
                <a:cubicBezTo>
                  <a:pt x="5118" y="4515"/>
                  <a:pt x="5478" y="4619"/>
                  <a:pt x="5843" y="4619"/>
                </a:cubicBezTo>
                <a:cubicBezTo>
                  <a:pt x="5942" y="4619"/>
                  <a:pt x="6040" y="4612"/>
                  <a:pt x="6139" y="4597"/>
                </a:cubicBezTo>
                <a:cubicBezTo>
                  <a:pt x="6207" y="4588"/>
                  <a:pt x="6193" y="4489"/>
                  <a:pt x="6129" y="4489"/>
                </a:cubicBezTo>
                <a:cubicBezTo>
                  <a:pt x="6126" y="4489"/>
                  <a:pt x="6124" y="4489"/>
                  <a:pt x="6121" y="4490"/>
                </a:cubicBezTo>
                <a:cubicBezTo>
                  <a:pt x="6036" y="4501"/>
                  <a:pt x="5951" y="4507"/>
                  <a:pt x="5866" y="4507"/>
                </a:cubicBezTo>
                <a:cubicBezTo>
                  <a:pt x="5319" y="4507"/>
                  <a:pt x="4791" y="4262"/>
                  <a:pt x="4443" y="3829"/>
                </a:cubicBezTo>
                <a:lnTo>
                  <a:pt x="2595" y="1393"/>
                </a:lnTo>
                <a:lnTo>
                  <a:pt x="2595" y="1393"/>
                </a:lnTo>
                <a:cubicBezTo>
                  <a:pt x="3042" y="1785"/>
                  <a:pt x="3524" y="2115"/>
                  <a:pt x="4050" y="2401"/>
                </a:cubicBezTo>
                <a:cubicBezTo>
                  <a:pt x="4318" y="2535"/>
                  <a:pt x="4595" y="2660"/>
                  <a:pt x="4871" y="2758"/>
                </a:cubicBezTo>
                <a:cubicBezTo>
                  <a:pt x="4987" y="2803"/>
                  <a:pt x="5157" y="2821"/>
                  <a:pt x="5255" y="2901"/>
                </a:cubicBezTo>
                <a:cubicBezTo>
                  <a:pt x="5263" y="2909"/>
                  <a:pt x="5272" y="2912"/>
                  <a:pt x="5281" y="2912"/>
                </a:cubicBezTo>
                <a:cubicBezTo>
                  <a:pt x="5321" y="2912"/>
                  <a:pt x="5362" y="2839"/>
                  <a:pt x="5318" y="2803"/>
                </a:cubicBezTo>
                <a:cubicBezTo>
                  <a:pt x="5103" y="2624"/>
                  <a:pt x="4684" y="2571"/>
                  <a:pt x="4425" y="2455"/>
                </a:cubicBezTo>
                <a:cubicBezTo>
                  <a:pt x="3622" y="2080"/>
                  <a:pt x="2899" y="1571"/>
                  <a:pt x="2283" y="937"/>
                </a:cubicBezTo>
                <a:lnTo>
                  <a:pt x="2283" y="937"/>
                </a:lnTo>
                <a:cubicBezTo>
                  <a:pt x="2754" y="1242"/>
                  <a:pt x="3317" y="1443"/>
                  <a:pt x="3889" y="1443"/>
                </a:cubicBezTo>
                <a:cubicBezTo>
                  <a:pt x="4207" y="1443"/>
                  <a:pt x="4527" y="1381"/>
                  <a:pt x="4836" y="1241"/>
                </a:cubicBezTo>
                <a:cubicBezTo>
                  <a:pt x="4891" y="1209"/>
                  <a:pt x="4869" y="1129"/>
                  <a:pt x="4815" y="1129"/>
                </a:cubicBezTo>
                <a:cubicBezTo>
                  <a:pt x="4807" y="1129"/>
                  <a:pt x="4799" y="1131"/>
                  <a:pt x="4791" y="1134"/>
                </a:cubicBezTo>
                <a:cubicBezTo>
                  <a:pt x="4495" y="1266"/>
                  <a:pt x="4188" y="1325"/>
                  <a:pt x="3885" y="1325"/>
                </a:cubicBezTo>
                <a:cubicBezTo>
                  <a:pt x="3165" y="1325"/>
                  <a:pt x="2462" y="994"/>
                  <a:pt x="1953" y="536"/>
                </a:cubicBezTo>
                <a:lnTo>
                  <a:pt x="1658" y="152"/>
                </a:lnTo>
                <a:cubicBezTo>
                  <a:pt x="1658" y="143"/>
                  <a:pt x="1649" y="134"/>
                  <a:pt x="1649" y="134"/>
                </a:cubicBezTo>
                <a:lnTo>
                  <a:pt x="15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7" name="Google Shape;1307;p14"/>
          <p:cNvSpPr/>
          <p:nvPr/>
        </p:nvSpPr>
        <p:spPr>
          <a:xfrm>
            <a:off x="5464637" y="1128878"/>
            <a:ext cx="79809" cy="63351"/>
          </a:xfrm>
          <a:custGeom>
            <a:avLst/>
            <a:gdLst/>
            <a:ahLst/>
            <a:cxnLst/>
            <a:rect l="l" t="t" r="r" b="b"/>
            <a:pathLst>
              <a:path w="771" h="612" extrusionOk="0">
                <a:moveTo>
                  <a:pt x="387" y="0"/>
                </a:moveTo>
                <a:cubicBezTo>
                  <a:pt x="360" y="0"/>
                  <a:pt x="332" y="4"/>
                  <a:pt x="304" y="11"/>
                </a:cubicBezTo>
                <a:cubicBezTo>
                  <a:pt x="36" y="83"/>
                  <a:pt x="0" y="449"/>
                  <a:pt x="250" y="574"/>
                </a:cubicBezTo>
                <a:cubicBezTo>
                  <a:pt x="295" y="599"/>
                  <a:pt x="343" y="611"/>
                  <a:pt x="390" y="611"/>
                </a:cubicBezTo>
                <a:cubicBezTo>
                  <a:pt x="491" y="611"/>
                  <a:pt x="588" y="555"/>
                  <a:pt x="643" y="458"/>
                </a:cubicBezTo>
                <a:cubicBezTo>
                  <a:pt x="770" y="250"/>
                  <a:pt x="613" y="0"/>
                  <a:pt x="3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8" name="Google Shape;1308;p14"/>
          <p:cNvSpPr/>
          <p:nvPr/>
        </p:nvSpPr>
        <p:spPr>
          <a:xfrm>
            <a:off x="5475713" y="982612"/>
            <a:ext cx="103409" cy="82293"/>
          </a:xfrm>
          <a:custGeom>
            <a:avLst/>
            <a:gdLst/>
            <a:ahLst/>
            <a:cxnLst/>
            <a:rect l="l" t="t" r="r" b="b"/>
            <a:pathLst>
              <a:path w="999" h="795" extrusionOk="0">
                <a:moveTo>
                  <a:pt x="497" y="1"/>
                </a:moveTo>
                <a:cubicBezTo>
                  <a:pt x="463" y="1"/>
                  <a:pt x="428" y="5"/>
                  <a:pt x="393" y="14"/>
                </a:cubicBezTo>
                <a:cubicBezTo>
                  <a:pt x="45" y="112"/>
                  <a:pt x="0" y="576"/>
                  <a:pt x="313" y="746"/>
                </a:cubicBezTo>
                <a:cubicBezTo>
                  <a:pt x="371" y="778"/>
                  <a:pt x="436" y="794"/>
                  <a:pt x="500" y="794"/>
                </a:cubicBezTo>
                <a:cubicBezTo>
                  <a:pt x="631" y="794"/>
                  <a:pt x="758" y="729"/>
                  <a:pt x="830" y="603"/>
                </a:cubicBezTo>
                <a:cubicBezTo>
                  <a:pt x="998" y="331"/>
                  <a:pt x="793" y="1"/>
                  <a:pt x="49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9" name="Google Shape;1309;p14"/>
          <p:cNvSpPr/>
          <p:nvPr/>
        </p:nvSpPr>
        <p:spPr>
          <a:xfrm>
            <a:off x="5896909" y="822580"/>
            <a:ext cx="148956" cy="115624"/>
          </a:xfrm>
          <a:custGeom>
            <a:avLst/>
            <a:gdLst/>
            <a:ahLst/>
            <a:cxnLst/>
            <a:rect l="l" t="t" r="r" b="b"/>
            <a:pathLst>
              <a:path w="1439" h="1117" extrusionOk="0">
                <a:moveTo>
                  <a:pt x="726" y="0"/>
                </a:moveTo>
                <a:cubicBezTo>
                  <a:pt x="682" y="0"/>
                  <a:pt x="636" y="5"/>
                  <a:pt x="590" y="16"/>
                </a:cubicBezTo>
                <a:cubicBezTo>
                  <a:pt x="108" y="132"/>
                  <a:pt x="1" y="784"/>
                  <a:pt x="438" y="1034"/>
                </a:cubicBezTo>
                <a:cubicBezTo>
                  <a:pt x="529" y="1090"/>
                  <a:pt x="628" y="1116"/>
                  <a:pt x="725" y="1116"/>
                </a:cubicBezTo>
                <a:cubicBezTo>
                  <a:pt x="907" y="1116"/>
                  <a:pt x="1083" y="1024"/>
                  <a:pt x="1188" y="855"/>
                </a:cubicBezTo>
                <a:cubicBezTo>
                  <a:pt x="1439" y="475"/>
                  <a:pt x="1147" y="0"/>
                  <a:pt x="7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0" name="Google Shape;1310;p14"/>
          <p:cNvSpPr/>
          <p:nvPr/>
        </p:nvSpPr>
        <p:spPr>
          <a:xfrm>
            <a:off x="6002285" y="981267"/>
            <a:ext cx="125976" cy="99684"/>
          </a:xfrm>
          <a:custGeom>
            <a:avLst/>
            <a:gdLst/>
            <a:ahLst/>
            <a:cxnLst/>
            <a:rect l="l" t="t" r="r" b="b"/>
            <a:pathLst>
              <a:path w="1217" h="963" extrusionOk="0">
                <a:moveTo>
                  <a:pt x="613" y="0"/>
                </a:moveTo>
                <a:cubicBezTo>
                  <a:pt x="571" y="0"/>
                  <a:pt x="527" y="6"/>
                  <a:pt x="482" y="18"/>
                </a:cubicBezTo>
                <a:cubicBezTo>
                  <a:pt x="63" y="134"/>
                  <a:pt x="0" y="705"/>
                  <a:pt x="384" y="902"/>
                </a:cubicBezTo>
                <a:cubicBezTo>
                  <a:pt x="458" y="943"/>
                  <a:pt x="538" y="963"/>
                  <a:pt x="616" y="963"/>
                </a:cubicBezTo>
                <a:cubicBezTo>
                  <a:pt x="774" y="963"/>
                  <a:pt x="925" y="882"/>
                  <a:pt x="1009" y="732"/>
                </a:cubicBezTo>
                <a:cubicBezTo>
                  <a:pt x="1216" y="405"/>
                  <a:pt x="968" y="0"/>
                  <a:pt x="6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1" name="Google Shape;1311;p14"/>
          <p:cNvSpPr/>
          <p:nvPr/>
        </p:nvSpPr>
        <p:spPr>
          <a:xfrm>
            <a:off x="5673423" y="1068839"/>
            <a:ext cx="138604" cy="109931"/>
          </a:xfrm>
          <a:custGeom>
            <a:avLst/>
            <a:gdLst/>
            <a:ahLst/>
            <a:cxnLst/>
            <a:rect l="l" t="t" r="r" b="b"/>
            <a:pathLst>
              <a:path w="1339" h="1062" extrusionOk="0">
                <a:moveTo>
                  <a:pt x="669" y="1"/>
                </a:moveTo>
                <a:cubicBezTo>
                  <a:pt x="623" y="1"/>
                  <a:pt x="575" y="7"/>
                  <a:pt x="527" y="20"/>
                </a:cubicBezTo>
                <a:cubicBezTo>
                  <a:pt x="63" y="145"/>
                  <a:pt x="0" y="779"/>
                  <a:pt x="420" y="993"/>
                </a:cubicBezTo>
                <a:cubicBezTo>
                  <a:pt x="499" y="1040"/>
                  <a:pt x="586" y="1062"/>
                  <a:pt x="671" y="1062"/>
                </a:cubicBezTo>
                <a:cubicBezTo>
                  <a:pt x="847" y="1062"/>
                  <a:pt x="1017" y="970"/>
                  <a:pt x="1107" y="814"/>
                </a:cubicBezTo>
                <a:cubicBezTo>
                  <a:pt x="1338" y="447"/>
                  <a:pt x="1062" y="1"/>
                  <a:pt x="6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2" name="Google Shape;1312;p14"/>
          <p:cNvSpPr/>
          <p:nvPr/>
        </p:nvSpPr>
        <p:spPr>
          <a:xfrm>
            <a:off x="5833248" y="1203926"/>
            <a:ext cx="112312" cy="89021"/>
          </a:xfrm>
          <a:custGeom>
            <a:avLst/>
            <a:gdLst/>
            <a:ahLst/>
            <a:cxnLst/>
            <a:rect l="l" t="t" r="r" b="b"/>
            <a:pathLst>
              <a:path w="1085" h="860" extrusionOk="0">
                <a:moveTo>
                  <a:pt x="550" y="1"/>
                </a:moveTo>
                <a:cubicBezTo>
                  <a:pt x="511" y="1"/>
                  <a:pt x="470" y="6"/>
                  <a:pt x="429" y="18"/>
                </a:cubicBezTo>
                <a:cubicBezTo>
                  <a:pt x="54" y="116"/>
                  <a:pt x="0" y="625"/>
                  <a:pt x="348" y="804"/>
                </a:cubicBezTo>
                <a:cubicBezTo>
                  <a:pt x="410" y="842"/>
                  <a:pt x="478" y="859"/>
                  <a:pt x="545" y="859"/>
                </a:cubicBezTo>
                <a:cubicBezTo>
                  <a:pt x="685" y="859"/>
                  <a:pt x="824" y="784"/>
                  <a:pt x="902" y="652"/>
                </a:cubicBezTo>
                <a:cubicBezTo>
                  <a:pt x="1084" y="358"/>
                  <a:pt x="864" y="1"/>
                  <a:pt x="55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3" name="Google Shape;1313;p14"/>
          <p:cNvSpPr/>
          <p:nvPr/>
        </p:nvSpPr>
        <p:spPr>
          <a:xfrm>
            <a:off x="5595789" y="1149063"/>
            <a:ext cx="88815" cy="70492"/>
          </a:xfrm>
          <a:custGeom>
            <a:avLst/>
            <a:gdLst/>
            <a:ahLst/>
            <a:cxnLst/>
            <a:rect l="l" t="t" r="r" b="b"/>
            <a:pathLst>
              <a:path w="858" h="681" extrusionOk="0">
                <a:moveTo>
                  <a:pt x="431" y="0"/>
                </a:moveTo>
                <a:cubicBezTo>
                  <a:pt x="402" y="0"/>
                  <a:pt x="371" y="4"/>
                  <a:pt x="340" y="13"/>
                </a:cubicBezTo>
                <a:cubicBezTo>
                  <a:pt x="45" y="93"/>
                  <a:pt x="0" y="495"/>
                  <a:pt x="277" y="637"/>
                </a:cubicBezTo>
                <a:cubicBezTo>
                  <a:pt x="327" y="666"/>
                  <a:pt x="381" y="680"/>
                  <a:pt x="434" y="680"/>
                </a:cubicBezTo>
                <a:cubicBezTo>
                  <a:pt x="545" y="680"/>
                  <a:pt x="654" y="621"/>
                  <a:pt x="714" y="512"/>
                </a:cubicBezTo>
                <a:cubicBezTo>
                  <a:pt x="858" y="281"/>
                  <a:pt x="681" y="0"/>
                  <a:pt x="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4" name="Google Shape;1314;p14"/>
          <p:cNvSpPr/>
          <p:nvPr/>
        </p:nvSpPr>
        <p:spPr>
          <a:xfrm>
            <a:off x="6101141" y="1156308"/>
            <a:ext cx="98752" cy="78360"/>
          </a:xfrm>
          <a:custGeom>
            <a:avLst/>
            <a:gdLst/>
            <a:ahLst/>
            <a:cxnLst/>
            <a:rect l="l" t="t" r="r" b="b"/>
            <a:pathLst>
              <a:path w="954" h="757" extrusionOk="0">
                <a:moveTo>
                  <a:pt x="476" y="0"/>
                </a:moveTo>
                <a:cubicBezTo>
                  <a:pt x="444" y="0"/>
                  <a:pt x="410" y="5"/>
                  <a:pt x="375" y="14"/>
                </a:cubicBezTo>
                <a:cubicBezTo>
                  <a:pt x="45" y="103"/>
                  <a:pt x="0" y="550"/>
                  <a:pt x="304" y="710"/>
                </a:cubicBezTo>
                <a:cubicBezTo>
                  <a:pt x="359" y="742"/>
                  <a:pt x="418" y="757"/>
                  <a:pt x="477" y="757"/>
                </a:cubicBezTo>
                <a:cubicBezTo>
                  <a:pt x="600" y="757"/>
                  <a:pt x="719" y="691"/>
                  <a:pt x="786" y="576"/>
                </a:cubicBezTo>
                <a:cubicBezTo>
                  <a:pt x="954" y="321"/>
                  <a:pt x="756" y="0"/>
                  <a:pt x="4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5" name="Google Shape;1315;p14"/>
          <p:cNvSpPr/>
          <p:nvPr/>
        </p:nvSpPr>
        <p:spPr>
          <a:xfrm>
            <a:off x="6048453" y="1297088"/>
            <a:ext cx="136844" cy="107653"/>
          </a:xfrm>
          <a:custGeom>
            <a:avLst/>
            <a:gdLst/>
            <a:ahLst/>
            <a:cxnLst/>
            <a:rect l="l" t="t" r="r" b="b"/>
            <a:pathLst>
              <a:path w="1322" h="1040" extrusionOk="0">
                <a:moveTo>
                  <a:pt x="669" y="0"/>
                </a:moveTo>
                <a:cubicBezTo>
                  <a:pt x="623" y="0"/>
                  <a:pt x="576" y="6"/>
                  <a:pt x="527" y="20"/>
                </a:cubicBezTo>
                <a:cubicBezTo>
                  <a:pt x="72" y="136"/>
                  <a:pt x="1" y="760"/>
                  <a:pt x="429" y="975"/>
                </a:cubicBezTo>
                <a:cubicBezTo>
                  <a:pt x="505" y="1019"/>
                  <a:pt x="588" y="1039"/>
                  <a:pt x="670" y="1039"/>
                </a:cubicBezTo>
                <a:cubicBezTo>
                  <a:pt x="838" y="1039"/>
                  <a:pt x="1003" y="952"/>
                  <a:pt x="1098" y="796"/>
                </a:cubicBezTo>
                <a:cubicBezTo>
                  <a:pt x="1322" y="437"/>
                  <a:pt x="1053" y="0"/>
                  <a:pt x="6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6" name="Google Shape;1316;p14"/>
          <p:cNvSpPr/>
          <p:nvPr/>
        </p:nvSpPr>
        <p:spPr>
          <a:xfrm>
            <a:off x="5908917" y="1339115"/>
            <a:ext cx="114383" cy="90575"/>
          </a:xfrm>
          <a:custGeom>
            <a:avLst/>
            <a:gdLst/>
            <a:ahLst/>
            <a:cxnLst/>
            <a:rect l="l" t="t" r="r" b="b"/>
            <a:pathLst>
              <a:path w="1105" h="875" extrusionOk="0">
                <a:moveTo>
                  <a:pt x="551" y="1"/>
                </a:moveTo>
                <a:cubicBezTo>
                  <a:pt x="515" y="1"/>
                  <a:pt x="477" y="5"/>
                  <a:pt x="438" y="15"/>
                </a:cubicBezTo>
                <a:cubicBezTo>
                  <a:pt x="55" y="122"/>
                  <a:pt x="1" y="640"/>
                  <a:pt x="349" y="818"/>
                </a:cubicBezTo>
                <a:cubicBezTo>
                  <a:pt x="413" y="856"/>
                  <a:pt x="484" y="874"/>
                  <a:pt x="555" y="874"/>
                </a:cubicBezTo>
                <a:cubicBezTo>
                  <a:pt x="700" y="874"/>
                  <a:pt x="842" y="799"/>
                  <a:pt x="920" y="667"/>
                </a:cubicBezTo>
                <a:cubicBezTo>
                  <a:pt x="1105" y="370"/>
                  <a:pt x="878" y="1"/>
                  <a:pt x="55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7" name="Google Shape;1317;p14"/>
          <p:cNvSpPr/>
          <p:nvPr/>
        </p:nvSpPr>
        <p:spPr>
          <a:xfrm>
            <a:off x="5955187" y="1368927"/>
            <a:ext cx="46271" cy="47616"/>
          </a:xfrm>
          <a:custGeom>
            <a:avLst/>
            <a:gdLst/>
            <a:ahLst/>
            <a:cxnLst/>
            <a:rect l="l" t="t" r="r" b="b"/>
            <a:pathLst>
              <a:path w="447" h="460" extrusionOk="0">
                <a:moveTo>
                  <a:pt x="234" y="0"/>
                </a:moveTo>
                <a:cubicBezTo>
                  <a:pt x="195" y="0"/>
                  <a:pt x="155" y="9"/>
                  <a:pt x="116" y="22"/>
                </a:cubicBezTo>
                <a:cubicBezTo>
                  <a:pt x="89" y="40"/>
                  <a:pt x="72" y="57"/>
                  <a:pt x="54" y="75"/>
                </a:cubicBezTo>
                <a:cubicBezTo>
                  <a:pt x="36" y="102"/>
                  <a:pt x="27" y="120"/>
                  <a:pt x="18" y="147"/>
                </a:cubicBezTo>
                <a:lnTo>
                  <a:pt x="9" y="173"/>
                </a:lnTo>
                <a:lnTo>
                  <a:pt x="9" y="182"/>
                </a:lnTo>
                <a:cubicBezTo>
                  <a:pt x="9" y="200"/>
                  <a:pt x="9" y="218"/>
                  <a:pt x="0" y="245"/>
                </a:cubicBezTo>
                <a:cubicBezTo>
                  <a:pt x="0" y="263"/>
                  <a:pt x="9" y="281"/>
                  <a:pt x="9" y="307"/>
                </a:cubicBezTo>
                <a:cubicBezTo>
                  <a:pt x="27" y="370"/>
                  <a:pt x="89" y="432"/>
                  <a:pt x="161" y="450"/>
                </a:cubicBezTo>
                <a:cubicBezTo>
                  <a:pt x="179" y="450"/>
                  <a:pt x="197" y="459"/>
                  <a:pt x="214" y="459"/>
                </a:cubicBezTo>
                <a:cubicBezTo>
                  <a:pt x="232" y="459"/>
                  <a:pt x="259" y="450"/>
                  <a:pt x="277" y="450"/>
                </a:cubicBezTo>
                <a:cubicBezTo>
                  <a:pt x="295" y="441"/>
                  <a:pt x="313" y="432"/>
                  <a:pt x="330" y="423"/>
                </a:cubicBezTo>
                <a:cubicBezTo>
                  <a:pt x="366" y="406"/>
                  <a:pt x="393" y="379"/>
                  <a:pt x="411" y="343"/>
                </a:cubicBezTo>
                <a:cubicBezTo>
                  <a:pt x="420" y="325"/>
                  <a:pt x="429" y="307"/>
                  <a:pt x="438" y="289"/>
                </a:cubicBezTo>
                <a:cubicBezTo>
                  <a:pt x="446" y="254"/>
                  <a:pt x="446" y="209"/>
                  <a:pt x="438" y="173"/>
                </a:cubicBezTo>
                <a:lnTo>
                  <a:pt x="438" y="165"/>
                </a:lnTo>
                <a:cubicBezTo>
                  <a:pt x="429" y="147"/>
                  <a:pt x="429" y="129"/>
                  <a:pt x="411" y="111"/>
                </a:cubicBezTo>
                <a:lnTo>
                  <a:pt x="384" y="66"/>
                </a:lnTo>
                <a:cubicBezTo>
                  <a:pt x="366" y="49"/>
                  <a:pt x="357" y="40"/>
                  <a:pt x="339" y="31"/>
                </a:cubicBezTo>
                <a:cubicBezTo>
                  <a:pt x="322" y="22"/>
                  <a:pt x="304" y="13"/>
                  <a:pt x="277" y="4"/>
                </a:cubicBezTo>
                <a:cubicBezTo>
                  <a:pt x="263" y="1"/>
                  <a:pt x="248" y="0"/>
                  <a:pt x="234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8" name="Google Shape;1318;p14"/>
          <p:cNvSpPr/>
          <p:nvPr/>
        </p:nvSpPr>
        <p:spPr>
          <a:xfrm>
            <a:off x="6108492" y="1346153"/>
            <a:ext cx="38921" cy="42648"/>
          </a:xfrm>
          <a:custGeom>
            <a:avLst/>
            <a:gdLst/>
            <a:ahLst/>
            <a:cxnLst/>
            <a:rect l="l" t="t" r="r" b="b"/>
            <a:pathLst>
              <a:path w="376" h="412" extrusionOk="0">
                <a:moveTo>
                  <a:pt x="135" y="1"/>
                </a:moveTo>
                <a:lnTo>
                  <a:pt x="108" y="10"/>
                </a:lnTo>
                <a:lnTo>
                  <a:pt x="90" y="19"/>
                </a:lnTo>
                <a:cubicBezTo>
                  <a:pt x="72" y="28"/>
                  <a:pt x="63" y="36"/>
                  <a:pt x="54" y="54"/>
                </a:cubicBezTo>
                <a:cubicBezTo>
                  <a:pt x="45" y="54"/>
                  <a:pt x="45" y="63"/>
                  <a:pt x="36" y="72"/>
                </a:cubicBezTo>
                <a:lnTo>
                  <a:pt x="28" y="81"/>
                </a:lnTo>
                <a:cubicBezTo>
                  <a:pt x="19" y="99"/>
                  <a:pt x="10" y="117"/>
                  <a:pt x="1" y="135"/>
                </a:cubicBezTo>
                <a:lnTo>
                  <a:pt x="1" y="144"/>
                </a:lnTo>
                <a:cubicBezTo>
                  <a:pt x="1" y="152"/>
                  <a:pt x="1" y="152"/>
                  <a:pt x="1" y="152"/>
                </a:cubicBezTo>
                <a:lnTo>
                  <a:pt x="1" y="161"/>
                </a:lnTo>
                <a:lnTo>
                  <a:pt x="1" y="215"/>
                </a:lnTo>
                <a:cubicBezTo>
                  <a:pt x="1" y="215"/>
                  <a:pt x="1" y="224"/>
                  <a:pt x="1" y="224"/>
                </a:cubicBezTo>
                <a:cubicBezTo>
                  <a:pt x="1" y="224"/>
                  <a:pt x="1" y="233"/>
                  <a:pt x="1" y="233"/>
                </a:cubicBezTo>
                <a:lnTo>
                  <a:pt x="1" y="277"/>
                </a:lnTo>
                <a:lnTo>
                  <a:pt x="1" y="286"/>
                </a:lnTo>
                <a:lnTo>
                  <a:pt x="19" y="322"/>
                </a:lnTo>
                <a:lnTo>
                  <a:pt x="45" y="358"/>
                </a:lnTo>
                <a:cubicBezTo>
                  <a:pt x="54" y="367"/>
                  <a:pt x="63" y="376"/>
                  <a:pt x="81" y="385"/>
                </a:cubicBezTo>
                <a:cubicBezTo>
                  <a:pt x="108" y="402"/>
                  <a:pt x="135" y="411"/>
                  <a:pt x="170" y="411"/>
                </a:cubicBezTo>
                <a:lnTo>
                  <a:pt x="242" y="411"/>
                </a:lnTo>
                <a:cubicBezTo>
                  <a:pt x="260" y="402"/>
                  <a:pt x="277" y="393"/>
                  <a:pt x="295" y="385"/>
                </a:cubicBezTo>
                <a:cubicBezTo>
                  <a:pt x="304" y="376"/>
                  <a:pt x="313" y="376"/>
                  <a:pt x="322" y="367"/>
                </a:cubicBezTo>
                <a:cubicBezTo>
                  <a:pt x="331" y="349"/>
                  <a:pt x="349" y="340"/>
                  <a:pt x="349" y="331"/>
                </a:cubicBezTo>
                <a:cubicBezTo>
                  <a:pt x="349" y="331"/>
                  <a:pt x="349" y="322"/>
                  <a:pt x="349" y="322"/>
                </a:cubicBezTo>
                <a:cubicBezTo>
                  <a:pt x="358" y="304"/>
                  <a:pt x="367" y="286"/>
                  <a:pt x="376" y="269"/>
                </a:cubicBezTo>
                <a:cubicBezTo>
                  <a:pt x="376" y="251"/>
                  <a:pt x="376" y="233"/>
                  <a:pt x="376" y="215"/>
                </a:cubicBezTo>
                <a:lnTo>
                  <a:pt x="376" y="197"/>
                </a:lnTo>
                <a:cubicBezTo>
                  <a:pt x="376" y="161"/>
                  <a:pt x="367" y="126"/>
                  <a:pt x="349" y="99"/>
                </a:cubicBezTo>
                <a:cubicBezTo>
                  <a:pt x="349" y="81"/>
                  <a:pt x="349" y="72"/>
                  <a:pt x="340" y="54"/>
                </a:cubicBezTo>
                <a:lnTo>
                  <a:pt x="322" y="45"/>
                </a:lnTo>
                <a:cubicBezTo>
                  <a:pt x="322" y="36"/>
                  <a:pt x="313" y="28"/>
                  <a:pt x="304" y="28"/>
                </a:cubicBezTo>
                <a:cubicBezTo>
                  <a:pt x="304" y="28"/>
                  <a:pt x="295" y="19"/>
                  <a:pt x="295" y="19"/>
                </a:cubicBezTo>
                <a:cubicBezTo>
                  <a:pt x="277" y="19"/>
                  <a:pt x="260" y="10"/>
                  <a:pt x="25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9" name="Google Shape;1319;p14"/>
          <p:cNvSpPr/>
          <p:nvPr/>
        </p:nvSpPr>
        <p:spPr>
          <a:xfrm>
            <a:off x="6143581" y="1182706"/>
            <a:ext cx="33435" cy="34884"/>
          </a:xfrm>
          <a:custGeom>
            <a:avLst/>
            <a:gdLst/>
            <a:ahLst/>
            <a:cxnLst/>
            <a:rect l="l" t="t" r="r" b="b"/>
            <a:pathLst>
              <a:path w="323" h="337" extrusionOk="0">
                <a:moveTo>
                  <a:pt x="153" y="0"/>
                </a:moveTo>
                <a:cubicBezTo>
                  <a:pt x="135" y="0"/>
                  <a:pt x="126" y="9"/>
                  <a:pt x="108" y="18"/>
                </a:cubicBezTo>
                <a:cubicBezTo>
                  <a:pt x="90" y="18"/>
                  <a:pt x="72" y="27"/>
                  <a:pt x="63" y="45"/>
                </a:cubicBezTo>
                <a:lnTo>
                  <a:pt x="54" y="54"/>
                </a:lnTo>
                <a:lnTo>
                  <a:pt x="28" y="89"/>
                </a:lnTo>
                <a:lnTo>
                  <a:pt x="28" y="98"/>
                </a:lnTo>
                <a:lnTo>
                  <a:pt x="10" y="134"/>
                </a:lnTo>
                <a:cubicBezTo>
                  <a:pt x="1" y="170"/>
                  <a:pt x="1" y="196"/>
                  <a:pt x="10" y="223"/>
                </a:cubicBezTo>
                <a:cubicBezTo>
                  <a:pt x="19" y="250"/>
                  <a:pt x="28" y="268"/>
                  <a:pt x="54" y="286"/>
                </a:cubicBezTo>
                <a:cubicBezTo>
                  <a:pt x="72" y="312"/>
                  <a:pt x="90" y="321"/>
                  <a:pt x="117" y="330"/>
                </a:cubicBezTo>
                <a:cubicBezTo>
                  <a:pt x="130" y="335"/>
                  <a:pt x="146" y="337"/>
                  <a:pt x="162" y="337"/>
                </a:cubicBezTo>
                <a:cubicBezTo>
                  <a:pt x="177" y="337"/>
                  <a:pt x="193" y="335"/>
                  <a:pt x="206" y="330"/>
                </a:cubicBezTo>
                <a:lnTo>
                  <a:pt x="242" y="312"/>
                </a:lnTo>
                <a:lnTo>
                  <a:pt x="278" y="286"/>
                </a:lnTo>
                <a:lnTo>
                  <a:pt x="304" y="259"/>
                </a:lnTo>
                <a:cubicBezTo>
                  <a:pt x="304" y="241"/>
                  <a:pt x="313" y="232"/>
                  <a:pt x="313" y="214"/>
                </a:cubicBezTo>
                <a:cubicBezTo>
                  <a:pt x="322" y="205"/>
                  <a:pt x="322" y="187"/>
                  <a:pt x="322" y="170"/>
                </a:cubicBezTo>
                <a:lnTo>
                  <a:pt x="322" y="161"/>
                </a:lnTo>
                <a:lnTo>
                  <a:pt x="322" y="116"/>
                </a:lnTo>
                <a:lnTo>
                  <a:pt x="304" y="80"/>
                </a:lnTo>
                <a:lnTo>
                  <a:pt x="278" y="45"/>
                </a:lnTo>
                <a:cubicBezTo>
                  <a:pt x="269" y="27"/>
                  <a:pt x="251" y="18"/>
                  <a:pt x="233" y="18"/>
                </a:cubicBezTo>
                <a:cubicBezTo>
                  <a:pt x="224" y="9"/>
                  <a:pt x="206" y="0"/>
                  <a:pt x="18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0" name="Google Shape;1320;p14"/>
          <p:cNvSpPr/>
          <p:nvPr/>
        </p:nvSpPr>
        <p:spPr>
          <a:xfrm>
            <a:off x="6055906" y="1023707"/>
            <a:ext cx="37057" cy="37989"/>
          </a:xfrm>
          <a:custGeom>
            <a:avLst/>
            <a:gdLst/>
            <a:ahLst/>
            <a:cxnLst/>
            <a:rect l="l" t="t" r="r" b="b"/>
            <a:pathLst>
              <a:path w="358" h="367" extrusionOk="0">
                <a:moveTo>
                  <a:pt x="152" y="1"/>
                </a:moveTo>
                <a:lnTo>
                  <a:pt x="125" y="10"/>
                </a:lnTo>
                <a:lnTo>
                  <a:pt x="107" y="19"/>
                </a:lnTo>
                <a:lnTo>
                  <a:pt x="98" y="28"/>
                </a:lnTo>
                <a:lnTo>
                  <a:pt x="89" y="28"/>
                </a:lnTo>
                <a:cubicBezTo>
                  <a:pt x="71" y="37"/>
                  <a:pt x="63" y="46"/>
                  <a:pt x="54" y="54"/>
                </a:cubicBezTo>
                <a:lnTo>
                  <a:pt x="45" y="63"/>
                </a:lnTo>
                <a:cubicBezTo>
                  <a:pt x="36" y="72"/>
                  <a:pt x="27" y="81"/>
                  <a:pt x="18" y="99"/>
                </a:cubicBezTo>
                <a:lnTo>
                  <a:pt x="9" y="117"/>
                </a:lnTo>
                <a:lnTo>
                  <a:pt x="0" y="135"/>
                </a:lnTo>
                <a:lnTo>
                  <a:pt x="0" y="144"/>
                </a:lnTo>
                <a:lnTo>
                  <a:pt x="0" y="171"/>
                </a:lnTo>
                <a:lnTo>
                  <a:pt x="0" y="188"/>
                </a:lnTo>
                <a:lnTo>
                  <a:pt x="0" y="197"/>
                </a:lnTo>
                <a:lnTo>
                  <a:pt x="0" y="215"/>
                </a:lnTo>
                <a:cubicBezTo>
                  <a:pt x="0" y="215"/>
                  <a:pt x="0" y="224"/>
                  <a:pt x="0" y="224"/>
                </a:cubicBezTo>
                <a:cubicBezTo>
                  <a:pt x="0" y="224"/>
                  <a:pt x="0" y="233"/>
                  <a:pt x="0" y="242"/>
                </a:cubicBezTo>
                <a:cubicBezTo>
                  <a:pt x="0" y="260"/>
                  <a:pt x="9" y="269"/>
                  <a:pt x="9" y="278"/>
                </a:cubicBezTo>
                <a:lnTo>
                  <a:pt x="9" y="287"/>
                </a:lnTo>
                <a:cubicBezTo>
                  <a:pt x="18" y="304"/>
                  <a:pt x="27" y="313"/>
                  <a:pt x="45" y="322"/>
                </a:cubicBezTo>
                <a:lnTo>
                  <a:pt x="71" y="349"/>
                </a:lnTo>
                <a:cubicBezTo>
                  <a:pt x="89" y="358"/>
                  <a:pt x="98" y="358"/>
                  <a:pt x="116" y="367"/>
                </a:cubicBezTo>
                <a:lnTo>
                  <a:pt x="214" y="367"/>
                </a:lnTo>
                <a:lnTo>
                  <a:pt x="232" y="358"/>
                </a:lnTo>
                <a:lnTo>
                  <a:pt x="250" y="349"/>
                </a:lnTo>
                <a:cubicBezTo>
                  <a:pt x="259" y="349"/>
                  <a:pt x="268" y="340"/>
                  <a:pt x="277" y="331"/>
                </a:cubicBezTo>
                <a:cubicBezTo>
                  <a:pt x="286" y="331"/>
                  <a:pt x="295" y="322"/>
                  <a:pt x="295" y="313"/>
                </a:cubicBezTo>
                <a:lnTo>
                  <a:pt x="295" y="304"/>
                </a:lnTo>
                <a:lnTo>
                  <a:pt x="330" y="269"/>
                </a:lnTo>
                <a:lnTo>
                  <a:pt x="339" y="251"/>
                </a:lnTo>
                <a:cubicBezTo>
                  <a:pt x="348" y="233"/>
                  <a:pt x="357" y="224"/>
                  <a:pt x="357" y="206"/>
                </a:cubicBezTo>
                <a:lnTo>
                  <a:pt x="357" y="179"/>
                </a:lnTo>
                <a:lnTo>
                  <a:pt x="357" y="171"/>
                </a:lnTo>
                <a:lnTo>
                  <a:pt x="357" y="126"/>
                </a:lnTo>
                <a:cubicBezTo>
                  <a:pt x="357" y="108"/>
                  <a:pt x="348" y="99"/>
                  <a:pt x="339" y="81"/>
                </a:cubicBezTo>
                <a:lnTo>
                  <a:pt x="339" y="72"/>
                </a:lnTo>
                <a:cubicBezTo>
                  <a:pt x="339" y="72"/>
                  <a:pt x="330" y="63"/>
                  <a:pt x="321" y="63"/>
                </a:cubicBezTo>
                <a:cubicBezTo>
                  <a:pt x="321" y="54"/>
                  <a:pt x="312" y="46"/>
                  <a:pt x="304" y="37"/>
                </a:cubicBezTo>
                <a:cubicBezTo>
                  <a:pt x="304" y="37"/>
                  <a:pt x="304" y="37"/>
                  <a:pt x="295" y="28"/>
                </a:cubicBezTo>
                <a:cubicBezTo>
                  <a:pt x="286" y="19"/>
                  <a:pt x="268" y="10"/>
                  <a:pt x="24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1" name="Google Shape;1321;p14"/>
          <p:cNvSpPr/>
          <p:nvPr/>
        </p:nvSpPr>
        <p:spPr>
          <a:xfrm>
            <a:off x="5955188" y="875061"/>
            <a:ext cx="49065" cy="49480"/>
          </a:xfrm>
          <a:custGeom>
            <a:avLst/>
            <a:gdLst/>
            <a:ahLst/>
            <a:cxnLst/>
            <a:rect l="l" t="t" r="r" b="b"/>
            <a:pathLst>
              <a:path w="474" h="478" extrusionOk="0">
                <a:moveTo>
                  <a:pt x="250" y="0"/>
                </a:moveTo>
                <a:cubicBezTo>
                  <a:pt x="232" y="0"/>
                  <a:pt x="206" y="9"/>
                  <a:pt x="188" y="9"/>
                </a:cubicBezTo>
                <a:cubicBezTo>
                  <a:pt x="116" y="27"/>
                  <a:pt x="63" y="80"/>
                  <a:pt x="18" y="134"/>
                </a:cubicBezTo>
                <a:cubicBezTo>
                  <a:pt x="9" y="152"/>
                  <a:pt x="0" y="170"/>
                  <a:pt x="0" y="196"/>
                </a:cubicBezTo>
                <a:cubicBezTo>
                  <a:pt x="0" y="205"/>
                  <a:pt x="0" y="214"/>
                  <a:pt x="0" y="223"/>
                </a:cubicBezTo>
                <a:cubicBezTo>
                  <a:pt x="0" y="232"/>
                  <a:pt x="0" y="241"/>
                  <a:pt x="0" y="250"/>
                </a:cubicBezTo>
                <a:lnTo>
                  <a:pt x="0" y="286"/>
                </a:lnTo>
                <a:cubicBezTo>
                  <a:pt x="0" y="295"/>
                  <a:pt x="0" y="303"/>
                  <a:pt x="9" y="312"/>
                </a:cubicBezTo>
                <a:lnTo>
                  <a:pt x="9" y="330"/>
                </a:lnTo>
                <a:lnTo>
                  <a:pt x="9" y="339"/>
                </a:lnTo>
                <a:cubicBezTo>
                  <a:pt x="18" y="348"/>
                  <a:pt x="18" y="348"/>
                  <a:pt x="27" y="357"/>
                </a:cubicBezTo>
                <a:cubicBezTo>
                  <a:pt x="27" y="366"/>
                  <a:pt x="27" y="375"/>
                  <a:pt x="36" y="384"/>
                </a:cubicBezTo>
                <a:cubicBezTo>
                  <a:pt x="73" y="443"/>
                  <a:pt x="141" y="478"/>
                  <a:pt x="213" y="478"/>
                </a:cubicBezTo>
                <a:cubicBezTo>
                  <a:pt x="228" y="478"/>
                  <a:pt x="244" y="476"/>
                  <a:pt x="259" y="473"/>
                </a:cubicBezTo>
                <a:cubicBezTo>
                  <a:pt x="295" y="455"/>
                  <a:pt x="339" y="437"/>
                  <a:pt x="366" y="402"/>
                </a:cubicBezTo>
                <a:cubicBezTo>
                  <a:pt x="384" y="393"/>
                  <a:pt x="393" y="384"/>
                  <a:pt x="411" y="366"/>
                </a:cubicBezTo>
                <a:cubicBezTo>
                  <a:pt x="438" y="330"/>
                  <a:pt x="455" y="295"/>
                  <a:pt x="464" y="259"/>
                </a:cubicBezTo>
                <a:cubicBezTo>
                  <a:pt x="473" y="241"/>
                  <a:pt x="473" y="223"/>
                  <a:pt x="473" y="205"/>
                </a:cubicBezTo>
                <a:cubicBezTo>
                  <a:pt x="473" y="196"/>
                  <a:pt x="473" y="179"/>
                  <a:pt x="473" y="170"/>
                </a:cubicBezTo>
                <a:cubicBezTo>
                  <a:pt x="473" y="161"/>
                  <a:pt x="464" y="161"/>
                  <a:pt x="464" y="152"/>
                </a:cubicBezTo>
                <a:cubicBezTo>
                  <a:pt x="455" y="107"/>
                  <a:pt x="429" y="71"/>
                  <a:pt x="393" y="45"/>
                </a:cubicBezTo>
                <a:cubicBezTo>
                  <a:pt x="375" y="27"/>
                  <a:pt x="348" y="9"/>
                  <a:pt x="322" y="9"/>
                </a:cubicBezTo>
                <a:cubicBezTo>
                  <a:pt x="304" y="0"/>
                  <a:pt x="286" y="0"/>
                  <a:pt x="26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2" name="Google Shape;1322;p14"/>
          <p:cNvSpPr/>
          <p:nvPr/>
        </p:nvSpPr>
        <p:spPr>
          <a:xfrm>
            <a:off x="5878483" y="1234979"/>
            <a:ext cx="34263" cy="40163"/>
          </a:xfrm>
          <a:custGeom>
            <a:avLst/>
            <a:gdLst/>
            <a:ahLst/>
            <a:cxnLst/>
            <a:rect l="l" t="t" r="r" b="b"/>
            <a:pathLst>
              <a:path w="331" h="388" extrusionOk="0">
                <a:moveTo>
                  <a:pt x="180" y="1"/>
                </a:moveTo>
                <a:cubicBezTo>
                  <a:pt x="168" y="1"/>
                  <a:pt x="155" y="2"/>
                  <a:pt x="143" y="4"/>
                </a:cubicBezTo>
                <a:cubicBezTo>
                  <a:pt x="116" y="13"/>
                  <a:pt x="99" y="31"/>
                  <a:pt x="81" y="48"/>
                </a:cubicBezTo>
                <a:lnTo>
                  <a:pt x="54" y="75"/>
                </a:lnTo>
                <a:lnTo>
                  <a:pt x="45" y="84"/>
                </a:lnTo>
                <a:cubicBezTo>
                  <a:pt x="27" y="93"/>
                  <a:pt x="18" y="111"/>
                  <a:pt x="9" y="138"/>
                </a:cubicBezTo>
                <a:cubicBezTo>
                  <a:pt x="9" y="147"/>
                  <a:pt x="0" y="155"/>
                  <a:pt x="0" y="164"/>
                </a:cubicBezTo>
                <a:lnTo>
                  <a:pt x="0" y="209"/>
                </a:lnTo>
                <a:cubicBezTo>
                  <a:pt x="0" y="209"/>
                  <a:pt x="0" y="209"/>
                  <a:pt x="0" y="218"/>
                </a:cubicBezTo>
                <a:lnTo>
                  <a:pt x="0" y="263"/>
                </a:lnTo>
                <a:lnTo>
                  <a:pt x="0" y="272"/>
                </a:lnTo>
                <a:cubicBezTo>
                  <a:pt x="9" y="298"/>
                  <a:pt x="18" y="316"/>
                  <a:pt x="45" y="334"/>
                </a:cubicBezTo>
                <a:cubicBezTo>
                  <a:pt x="54" y="352"/>
                  <a:pt x="72" y="361"/>
                  <a:pt x="90" y="370"/>
                </a:cubicBezTo>
                <a:cubicBezTo>
                  <a:pt x="108" y="379"/>
                  <a:pt x="134" y="388"/>
                  <a:pt x="152" y="388"/>
                </a:cubicBezTo>
                <a:cubicBezTo>
                  <a:pt x="179" y="388"/>
                  <a:pt x="206" y="379"/>
                  <a:pt x="233" y="361"/>
                </a:cubicBezTo>
                <a:lnTo>
                  <a:pt x="241" y="352"/>
                </a:lnTo>
                <a:lnTo>
                  <a:pt x="250" y="352"/>
                </a:lnTo>
                <a:lnTo>
                  <a:pt x="268" y="343"/>
                </a:lnTo>
                <a:lnTo>
                  <a:pt x="286" y="334"/>
                </a:lnTo>
                <a:cubicBezTo>
                  <a:pt x="295" y="316"/>
                  <a:pt x="304" y="307"/>
                  <a:pt x="313" y="298"/>
                </a:cubicBezTo>
                <a:cubicBezTo>
                  <a:pt x="313" y="280"/>
                  <a:pt x="322" y="272"/>
                  <a:pt x="331" y="254"/>
                </a:cubicBezTo>
                <a:lnTo>
                  <a:pt x="331" y="245"/>
                </a:lnTo>
                <a:cubicBezTo>
                  <a:pt x="331" y="236"/>
                  <a:pt x="331" y="218"/>
                  <a:pt x="331" y="200"/>
                </a:cubicBezTo>
                <a:cubicBezTo>
                  <a:pt x="331" y="200"/>
                  <a:pt x="331" y="191"/>
                  <a:pt x="331" y="191"/>
                </a:cubicBezTo>
                <a:cubicBezTo>
                  <a:pt x="331" y="182"/>
                  <a:pt x="331" y="182"/>
                  <a:pt x="331" y="173"/>
                </a:cubicBezTo>
                <a:cubicBezTo>
                  <a:pt x="331" y="155"/>
                  <a:pt x="331" y="138"/>
                  <a:pt x="331" y="120"/>
                </a:cubicBezTo>
                <a:cubicBezTo>
                  <a:pt x="322" y="93"/>
                  <a:pt x="313" y="66"/>
                  <a:pt x="304" y="48"/>
                </a:cubicBezTo>
                <a:cubicBezTo>
                  <a:pt x="269" y="14"/>
                  <a:pt x="224" y="1"/>
                  <a:pt x="180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3" name="Google Shape;1323;p14"/>
          <p:cNvSpPr/>
          <p:nvPr/>
        </p:nvSpPr>
        <p:spPr>
          <a:xfrm>
            <a:off x="5725076" y="1111487"/>
            <a:ext cx="46373" cy="47927"/>
          </a:xfrm>
          <a:custGeom>
            <a:avLst/>
            <a:gdLst/>
            <a:ahLst/>
            <a:cxnLst/>
            <a:rect l="l" t="t" r="r" b="b"/>
            <a:pathLst>
              <a:path w="448" h="463" extrusionOk="0">
                <a:moveTo>
                  <a:pt x="233" y="1"/>
                </a:moveTo>
                <a:cubicBezTo>
                  <a:pt x="215" y="1"/>
                  <a:pt x="197" y="1"/>
                  <a:pt x="179" y="10"/>
                </a:cubicBezTo>
                <a:cubicBezTo>
                  <a:pt x="170" y="10"/>
                  <a:pt x="162" y="10"/>
                  <a:pt x="153" y="19"/>
                </a:cubicBezTo>
                <a:cubicBezTo>
                  <a:pt x="144" y="19"/>
                  <a:pt x="135" y="28"/>
                  <a:pt x="126" y="28"/>
                </a:cubicBezTo>
                <a:cubicBezTo>
                  <a:pt x="108" y="37"/>
                  <a:pt x="99" y="54"/>
                  <a:pt x="90" y="63"/>
                </a:cubicBezTo>
                <a:cubicBezTo>
                  <a:pt x="72" y="72"/>
                  <a:pt x="54" y="90"/>
                  <a:pt x="46" y="108"/>
                </a:cubicBezTo>
                <a:lnTo>
                  <a:pt x="37" y="126"/>
                </a:lnTo>
                <a:cubicBezTo>
                  <a:pt x="28" y="144"/>
                  <a:pt x="19" y="161"/>
                  <a:pt x="19" y="188"/>
                </a:cubicBezTo>
                <a:cubicBezTo>
                  <a:pt x="1" y="242"/>
                  <a:pt x="10" y="295"/>
                  <a:pt x="37" y="349"/>
                </a:cubicBezTo>
                <a:cubicBezTo>
                  <a:pt x="37" y="349"/>
                  <a:pt x="37" y="349"/>
                  <a:pt x="37" y="358"/>
                </a:cubicBezTo>
                <a:lnTo>
                  <a:pt x="63" y="385"/>
                </a:lnTo>
                <a:cubicBezTo>
                  <a:pt x="63" y="394"/>
                  <a:pt x="72" y="402"/>
                  <a:pt x="81" y="402"/>
                </a:cubicBezTo>
                <a:lnTo>
                  <a:pt x="99" y="420"/>
                </a:lnTo>
                <a:lnTo>
                  <a:pt x="126" y="429"/>
                </a:lnTo>
                <a:cubicBezTo>
                  <a:pt x="144" y="438"/>
                  <a:pt x="162" y="447"/>
                  <a:pt x="179" y="456"/>
                </a:cubicBezTo>
                <a:cubicBezTo>
                  <a:pt x="197" y="460"/>
                  <a:pt x="215" y="463"/>
                  <a:pt x="232" y="463"/>
                </a:cubicBezTo>
                <a:cubicBezTo>
                  <a:pt x="249" y="463"/>
                  <a:pt x="264" y="460"/>
                  <a:pt x="278" y="456"/>
                </a:cubicBezTo>
                <a:cubicBezTo>
                  <a:pt x="313" y="447"/>
                  <a:pt x="340" y="429"/>
                  <a:pt x="367" y="402"/>
                </a:cubicBezTo>
                <a:cubicBezTo>
                  <a:pt x="394" y="376"/>
                  <a:pt x="420" y="331"/>
                  <a:pt x="429" y="295"/>
                </a:cubicBezTo>
                <a:cubicBezTo>
                  <a:pt x="429" y="286"/>
                  <a:pt x="438" y="277"/>
                  <a:pt x="438" y="269"/>
                </a:cubicBezTo>
                <a:cubicBezTo>
                  <a:pt x="438" y="251"/>
                  <a:pt x="447" y="233"/>
                  <a:pt x="447" y="215"/>
                </a:cubicBezTo>
                <a:cubicBezTo>
                  <a:pt x="447" y="215"/>
                  <a:pt x="447" y="206"/>
                  <a:pt x="447" y="206"/>
                </a:cubicBezTo>
                <a:cubicBezTo>
                  <a:pt x="447" y="188"/>
                  <a:pt x="447" y="179"/>
                  <a:pt x="447" y="161"/>
                </a:cubicBezTo>
                <a:cubicBezTo>
                  <a:pt x="438" y="144"/>
                  <a:pt x="438" y="126"/>
                  <a:pt x="429" y="108"/>
                </a:cubicBezTo>
                <a:cubicBezTo>
                  <a:pt x="420" y="90"/>
                  <a:pt x="411" y="72"/>
                  <a:pt x="394" y="63"/>
                </a:cubicBezTo>
                <a:cubicBezTo>
                  <a:pt x="385" y="45"/>
                  <a:pt x="367" y="37"/>
                  <a:pt x="349" y="28"/>
                </a:cubicBezTo>
                <a:cubicBezTo>
                  <a:pt x="331" y="19"/>
                  <a:pt x="322" y="10"/>
                  <a:pt x="304" y="10"/>
                </a:cubicBezTo>
                <a:lnTo>
                  <a:pt x="295" y="10"/>
                </a:lnTo>
                <a:cubicBezTo>
                  <a:pt x="278" y="1"/>
                  <a:pt x="251" y="1"/>
                  <a:pt x="233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4" name="Google Shape;1324;p14"/>
          <p:cNvSpPr/>
          <p:nvPr/>
        </p:nvSpPr>
        <p:spPr>
          <a:xfrm>
            <a:off x="5624462" y="1173699"/>
            <a:ext cx="37057" cy="34677"/>
          </a:xfrm>
          <a:custGeom>
            <a:avLst/>
            <a:gdLst/>
            <a:ahLst/>
            <a:cxnLst/>
            <a:rect l="l" t="t" r="r" b="b"/>
            <a:pathLst>
              <a:path w="358" h="335" extrusionOk="0">
                <a:moveTo>
                  <a:pt x="177" y="0"/>
                </a:moveTo>
                <a:cubicBezTo>
                  <a:pt x="167" y="0"/>
                  <a:pt x="156" y="2"/>
                  <a:pt x="143" y="7"/>
                </a:cubicBezTo>
                <a:cubicBezTo>
                  <a:pt x="134" y="7"/>
                  <a:pt x="116" y="16"/>
                  <a:pt x="107" y="25"/>
                </a:cubicBezTo>
                <a:lnTo>
                  <a:pt x="89" y="25"/>
                </a:lnTo>
                <a:lnTo>
                  <a:pt x="71" y="33"/>
                </a:lnTo>
                <a:lnTo>
                  <a:pt x="54" y="51"/>
                </a:lnTo>
                <a:cubicBezTo>
                  <a:pt x="45" y="60"/>
                  <a:pt x="36" y="69"/>
                  <a:pt x="27" y="87"/>
                </a:cubicBezTo>
                <a:lnTo>
                  <a:pt x="18" y="96"/>
                </a:lnTo>
                <a:lnTo>
                  <a:pt x="9" y="141"/>
                </a:lnTo>
                <a:cubicBezTo>
                  <a:pt x="0" y="158"/>
                  <a:pt x="0" y="176"/>
                  <a:pt x="9" y="203"/>
                </a:cubicBezTo>
                <a:cubicBezTo>
                  <a:pt x="0" y="212"/>
                  <a:pt x="9" y="230"/>
                  <a:pt x="18" y="239"/>
                </a:cubicBezTo>
                <a:cubicBezTo>
                  <a:pt x="18" y="257"/>
                  <a:pt x="36" y="274"/>
                  <a:pt x="45" y="292"/>
                </a:cubicBezTo>
                <a:lnTo>
                  <a:pt x="80" y="310"/>
                </a:lnTo>
                <a:lnTo>
                  <a:pt x="116" y="328"/>
                </a:lnTo>
                <a:cubicBezTo>
                  <a:pt x="125" y="332"/>
                  <a:pt x="136" y="335"/>
                  <a:pt x="147" y="335"/>
                </a:cubicBezTo>
                <a:cubicBezTo>
                  <a:pt x="159" y="335"/>
                  <a:pt x="170" y="332"/>
                  <a:pt x="179" y="328"/>
                </a:cubicBezTo>
                <a:cubicBezTo>
                  <a:pt x="196" y="328"/>
                  <a:pt x="223" y="319"/>
                  <a:pt x="241" y="310"/>
                </a:cubicBezTo>
                <a:lnTo>
                  <a:pt x="250" y="310"/>
                </a:lnTo>
                <a:lnTo>
                  <a:pt x="259" y="301"/>
                </a:lnTo>
                <a:cubicBezTo>
                  <a:pt x="268" y="292"/>
                  <a:pt x="286" y="283"/>
                  <a:pt x="295" y="274"/>
                </a:cubicBezTo>
                <a:cubicBezTo>
                  <a:pt x="304" y="266"/>
                  <a:pt x="312" y="248"/>
                  <a:pt x="321" y="239"/>
                </a:cubicBezTo>
                <a:lnTo>
                  <a:pt x="330" y="221"/>
                </a:lnTo>
                <a:cubicBezTo>
                  <a:pt x="348" y="212"/>
                  <a:pt x="348" y="185"/>
                  <a:pt x="348" y="167"/>
                </a:cubicBezTo>
                <a:cubicBezTo>
                  <a:pt x="357" y="150"/>
                  <a:pt x="357" y="141"/>
                  <a:pt x="348" y="123"/>
                </a:cubicBezTo>
                <a:cubicBezTo>
                  <a:pt x="348" y="105"/>
                  <a:pt x="348" y="87"/>
                  <a:pt x="330" y="69"/>
                </a:cubicBezTo>
                <a:lnTo>
                  <a:pt x="304" y="51"/>
                </a:lnTo>
                <a:lnTo>
                  <a:pt x="268" y="25"/>
                </a:lnTo>
                <a:cubicBezTo>
                  <a:pt x="250" y="16"/>
                  <a:pt x="232" y="7"/>
                  <a:pt x="205" y="7"/>
                </a:cubicBezTo>
                <a:cubicBezTo>
                  <a:pt x="196" y="2"/>
                  <a:pt x="188" y="0"/>
                  <a:pt x="177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5" name="Google Shape;1325;p14"/>
          <p:cNvSpPr/>
          <p:nvPr/>
        </p:nvSpPr>
        <p:spPr>
          <a:xfrm>
            <a:off x="5490411" y="1147821"/>
            <a:ext cx="36229" cy="34988"/>
          </a:xfrm>
          <a:custGeom>
            <a:avLst/>
            <a:gdLst/>
            <a:ahLst/>
            <a:cxnLst/>
            <a:rect l="l" t="t" r="r" b="b"/>
            <a:pathLst>
              <a:path w="350" h="338" extrusionOk="0">
                <a:moveTo>
                  <a:pt x="175" y="0"/>
                </a:moveTo>
                <a:cubicBezTo>
                  <a:pt x="162" y="0"/>
                  <a:pt x="148" y="2"/>
                  <a:pt x="135" y="7"/>
                </a:cubicBezTo>
                <a:lnTo>
                  <a:pt x="126" y="7"/>
                </a:lnTo>
                <a:lnTo>
                  <a:pt x="81" y="25"/>
                </a:lnTo>
                <a:lnTo>
                  <a:pt x="55" y="51"/>
                </a:lnTo>
                <a:cubicBezTo>
                  <a:pt x="37" y="69"/>
                  <a:pt x="28" y="78"/>
                  <a:pt x="19" y="105"/>
                </a:cubicBezTo>
                <a:cubicBezTo>
                  <a:pt x="10" y="123"/>
                  <a:pt x="1" y="141"/>
                  <a:pt x="10" y="159"/>
                </a:cubicBezTo>
                <a:lnTo>
                  <a:pt x="10" y="176"/>
                </a:lnTo>
                <a:cubicBezTo>
                  <a:pt x="10" y="194"/>
                  <a:pt x="10" y="203"/>
                  <a:pt x="10" y="221"/>
                </a:cubicBezTo>
                <a:cubicBezTo>
                  <a:pt x="19" y="239"/>
                  <a:pt x="28" y="257"/>
                  <a:pt x="37" y="275"/>
                </a:cubicBezTo>
                <a:cubicBezTo>
                  <a:pt x="46" y="283"/>
                  <a:pt x="55" y="292"/>
                  <a:pt x="72" y="301"/>
                </a:cubicBezTo>
                <a:cubicBezTo>
                  <a:pt x="81" y="310"/>
                  <a:pt x="90" y="319"/>
                  <a:pt x="99" y="319"/>
                </a:cubicBezTo>
                <a:cubicBezTo>
                  <a:pt x="117" y="328"/>
                  <a:pt x="126" y="337"/>
                  <a:pt x="144" y="337"/>
                </a:cubicBezTo>
                <a:lnTo>
                  <a:pt x="206" y="337"/>
                </a:lnTo>
                <a:cubicBezTo>
                  <a:pt x="215" y="328"/>
                  <a:pt x="233" y="319"/>
                  <a:pt x="242" y="319"/>
                </a:cubicBezTo>
                <a:lnTo>
                  <a:pt x="251" y="310"/>
                </a:lnTo>
                <a:cubicBezTo>
                  <a:pt x="269" y="301"/>
                  <a:pt x="287" y="292"/>
                  <a:pt x="295" y="283"/>
                </a:cubicBezTo>
                <a:cubicBezTo>
                  <a:pt x="313" y="266"/>
                  <a:pt x="322" y="248"/>
                  <a:pt x="331" y="230"/>
                </a:cubicBezTo>
                <a:cubicBezTo>
                  <a:pt x="340" y="212"/>
                  <a:pt x="349" y="185"/>
                  <a:pt x="349" y="167"/>
                </a:cubicBezTo>
                <a:lnTo>
                  <a:pt x="349" y="123"/>
                </a:lnTo>
                <a:cubicBezTo>
                  <a:pt x="340" y="105"/>
                  <a:pt x="322" y="96"/>
                  <a:pt x="313" y="78"/>
                </a:cubicBezTo>
                <a:cubicBezTo>
                  <a:pt x="304" y="69"/>
                  <a:pt x="295" y="60"/>
                  <a:pt x="287" y="51"/>
                </a:cubicBezTo>
                <a:cubicBezTo>
                  <a:pt x="269" y="25"/>
                  <a:pt x="242" y="16"/>
                  <a:pt x="215" y="7"/>
                </a:cubicBezTo>
                <a:cubicBezTo>
                  <a:pt x="202" y="2"/>
                  <a:pt x="188" y="0"/>
                  <a:pt x="175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6" name="Google Shape;1326;p14"/>
          <p:cNvSpPr/>
          <p:nvPr/>
        </p:nvSpPr>
        <p:spPr>
          <a:xfrm>
            <a:off x="5523741" y="1016358"/>
            <a:ext cx="35195" cy="34263"/>
          </a:xfrm>
          <a:custGeom>
            <a:avLst/>
            <a:gdLst/>
            <a:ahLst/>
            <a:cxnLst/>
            <a:rect l="l" t="t" r="r" b="b"/>
            <a:pathLst>
              <a:path w="340" h="331" extrusionOk="0">
                <a:moveTo>
                  <a:pt x="179" y="1"/>
                </a:moveTo>
                <a:cubicBezTo>
                  <a:pt x="134" y="1"/>
                  <a:pt x="98" y="18"/>
                  <a:pt x="72" y="45"/>
                </a:cubicBezTo>
                <a:lnTo>
                  <a:pt x="63" y="54"/>
                </a:lnTo>
                <a:lnTo>
                  <a:pt x="36" y="90"/>
                </a:lnTo>
                <a:lnTo>
                  <a:pt x="27" y="99"/>
                </a:lnTo>
                <a:cubicBezTo>
                  <a:pt x="18" y="108"/>
                  <a:pt x="18" y="125"/>
                  <a:pt x="9" y="143"/>
                </a:cubicBezTo>
                <a:cubicBezTo>
                  <a:pt x="9" y="152"/>
                  <a:pt x="9" y="170"/>
                  <a:pt x="0" y="179"/>
                </a:cubicBezTo>
                <a:cubicBezTo>
                  <a:pt x="0" y="206"/>
                  <a:pt x="9" y="224"/>
                  <a:pt x="18" y="242"/>
                </a:cubicBezTo>
                <a:cubicBezTo>
                  <a:pt x="18" y="250"/>
                  <a:pt x="27" y="268"/>
                  <a:pt x="36" y="277"/>
                </a:cubicBezTo>
                <a:cubicBezTo>
                  <a:pt x="45" y="295"/>
                  <a:pt x="63" y="304"/>
                  <a:pt x="81" y="313"/>
                </a:cubicBezTo>
                <a:lnTo>
                  <a:pt x="116" y="331"/>
                </a:lnTo>
                <a:lnTo>
                  <a:pt x="161" y="331"/>
                </a:lnTo>
                <a:cubicBezTo>
                  <a:pt x="179" y="331"/>
                  <a:pt x="206" y="331"/>
                  <a:pt x="223" y="322"/>
                </a:cubicBezTo>
                <a:cubicBezTo>
                  <a:pt x="241" y="313"/>
                  <a:pt x="259" y="304"/>
                  <a:pt x="268" y="286"/>
                </a:cubicBezTo>
                <a:lnTo>
                  <a:pt x="286" y="268"/>
                </a:lnTo>
                <a:lnTo>
                  <a:pt x="295" y="268"/>
                </a:lnTo>
                <a:cubicBezTo>
                  <a:pt x="304" y="259"/>
                  <a:pt x="313" y="242"/>
                  <a:pt x="322" y="224"/>
                </a:cubicBezTo>
                <a:cubicBezTo>
                  <a:pt x="330" y="215"/>
                  <a:pt x="330" y="206"/>
                  <a:pt x="339" y="188"/>
                </a:cubicBezTo>
                <a:lnTo>
                  <a:pt x="339" y="179"/>
                </a:lnTo>
                <a:lnTo>
                  <a:pt x="339" y="134"/>
                </a:lnTo>
                <a:cubicBezTo>
                  <a:pt x="339" y="117"/>
                  <a:pt x="339" y="99"/>
                  <a:pt x="330" y="81"/>
                </a:cubicBezTo>
                <a:cubicBezTo>
                  <a:pt x="322" y="72"/>
                  <a:pt x="313" y="63"/>
                  <a:pt x="304" y="54"/>
                </a:cubicBezTo>
                <a:cubicBezTo>
                  <a:pt x="295" y="36"/>
                  <a:pt x="277" y="27"/>
                  <a:pt x="259" y="18"/>
                </a:cubicBezTo>
                <a:lnTo>
                  <a:pt x="223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7" name="Google Shape;1327;p14"/>
          <p:cNvSpPr/>
          <p:nvPr/>
        </p:nvSpPr>
        <p:spPr>
          <a:xfrm>
            <a:off x="5473292" y="1125015"/>
            <a:ext cx="72977" cy="63971"/>
          </a:xfrm>
          <a:custGeom>
            <a:avLst/>
            <a:gdLst/>
            <a:ahLst/>
            <a:cxnLst/>
            <a:rect l="l" t="t" r="r" b="b"/>
            <a:pathLst>
              <a:path w="705" h="618" extrusionOk="0">
                <a:moveTo>
                  <a:pt x="131" y="553"/>
                </a:moveTo>
                <a:cubicBezTo>
                  <a:pt x="141" y="562"/>
                  <a:pt x="152" y="571"/>
                  <a:pt x="163" y="580"/>
                </a:cubicBezTo>
                <a:cubicBezTo>
                  <a:pt x="151" y="571"/>
                  <a:pt x="141" y="562"/>
                  <a:pt x="131" y="553"/>
                </a:cubicBezTo>
                <a:close/>
                <a:moveTo>
                  <a:pt x="163" y="580"/>
                </a:moveTo>
                <a:cubicBezTo>
                  <a:pt x="166" y="581"/>
                  <a:pt x="169" y="583"/>
                  <a:pt x="172" y="585"/>
                </a:cubicBezTo>
                <a:lnTo>
                  <a:pt x="172" y="585"/>
                </a:lnTo>
                <a:cubicBezTo>
                  <a:pt x="169" y="583"/>
                  <a:pt x="166" y="581"/>
                  <a:pt x="163" y="580"/>
                </a:cubicBezTo>
                <a:close/>
                <a:moveTo>
                  <a:pt x="356" y="0"/>
                </a:moveTo>
                <a:cubicBezTo>
                  <a:pt x="325" y="0"/>
                  <a:pt x="293" y="6"/>
                  <a:pt x="261" y="17"/>
                </a:cubicBezTo>
                <a:cubicBezTo>
                  <a:pt x="181" y="44"/>
                  <a:pt x="118" y="98"/>
                  <a:pt x="74" y="169"/>
                </a:cubicBezTo>
                <a:cubicBezTo>
                  <a:pt x="0" y="291"/>
                  <a:pt x="24" y="451"/>
                  <a:pt x="131" y="553"/>
                </a:cubicBezTo>
                <a:lnTo>
                  <a:pt x="131" y="553"/>
                </a:lnTo>
                <a:cubicBezTo>
                  <a:pt x="86" y="509"/>
                  <a:pt x="56" y="451"/>
                  <a:pt x="56" y="392"/>
                </a:cubicBezTo>
                <a:cubicBezTo>
                  <a:pt x="47" y="321"/>
                  <a:pt x="65" y="240"/>
                  <a:pt x="109" y="178"/>
                </a:cubicBezTo>
                <a:cubicBezTo>
                  <a:pt x="164" y="81"/>
                  <a:pt x="245" y="41"/>
                  <a:pt x="328" y="41"/>
                </a:cubicBezTo>
                <a:cubicBezTo>
                  <a:pt x="516" y="41"/>
                  <a:pt x="705" y="252"/>
                  <a:pt x="556" y="464"/>
                </a:cubicBezTo>
                <a:cubicBezTo>
                  <a:pt x="511" y="526"/>
                  <a:pt x="457" y="580"/>
                  <a:pt x="386" y="606"/>
                </a:cubicBezTo>
                <a:cubicBezTo>
                  <a:pt x="362" y="612"/>
                  <a:pt x="337" y="615"/>
                  <a:pt x="310" y="615"/>
                </a:cubicBezTo>
                <a:cubicBezTo>
                  <a:pt x="262" y="615"/>
                  <a:pt x="213" y="605"/>
                  <a:pt x="172" y="585"/>
                </a:cubicBezTo>
                <a:lnTo>
                  <a:pt x="172" y="585"/>
                </a:lnTo>
                <a:cubicBezTo>
                  <a:pt x="216" y="607"/>
                  <a:pt x="262" y="617"/>
                  <a:pt x="307" y="617"/>
                </a:cubicBezTo>
                <a:cubicBezTo>
                  <a:pt x="410" y="617"/>
                  <a:pt x="510" y="563"/>
                  <a:pt x="565" y="472"/>
                </a:cubicBezTo>
                <a:cubicBezTo>
                  <a:pt x="609" y="410"/>
                  <a:pt x="636" y="330"/>
                  <a:pt x="627" y="249"/>
                </a:cubicBezTo>
                <a:cubicBezTo>
                  <a:pt x="613" y="104"/>
                  <a:pt x="492" y="0"/>
                  <a:pt x="3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8" name="Google Shape;1328;p14"/>
          <p:cNvSpPr/>
          <p:nvPr/>
        </p:nvSpPr>
        <p:spPr>
          <a:xfrm>
            <a:off x="5488341" y="983027"/>
            <a:ext cx="90575" cy="82293"/>
          </a:xfrm>
          <a:custGeom>
            <a:avLst/>
            <a:gdLst/>
            <a:ahLst/>
            <a:cxnLst/>
            <a:rect l="l" t="t" r="r" b="b"/>
            <a:pathLst>
              <a:path w="875" h="795" extrusionOk="0">
                <a:moveTo>
                  <a:pt x="96" y="644"/>
                </a:moveTo>
                <a:lnTo>
                  <a:pt x="96" y="644"/>
                </a:lnTo>
                <a:cubicBezTo>
                  <a:pt x="120" y="683"/>
                  <a:pt x="152" y="716"/>
                  <a:pt x="191" y="742"/>
                </a:cubicBezTo>
                <a:cubicBezTo>
                  <a:pt x="153" y="714"/>
                  <a:pt x="121" y="681"/>
                  <a:pt x="96" y="644"/>
                </a:cubicBezTo>
                <a:close/>
                <a:moveTo>
                  <a:pt x="191" y="742"/>
                </a:moveTo>
                <a:lnTo>
                  <a:pt x="191" y="742"/>
                </a:lnTo>
                <a:cubicBezTo>
                  <a:pt x="230" y="766"/>
                  <a:pt x="272" y="781"/>
                  <a:pt x="314" y="788"/>
                </a:cubicBezTo>
                <a:lnTo>
                  <a:pt x="314" y="788"/>
                </a:lnTo>
                <a:cubicBezTo>
                  <a:pt x="272" y="780"/>
                  <a:pt x="230" y="765"/>
                  <a:pt x="191" y="742"/>
                </a:cubicBezTo>
                <a:close/>
                <a:moveTo>
                  <a:pt x="437" y="1"/>
                </a:moveTo>
                <a:cubicBezTo>
                  <a:pt x="400" y="1"/>
                  <a:pt x="362" y="6"/>
                  <a:pt x="324" y="19"/>
                </a:cubicBezTo>
                <a:cubicBezTo>
                  <a:pt x="226" y="55"/>
                  <a:pt x="137" y="117"/>
                  <a:pt x="83" y="207"/>
                </a:cubicBezTo>
                <a:cubicBezTo>
                  <a:pt x="0" y="345"/>
                  <a:pt x="9" y="516"/>
                  <a:pt x="96" y="644"/>
                </a:cubicBezTo>
                <a:lnTo>
                  <a:pt x="96" y="644"/>
                </a:lnTo>
                <a:cubicBezTo>
                  <a:pt x="69" y="601"/>
                  <a:pt x="52" y="552"/>
                  <a:pt x="48" y="501"/>
                </a:cubicBezTo>
                <a:cubicBezTo>
                  <a:pt x="30" y="403"/>
                  <a:pt x="57" y="305"/>
                  <a:pt x="110" y="224"/>
                </a:cubicBezTo>
                <a:cubicBezTo>
                  <a:pt x="185" y="107"/>
                  <a:pt x="290" y="58"/>
                  <a:pt x="395" y="58"/>
                </a:cubicBezTo>
                <a:cubicBezTo>
                  <a:pt x="638" y="58"/>
                  <a:pt x="874" y="324"/>
                  <a:pt x="699" y="599"/>
                </a:cubicBezTo>
                <a:cubicBezTo>
                  <a:pt x="646" y="680"/>
                  <a:pt x="574" y="742"/>
                  <a:pt x="476" y="778"/>
                </a:cubicBezTo>
                <a:cubicBezTo>
                  <a:pt x="441" y="787"/>
                  <a:pt x="406" y="792"/>
                  <a:pt x="371" y="792"/>
                </a:cubicBezTo>
                <a:cubicBezTo>
                  <a:pt x="352" y="792"/>
                  <a:pt x="333" y="791"/>
                  <a:pt x="314" y="788"/>
                </a:cubicBezTo>
                <a:lnTo>
                  <a:pt x="314" y="788"/>
                </a:lnTo>
                <a:cubicBezTo>
                  <a:pt x="338" y="792"/>
                  <a:pt x="362" y="795"/>
                  <a:pt x="387" y="795"/>
                </a:cubicBezTo>
                <a:cubicBezTo>
                  <a:pt x="519" y="795"/>
                  <a:pt x="646" y="727"/>
                  <a:pt x="717" y="608"/>
                </a:cubicBezTo>
                <a:cubicBezTo>
                  <a:pt x="780" y="528"/>
                  <a:pt x="806" y="421"/>
                  <a:pt x="789" y="314"/>
                </a:cubicBezTo>
                <a:cubicBezTo>
                  <a:pt x="766" y="130"/>
                  <a:pt x="611" y="1"/>
                  <a:pt x="437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9" name="Google Shape;1329;p14"/>
          <p:cNvSpPr/>
          <p:nvPr/>
        </p:nvSpPr>
        <p:spPr>
          <a:xfrm>
            <a:off x="5909849" y="821959"/>
            <a:ext cx="134153" cy="116660"/>
          </a:xfrm>
          <a:custGeom>
            <a:avLst/>
            <a:gdLst/>
            <a:ahLst/>
            <a:cxnLst/>
            <a:rect l="l" t="t" r="r" b="b"/>
            <a:pathLst>
              <a:path w="1296" h="1127" extrusionOk="0">
                <a:moveTo>
                  <a:pt x="631" y="1"/>
                </a:moveTo>
                <a:cubicBezTo>
                  <a:pt x="582" y="1"/>
                  <a:pt x="532" y="8"/>
                  <a:pt x="483" y="22"/>
                </a:cubicBezTo>
                <a:cubicBezTo>
                  <a:pt x="188" y="94"/>
                  <a:pt x="1" y="397"/>
                  <a:pt x="72" y="700"/>
                </a:cubicBezTo>
                <a:cubicBezTo>
                  <a:pt x="99" y="843"/>
                  <a:pt x="188" y="968"/>
                  <a:pt x="313" y="1040"/>
                </a:cubicBezTo>
                <a:cubicBezTo>
                  <a:pt x="188" y="959"/>
                  <a:pt x="108" y="834"/>
                  <a:pt x="81" y="700"/>
                </a:cubicBezTo>
                <a:cubicBezTo>
                  <a:pt x="54" y="558"/>
                  <a:pt x="90" y="415"/>
                  <a:pt x="170" y="290"/>
                </a:cubicBezTo>
                <a:cubicBezTo>
                  <a:pt x="284" y="126"/>
                  <a:pt x="437" y="58"/>
                  <a:pt x="588" y="58"/>
                </a:cubicBezTo>
                <a:cubicBezTo>
                  <a:pt x="948" y="58"/>
                  <a:pt x="1296" y="446"/>
                  <a:pt x="1063" y="861"/>
                </a:cubicBezTo>
                <a:cubicBezTo>
                  <a:pt x="983" y="977"/>
                  <a:pt x="867" y="1066"/>
                  <a:pt x="724" y="1102"/>
                </a:cubicBezTo>
                <a:cubicBezTo>
                  <a:pt x="677" y="1114"/>
                  <a:pt x="631" y="1120"/>
                  <a:pt x="585" y="1120"/>
                </a:cubicBezTo>
                <a:cubicBezTo>
                  <a:pt x="490" y="1120"/>
                  <a:pt x="398" y="1094"/>
                  <a:pt x="313" y="1040"/>
                </a:cubicBezTo>
                <a:lnTo>
                  <a:pt x="313" y="1040"/>
                </a:lnTo>
                <a:cubicBezTo>
                  <a:pt x="402" y="1097"/>
                  <a:pt x="499" y="1127"/>
                  <a:pt x="599" y="1127"/>
                </a:cubicBezTo>
                <a:cubicBezTo>
                  <a:pt x="641" y="1127"/>
                  <a:pt x="682" y="1121"/>
                  <a:pt x="724" y="1111"/>
                </a:cubicBezTo>
                <a:cubicBezTo>
                  <a:pt x="867" y="1075"/>
                  <a:pt x="992" y="995"/>
                  <a:pt x="1081" y="870"/>
                </a:cubicBezTo>
                <a:cubicBezTo>
                  <a:pt x="1161" y="745"/>
                  <a:pt x="1188" y="593"/>
                  <a:pt x="1161" y="451"/>
                </a:cubicBezTo>
                <a:cubicBezTo>
                  <a:pt x="1134" y="299"/>
                  <a:pt x="1045" y="165"/>
                  <a:pt x="920" y="85"/>
                </a:cubicBezTo>
                <a:cubicBezTo>
                  <a:pt x="830" y="30"/>
                  <a:pt x="732" y="1"/>
                  <a:pt x="63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0" name="Google Shape;1330;p14"/>
          <p:cNvSpPr/>
          <p:nvPr/>
        </p:nvSpPr>
        <p:spPr>
          <a:xfrm>
            <a:off x="6019779" y="982923"/>
            <a:ext cx="111069" cy="98545"/>
          </a:xfrm>
          <a:custGeom>
            <a:avLst/>
            <a:gdLst/>
            <a:ahLst/>
            <a:cxnLst/>
            <a:rect l="l" t="t" r="r" b="b"/>
            <a:pathLst>
              <a:path w="1073" h="952" extrusionOk="0">
                <a:moveTo>
                  <a:pt x="28" y="592"/>
                </a:moveTo>
                <a:cubicBezTo>
                  <a:pt x="46" y="716"/>
                  <a:pt x="108" y="823"/>
                  <a:pt x="215" y="886"/>
                </a:cubicBezTo>
                <a:cubicBezTo>
                  <a:pt x="117" y="823"/>
                  <a:pt x="46" y="716"/>
                  <a:pt x="28" y="592"/>
                </a:cubicBezTo>
                <a:close/>
                <a:moveTo>
                  <a:pt x="503" y="0"/>
                </a:moveTo>
                <a:cubicBezTo>
                  <a:pt x="461" y="0"/>
                  <a:pt x="418" y="6"/>
                  <a:pt x="376" y="20"/>
                </a:cubicBezTo>
                <a:cubicBezTo>
                  <a:pt x="251" y="56"/>
                  <a:pt x="153" y="136"/>
                  <a:pt x="90" y="243"/>
                </a:cubicBezTo>
                <a:cubicBezTo>
                  <a:pt x="28" y="350"/>
                  <a:pt x="1" y="475"/>
                  <a:pt x="28" y="591"/>
                </a:cubicBezTo>
                <a:cubicBezTo>
                  <a:pt x="19" y="475"/>
                  <a:pt x="46" y="359"/>
                  <a:pt x="108" y="261"/>
                </a:cubicBezTo>
                <a:cubicBezTo>
                  <a:pt x="198" y="97"/>
                  <a:pt x="334" y="30"/>
                  <a:pt x="468" y="30"/>
                </a:cubicBezTo>
                <a:cubicBezTo>
                  <a:pt x="773" y="30"/>
                  <a:pt x="1072" y="373"/>
                  <a:pt x="831" y="707"/>
                </a:cubicBezTo>
                <a:cubicBezTo>
                  <a:pt x="769" y="814"/>
                  <a:pt x="670" y="895"/>
                  <a:pt x="563" y="930"/>
                </a:cubicBezTo>
                <a:cubicBezTo>
                  <a:pt x="523" y="943"/>
                  <a:pt x="483" y="949"/>
                  <a:pt x="442" y="949"/>
                </a:cubicBezTo>
                <a:cubicBezTo>
                  <a:pt x="364" y="949"/>
                  <a:pt x="286" y="927"/>
                  <a:pt x="215" y="886"/>
                </a:cubicBezTo>
                <a:lnTo>
                  <a:pt x="215" y="886"/>
                </a:lnTo>
                <a:cubicBezTo>
                  <a:pt x="284" y="930"/>
                  <a:pt x="366" y="951"/>
                  <a:pt x="448" y="951"/>
                </a:cubicBezTo>
                <a:cubicBezTo>
                  <a:pt x="484" y="951"/>
                  <a:pt x="520" y="947"/>
                  <a:pt x="554" y="939"/>
                </a:cubicBezTo>
                <a:cubicBezTo>
                  <a:pt x="679" y="904"/>
                  <a:pt x="777" y="832"/>
                  <a:pt x="849" y="725"/>
                </a:cubicBezTo>
                <a:cubicBezTo>
                  <a:pt x="920" y="627"/>
                  <a:pt x="947" y="502"/>
                  <a:pt x="929" y="377"/>
                </a:cubicBezTo>
                <a:cubicBezTo>
                  <a:pt x="900" y="155"/>
                  <a:pt x="710" y="0"/>
                  <a:pt x="50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1" name="Google Shape;1331;p14"/>
          <p:cNvSpPr/>
          <p:nvPr/>
        </p:nvSpPr>
        <p:spPr>
          <a:xfrm>
            <a:off x="5690917" y="1070910"/>
            <a:ext cx="110967" cy="108172"/>
          </a:xfrm>
          <a:custGeom>
            <a:avLst/>
            <a:gdLst/>
            <a:ahLst/>
            <a:cxnLst/>
            <a:rect l="l" t="t" r="r" b="b"/>
            <a:pathLst>
              <a:path w="1072" h="1045" extrusionOk="0">
                <a:moveTo>
                  <a:pt x="251" y="973"/>
                </a:moveTo>
                <a:lnTo>
                  <a:pt x="251" y="973"/>
                </a:lnTo>
                <a:cubicBezTo>
                  <a:pt x="297" y="1002"/>
                  <a:pt x="346" y="1021"/>
                  <a:pt x="397" y="1032"/>
                </a:cubicBezTo>
                <a:lnTo>
                  <a:pt x="397" y="1032"/>
                </a:lnTo>
                <a:cubicBezTo>
                  <a:pt x="346" y="1021"/>
                  <a:pt x="296" y="1001"/>
                  <a:pt x="251" y="973"/>
                </a:cubicBezTo>
                <a:close/>
                <a:moveTo>
                  <a:pt x="581" y="1"/>
                </a:moveTo>
                <a:cubicBezTo>
                  <a:pt x="531" y="1"/>
                  <a:pt x="480" y="9"/>
                  <a:pt x="429" y="27"/>
                </a:cubicBezTo>
                <a:cubicBezTo>
                  <a:pt x="161" y="107"/>
                  <a:pt x="1" y="375"/>
                  <a:pt x="45" y="652"/>
                </a:cubicBezTo>
                <a:cubicBezTo>
                  <a:pt x="63" y="786"/>
                  <a:pt x="143" y="902"/>
                  <a:pt x="251" y="973"/>
                </a:cubicBezTo>
                <a:cubicBezTo>
                  <a:pt x="143" y="902"/>
                  <a:pt x="72" y="786"/>
                  <a:pt x="54" y="661"/>
                </a:cubicBezTo>
                <a:cubicBezTo>
                  <a:pt x="36" y="527"/>
                  <a:pt x="63" y="393"/>
                  <a:pt x="135" y="286"/>
                </a:cubicBezTo>
                <a:cubicBezTo>
                  <a:pt x="206" y="179"/>
                  <a:pt x="313" y="98"/>
                  <a:pt x="438" y="63"/>
                </a:cubicBezTo>
                <a:cubicBezTo>
                  <a:pt x="478" y="51"/>
                  <a:pt x="519" y="46"/>
                  <a:pt x="559" y="46"/>
                </a:cubicBezTo>
                <a:cubicBezTo>
                  <a:pt x="768" y="46"/>
                  <a:pt x="963" y="195"/>
                  <a:pt x="1000" y="420"/>
                </a:cubicBezTo>
                <a:cubicBezTo>
                  <a:pt x="1036" y="678"/>
                  <a:pt x="884" y="937"/>
                  <a:pt x="634" y="1018"/>
                </a:cubicBezTo>
                <a:cubicBezTo>
                  <a:pt x="585" y="1034"/>
                  <a:pt x="536" y="1042"/>
                  <a:pt x="488" y="1042"/>
                </a:cubicBezTo>
                <a:cubicBezTo>
                  <a:pt x="457" y="1042"/>
                  <a:pt x="427" y="1039"/>
                  <a:pt x="397" y="1032"/>
                </a:cubicBezTo>
                <a:lnTo>
                  <a:pt x="397" y="1032"/>
                </a:lnTo>
                <a:cubicBezTo>
                  <a:pt x="433" y="1040"/>
                  <a:pt x="469" y="1044"/>
                  <a:pt x="505" y="1044"/>
                </a:cubicBezTo>
                <a:cubicBezTo>
                  <a:pt x="549" y="1044"/>
                  <a:pt x="593" y="1038"/>
                  <a:pt x="634" y="1026"/>
                </a:cubicBezTo>
                <a:cubicBezTo>
                  <a:pt x="902" y="946"/>
                  <a:pt x="1072" y="687"/>
                  <a:pt x="1045" y="411"/>
                </a:cubicBezTo>
                <a:cubicBezTo>
                  <a:pt x="1008" y="170"/>
                  <a:pt x="805" y="1"/>
                  <a:pt x="58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2" name="Google Shape;1332;p14"/>
          <p:cNvSpPr/>
          <p:nvPr/>
        </p:nvSpPr>
        <p:spPr>
          <a:xfrm>
            <a:off x="5848257" y="1204443"/>
            <a:ext cx="98027" cy="88711"/>
          </a:xfrm>
          <a:custGeom>
            <a:avLst/>
            <a:gdLst/>
            <a:ahLst/>
            <a:cxnLst/>
            <a:rect l="l" t="t" r="r" b="b"/>
            <a:pathLst>
              <a:path w="947" h="857" extrusionOk="0">
                <a:moveTo>
                  <a:pt x="56" y="623"/>
                </a:moveTo>
                <a:cubicBezTo>
                  <a:pt x="83" y="696"/>
                  <a:pt x="131" y="759"/>
                  <a:pt x="203" y="799"/>
                </a:cubicBezTo>
                <a:cubicBezTo>
                  <a:pt x="136" y="754"/>
                  <a:pt x="87" y="693"/>
                  <a:pt x="56" y="623"/>
                </a:cubicBezTo>
                <a:close/>
                <a:moveTo>
                  <a:pt x="203" y="799"/>
                </a:moveTo>
                <a:lnTo>
                  <a:pt x="203" y="799"/>
                </a:lnTo>
                <a:cubicBezTo>
                  <a:pt x="256" y="836"/>
                  <a:pt x="316" y="854"/>
                  <a:pt x="378" y="855"/>
                </a:cubicBezTo>
                <a:lnTo>
                  <a:pt x="378" y="855"/>
                </a:lnTo>
                <a:cubicBezTo>
                  <a:pt x="318" y="850"/>
                  <a:pt x="258" y="831"/>
                  <a:pt x="203" y="799"/>
                </a:cubicBezTo>
                <a:close/>
                <a:moveTo>
                  <a:pt x="473" y="0"/>
                </a:moveTo>
                <a:cubicBezTo>
                  <a:pt x="431" y="0"/>
                  <a:pt x="388" y="7"/>
                  <a:pt x="346" y="22"/>
                </a:cubicBezTo>
                <a:cubicBezTo>
                  <a:pt x="239" y="58"/>
                  <a:pt x="141" y="129"/>
                  <a:pt x="87" y="227"/>
                </a:cubicBezTo>
                <a:cubicBezTo>
                  <a:pt x="7" y="348"/>
                  <a:pt x="0" y="498"/>
                  <a:pt x="56" y="623"/>
                </a:cubicBezTo>
                <a:lnTo>
                  <a:pt x="56" y="623"/>
                </a:lnTo>
                <a:cubicBezTo>
                  <a:pt x="46" y="597"/>
                  <a:pt x="38" y="568"/>
                  <a:pt x="34" y="540"/>
                </a:cubicBezTo>
                <a:cubicBezTo>
                  <a:pt x="25" y="433"/>
                  <a:pt x="43" y="326"/>
                  <a:pt x="105" y="236"/>
                </a:cubicBezTo>
                <a:cubicBezTo>
                  <a:pt x="186" y="104"/>
                  <a:pt x="303" y="49"/>
                  <a:pt x="418" y="49"/>
                </a:cubicBezTo>
                <a:cubicBezTo>
                  <a:pt x="685" y="49"/>
                  <a:pt x="947" y="342"/>
                  <a:pt x="748" y="647"/>
                </a:cubicBezTo>
                <a:cubicBezTo>
                  <a:pt x="694" y="736"/>
                  <a:pt x="605" y="807"/>
                  <a:pt x="507" y="834"/>
                </a:cubicBezTo>
                <a:cubicBezTo>
                  <a:pt x="465" y="848"/>
                  <a:pt x="424" y="855"/>
                  <a:pt x="384" y="855"/>
                </a:cubicBezTo>
                <a:cubicBezTo>
                  <a:pt x="382" y="855"/>
                  <a:pt x="380" y="855"/>
                  <a:pt x="378" y="855"/>
                </a:cubicBezTo>
                <a:lnTo>
                  <a:pt x="378" y="855"/>
                </a:lnTo>
                <a:cubicBezTo>
                  <a:pt x="390" y="856"/>
                  <a:pt x="402" y="857"/>
                  <a:pt x="415" y="857"/>
                </a:cubicBezTo>
                <a:cubicBezTo>
                  <a:pt x="555" y="857"/>
                  <a:pt x="692" y="785"/>
                  <a:pt x="774" y="656"/>
                </a:cubicBezTo>
                <a:cubicBezTo>
                  <a:pt x="837" y="567"/>
                  <a:pt x="864" y="450"/>
                  <a:pt x="846" y="343"/>
                </a:cubicBezTo>
                <a:cubicBezTo>
                  <a:pt x="824" y="139"/>
                  <a:pt x="659" y="0"/>
                  <a:pt x="47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3" name="Google Shape;1333;p14"/>
          <p:cNvSpPr/>
          <p:nvPr/>
        </p:nvSpPr>
        <p:spPr>
          <a:xfrm>
            <a:off x="5601803" y="1148290"/>
            <a:ext cx="80223" cy="70389"/>
          </a:xfrm>
          <a:custGeom>
            <a:avLst/>
            <a:gdLst/>
            <a:ahLst/>
            <a:cxnLst/>
            <a:rect l="l" t="t" r="r" b="b"/>
            <a:pathLst>
              <a:path w="775" h="680" extrusionOk="0">
                <a:moveTo>
                  <a:pt x="400" y="0"/>
                </a:moveTo>
                <a:cubicBezTo>
                  <a:pt x="365" y="0"/>
                  <a:pt x="330" y="7"/>
                  <a:pt x="295" y="21"/>
                </a:cubicBezTo>
                <a:cubicBezTo>
                  <a:pt x="206" y="47"/>
                  <a:pt x="135" y="101"/>
                  <a:pt x="90" y="181"/>
                </a:cubicBezTo>
                <a:cubicBezTo>
                  <a:pt x="1" y="333"/>
                  <a:pt x="36" y="529"/>
                  <a:pt x="188" y="636"/>
                </a:cubicBezTo>
                <a:cubicBezTo>
                  <a:pt x="117" y="583"/>
                  <a:pt x="72" y="511"/>
                  <a:pt x="54" y="431"/>
                </a:cubicBezTo>
                <a:cubicBezTo>
                  <a:pt x="45" y="342"/>
                  <a:pt x="72" y="262"/>
                  <a:pt x="117" y="199"/>
                </a:cubicBezTo>
                <a:cubicBezTo>
                  <a:pt x="179" y="90"/>
                  <a:pt x="272" y="45"/>
                  <a:pt x="364" y="45"/>
                </a:cubicBezTo>
                <a:cubicBezTo>
                  <a:pt x="572" y="45"/>
                  <a:pt x="775" y="276"/>
                  <a:pt x="608" y="511"/>
                </a:cubicBezTo>
                <a:cubicBezTo>
                  <a:pt x="572" y="583"/>
                  <a:pt x="500" y="636"/>
                  <a:pt x="429" y="663"/>
                </a:cubicBezTo>
                <a:cubicBezTo>
                  <a:pt x="402" y="672"/>
                  <a:pt x="375" y="676"/>
                  <a:pt x="347" y="676"/>
                </a:cubicBezTo>
                <a:cubicBezTo>
                  <a:pt x="291" y="676"/>
                  <a:pt x="236" y="660"/>
                  <a:pt x="188" y="636"/>
                </a:cubicBezTo>
                <a:lnTo>
                  <a:pt x="188" y="636"/>
                </a:lnTo>
                <a:cubicBezTo>
                  <a:pt x="238" y="666"/>
                  <a:pt x="293" y="680"/>
                  <a:pt x="347" y="680"/>
                </a:cubicBezTo>
                <a:cubicBezTo>
                  <a:pt x="459" y="680"/>
                  <a:pt x="569" y="622"/>
                  <a:pt x="634" y="520"/>
                </a:cubicBezTo>
                <a:cubicBezTo>
                  <a:pt x="688" y="449"/>
                  <a:pt x="706" y="360"/>
                  <a:pt x="697" y="270"/>
                </a:cubicBezTo>
                <a:cubicBezTo>
                  <a:pt x="675" y="112"/>
                  <a:pt x="543" y="0"/>
                  <a:pt x="400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4" name="Google Shape;1334;p14"/>
          <p:cNvSpPr/>
          <p:nvPr/>
        </p:nvSpPr>
        <p:spPr>
          <a:xfrm>
            <a:off x="6112527" y="1156619"/>
            <a:ext cx="88504" cy="78360"/>
          </a:xfrm>
          <a:custGeom>
            <a:avLst/>
            <a:gdLst/>
            <a:ahLst/>
            <a:cxnLst/>
            <a:rect l="l" t="t" r="r" b="b"/>
            <a:pathLst>
              <a:path w="855" h="757" extrusionOk="0">
                <a:moveTo>
                  <a:pt x="108" y="626"/>
                </a:moveTo>
                <a:cubicBezTo>
                  <a:pt x="131" y="658"/>
                  <a:pt x="160" y="685"/>
                  <a:pt x="194" y="707"/>
                </a:cubicBezTo>
                <a:cubicBezTo>
                  <a:pt x="160" y="684"/>
                  <a:pt x="131" y="657"/>
                  <a:pt x="108" y="626"/>
                </a:cubicBezTo>
                <a:close/>
                <a:moveTo>
                  <a:pt x="423" y="1"/>
                </a:moveTo>
                <a:cubicBezTo>
                  <a:pt x="386" y="1"/>
                  <a:pt x="348" y="7"/>
                  <a:pt x="310" y="20"/>
                </a:cubicBezTo>
                <a:cubicBezTo>
                  <a:pt x="221" y="56"/>
                  <a:pt x="140" y="118"/>
                  <a:pt x="87" y="198"/>
                </a:cubicBezTo>
                <a:cubicBezTo>
                  <a:pt x="1" y="334"/>
                  <a:pt x="12" y="504"/>
                  <a:pt x="108" y="626"/>
                </a:cubicBezTo>
                <a:lnTo>
                  <a:pt x="108" y="626"/>
                </a:lnTo>
                <a:cubicBezTo>
                  <a:pt x="75" y="583"/>
                  <a:pt x="52" y="532"/>
                  <a:pt x="42" y="475"/>
                </a:cubicBezTo>
                <a:cubicBezTo>
                  <a:pt x="33" y="386"/>
                  <a:pt x="60" y="288"/>
                  <a:pt x="105" y="216"/>
                </a:cubicBezTo>
                <a:cubicBezTo>
                  <a:pt x="146" y="119"/>
                  <a:pt x="227" y="79"/>
                  <a:pt x="316" y="79"/>
                </a:cubicBezTo>
                <a:cubicBezTo>
                  <a:pt x="553" y="79"/>
                  <a:pt x="855" y="357"/>
                  <a:pt x="667" y="564"/>
                </a:cubicBezTo>
                <a:cubicBezTo>
                  <a:pt x="622" y="645"/>
                  <a:pt x="542" y="707"/>
                  <a:pt x="462" y="734"/>
                </a:cubicBezTo>
                <a:cubicBezTo>
                  <a:pt x="428" y="744"/>
                  <a:pt x="393" y="749"/>
                  <a:pt x="359" y="749"/>
                </a:cubicBezTo>
                <a:cubicBezTo>
                  <a:pt x="301" y="749"/>
                  <a:pt x="244" y="735"/>
                  <a:pt x="194" y="707"/>
                </a:cubicBezTo>
                <a:lnTo>
                  <a:pt x="194" y="707"/>
                </a:lnTo>
                <a:cubicBezTo>
                  <a:pt x="251" y="740"/>
                  <a:pt x="314" y="756"/>
                  <a:pt x="377" y="756"/>
                </a:cubicBezTo>
                <a:cubicBezTo>
                  <a:pt x="501" y="756"/>
                  <a:pt x="623" y="695"/>
                  <a:pt x="694" y="582"/>
                </a:cubicBezTo>
                <a:cubicBezTo>
                  <a:pt x="747" y="502"/>
                  <a:pt x="774" y="404"/>
                  <a:pt x="756" y="306"/>
                </a:cubicBezTo>
                <a:cubicBezTo>
                  <a:pt x="742" y="123"/>
                  <a:pt x="590" y="1"/>
                  <a:pt x="423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5" name="Google Shape;1335;p14"/>
          <p:cNvSpPr/>
          <p:nvPr/>
        </p:nvSpPr>
        <p:spPr>
          <a:xfrm>
            <a:off x="6066050" y="1298227"/>
            <a:ext cx="110967" cy="107136"/>
          </a:xfrm>
          <a:custGeom>
            <a:avLst/>
            <a:gdLst/>
            <a:ahLst/>
            <a:cxnLst/>
            <a:rect l="l" t="t" r="r" b="b"/>
            <a:pathLst>
              <a:path w="1072" h="1035" extrusionOk="0">
                <a:moveTo>
                  <a:pt x="579" y="0"/>
                </a:moveTo>
                <a:cubicBezTo>
                  <a:pt x="530" y="0"/>
                  <a:pt x="479" y="9"/>
                  <a:pt x="429" y="26"/>
                </a:cubicBezTo>
                <a:cubicBezTo>
                  <a:pt x="161" y="107"/>
                  <a:pt x="0" y="375"/>
                  <a:pt x="45" y="651"/>
                </a:cubicBezTo>
                <a:cubicBezTo>
                  <a:pt x="72" y="776"/>
                  <a:pt x="143" y="892"/>
                  <a:pt x="259" y="964"/>
                </a:cubicBezTo>
                <a:cubicBezTo>
                  <a:pt x="143" y="892"/>
                  <a:pt x="72" y="776"/>
                  <a:pt x="54" y="651"/>
                </a:cubicBezTo>
                <a:cubicBezTo>
                  <a:pt x="27" y="383"/>
                  <a:pt x="188" y="142"/>
                  <a:pt x="438" y="71"/>
                </a:cubicBezTo>
                <a:cubicBezTo>
                  <a:pt x="480" y="57"/>
                  <a:pt x="523" y="51"/>
                  <a:pt x="565" y="51"/>
                </a:cubicBezTo>
                <a:cubicBezTo>
                  <a:pt x="770" y="51"/>
                  <a:pt x="954" y="203"/>
                  <a:pt x="991" y="410"/>
                </a:cubicBezTo>
                <a:cubicBezTo>
                  <a:pt x="1027" y="669"/>
                  <a:pt x="875" y="928"/>
                  <a:pt x="625" y="1008"/>
                </a:cubicBezTo>
                <a:cubicBezTo>
                  <a:pt x="578" y="1021"/>
                  <a:pt x="531" y="1029"/>
                  <a:pt x="484" y="1029"/>
                </a:cubicBezTo>
                <a:cubicBezTo>
                  <a:pt x="404" y="1029"/>
                  <a:pt x="326" y="1008"/>
                  <a:pt x="259" y="964"/>
                </a:cubicBezTo>
                <a:lnTo>
                  <a:pt x="259" y="964"/>
                </a:lnTo>
                <a:cubicBezTo>
                  <a:pt x="331" y="1011"/>
                  <a:pt x="414" y="1035"/>
                  <a:pt x="498" y="1035"/>
                </a:cubicBezTo>
                <a:cubicBezTo>
                  <a:pt x="541" y="1035"/>
                  <a:pt x="583" y="1029"/>
                  <a:pt x="625" y="1017"/>
                </a:cubicBezTo>
                <a:cubicBezTo>
                  <a:pt x="893" y="937"/>
                  <a:pt x="1071" y="678"/>
                  <a:pt x="1027" y="410"/>
                </a:cubicBezTo>
                <a:cubicBezTo>
                  <a:pt x="997" y="169"/>
                  <a:pt x="801" y="0"/>
                  <a:pt x="579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6" name="Google Shape;1336;p14"/>
          <p:cNvSpPr/>
          <p:nvPr/>
        </p:nvSpPr>
        <p:spPr>
          <a:xfrm>
            <a:off x="5924443" y="1340253"/>
            <a:ext cx="100304" cy="89643"/>
          </a:xfrm>
          <a:custGeom>
            <a:avLst/>
            <a:gdLst/>
            <a:ahLst/>
            <a:cxnLst/>
            <a:rect l="l" t="t" r="r" b="b"/>
            <a:pathLst>
              <a:path w="969" h="866" extrusionOk="0">
                <a:moveTo>
                  <a:pt x="64" y="650"/>
                </a:moveTo>
                <a:cubicBezTo>
                  <a:pt x="92" y="713"/>
                  <a:pt x="140" y="766"/>
                  <a:pt x="199" y="807"/>
                </a:cubicBezTo>
                <a:cubicBezTo>
                  <a:pt x="139" y="765"/>
                  <a:pt x="94" y="711"/>
                  <a:pt x="64" y="650"/>
                </a:cubicBezTo>
                <a:close/>
                <a:moveTo>
                  <a:pt x="199" y="807"/>
                </a:moveTo>
                <a:cubicBezTo>
                  <a:pt x="257" y="844"/>
                  <a:pt x="318" y="863"/>
                  <a:pt x="380" y="864"/>
                </a:cubicBezTo>
                <a:lnTo>
                  <a:pt x="380" y="864"/>
                </a:lnTo>
                <a:cubicBezTo>
                  <a:pt x="318" y="859"/>
                  <a:pt x="257" y="840"/>
                  <a:pt x="199" y="807"/>
                </a:cubicBezTo>
                <a:close/>
                <a:moveTo>
                  <a:pt x="478" y="0"/>
                </a:moveTo>
                <a:cubicBezTo>
                  <a:pt x="436" y="0"/>
                  <a:pt x="393" y="7"/>
                  <a:pt x="351" y="22"/>
                </a:cubicBezTo>
                <a:cubicBezTo>
                  <a:pt x="235" y="58"/>
                  <a:pt x="146" y="129"/>
                  <a:pt x="92" y="227"/>
                </a:cubicBezTo>
                <a:cubicBezTo>
                  <a:pt x="7" y="361"/>
                  <a:pt x="0" y="520"/>
                  <a:pt x="64" y="650"/>
                </a:cubicBezTo>
                <a:lnTo>
                  <a:pt x="64" y="650"/>
                </a:lnTo>
                <a:cubicBezTo>
                  <a:pt x="50" y="618"/>
                  <a:pt x="41" y="585"/>
                  <a:pt x="38" y="549"/>
                </a:cubicBezTo>
                <a:cubicBezTo>
                  <a:pt x="21" y="442"/>
                  <a:pt x="47" y="326"/>
                  <a:pt x="110" y="245"/>
                </a:cubicBezTo>
                <a:cubicBezTo>
                  <a:pt x="189" y="100"/>
                  <a:pt x="310" y="41"/>
                  <a:pt x="430" y="41"/>
                </a:cubicBezTo>
                <a:cubicBezTo>
                  <a:pt x="701" y="41"/>
                  <a:pt x="969" y="344"/>
                  <a:pt x="752" y="647"/>
                </a:cubicBezTo>
                <a:cubicBezTo>
                  <a:pt x="699" y="745"/>
                  <a:pt x="619" y="816"/>
                  <a:pt x="511" y="843"/>
                </a:cubicBezTo>
                <a:cubicBezTo>
                  <a:pt x="470" y="857"/>
                  <a:pt x="429" y="864"/>
                  <a:pt x="388" y="864"/>
                </a:cubicBezTo>
                <a:cubicBezTo>
                  <a:pt x="385" y="864"/>
                  <a:pt x="383" y="864"/>
                  <a:pt x="380" y="864"/>
                </a:cubicBezTo>
                <a:lnTo>
                  <a:pt x="380" y="864"/>
                </a:lnTo>
                <a:cubicBezTo>
                  <a:pt x="393" y="865"/>
                  <a:pt x="406" y="866"/>
                  <a:pt x="419" y="866"/>
                </a:cubicBezTo>
                <a:cubicBezTo>
                  <a:pt x="564" y="866"/>
                  <a:pt x="703" y="794"/>
                  <a:pt x="779" y="665"/>
                </a:cubicBezTo>
                <a:cubicBezTo>
                  <a:pt x="851" y="566"/>
                  <a:pt x="877" y="459"/>
                  <a:pt x="860" y="343"/>
                </a:cubicBezTo>
                <a:cubicBezTo>
                  <a:pt x="838" y="139"/>
                  <a:pt x="667" y="0"/>
                  <a:pt x="478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7" name="Google Shape;1337;p14"/>
          <p:cNvSpPr/>
          <p:nvPr/>
        </p:nvSpPr>
        <p:spPr>
          <a:xfrm>
            <a:off x="6941823" y="856079"/>
            <a:ext cx="812165" cy="817755"/>
          </a:xfrm>
          <a:custGeom>
            <a:avLst/>
            <a:gdLst/>
            <a:ahLst/>
            <a:cxnLst/>
            <a:rect l="l" t="t" r="r" b="b"/>
            <a:pathLst>
              <a:path w="7846" h="7900" extrusionOk="0">
                <a:moveTo>
                  <a:pt x="3303" y="1"/>
                </a:moveTo>
                <a:cubicBezTo>
                  <a:pt x="3303" y="1"/>
                  <a:pt x="3383" y="975"/>
                  <a:pt x="2756" y="975"/>
                </a:cubicBezTo>
                <a:cubicBezTo>
                  <a:pt x="2688" y="975"/>
                  <a:pt x="2612" y="963"/>
                  <a:pt x="2526" y="938"/>
                </a:cubicBezTo>
                <a:lnTo>
                  <a:pt x="2526" y="938"/>
                </a:lnTo>
                <a:cubicBezTo>
                  <a:pt x="2526" y="938"/>
                  <a:pt x="2990" y="1581"/>
                  <a:pt x="2758" y="2107"/>
                </a:cubicBezTo>
                <a:cubicBezTo>
                  <a:pt x="2677" y="2285"/>
                  <a:pt x="2497" y="2346"/>
                  <a:pt x="2285" y="2346"/>
                </a:cubicBezTo>
                <a:cubicBezTo>
                  <a:pt x="1869" y="2346"/>
                  <a:pt x="1333" y="2107"/>
                  <a:pt x="1197" y="2036"/>
                </a:cubicBezTo>
                <a:lnTo>
                  <a:pt x="1197" y="2036"/>
                </a:lnTo>
                <a:cubicBezTo>
                  <a:pt x="1197" y="2036"/>
                  <a:pt x="1321" y="3089"/>
                  <a:pt x="1" y="3723"/>
                </a:cubicBezTo>
                <a:cubicBezTo>
                  <a:pt x="1" y="3723"/>
                  <a:pt x="1" y="3723"/>
                  <a:pt x="2" y="3723"/>
                </a:cubicBezTo>
                <a:cubicBezTo>
                  <a:pt x="42" y="3723"/>
                  <a:pt x="1284" y="3731"/>
                  <a:pt x="1188" y="4802"/>
                </a:cubicBezTo>
                <a:cubicBezTo>
                  <a:pt x="1188" y="4802"/>
                  <a:pt x="1582" y="4414"/>
                  <a:pt x="2032" y="4414"/>
                </a:cubicBezTo>
                <a:cubicBezTo>
                  <a:pt x="2144" y="4414"/>
                  <a:pt x="2260" y="4438"/>
                  <a:pt x="2375" y="4499"/>
                </a:cubicBezTo>
                <a:cubicBezTo>
                  <a:pt x="2955" y="4811"/>
                  <a:pt x="2571" y="5632"/>
                  <a:pt x="1411" y="5989"/>
                </a:cubicBezTo>
                <a:cubicBezTo>
                  <a:pt x="1411" y="5989"/>
                  <a:pt x="2526" y="6757"/>
                  <a:pt x="1723" y="7899"/>
                </a:cubicBezTo>
                <a:cubicBezTo>
                  <a:pt x="1723" y="7899"/>
                  <a:pt x="2222" y="7273"/>
                  <a:pt x="2914" y="7273"/>
                </a:cubicBezTo>
                <a:cubicBezTo>
                  <a:pt x="3171" y="7273"/>
                  <a:pt x="3454" y="7359"/>
                  <a:pt x="3749" y="7596"/>
                </a:cubicBezTo>
                <a:cubicBezTo>
                  <a:pt x="3749" y="7596"/>
                  <a:pt x="3696" y="6043"/>
                  <a:pt x="4347" y="5829"/>
                </a:cubicBezTo>
                <a:cubicBezTo>
                  <a:pt x="4389" y="5815"/>
                  <a:pt x="4427" y="5809"/>
                  <a:pt x="4463" y="5809"/>
                </a:cubicBezTo>
                <a:cubicBezTo>
                  <a:pt x="4982" y="5809"/>
                  <a:pt x="4865" y="7185"/>
                  <a:pt x="4865" y="7185"/>
                </a:cubicBezTo>
                <a:cubicBezTo>
                  <a:pt x="4865" y="7185"/>
                  <a:pt x="5071" y="7053"/>
                  <a:pt x="5362" y="7053"/>
                </a:cubicBezTo>
                <a:cubicBezTo>
                  <a:pt x="5656" y="7053"/>
                  <a:pt x="6037" y="7188"/>
                  <a:pt x="6382" y="7730"/>
                </a:cubicBezTo>
                <a:cubicBezTo>
                  <a:pt x="6382" y="7730"/>
                  <a:pt x="6453" y="6248"/>
                  <a:pt x="7292" y="5847"/>
                </a:cubicBezTo>
                <a:cubicBezTo>
                  <a:pt x="7292" y="5847"/>
                  <a:pt x="6382" y="5034"/>
                  <a:pt x="6507" y="4597"/>
                </a:cubicBezTo>
                <a:cubicBezTo>
                  <a:pt x="6623" y="4160"/>
                  <a:pt x="7605" y="4115"/>
                  <a:pt x="7605" y="4115"/>
                </a:cubicBezTo>
                <a:cubicBezTo>
                  <a:pt x="7605" y="4115"/>
                  <a:pt x="7203" y="3419"/>
                  <a:pt x="7846" y="3062"/>
                </a:cubicBezTo>
                <a:cubicBezTo>
                  <a:pt x="7846" y="3062"/>
                  <a:pt x="6677" y="2598"/>
                  <a:pt x="6962" y="1884"/>
                </a:cubicBezTo>
                <a:lnTo>
                  <a:pt x="6962" y="1884"/>
                </a:lnTo>
                <a:cubicBezTo>
                  <a:pt x="6962" y="1884"/>
                  <a:pt x="6188" y="2577"/>
                  <a:pt x="5284" y="2577"/>
                </a:cubicBezTo>
                <a:cubicBezTo>
                  <a:pt x="5237" y="2577"/>
                  <a:pt x="5189" y="2575"/>
                  <a:pt x="5141" y="2571"/>
                </a:cubicBezTo>
                <a:cubicBezTo>
                  <a:pt x="5141" y="2571"/>
                  <a:pt x="4445" y="1563"/>
                  <a:pt x="4677" y="518"/>
                </a:cubicBezTo>
                <a:lnTo>
                  <a:pt x="4677" y="518"/>
                </a:lnTo>
                <a:cubicBezTo>
                  <a:pt x="4677" y="518"/>
                  <a:pt x="4509" y="576"/>
                  <a:pt x="4281" y="576"/>
                </a:cubicBezTo>
                <a:cubicBezTo>
                  <a:pt x="3978" y="576"/>
                  <a:pt x="3568" y="474"/>
                  <a:pt x="33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8" name="Google Shape;1338;p14"/>
          <p:cNvSpPr/>
          <p:nvPr/>
        </p:nvSpPr>
        <p:spPr>
          <a:xfrm>
            <a:off x="7077840" y="878231"/>
            <a:ext cx="597685" cy="646959"/>
          </a:xfrm>
          <a:custGeom>
            <a:avLst/>
            <a:gdLst/>
            <a:ahLst/>
            <a:cxnLst/>
            <a:rect l="l" t="t" r="r" b="b"/>
            <a:pathLst>
              <a:path w="5774" h="6250" extrusionOk="0">
                <a:moveTo>
                  <a:pt x="4363" y="1"/>
                </a:moveTo>
                <a:cubicBezTo>
                  <a:pt x="4336" y="1"/>
                  <a:pt x="4292" y="19"/>
                  <a:pt x="4318" y="46"/>
                </a:cubicBezTo>
                <a:cubicBezTo>
                  <a:pt x="4399" y="179"/>
                  <a:pt x="4434" y="340"/>
                  <a:pt x="4425" y="492"/>
                </a:cubicBezTo>
                <a:cubicBezTo>
                  <a:pt x="4434" y="1027"/>
                  <a:pt x="4193" y="1563"/>
                  <a:pt x="3935" y="2018"/>
                </a:cubicBezTo>
                <a:cubicBezTo>
                  <a:pt x="3881" y="2107"/>
                  <a:pt x="3827" y="2197"/>
                  <a:pt x="3774" y="2286"/>
                </a:cubicBezTo>
                <a:lnTo>
                  <a:pt x="2614" y="920"/>
                </a:lnTo>
                <a:cubicBezTo>
                  <a:pt x="2560" y="849"/>
                  <a:pt x="2507" y="786"/>
                  <a:pt x="2444" y="715"/>
                </a:cubicBezTo>
                <a:cubicBezTo>
                  <a:pt x="2444" y="715"/>
                  <a:pt x="2443" y="714"/>
                  <a:pt x="2443" y="714"/>
                </a:cubicBezTo>
                <a:lnTo>
                  <a:pt x="2443" y="714"/>
                </a:lnTo>
                <a:cubicBezTo>
                  <a:pt x="2437" y="714"/>
                  <a:pt x="3128" y="1623"/>
                  <a:pt x="3497" y="2107"/>
                </a:cubicBezTo>
                <a:cubicBezTo>
                  <a:pt x="3560" y="2188"/>
                  <a:pt x="3631" y="2295"/>
                  <a:pt x="3694" y="2366"/>
                </a:cubicBezTo>
                <a:lnTo>
                  <a:pt x="2462" y="2670"/>
                </a:lnTo>
                <a:cubicBezTo>
                  <a:pt x="1780" y="2829"/>
                  <a:pt x="0" y="3384"/>
                  <a:pt x="24" y="3384"/>
                </a:cubicBezTo>
                <a:cubicBezTo>
                  <a:pt x="25" y="3384"/>
                  <a:pt x="25" y="3384"/>
                  <a:pt x="25" y="3384"/>
                </a:cubicBezTo>
                <a:lnTo>
                  <a:pt x="1311" y="3053"/>
                </a:lnTo>
                <a:lnTo>
                  <a:pt x="3363" y="2545"/>
                </a:lnTo>
                <a:lnTo>
                  <a:pt x="3640" y="2482"/>
                </a:lnTo>
                <a:lnTo>
                  <a:pt x="3381" y="2893"/>
                </a:lnTo>
                <a:cubicBezTo>
                  <a:pt x="3203" y="3187"/>
                  <a:pt x="3015" y="3482"/>
                  <a:pt x="2828" y="3776"/>
                </a:cubicBezTo>
                <a:cubicBezTo>
                  <a:pt x="2498" y="4321"/>
                  <a:pt x="2158" y="4865"/>
                  <a:pt x="1810" y="5410"/>
                </a:cubicBezTo>
                <a:lnTo>
                  <a:pt x="1471" y="5963"/>
                </a:lnTo>
                <a:lnTo>
                  <a:pt x="1355" y="6141"/>
                </a:lnTo>
                <a:cubicBezTo>
                  <a:pt x="1337" y="6168"/>
                  <a:pt x="1311" y="6204"/>
                  <a:pt x="1302" y="6231"/>
                </a:cubicBezTo>
                <a:cubicBezTo>
                  <a:pt x="1293" y="6240"/>
                  <a:pt x="1293" y="6240"/>
                  <a:pt x="1293" y="6248"/>
                </a:cubicBezTo>
                <a:lnTo>
                  <a:pt x="1293" y="6248"/>
                </a:lnTo>
                <a:cubicBezTo>
                  <a:pt x="1319" y="6212"/>
                  <a:pt x="2540" y="4542"/>
                  <a:pt x="2864" y="4026"/>
                </a:cubicBezTo>
                <a:cubicBezTo>
                  <a:pt x="3158" y="3553"/>
                  <a:pt x="3462" y="3044"/>
                  <a:pt x="3756" y="2562"/>
                </a:cubicBezTo>
                <a:cubicBezTo>
                  <a:pt x="3827" y="2911"/>
                  <a:pt x="3890" y="3285"/>
                  <a:pt x="3952" y="3633"/>
                </a:cubicBezTo>
                <a:cubicBezTo>
                  <a:pt x="4086" y="4294"/>
                  <a:pt x="4211" y="4954"/>
                  <a:pt x="4336" y="5624"/>
                </a:cubicBezTo>
                <a:cubicBezTo>
                  <a:pt x="4372" y="5775"/>
                  <a:pt x="4399" y="5927"/>
                  <a:pt x="4425" y="6079"/>
                </a:cubicBezTo>
                <a:cubicBezTo>
                  <a:pt x="4426" y="6081"/>
                  <a:pt x="4426" y="6081"/>
                  <a:pt x="4426" y="6081"/>
                </a:cubicBezTo>
                <a:cubicBezTo>
                  <a:pt x="4430" y="6081"/>
                  <a:pt x="4361" y="5297"/>
                  <a:pt x="4300" y="4838"/>
                </a:cubicBezTo>
                <a:cubicBezTo>
                  <a:pt x="4211" y="4187"/>
                  <a:pt x="4077" y="3526"/>
                  <a:pt x="3952" y="2857"/>
                </a:cubicBezTo>
                <a:lnTo>
                  <a:pt x="3872" y="2455"/>
                </a:lnTo>
                <a:lnTo>
                  <a:pt x="3872" y="2455"/>
                </a:lnTo>
                <a:lnTo>
                  <a:pt x="4827" y="2714"/>
                </a:lnTo>
                <a:cubicBezTo>
                  <a:pt x="5113" y="2786"/>
                  <a:pt x="5773" y="2919"/>
                  <a:pt x="5773" y="2919"/>
                </a:cubicBezTo>
                <a:cubicBezTo>
                  <a:pt x="5773" y="2919"/>
                  <a:pt x="4595" y="2554"/>
                  <a:pt x="4042" y="2411"/>
                </a:cubicBezTo>
                <a:lnTo>
                  <a:pt x="3890" y="2366"/>
                </a:lnTo>
                <a:lnTo>
                  <a:pt x="3943" y="2277"/>
                </a:lnTo>
                <a:cubicBezTo>
                  <a:pt x="4247" y="1786"/>
                  <a:pt x="4541" y="1224"/>
                  <a:pt x="4568" y="635"/>
                </a:cubicBezTo>
                <a:cubicBezTo>
                  <a:pt x="4577" y="447"/>
                  <a:pt x="4568" y="215"/>
                  <a:pt x="4461" y="55"/>
                </a:cubicBezTo>
                <a:cubicBezTo>
                  <a:pt x="4434" y="19"/>
                  <a:pt x="4399" y="1"/>
                  <a:pt x="4363" y="1"/>
                </a:cubicBezTo>
                <a:close/>
                <a:moveTo>
                  <a:pt x="1293" y="6248"/>
                </a:moveTo>
                <a:lnTo>
                  <a:pt x="1293" y="6248"/>
                </a:lnTo>
                <a:cubicBezTo>
                  <a:pt x="1292" y="6249"/>
                  <a:pt x="1292" y="6249"/>
                  <a:pt x="1292" y="6249"/>
                </a:cubicBezTo>
                <a:cubicBezTo>
                  <a:pt x="1292" y="6249"/>
                  <a:pt x="1292" y="6249"/>
                  <a:pt x="1293" y="6248"/>
                </a:cubicBezTo>
                <a:cubicBezTo>
                  <a:pt x="1293" y="6248"/>
                  <a:pt x="1293" y="6248"/>
                  <a:pt x="1293" y="624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9" name="Google Shape;1339;p14"/>
          <p:cNvSpPr/>
          <p:nvPr/>
        </p:nvSpPr>
        <p:spPr>
          <a:xfrm>
            <a:off x="6941823" y="1033501"/>
            <a:ext cx="656068" cy="632880"/>
          </a:xfrm>
          <a:custGeom>
            <a:avLst/>
            <a:gdLst/>
            <a:ahLst/>
            <a:cxnLst/>
            <a:rect l="l" t="t" r="r" b="b"/>
            <a:pathLst>
              <a:path w="6338" h="6114" extrusionOk="0">
                <a:moveTo>
                  <a:pt x="2821" y="0"/>
                </a:moveTo>
                <a:cubicBezTo>
                  <a:pt x="2830" y="134"/>
                  <a:pt x="2803" y="268"/>
                  <a:pt x="2750" y="393"/>
                </a:cubicBezTo>
                <a:cubicBezTo>
                  <a:pt x="2517" y="920"/>
                  <a:pt x="1393" y="429"/>
                  <a:pt x="1197" y="322"/>
                </a:cubicBezTo>
                <a:cubicBezTo>
                  <a:pt x="1197" y="322"/>
                  <a:pt x="1322" y="1375"/>
                  <a:pt x="1" y="2009"/>
                </a:cubicBezTo>
                <a:cubicBezTo>
                  <a:pt x="1" y="2009"/>
                  <a:pt x="1286" y="2000"/>
                  <a:pt x="1188" y="3088"/>
                </a:cubicBezTo>
                <a:cubicBezTo>
                  <a:pt x="1188" y="3088"/>
                  <a:pt x="1803" y="2482"/>
                  <a:pt x="2375" y="2785"/>
                </a:cubicBezTo>
                <a:cubicBezTo>
                  <a:pt x="2955" y="3097"/>
                  <a:pt x="2562" y="3918"/>
                  <a:pt x="1402" y="4275"/>
                </a:cubicBezTo>
                <a:cubicBezTo>
                  <a:pt x="1402" y="4275"/>
                  <a:pt x="2473" y="5007"/>
                  <a:pt x="1768" y="6114"/>
                </a:cubicBezTo>
                <a:lnTo>
                  <a:pt x="1777" y="6114"/>
                </a:lnTo>
                <a:cubicBezTo>
                  <a:pt x="2000" y="5882"/>
                  <a:pt x="2812" y="5132"/>
                  <a:pt x="3740" y="5882"/>
                </a:cubicBezTo>
                <a:cubicBezTo>
                  <a:pt x="3740" y="5882"/>
                  <a:pt x="3696" y="4329"/>
                  <a:pt x="4347" y="4115"/>
                </a:cubicBezTo>
                <a:cubicBezTo>
                  <a:pt x="4749" y="3981"/>
                  <a:pt x="4856" y="4525"/>
                  <a:pt x="4874" y="4972"/>
                </a:cubicBezTo>
                <a:cubicBezTo>
                  <a:pt x="6337" y="3071"/>
                  <a:pt x="5186" y="304"/>
                  <a:pt x="2812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0" name="Google Shape;1340;p14"/>
          <p:cNvSpPr/>
          <p:nvPr/>
        </p:nvSpPr>
        <p:spPr>
          <a:xfrm>
            <a:off x="6934474" y="845003"/>
            <a:ext cx="825105" cy="828831"/>
          </a:xfrm>
          <a:custGeom>
            <a:avLst/>
            <a:gdLst/>
            <a:ahLst/>
            <a:cxnLst/>
            <a:rect l="l" t="t" r="r" b="b"/>
            <a:pathLst>
              <a:path w="7971" h="8007" extrusionOk="0">
                <a:moveTo>
                  <a:pt x="4653" y="5939"/>
                </a:moveTo>
                <a:lnTo>
                  <a:pt x="4653" y="5939"/>
                </a:lnTo>
                <a:cubicBezTo>
                  <a:pt x="4674" y="5950"/>
                  <a:pt x="4694" y="5964"/>
                  <a:pt x="4713" y="5980"/>
                </a:cubicBezTo>
                <a:cubicBezTo>
                  <a:pt x="4743" y="6011"/>
                  <a:pt x="4769" y="6044"/>
                  <a:pt x="4793" y="6079"/>
                </a:cubicBezTo>
                <a:lnTo>
                  <a:pt x="4793" y="6079"/>
                </a:lnTo>
                <a:cubicBezTo>
                  <a:pt x="4772" y="6044"/>
                  <a:pt x="4748" y="6012"/>
                  <a:pt x="4722" y="5980"/>
                </a:cubicBezTo>
                <a:cubicBezTo>
                  <a:pt x="4702" y="5964"/>
                  <a:pt x="4678" y="5950"/>
                  <a:pt x="4653" y="5939"/>
                </a:cubicBezTo>
                <a:close/>
                <a:moveTo>
                  <a:pt x="4793" y="6079"/>
                </a:moveTo>
                <a:cubicBezTo>
                  <a:pt x="4851" y="6173"/>
                  <a:pt x="4889" y="6277"/>
                  <a:pt x="4909" y="6382"/>
                </a:cubicBezTo>
                <a:cubicBezTo>
                  <a:pt x="4890" y="6273"/>
                  <a:pt x="4852" y="6169"/>
                  <a:pt x="4793" y="6079"/>
                </a:cubicBezTo>
                <a:close/>
                <a:moveTo>
                  <a:pt x="4529" y="5907"/>
                </a:moveTo>
                <a:cubicBezTo>
                  <a:pt x="4519" y="5907"/>
                  <a:pt x="4509" y="5908"/>
                  <a:pt x="4498" y="5909"/>
                </a:cubicBezTo>
                <a:cubicBezTo>
                  <a:pt x="4418" y="5927"/>
                  <a:pt x="4347" y="5954"/>
                  <a:pt x="4284" y="5998"/>
                </a:cubicBezTo>
                <a:cubicBezTo>
                  <a:pt x="4168" y="6096"/>
                  <a:pt x="4070" y="6221"/>
                  <a:pt x="4016" y="6364"/>
                </a:cubicBezTo>
                <a:cubicBezTo>
                  <a:pt x="3963" y="6498"/>
                  <a:pt x="3918" y="6650"/>
                  <a:pt x="3892" y="6802"/>
                </a:cubicBezTo>
                <a:cubicBezTo>
                  <a:pt x="3838" y="7096"/>
                  <a:pt x="3811" y="7400"/>
                  <a:pt x="3820" y="7703"/>
                </a:cubicBezTo>
                <a:cubicBezTo>
                  <a:pt x="3820" y="7400"/>
                  <a:pt x="3847" y="7096"/>
                  <a:pt x="3909" y="6793"/>
                </a:cubicBezTo>
                <a:cubicBezTo>
                  <a:pt x="3936" y="6650"/>
                  <a:pt x="3981" y="6498"/>
                  <a:pt x="4043" y="6364"/>
                </a:cubicBezTo>
                <a:cubicBezTo>
                  <a:pt x="4097" y="6221"/>
                  <a:pt x="4186" y="6096"/>
                  <a:pt x="4311" y="6007"/>
                </a:cubicBezTo>
                <a:cubicBezTo>
                  <a:pt x="4365" y="5963"/>
                  <a:pt x="4436" y="5927"/>
                  <a:pt x="4516" y="5918"/>
                </a:cubicBezTo>
                <a:cubicBezTo>
                  <a:pt x="4526" y="5917"/>
                  <a:pt x="4535" y="5916"/>
                  <a:pt x="4544" y="5916"/>
                </a:cubicBezTo>
                <a:cubicBezTo>
                  <a:pt x="4581" y="5916"/>
                  <a:pt x="4619" y="5925"/>
                  <a:pt x="4653" y="5939"/>
                </a:cubicBezTo>
                <a:lnTo>
                  <a:pt x="4653" y="5939"/>
                </a:lnTo>
                <a:cubicBezTo>
                  <a:pt x="4614" y="5918"/>
                  <a:pt x="4573" y="5907"/>
                  <a:pt x="4529" y="5907"/>
                </a:cubicBezTo>
                <a:close/>
                <a:moveTo>
                  <a:pt x="3356" y="1"/>
                </a:moveTo>
                <a:lnTo>
                  <a:pt x="3356" y="108"/>
                </a:lnTo>
                <a:cubicBezTo>
                  <a:pt x="3365" y="224"/>
                  <a:pt x="3356" y="349"/>
                  <a:pt x="3338" y="474"/>
                </a:cubicBezTo>
                <a:cubicBezTo>
                  <a:pt x="3320" y="590"/>
                  <a:pt x="3285" y="706"/>
                  <a:pt x="3231" y="822"/>
                </a:cubicBezTo>
                <a:cubicBezTo>
                  <a:pt x="3178" y="929"/>
                  <a:pt x="3079" y="1009"/>
                  <a:pt x="2963" y="1045"/>
                </a:cubicBezTo>
                <a:cubicBezTo>
                  <a:pt x="2914" y="1055"/>
                  <a:pt x="2866" y="1060"/>
                  <a:pt x="2819" y="1060"/>
                </a:cubicBezTo>
                <a:cubicBezTo>
                  <a:pt x="2751" y="1060"/>
                  <a:pt x="2684" y="1050"/>
                  <a:pt x="2618" y="1030"/>
                </a:cubicBezTo>
                <a:lnTo>
                  <a:pt x="2618" y="1030"/>
                </a:lnTo>
                <a:cubicBezTo>
                  <a:pt x="2617" y="1029"/>
                  <a:pt x="2616" y="1028"/>
                  <a:pt x="2615" y="1027"/>
                </a:cubicBezTo>
                <a:lnTo>
                  <a:pt x="2614" y="1029"/>
                </a:lnTo>
                <a:lnTo>
                  <a:pt x="2614" y="1029"/>
                </a:lnTo>
                <a:cubicBezTo>
                  <a:pt x="2612" y="1029"/>
                  <a:pt x="2609" y="1028"/>
                  <a:pt x="2606" y="1027"/>
                </a:cubicBezTo>
                <a:lnTo>
                  <a:pt x="2544" y="1009"/>
                </a:lnTo>
                <a:lnTo>
                  <a:pt x="2544" y="1009"/>
                </a:lnTo>
                <a:lnTo>
                  <a:pt x="2580" y="1063"/>
                </a:lnTo>
                <a:cubicBezTo>
                  <a:pt x="2713" y="1259"/>
                  <a:pt x="2812" y="1482"/>
                  <a:pt x="2856" y="1723"/>
                </a:cubicBezTo>
                <a:cubicBezTo>
                  <a:pt x="2874" y="1839"/>
                  <a:pt x="2874" y="1964"/>
                  <a:pt x="2847" y="2080"/>
                </a:cubicBezTo>
                <a:cubicBezTo>
                  <a:pt x="2838" y="2107"/>
                  <a:pt x="2838" y="2134"/>
                  <a:pt x="2821" y="2161"/>
                </a:cubicBezTo>
                <a:cubicBezTo>
                  <a:pt x="2812" y="2196"/>
                  <a:pt x="2803" y="2223"/>
                  <a:pt x="2785" y="2241"/>
                </a:cubicBezTo>
                <a:cubicBezTo>
                  <a:pt x="2758" y="2294"/>
                  <a:pt x="2713" y="2339"/>
                  <a:pt x="2669" y="2366"/>
                </a:cubicBezTo>
                <a:cubicBezTo>
                  <a:pt x="2575" y="2413"/>
                  <a:pt x="2468" y="2439"/>
                  <a:pt x="2365" y="2439"/>
                </a:cubicBezTo>
                <a:cubicBezTo>
                  <a:pt x="2350" y="2439"/>
                  <a:pt x="2335" y="2438"/>
                  <a:pt x="2321" y="2437"/>
                </a:cubicBezTo>
                <a:cubicBezTo>
                  <a:pt x="2205" y="2428"/>
                  <a:pt x="2080" y="2410"/>
                  <a:pt x="1964" y="2384"/>
                </a:cubicBezTo>
                <a:cubicBezTo>
                  <a:pt x="1723" y="2321"/>
                  <a:pt x="1500" y="2232"/>
                  <a:pt x="1285" y="2125"/>
                </a:cubicBezTo>
                <a:lnTo>
                  <a:pt x="1250" y="2107"/>
                </a:lnTo>
                <a:lnTo>
                  <a:pt x="1250" y="2143"/>
                </a:lnTo>
                <a:cubicBezTo>
                  <a:pt x="1259" y="2321"/>
                  <a:pt x="1232" y="2500"/>
                  <a:pt x="1169" y="2678"/>
                </a:cubicBezTo>
                <a:cubicBezTo>
                  <a:pt x="1107" y="2848"/>
                  <a:pt x="1027" y="3008"/>
                  <a:pt x="911" y="3151"/>
                </a:cubicBezTo>
                <a:cubicBezTo>
                  <a:pt x="803" y="3294"/>
                  <a:pt x="670" y="3419"/>
                  <a:pt x="527" y="3535"/>
                </a:cubicBezTo>
                <a:cubicBezTo>
                  <a:pt x="455" y="3589"/>
                  <a:pt x="384" y="3642"/>
                  <a:pt x="304" y="3687"/>
                </a:cubicBezTo>
                <a:cubicBezTo>
                  <a:pt x="229" y="3728"/>
                  <a:pt x="154" y="3770"/>
                  <a:pt x="79" y="3812"/>
                </a:cubicBezTo>
                <a:lnTo>
                  <a:pt x="79" y="3812"/>
                </a:lnTo>
                <a:cubicBezTo>
                  <a:pt x="76" y="3812"/>
                  <a:pt x="74" y="3812"/>
                  <a:pt x="72" y="3812"/>
                </a:cubicBezTo>
                <a:lnTo>
                  <a:pt x="73" y="3815"/>
                </a:lnTo>
                <a:lnTo>
                  <a:pt x="73" y="3815"/>
                </a:lnTo>
                <a:cubicBezTo>
                  <a:pt x="69" y="3817"/>
                  <a:pt x="66" y="3819"/>
                  <a:pt x="63" y="3821"/>
                </a:cubicBezTo>
                <a:lnTo>
                  <a:pt x="0" y="3847"/>
                </a:lnTo>
                <a:lnTo>
                  <a:pt x="63" y="3847"/>
                </a:lnTo>
                <a:cubicBezTo>
                  <a:pt x="214" y="3856"/>
                  <a:pt x="366" y="3874"/>
                  <a:pt x="509" y="3919"/>
                </a:cubicBezTo>
                <a:cubicBezTo>
                  <a:pt x="661" y="3954"/>
                  <a:pt x="795" y="4017"/>
                  <a:pt x="920" y="4106"/>
                </a:cubicBezTo>
                <a:cubicBezTo>
                  <a:pt x="1036" y="4195"/>
                  <a:pt x="1134" y="4320"/>
                  <a:pt x="1178" y="4463"/>
                </a:cubicBezTo>
                <a:cubicBezTo>
                  <a:pt x="1232" y="4606"/>
                  <a:pt x="1250" y="4758"/>
                  <a:pt x="1232" y="4909"/>
                </a:cubicBezTo>
                <a:lnTo>
                  <a:pt x="1232" y="4945"/>
                </a:lnTo>
                <a:lnTo>
                  <a:pt x="1268" y="4918"/>
                </a:lnTo>
                <a:cubicBezTo>
                  <a:pt x="1375" y="4820"/>
                  <a:pt x="1491" y="4740"/>
                  <a:pt x="1625" y="4668"/>
                </a:cubicBezTo>
                <a:cubicBezTo>
                  <a:pt x="1750" y="4597"/>
                  <a:pt x="1892" y="4552"/>
                  <a:pt x="2035" y="4544"/>
                </a:cubicBezTo>
                <a:cubicBezTo>
                  <a:pt x="2054" y="4542"/>
                  <a:pt x="2072" y="4542"/>
                  <a:pt x="2091" y="4542"/>
                </a:cubicBezTo>
                <a:cubicBezTo>
                  <a:pt x="2222" y="4542"/>
                  <a:pt x="2345" y="4570"/>
                  <a:pt x="2455" y="4633"/>
                </a:cubicBezTo>
                <a:cubicBezTo>
                  <a:pt x="2580" y="4704"/>
                  <a:pt x="2669" y="4829"/>
                  <a:pt x="2687" y="4972"/>
                </a:cubicBezTo>
                <a:cubicBezTo>
                  <a:pt x="2696" y="5115"/>
                  <a:pt x="2651" y="5258"/>
                  <a:pt x="2562" y="5374"/>
                </a:cubicBezTo>
                <a:cubicBezTo>
                  <a:pt x="2472" y="5498"/>
                  <a:pt x="2374" y="5606"/>
                  <a:pt x="2258" y="5686"/>
                </a:cubicBezTo>
                <a:cubicBezTo>
                  <a:pt x="2017" y="5864"/>
                  <a:pt x="1758" y="5998"/>
                  <a:pt x="1473" y="6079"/>
                </a:cubicBezTo>
                <a:lnTo>
                  <a:pt x="1446" y="6088"/>
                </a:lnTo>
                <a:lnTo>
                  <a:pt x="1473" y="6105"/>
                </a:lnTo>
                <a:cubicBezTo>
                  <a:pt x="1616" y="6212"/>
                  <a:pt x="1741" y="6346"/>
                  <a:pt x="1839" y="6489"/>
                </a:cubicBezTo>
                <a:cubicBezTo>
                  <a:pt x="1946" y="6641"/>
                  <a:pt x="2017" y="6802"/>
                  <a:pt x="2053" y="6980"/>
                </a:cubicBezTo>
                <a:cubicBezTo>
                  <a:pt x="2080" y="7159"/>
                  <a:pt x="2071" y="7337"/>
                  <a:pt x="2017" y="7516"/>
                </a:cubicBezTo>
                <a:cubicBezTo>
                  <a:pt x="1999" y="7596"/>
                  <a:pt x="1964" y="7685"/>
                  <a:pt x="1928" y="7765"/>
                </a:cubicBezTo>
                <a:cubicBezTo>
                  <a:pt x="1883" y="7846"/>
                  <a:pt x="1830" y="7917"/>
                  <a:pt x="1785" y="7997"/>
                </a:cubicBezTo>
                <a:lnTo>
                  <a:pt x="1794" y="8006"/>
                </a:lnTo>
                <a:cubicBezTo>
                  <a:pt x="1796" y="8005"/>
                  <a:pt x="1797" y="8003"/>
                  <a:pt x="1798" y="8002"/>
                </a:cubicBezTo>
                <a:lnTo>
                  <a:pt x="1798" y="8002"/>
                </a:lnTo>
                <a:lnTo>
                  <a:pt x="1803" y="8006"/>
                </a:lnTo>
                <a:cubicBezTo>
                  <a:pt x="1809" y="7996"/>
                  <a:pt x="1815" y="7985"/>
                  <a:pt x="1822" y="7974"/>
                </a:cubicBezTo>
                <a:lnTo>
                  <a:pt x="1822" y="7974"/>
                </a:lnTo>
                <a:cubicBezTo>
                  <a:pt x="1940" y="7837"/>
                  <a:pt x="2074" y="7723"/>
                  <a:pt x="2223" y="7632"/>
                </a:cubicBezTo>
                <a:cubicBezTo>
                  <a:pt x="2383" y="7524"/>
                  <a:pt x="2562" y="7444"/>
                  <a:pt x="2749" y="7408"/>
                </a:cubicBezTo>
                <a:cubicBezTo>
                  <a:pt x="2794" y="7400"/>
                  <a:pt x="2838" y="7382"/>
                  <a:pt x="2892" y="7382"/>
                </a:cubicBezTo>
                <a:lnTo>
                  <a:pt x="3035" y="7382"/>
                </a:lnTo>
                <a:cubicBezTo>
                  <a:pt x="3222" y="7400"/>
                  <a:pt x="3410" y="7453"/>
                  <a:pt x="3579" y="7551"/>
                </a:cubicBezTo>
                <a:cubicBezTo>
                  <a:pt x="3659" y="7596"/>
                  <a:pt x="3740" y="7649"/>
                  <a:pt x="3820" y="7703"/>
                </a:cubicBezTo>
                <a:cubicBezTo>
                  <a:pt x="3740" y="7649"/>
                  <a:pt x="3659" y="7587"/>
                  <a:pt x="3579" y="7542"/>
                </a:cubicBezTo>
                <a:cubicBezTo>
                  <a:pt x="3499" y="7489"/>
                  <a:pt x="3410" y="7453"/>
                  <a:pt x="3320" y="7426"/>
                </a:cubicBezTo>
                <a:cubicBezTo>
                  <a:pt x="3222" y="7400"/>
                  <a:pt x="3133" y="7382"/>
                  <a:pt x="3035" y="7373"/>
                </a:cubicBezTo>
                <a:lnTo>
                  <a:pt x="2892" y="7373"/>
                </a:lnTo>
                <a:cubicBezTo>
                  <a:pt x="2847" y="7382"/>
                  <a:pt x="2794" y="7382"/>
                  <a:pt x="2749" y="7400"/>
                </a:cubicBezTo>
                <a:cubicBezTo>
                  <a:pt x="2562" y="7435"/>
                  <a:pt x="2383" y="7516"/>
                  <a:pt x="2223" y="7623"/>
                </a:cubicBezTo>
                <a:cubicBezTo>
                  <a:pt x="2080" y="7710"/>
                  <a:pt x="1952" y="7818"/>
                  <a:pt x="1837" y="7947"/>
                </a:cubicBezTo>
                <a:lnTo>
                  <a:pt x="1837" y="7947"/>
                </a:lnTo>
                <a:cubicBezTo>
                  <a:pt x="1873" y="7886"/>
                  <a:pt x="1910" y="7826"/>
                  <a:pt x="1937" y="7765"/>
                </a:cubicBezTo>
                <a:cubicBezTo>
                  <a:pt x="1982" y="7685"/>
                  <a:pt x="2017" y="7605"/>
                  <a:pt x="2035" y="7516"/>
                </a:cubicBezTo>
                <a:cubicBezTo>
                  <a:pt x="2098" y="7337"/>
                  <a:pt x="2107" y="7159"/>
                  <a:pt x="2071" y="6980"/>
                </a:cubicBezTo>
                <a:cubicBezTo>
                  <a:pt x="2035" y="6793"/>
                  <a:pt x="1964" y="6623"/>
                  <a:pt x="1866" y="6471"/>
                </a:cubicBezTo>
                <a:cubicBezTo>
                  <a:pt x="1764" y="6336"/>
                  <a:pt x="1647" y="6209"/>
                  <a:pt x="1514" y="6098"/>
                </a:cubicBezTo>
                <a:lnTo>
                  <a:pt x="1514" y="6098"/>
                </a:lnTo>
                <a:cubicBezTo>
                  <a:pt x="1791" y="6009"/>
                  <a:pt x="2051" y="5878"/>
                  <a:pt x="2285" y="5713"/>
                </a:cubicBezTo>
                <a:cubicBezTo>
                  <a:pt x="2401" y="5623"/>
                  <a:pt x="2508" y="5516"/>
                  <a:pt x="2597" y="5391"/>
                </a:cubicBezTo>
                <a:cubicBezTo>
                  <a:pt x="2687" y="5266"/>
                  <a:pt x="2731" y="5115"/>
                  <a:pt x="2731" y="4963"/>
                </a:cubicBezTo>
                <a:cubicBezTo>
                  <a:pt x="2713" y="4811"/>
                  <a:pt x="2624" y="4677"/>
                  <a:pt x="2481" y="4606"/>
                </a:cubicBezTo>
                <a:cubicBezTo>
                  <a:pt x="2370" y="4539"/>
                  <a:pt x="2247" y="4503"/>
                  <a:pt x="2121" y="4503"/>
                </a:cubicBezTo>
                <a:cubicBezTo>
                  <a:pt x="2095" y="4503"/>
                  <a:pt x="2070" y="4505"/>
                  <a:pt x="2044" y="4508"/>
                </a:cubicBezTo>
                <a:cubicBezTo>
                  <a:pt x="1901" y="4517"/>
                  <a:pt x="1750" y="4561"/>
                  <a:pt x="1616" y="4633"/>
                </a:cubicBezTo>
                <a:cubicBezTo>
                  <a:pt x="1504" y="4697"/>
                  <a:pt x="1392" y="4767"/>
                  <a:pt x="1287" y="4858"/>
                </a:cubicBezTo>
                <a:lnTo>
                  <a:pt x="1287" y="4858"/>
                </a:lnTo>
                <a:cubicBezTo>
                  <a:pt x="1291" y="4719"/>
                  <a:pt x="1272" y="4575"/>
                  <a:pt x="1223" y="4445"/>
                </a:cubicBezTo>
                <a:cubicBezTo>
                  <a:pt x="1169" y="4294"/>
                  <a:pt x="1080" y="4169"/>
                  <a:pt x="946" y="4079"/>
                </a:cubicBezTo>
                <a:cubicBezTo>
                  <a:pt x="821" y="3981"/>
                  <a:pt x="687" y="3919"/>
                  <a:pt x="536" y="3874"/>
                </a:cubicBezTo>
                <a:cubicBezTo>
                  <a:pt x="407" y="3844"/>
                  <a:pt x="279" y="3820"/>
                  <a:pt x="145" y="3814"/>
                </a:cubicBezTo>
                <a:lnTo>
                  <a:pt x="145" y="3814"/>
                </a:lnTo>
                <a:cubicBezTo>
                  <a:pt x="207" y="3783"/>
                  <a:pt x="271" y="3753"/>
                  <a:pt x="330" y="3713"/>
                </a:cubicBezTo>
                <a:cubicBezTo>
                  <a:pt x="402" y="3660"/>
                  <a:pt x="482" y="3615"/>
                  <a:pt x="554" y="3553"/>
                </a:cubicBezTo>
                <a:cubicBezTo>
                  <a:pt x="705" y="3446"/>
                  <a:pt x="839" y="3312"/>
                  <a:pt x="955" y="3169"/>
                </a:cubicBezTo>
                <a:cubicBezTo>
                  <a:pt x="1062" y="3017"/>
                  <a:pt x="1152" y="2857"/>
                  <a:pt x="1214" y="2678"/>
                </a:cubicBezTo>
                <a:cubicBezTo>
                  <a:pt x="1273" y="2519"/>
                  <a:pt x="1300" y="2343"/>
                  <a:pt x="1296" y="2167"/>
                </a:cubicBezTo>
                <a:lnTo>
                  <a:pt x="1296" y="2167"/>
                </a:lnTo>
                <a:cubicBezTo>
                  <a:pt x="1502" y="2275"/>
                  <a:pt x="1724" y="2360"/>
                  <a:pt x="1955" y="2419"/>
                </a:cubicBezTo>
                <a:cubicBezTo>
                  <a:pt x="2080" y="2446"/>
                  <a:pt x="2196" y="2464"/>
                  <a:pt x="2321" y="2473"/>
                </a:cubicBezTo>
                <a:cubicBezTo>
                  <a:pt x="2337" y="2474"/>
                  <a:pt x="2354" y="2475"/>
                  <a:pt x="2371" y="2475"/>
                </a:cubicBezTo>
                <a:cubicBezTo>
                  <a:pt x="2486" y="2475"/>
                  <a:pt x="2593" y="2447"/>
                  <a:pt x="2687" y="2393"/>
                </a:cubicBezTo>
                <a:cubicBezTo>
                  <a:pt x="2749" y="2366"/>
                  <a:pt x="2794" y="2321"/>
                  <a:pt x="2829" y="2259"/>
                </a:cubicBezTo>
                <a:cubicBezTo>
                  <a:pt x="2847" y="2232"/>
                  <a:pt x="2856" y="2205"/>
                  <a:pt x="2865" y="2169"/>
                </a:cubicBezTo>
                <a:cubicBezTo>
                  <a:pt x="2883" y="2143"/>
                  <a:pt x="2892" y="2116"/>
                  <a:pt x="2892" y="2080"/>
                </a:cubicBezTo>
                <a:cubicBezTo>
                  <a:pt x="2928" y="1964"/>
                  <a:pt x="2928" y="1830"/>
                  <a:pt x="2901" y="1705"/>
                </a:cubicBezTo>
                <a:cubicBezTo>
                  <a:pt x="2860" y="1484"/>
                  <a:pt x="2773" y="1269"/>
                  <a:pt x="2648" y="1076"/>
                </a:cubicBezTo>
                <a:lnTo>
                  <a:pt x="2648" y="1076"/>
                </a:lnTo>
                <a:cubicBezTo>
                  <a:pt x="2704" y="1089"/>
                  <a:pt x="2763" y="1096"/>
                  <a:pt x="2822" y="1096"/>
                </a:cubicBezTo>
                <a:cubicBezTo>
                  <a:pt x="2872" y="1096"/>
                  <a:pt x="2923" y="1091"/>
                  <a:pt x="2972" y="1081"/>
                </a:cubicBezTo>
                <a:cubicBezTo>
                  <a:pt x="3106" y="1045"/>
                  <a:pt x="3213" y="956"/>
                  <a:pt x="3276" y="840"/>
                </a:cubicBezTo>
                <a:cubicBezTo>
                  <a:pt x="3338" y="724"/>
                  <a:pt x="3374" y="608"/>
                  <a:pt x="3392" y="474"/>
                </a:cubicBezTo>
                <a:cubicBezTo>
                  <a:pt x="3405" y="382"/>
                  <a:pt x="3413" y="290"/>
                  <a:pt x="3413" y="198"/>
                </a:cubicBezTo>
                <a:lnTo>
                  <a:pt x="3413" y="198"/>
                </a:lnTo>
                <a:cubicBezTo>
                  <a:pt x="3467" y="283"/>
                  <a:pt x="3533" y="361"/>
                  <a:pt x="3615" y="429"/>
                </a:cubicBezTo>
                <a:cubicBezTo>
                  <a:pt x="3659" y="474"/>
                  <a:pt x="3713" y="518"/>
                  <a:pt x="3776" y="554"/>
                </a:cubicBezTo>
                <a:cubicBezTo>
                  <a:pt x="3838" y="590"/>
                  <a:pt x="3900" y="617"/>
                  <a:pt x="3963" y="634"/>
                </a:cubicBezTo>
                <a:cubicBezTo>
                  <a:pt x="4088" y="679"/>
                  <a:pt x="4222" y="706"/>
                  <a:pt x="4356" y="706"/>
                </a:cubicBezTo>
                <a:cubicBezTo>
                  <a:pt x="4486" y="706"/>
                  <a:pt x="4608" y="684"/>
                  <a:pt x="4724" y="653"/>
                </a:cubicBezTo>
                <a:lnTo>
                  <a:pt x="4724" y="653"/>
                </a:lnTo>
                <a:cubicBezTo>
                  <a:pt x="4692" y="819"/>
                  <a:pt x="4678" y="986"/>
                  <a:pt x="4686" y="1161"/>
                </a:cubicBezTo>
                <a:cubicBezTo>
                  <a:pt x="4695" y="1339"/>
                  <a:pt x="4722" y="1518"/>
                  <a:pt x="4766" y="1696"/>
                </a:cubicBezTo>
                <a:cubicBezTo>
                  <a:pt x="4855" y="2045"/>
                  <a:pt x="4998" y="2384"/>
                  <a:pt x="5195" y="2687"/>
                </a:cubicBezTo>
                <a:lnTo>
                  <a:pt x="5204" y="2696"/>
                </a:lnTo>
                <a:lnTo>
                  <a:pt x="5212" y="2696"/>
                </a:lnTo>
                <a:cubicBezTo>
                  <a:pt x="5255" y="2698"/>
                  <a:pt x="5297" y="2699"/>
                  <a:pt x="5339" y="2699"/>
                </a:cubicBezTo>
                <a:cubicBezTo>
                  <a:pt x="5466" y="2699"/>
                  <a:pt x="5592" y="2689"/>
                  <a:pt x="5712" y="2669"/>
                </a:cubicBezTo>
                <a:cubicBezTo>
                  <a:pt x="5882" y="2634"/>
                  <a:pt x="6042" y="2589"/>
                  <a:pt x="6194" y="2526"/>
                </a:cubicBezTo>
                <a:cubicBezTo>
                  <a:pt x="6355" y="2455"/>
                  <a:pt x="6498" y="2384"/>
                  <a:pt x="6640" y="2303"/>
                </a:cubicBezTo>
                <a:cubicBezTo>
                  <a:pt x="6762" y="2227"/>
                  <a:pt x="6884" y="2145"/>
                  <a:pt x="6995" y="2056"/>
                </a:cubicBezTo>
                <a:lnTo>
                  <a:pt x="6995" y="2056"/>
                </a:lnTo>
                <a:cubicBezTo>
                  <a:pt x="6969" y="2167"/>
                  <a:pt x="6970" y="2283"/>
                  <a:pt x="7006" y="2393"/>
                </a:cubicBezTo>
                <a:cubicBezTo>
                  <a:pt x="7051" y="2526"/>
                  <a:pt x="7122" y="2642"/>
                  <a:pt x="7229" y="2741"/>
                </a:cubicBezTo>
                <a:cubicBezTo>
                  <a:pt x="7319" y="2839"/>
                  <a:pt x="7435" y="2919"/>
                  <a:pt x="7551" y="2991"/>
                </a:cubicBezTo>
                <a:cubicBezTo>
                  <a:pt x="7656" y="3063"/>
                  <a:pt x="7760" y="3121"/>
                  <a:pt x="7872" y="3171"/>
                </a:cubicBezTo>
                <a:lnTo>
                  <a:pt x="7872" y="3171"/>
                </a:lnTo>
                <a:cubicBezTo>
                  <a:pt x="7797" y="3216"/>
                  <a:pt x="7730" y="3278"/>
                  <a:pt x="7676" y="3348"/>
                </a:cubicBezTo>
                <a:cubicBezTo>
                  <a:pt x="7604" y="3428"/>
                  <a:pt x="7569" y="3526"/>
                  <a:pt x="7551" y="3633"/>
                </a:cubicBezTo>
                <a:cubicBezTo>
                  <a:pt x="7533" y="3731"/>
                  <a:pt x="7533" y="3838"/>
                  <a:pt x="7560" y="3937"/>
                </a:cubicBezTo>
                <a:cubicBezTo>
                  <a:pt x="7576" y="4034"/>
                  <a:pt x="7607" y="4123"/>
                  <a:pt x="7652" y="4206"/>
                </a:cubicBezTo>
                <a:lnTo>
                  <a:pt x="7652" y="4206"/>
                </a:lnTo>
                <a:cubicBezTo>
                  <a:pt x="7423" y="4217"/>
                  <a:pt x="7202" y="4261"/>
                  <a:pt x="6989" y="4329"/>
                </a:cubicBezTo>
                <a:cubicBezTo>
                  <a:pt x="6881" y="4374"/>
                  <a:pt x="6774" y="4427"/>
                  <a:pt x="6685" y="4508"/>
                </a:cubicBezTo>
                <a:cubicBezTo>
                  <a:pt x="6596" y="4588"/>
                  <a:pt x="6542" y="4713"/>
                  <a:pt x="6560" y="4829"/>
                </a:cubicBezTo>
                <a:cubicBezTo>
                  <a:pt x="6578" y="4954"/>
                  <a:pt x="6614" y="5061"/>
                  <a:pt x="6676" y="5168"/>
                </a:cubicBezTo>
                <a:cubicBezTo>
                  <a:pt x="6739" y="5266"/>
                  <a:pt x="6810" y="5365"/>
                  <a:pt x="6881" y="5454"/>
                </a:cubicBezTo>
                <a:cubicBezTo>
                  <a:pt x="7019" y="5626"/>
                  <a:pt x="7173" y="5798"/>
                  <a:pt x="7344" y="5946"/>
                </a:cubicBezTo>
                <a:lnTo>
                  <a:pt x="7344" y="5946"/>
                </a:lnTo>
                <a:cubicBezTo>
                  <a:pt x="7183" y="6034"/>
                  <a:pt x="7047" y="6147"/>
                  <a:pt x="6935" y="6284"/>
                </a:cubicBezTo>
                <a:cubicBezTo>
                  <a:pt x="6828" y="6436"/>
                  <a:pt x="6739" y="6596"/>
                  <a:pt x="6676" y="6766"/>
                </a:cubicBezTo>
                <a:cubicBezTo>
                  <a:pt x="6605" y="6935"/>
                  <a:pt x="6551" y="7114"/>
                  <a:pt x="6515" y="7292"/>
                </a:cubicBezTo>
                <a:cubicBezTo>
                  <a:pt x="6482" y="7459"/>
                  <a:pt x="6457" y="7626"/>
                  <a:pt x="6439" y="7793"/>
                </a:cubicBezTo>
                <a:lnTo>
                  <a:pt x="6439" y="7793"/>
                </a:lnTo>
                <a:lnTo>
                  <a:pt x="6337" y="7640"/>
                </a:lnTo>
                <a:cubicBezTo>
                  <a:pt x="6283" y="7587"/>
                  <a:pt x="6239" y="7524"/>
                  <a:pt x="6185" y="7471"/>
                </a:cubicBezTo>
                <a:cubicBezTo>
                  <a:pt x="6069" y="7373"/>
                  <a:pt x="5944" y="7283"/>
                  <a:pt x="5810" y="7221"/>
                </a:cubicBezTo>
                <a:cubicBezTo>
                  <a:pt x="5691" y="7173"/>
                  <a:pt x="5566" y="7149"/>
                  <a:pt x="5441" y="7149"/>
                </a:cubicBezTo>
                <a:cubicBezTo>
                  <a:pt x="5273" y="7149"/>
                  <a:pt x="5106" y="7191"/>
                  <a:pt x="4955" y="7273"/>
                </a:cubicBezTo>
                <a:lnTo>
                  <a:pt x="4955" y="7273"/>
                </a:lnTo>
                <a:cubicBezTo>
                  <a:pt x="4971" y="6976"/>
                  <a:pt x="4961" y="6679"/>
                  <a:pt x="4909" y="6382"/>
                </a:cubicBezTo>
                <a:lnTo>
                  <a:pt x="4909" y="6382"/>
                </a:lnTo>
                <a:cubicBezTo>
                  <a:pt x="4953" y="6681"/>
                  <a:pt x="4971" y="6979"/>
                  <a:pt x="4946" y="7278"/>
                </a:cubicBezTo>
                <a:lnTo>
                  <a:pt x="4946" y="7278"/>
                </a:lnTo>
                <a:cubicBezTo>
                  <a:pt x="4943" y="7280"/>
                  <a:pt x="4939" y="7282"/>
                  <a:pt x="4936" y="7283"/>
                </a:cubicBezTo>
                <a:lnTo>
                  <a:pt x="4945" y="7288"/>
                </a:lnTo>
                <a:lnTo>
                  <a:pt x="4945" y="7288"/>
                </a:lnTo>
                <a:cubicBezTo>
                  <a:pt x="4945" y="7290"/>
                  <a:pt x="4945" y="7291"/>
                  <a:pt x="4945" y="7292"/>
                </a:cubicBezTo>
                <a:lnTo>
                  <a:pt x="4945" y="7310"/>
                </a:lnTo>
                <a:lnTo>
                  <a:pt x="4963" y="7301"/>
                </a:lnTo>
                <a:cubicBezTo>
                  <a:pt x="5087" y="7230"/>
                  <a:pt x="5230" y="7185"/>
                  <a:pt x="5382" y="7176"/>
                </a:cubicBezTo>
                <a:cubicBezTo>
                  <a:pt x="5411" y="7173"/>
                  <a:pt x="5441" y="7171"/>
                  <a:pt x="5470" y="7171"/>
                </a:cubicBezTo>
                <a:cubicBezTo>
                  <a:pt x="5586" y="7171"/>
                  <a:pt x="5704" y="7198"/>
                  <a:pt x="5810" y="7248"/>
                </a:cubicBezTo>
                <a:cubicBezTo>
                  <a:pt x="5953" y="7301"/>
                  <a:pt x="6069" y="7391"/>
                  <a:pt x="6176" y="7489"/>
                </a:cubicBezTo>
                <a:cubicBezTo>
                  <a:pt x="6230" y="7542"/>
                  <a:pt x="6275" y="7605"/>
                  <a:pt x="6328" y="7658"/>
                </a:cubicBezTo>
                <a:lnTo>
                  <a:pt x="6438" y="7804"/>
                </a:lnTo>
                <a:lnTo>
                  <a:pt x="6438" y="7804"/>
                </a:lnTo>
                <a:cubicBezTo>
                  <a:pt x="6437" y="7812"/>
                  <a:pt x="6436" y="7820"/>
                  <a:pt x="6435" y="7828"/>
                </a:cubicBezTo>
                <a:lnTo>
                  <a:pt x="6455" y="7828"/>
                </a:lnTo>
                <a:lnTo>
                  <a:pt x="6462" y="7837"/>
                </a:lnTo>
                <a:lnTo>
                  <a:pt x="6480" y="7873"/>
                </a:lnTo>
                <a:lnTo>
                  <a:pt x="6480" y="7828"/>
                </a:lnTo>
                <a:cubicBezTo>
                  <a:pt x="6489" y="7649"/>
                  <a:pt x="6515" y="7471"/>
                  <a:pt x="6560" y="7292"/>
                </a:cubicBezTo>
                <a:cubicBezTo>
                  <a:pt x="6596" y="7114"/>
                  <a:pt x="6649" y="6944"/>
                  <a:pt x="6712" y="6775"/>
                </a:cubicBezTo>
                <a:cubicBezTo>
                  <a:pt x="6774" y="6605"/>
                  <a:pt x="6864" y="6445"/>
                  <a:pt x="6980" y="6302"/>
                </a:cubicBezTo>
                <a:cubicBezTo>
                  <a:pt x="7087" y="6159"/>
                  <a:pt x="7229" y="6043"/>
                  <a:pt x="7390" y="5963"/>
                </a:cubicBezTo>
                <a:lnTo>
                  <a:pt x="7408" y="5954"/>
                </a:lnTo>
                <a:lnTo>
                  <a:pt x="7390" y="5936"/>
                </a:lnTo>
                <a:cubicBezTo>
                  <a:pt x="7221" y="5784"/>
                  <a:pt x="7060" y="5615"/>
                  <a:pt x="6917" y="5427"/>
                </a:cubicBezTo>
                <a:cubicBezTo>
                  <a:pt x="6846" y="5338"/>
                  <a:pt x="6774" y="5249"/>
                  <a:pt x="6721" y="5150"/>
                </a:cubicBezTo>
                <a:cubicBezTo>
                  <a:pt x="6658" y="5052"/>
                  <a:pt x="6614" y="4945"/>
                  <a:pt x="6596" y="4829"/>
                </a:cubicBezTo>
                <a:cubicBezTo>
                  <a:pt x="6587" y="4713"/>
                  <a:pt x="6632" y="4606"/>
                  <a:pt x="6721" y="4535"/>
                </a:cubicBezTo>
                <a:cubicBezTo>
                  <a:pt x="6801" y="4463"/>
                  <a:pt x="6908" y="4401"/>
                  <a:pt x="7015" y="4365"/>
                </a:cubicBezTo>
                <a:cubicBezTo>
                  <a:pt x="7229" y="4294"/>
                  <a:pt x="7462" y="4249"/>
                  <a:pt x="7694" y="4240"/>
                </a:cubicBezTo>
                <a:lnTo>
                  <a:pt x="7720" y="4240"/>
                </a:lnTo>
                <a:lnTo>
                  <a:pt x="7703" y="4213"/>
                </a:lnTo>
                <a:cubicBezTo>
                  <a:pt x="7658" y="4124"/>
                  <a:pt x="7622" y="4026"/>
                  <a:pt x="7604" y="3937"/>
                </a:cubicBezTo>
                <a:cubicBezTo>
                  <a:pt x="7586" y="3838"/>
                  <a:pt x="7578" y="3731"/>
                  <a:pt x="7595" y="3642"/>
                </a:cubicBezTo>
                <a:cubicBezTo>
                  <a:pt x="7613" y="3544"/>
                  <a:pt x="7649" y="3446"/>
                  <a:pt x="7711" y="3374"/>
                </a:cubicBezTo>
                <a:cubicBezTo>
                  <a:pt x="7774" y="3294"/>
                  <a:pt x="7854" y="3232"/>
                  <a:pt x="7935" y="3187"/>
                </a:cubicBezTo>
                <a:lnTo>
                  <a:pt x="7970" y="3160"/>
                </a:lnTo>
                <a:lnTo>
                  <a:pt x="7935" y="3151"/>
                </a:lnTo>
                <a:cubicBezTo>
                  <a:pt x="7685" y="3044"/>
                  <a:pt x="7462" y="2901"/>
                  <a:pt x="7265" y="2714"/>
                </a:cubicBezTo>
                <a:cubicBezTo>
                  <a:pt x="7167" y="2625"/>
                  <a:pt x="7096" y="2509"/>
                  <a:pt x="7051" y="2375"/>
                </a:cubicBezTo>
                <a:cubicBezTo>
                  <a:pt x="7015" y="2250"/>
                  <a:pt x="7015" y="2116"/>
                  <a:pt x="7069" y="2000"/>
                </a:cubicBezTo>
                <a:lnTo>
                  <a:pt x="7096" y="1920"/>
                </a:lnTo>
                <a:lnTo>
                  <a:pt x="7033" y="1973"/>
                </a:lnTo>
                <a:cubicBezTo>
                  <a:pt x="7028" y="1977"/>
                  <a:pt x="7024" y="1981"/>
                  <a:pt x="7019" y="1985"/>
                </a:cubicBezTo>
                <a:lnTo>
                  <a:pt x="7019" y="1985"/>
                </a:lnTo>
                <a:lnTo>
                  <a:pt x="7015" y="1982"/>
                </a:lnTo>
                <a:cubicBezTo>
                  <a:pt x="7014" y="1985"/>
                  <a:pt x="7013" y="1988"/>
                  <a:pt x="7012" y="1991"/>
                </a:cubicBezTo>
                <a:lnTo>
                  <a:pt x="7012" y="1991"/>
                </a:lnTo>
                <a:cubicBezTo>
                  <a:pt x="6893" y="2090"/>
                  <a:pt x="6766" y="2174"/>
                  <a:pt x="6632" y="2259"/>
                </a:cubicBezTo>
                <a:cubicBezTo>
                  <a:pt x="6489" y="2339"/>
                  <a:pt x="6337" y="2419"/>
                  <a:pt x="6185" y="2482"/>
                </a:cubicBezTo>
                <a:cubicBezTo>
                  <a:pt x="6034" y="2544"/>
                  <a:pt x="5873" y="2589"/>
                  <a:pt x="5712" y="2616"/>
                </a:cubicBezTo>
                <a:cubicBezTo>
                  <a:pt x="5590" y="2643"/>
                  <a:pt x="5462" y="2655"/>
                  <a:pt x="5336" y="2655"/>
                </a:cubicBezTo>
                <a:cubicBezTo>
                  <a:pt x="5302" y="2655"/>
                  <a:pt x="5268" y="2654"/>
                  <a:pt x="5234" y="2652"/>
                </a:cubicBezTo>
                <a:lnTo>
                  <a:pt x="5234" y="2652"/>
                </a:lnTo>
                <a:cubicBezTo>
                  <a:pt x="5040" y="2351"/>
                  <a:pt x="4899" y="2024"/>
                  <a:pt x="4811" y="1679"/>
                </a:cubicBezTo>
                <a:cubicBezTo>
                  <a:pt x="4766" y="1509"/>
                  <a:pt x="4739" y="1331"/>
                  <a:pt x="4739" y="1152"/>
                </a:cubicBezTo>
                <a:cubicBezTo>
                  <a:pt x="4730" y="974"/>
                  <a:pt x="4739" y="795"/>
                  <a:pt x="4784" y="625"/>
                </a:cubicBezTo>
                <a:lnTo>
                  <a:pt x="4784" y="581"/>
                </a:lnTo>
                <a:lnTo>
                  <a:pt x="4748" y="590"/>
                </a:lnTo>
                <a:cubicBezTo>
                  <a:pt x="4623" y="625"/>
                  <a:pt x="4490" y="652"/>
                  <a:pt x="4365" y="652"/>
                </a:cubicBezTo>
                <a:cubicBezTo>
                  <a:pt x="4231" y="652"/>
                  <a:pt x="4106" y="625"/>
                  <a:pt x="3981" y="590"/>
                </a:cubicBezTo>
                <a:cubicBezTo>
                  <a:pt x="3918" y="563"/>
                  <a:pt x="3856" y="536"/>
                  <a:pt x="3802" y="509"/>
                </a:cubicBezTo>
                <a:cubicBezTo>
                  <a:pt x="3749" y="474"/>
                  <a:pt x="3695" y="438"/>
                  <a:pt x="3651" y="393"/>
                </a:cubicBezTo>
                <a:cubicBezTo>
                  <a:pt x="3552" y="304"/>
                  <a:pt x="3472" y="206"/>
                  <a:pt x="3410" y="90"/>
                </a:cubicBezTo>
                <a:lnTo>
                  <a:pt x="335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1" name="Google Shape;1341;p14"/>
          <p:cNvSpPr/>
          <p:nvPr/>
        </p:nvSpPr>
        <p:spPr>
          <a:xfrm>
            <a:off x="6519592" y="825232"/>
            <a:ext cx="467569" cy="421713"/>
          </a:xfrm>
          <a:custGeom>
            <a:avLst/>
            <a:gdLst/>
            <a:ahLst/>
            <a:cxnLst/>
            <a:rect l="l" t="t" r="r" b="b"/>
            <a:pathLst>
              <a:path w="4517" h="4074" extrusionOk="0">
                <a:moveTo>
                  <a:pt x="2396" y="0"/>
                </a:moveTo>
                <a:cubicBezTo>
                  <a:pt x="2091" y="0"/>
                  <a:pt x="1733" y="99"/>
                  <a:pt x="1322" y="370"/>
                </a:cubicBezTo>
                <a:cubicBezTo>
                  <a:pt x="144" y="1156"/>
                  <a:pt x="1" y="4056"/>
                  <a:pt x="1" y="4056"/>
                </a:cubicBezTo>
                <a:cubicBezTo>
                  <a:pt x="99" y="4067"/>
                  <a:pt x="207" y="4073"/>
                  <a:pt x="323" y="4073"/>
                </a:cubicBezTo>
                <a:cubicBezTo>
                  <a:pt x="1492" y="4073"/>
                  <a:pt x="3451" y="3510"/>
                  <a:pt x="3955" y="2593"/>
                </a:cubicBezTo>
                <a:cubicBezTo>
                  <a:pt x="4517" y="1584"/>
                  <a:pt x="3562" y="567"/>
                  <a:pt x="3562" y="567"/>
                </a:cubicBezTo>
                <a:cubicBezTo>
                  <a:pt x="3353" y="346"/>
                  <a:pt x="2966" y="0"/>
                  <a:pt x="2396" y="0"/>
                </a:cubicBezTo>
                <a:close/>
              </a:path>
            </a:pathLst>
          </a:custGeom>
          <a:solidFill>
            <a:srgbClr val="AF4F4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2" name="Google Shape;1342;p14"/>
          <p:cNvSpPr/>
          <p:nvPr/>
        </p:nvSpPr>
        <p:spPr>
          <a:xfrm>
            <a:off x="6545986" y="815812"/>
            <a:ext cx="438379" cy="398319"/>
          </a:xfrm>
          <a:custGeom>
            <a:avLst/>
            <a:gdLst/>
            <a:ahLst/>
            <a:cxnLst/>
            <a:rect l="l" t="t" r="r" b="b"/>
            <a:pathLst>
              <a:path w="4235" h="3848" extrusionOk="0">
                <a:moveTo>
                  <a:pt x="4131" y="0"/>
                </a:moveTo>
                <a:cubicBezTo>
                  <a:pt x="4122" y="0"/>
                  <a:pt x="4112" y="2"/>
                  <a:pt x="4101" y="6"/>
                </a:cubicBezTo>
                <a:cubicBezTo>
                  <a:pt x="3914" y="104"/>
                  <a:pt x="3735" y="220"/>
                  <a:pt x="3584" y="354"/>
                </a:cubicBezTo>
                <a:cubicBezTo>
                  <a:pt x="3369" y="524"/>
                  <a:pt x="3173" y="702"/>
                  <a:pt x="2986" y="890"/>
                </a:cubicBezTo>
                <a:cubicBezTo>
                  <a:pt x="2888" y="988"/>
                  <a:pt x="2789" y="1086"/>
                  <a:pt x="2700" y="1193"/>
                </a:cubicBezTo>
                <a:lnTo>
                  <a:pt x="1692" y="1184"/>
                </a:lnTo>
                <a:lnTo>
                  <a:pt x="1540" y="1184"/>
                </a:lnTo>
                <a:cubicBezTo>
                  <a:pt x="1495" y="1184"/>
                  <a:pt x="2236" y="1256"/>
                  <a:pt x="2584" y="1264"/>
                </a:cubicBezTo>
                <a:lnTo>
                  <a:pt x="2629" y="1264"/>
                </a:lnTo>
                <a:cubicBezTo>
                  <a:pt x="2432" y="1470"/>
                  <a:pt x="2254" y="1684"/>
                  <a:pt x="2057" y="1880"/>
                </a:cubicBezTo>
                <a:cubicBezTo>
                  <a:pt x="1906" y="2032"/>
                  <a:pt x="1754" y="2193"/>
                  <a:pt x="1593" y="2344"/>
                </a:cubicBezTo>
                <a:lnTo>
                  <a:pt x="817" y="2451"/>
                </a:lnTo>
                <a:lnTo>
                  <a:pt x="683" y="2469"/>
                </a:lnTo>
                <a:cubicBezTo>
                  <a:pt x="732" y="2471"/>
                  <a:pt x="781" y="2472"/>
                  <a:pt x="830" y="2472"/>
                </a:cubicBezTo>
                <a:cubicBezTo>
                  <a:pt x="1057" y="2472"/>
                  <a:pt x="1284" y="2456"/>
                  <a:pt x="1504" y="2434"/>
                </a:cubicBezTo>
                <a:lnTo>
                  <a:pt x="1504" y="2434"/>
                </a:lnTo>
                <a:cubicBezTo>
                  <a:pt x="1156" y="2773"/>
                  <a:pt x="799" y="3112"/>
                  <a:pt x="442" y="3442"/>
                </a:cubicBezTo>
                <a:lnTo>
                  <a:pt x="5" y="3844"/>
                </a:lnTo>
                <a:cubicBezTo>
                  <a:pt x="2" y="3846"/>
                  <a:pt x="1" y="3847"/>
                  <a:pt x="1" y="3847"/>
                </a:cubicBezTo>
                <a:cubicBezTo>
                  <a:pt x="8" y="3847"/>
                  <a:pt x="748" y="3282"/>
                  <a:pt x="1219" y="2880"/>
                </a:cubicBezTo>
                <a:cubicBezTo>
                  <a:pt x="1227" y="3014"/>
                  <a:pt x="1245" y="3157"/>
                  <a:pt x="1254" y="3299"/>
                </a:cubicBezTo>
                <a:lnTo>
                  <a:pt x="1263" y="3380"/>
                </a:lnTo>
                <a:cubicBezTo>
                  <a:pt x="1290" y="3201"/>
                  <a:pt x="1299" y="3014"/>
                  <a:pt x="1290" y="2835"/>
                </a:cubicBezTo>
                <a:lnTo>
                  <a:pt x="1290" y="2817"/>
                </a:lnTo>
                <a:cubicBezTo>
                  <a:pt x="1567" y="2567"/>
                  <a:pt x="1790" y="2362"/>
                  <a:pt x="2057" y="2094"/>
                </a:cubicBezTo>
                <a:cubicBezTo>
                  <a:pt x="2165" y="1978"/>
                  <a:pt x="2263" y="1871"/>
                  <a:pt x="2370" y="1755"/>
                </a:cubicBezTo>
                <a:cubicBezTo>
                  <a:pt x="2414" y="2068"/>
                  <a:pt x="2468" y="2371"/>
                  <a:pt x="2513" y="2675"/>
                </a:cubicBezTo>
                <a:cubicBezTo>
                  <a:pt x="2513" y="2728"/>
                  <a:pt x="2522" y="2773"/>
                  <a:pt x="2531" y="2817"/>
                </a:cubicBezTo>
                <a:cubicBezTo>
                  <a:pt x="2531" y="2819"/>
                  <a:pt x="2531" y="2820"/>
                  <a:pt x="2531" y="2820"/>
                </a:cubicBezTo>
                <a:cubicBezTo>
                  <a:pt x="2537" y="2820"/>
                  <a:pt x="2502" y="2119"/>
                  <a:pt x="2450" y="1800"/>
                </a:cubicBezTo>
                <a:lnTo>
                  <a:pt x="2432" y="1684"/>
                </a:lnTo>
                <a:cubicBezTo>
                  <a:pt x="2593" y="1514"/>
                  <a:pt x="2745" y="1354"/>
                  <a:pt x="2896" y="1184"/>
                </a:cubicBezTo>
                <a:lnTo>
                  <a:pt x="2995" y="1095"/>
                </a:lnTo>
                <a:cubicBezTo>
                  <a:pt x="3075" y="1380"/>
                  <a:pt x="3164" y="1675"/>
                  <a:pt x="3245" y="1970"/>
                </a:cubicBezTo>
                <a:lnTo>
                  <a:pt x="3289" y="2103"/>
                </a:lnTo>
                <a:cubicBezTo>
                  <a:pt x="3289" y="2105"/>
                  <a:pt x="3290" y="2105"/>
                  <a:pt x="3290" y="2105"/>
                </a:cubicBezTo>
                <a:cubicBezTo>
                  <a:pt x="3290" y="2105"/>
                  <a:pt x="3170" y="1442"/>
                  <a:pt x="3084" y="1131"/>
                </a:cubicBezTo>
                <a:cubicBezTo>
                  <a:pt x="3075" y="1095"/>
                  <a:pt x="3066" y="1068"/>
                  <a:pt x="3057" y="1032"/>
                </a:cubicBezTo>
                <a:cubicBezTo>
                  <a:pt x="3218" y="863"/>
                  <a:pt x="3387" y="702"/>
                  <a:pt x="3575" y="550"/>
                </a:cubicBezTo>
                <a:cubicBezTo>
                  <a:pt x="3753" y="390"/>
                  <a:pt x="3950" y="256"/>
                  <a:pt x="4164" y="140"/>
                </a:cubicBezTo>
                <a:cubicBezTo>
                  <a:pt x="4235" y="108"/>
                  <a:pt x="4201" y="0"/>
                  <a:pt x="413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3" name="Google Shape;1343;p14"/>
          <p:cNvSpPr/>
          <p:nvPr/>
        </p:nvSpPr>
        <p:spPr>
          <a:xfrm>
            <a:off x="6527975" y="980814"/>
            <a:ext cx="387140" cy="272655"/>
          </a:xfrm>
          <a:custGeom>
            <a:avLst/>
            <a:gdLst/>
            <a:ahLst/>
            <a:cxnLst/>
            <a:rect l="l" t="t" r="r" b="b"/>
            <a:pathLst>
              <a:path w="3740" h="2634" extrusionOk="0">
                <a:moveTo>
                  <a:pt x="3740" y="1295"/>
                </a:moveTo>
                <a:cubicBezTo>
                  <a:pt x="3356" y="456"/>
                  <a:pt x="2437" y="1"/>
                  <a:pt x="1535" y="197"/>
                </a:cubicBezTo>
                <a:cubicBezTo>
                  <a:pt x="643" y="393"/>
                  <a:pt x="0" y="1188"/>
                  <a:pt x="0" y="2116"/>
                </a:cubicBezTo>
                <a:cubicBezTo>
                  <a:pt x="0" y="2259"/>
                  <a:pt x="18" y="2410"/>
                  <a:pt x="54" y="2562"/>
                </a:cubicBezTo>
                <a:cubicBezTo>
                  <a:pt x="1098" y="2634"/>
                  <a:pt x="3035" y="2143"/>
                  <a:pt x="3740" y="129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4" name="Google Shape;1344;p14"/>
          <p:cNvSpPr/>
          <p:nvPr/>
        </p:nvSpPr>
        <p:spPr>
          <a:xfrm>
            <a:off x="6516899" y="825541"/>
            <a:ext cx="432479" cy="423576"/>
          </a:xfrm>
          <a:custGeom>
            <a:avLst/>
            <a:gdLst/>
            <a:ahLst/>
            <a:cxnLst/>
            <a:rect l="l" t="t" r="r" b="b"/>
            <a:pathLst>
              <a:path w="4178" h="4092" extrusionOk="0">
                <a:moveTo>
                  <a:pt x="2569" y="11"/>
                </a:moveTo>
                <a:lnTo>
                  <a:pt x="2569" y="11"/>
                </a:lnTo>
                <a:cubicBezTo>
                  <a:pt x="2690" y="25"/>
                  <a:pt x="2811" y="55"/>
                  <a:pt x="2928" y="99"/>
                </a:cubicBezTo>
                <a:cubicBezTo>
                  <a:pt x="2812" y="54"/>
                  <a:pt x="2692" y="24"/>
                  <a:pt x="2569" y="11"/>
                </a:cubicBezTo>
                <a:close/>
                <a:moveTo>
                  <a:pt x="2928" y="100"/>
                </a:moveTo>
                <a:cubicBezTo>
                  <a:pt x="3178" y="207"/>
                  <a:pt x="3401" y="367"/>
                  <a:pt x="3588" y="564"/>
                </a:cubicBezTo>
                <a:cubicBezTo>
                  <a:pt x="3410" y="367"/>
                  <a:pt x="3178" y="207"/>
                  <a:pt x="2928" y="100"/>
                </a:cubicBezTo>
                <a:close/>
                <a:moveTo>
                  <a:pt x="2399" y="1"/>
                </a:moveTo>
                <a:cubicBezTo>
                  <a:pt x="2307" y="1"/>
                  <a:pt x="2215" y="10"/>
                  <a:pt x="2124" y="28"/>
                </a:cubicBezTo>
                <a:cubicBezTo>
                  <a:pt x="1857" y="82"/>
                  <a:pt x="1607" y="189"/>
                  <a:pt x="1375" y="340"/>
                </a:cubicBezTo>
                <a:cubicBezTo>
                  <a:pt x="1143" y="492"/>
                  <a:pt x="955" y="688"/>
                  <a:pt x="821" y="921"/>
                </a:cubicBezTo>
                <a:cubicBezTo>
                  <a:pt x="678" y="1153"/>
                  <a:pt x="553" y="1402"/>
                  <a:pt x="464" y="1661"/>
                </a:cubicBezTo>
                <a:cubicBezTo>
                  <a:pt x="375" y="1911"/>
                  <a:pt x="295" y="2179"/>
                  <a:pt x="241" y="2438"/>
                </a:cubicBezTo>
                <a:cubicBezTo>
                  <a:pt x="116" y="2973"/>
                  <a:pt x="36" y="3509"/>
                  <a:pt x="0" y="4053"/>
                </a:cubicBezTo>
                <a:lnTo>
                  <a:pt x="0" y="4080"/>
                </a:lnTo>
                <a:lnTo>
                  <a:pt x="27" y="4080"/>
                </a:lnTo>
                <a:cubicBezTo>
                  <a:pt x="142" y="4087"/>
                  <a:pt x="256" y="4092"/>
                  <a:pt x="370" y="4092"/>
                </a:cubicBezTo>
                <a:cubicBezTo>
                  <a:pt x="531" y="4092"/>
                  <a:pt x="691" y="4083"/>
                  <a:pt x="848" y="4062"/>
                </a:cubicBezTo>
                <a:cubicBezTo>
                  <a:pt x="1125" y="4026"/>
                  <a:pt x="1392" y="3982"/>
                  <a:pt x="1660" y="3919"/>
                </a:cubicBezTo>
                <a:cubicBezTo>
                  <a:pt x="2196" y="3794"/>
                  <a:pt x="2713" y="3598"/>
                  <a:pt x="3195" y="3330"/>
                </a:cubicBezTo>
                <a:cubicBezTo>
                  <a:pt x="3436" y="3196"/>
                  <a:pt x="3650" y="3018"/>
                  <a:pt x="3838" y="2813"/>
                </a:cubicBezTo>
                <a:cubicBezTo>
                  <a:pt x="4016" y="2598"/>
                  <a:pt x="4123" y="2340"/>
                  <a:pt x="4159" y="2063"/>
                </a:cubicBezTo>
                <a:cubicBezTo>
                  <a:pt x="4177" y="1786"/>
                  <a:pt x="4132" y="1510"/>
                  <a:pt x="4025" y="1260"/>
                </a:cubicBezTo>
                <a:cubicBezTo>
                  <a:pt x="3919" y="1013"/>
                  <a:pt x="3770" y="774"/>
                  <a:pt x="3594" y="570"/>
                </a:cubicBezTo>
                <a:lnTo>
                  <a:pt x="3594" y="570"/>
                </a:lnTo>
                <a:cubicBezTo>
                  <a:pt x="3770" y="774"/>
                  <a:pt x="3919" y="1013"/>
                  <a:pt x="4016" y="1260"/>
                </a:cubicBezTo>
                <a:cubicBezTo>
                  <a:pt x="4123" y="1519"/>
                  <a:pt x="4168" y="1786"/>
                  <a:pt x="4150" y="2063"/>
                </a:cubicBezTo>
                <a:cubicBezTo>
                  <a:pt x="4115" y="2340"/>
                  <a:pt x="3999" y="2590"/>
                  <a:pt x="3820" y="2804"/>
                </a:cubicBezTo>
                <a:cubicBezTo>
                  <a:pt x="3642" y="3009"/>
                  <a:pt x="3418" y="3179"/>
                  <a:pt x="3177" y="3304"/>
                </a:cubicBezTo>
                <a:cubicBezTo>
                  <a:pt x="2704" y="3571"/>
                  <a:pt x="2187" y="3759"/>
                  <a:pt x="1651" y="3884"/>
                </a:cubicBezTo>
                <a:cubicBezTo>
                  <a:pt x="1384" y="3946"/>
                  <a:pt x="1116" y="3991"/>
                  <a:pt x="848" y="4018"/>
                </a:cubicBezTo>
                <a:cubicBezTo>
                  <a:pt x="687" y="4033"/>
                  <a:pt x="529" y="4043"/>
                  <a:pt x="371" y="4043"/>
                </a:cubicBezTo>
                <a:cubicBezTo>
                  <a:pt x="266" y="4043"/>
                  <a:pt x="161" y="4038"/>
                  <a:pt x="55" y="4029"/>
                </a:cubicBezTo>
                <a:lnTo>
                  <a:pt x="55" y="4029"/>
                </a:lnTo>
                <a:cubicBezTo>
                  <a:pt x="92" y="3493"/>
                  <a:pt x="163" y="2966"/>
                  <a:pt x="277" y="2447"/>
                </a:cubicBezTo>
                <a:cubicBezTo>
                  <a:pt x="339" y="2179"/>
                  <a:pt x="411" y="1920"/>
                  <a:pt x="500" y="1661"/>
                </a:cubicBezTo>
                <a:cubicBezTo>
                  <a:pt x="589" y="1411"/>
                  <a:pt x="705" y="1162"/>
                  <a:pt x="839" y="929"/>
                </a:cubicBezTo>
                <a:cubicBezTo>
                  <a:pt x="1134" y="465"/>
                  <a:pt x="1598" y="144"/>
                  <a:pt x="2133" y="37"/>
                </a:cubicBezTo>
                <a:cubicBezTo>
                  <a:pt x="2230" y="14"/>
                  <a:pt x="2329" y="3"/>
                  <a:pt x="2427" y="3"/>
                </a:cubicBezTo>
                <a:cubicBezTo>
                  <a:pt x="2474" y="3"/>
                  <a:pt x="2522" y="6"/>
                  <a:pt x="2569" y="11"/>
                </a:cubicBezTo>
                <a:lnTo>
                  <a:pt x="2569" y="11"/>
                </a:lnTo>
                <a:cubicBezTo>
                  <a:pt x="2512" y="4"/>
                  <a:pt x="2456" y="1"/>
                  <a:pt x="239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5" name="Google Shape;1345;p14"/>
          <p:cNvSpPr/>
          <p:nvPr/>
        </p:nvSpPr>
        <p:spPr>
          <a:xfrm>
            <a:off x="8910547" y="1011764"/>
            <a:ext cx="346563" cy="373787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6" name="Google Shape;1346;p14"/>
          <p:cNvSpPr/>
          <p:nvPr/>
        </p:nvSpPr>
        <p:spPr>
          <a:xfrm>
            <a:off x="8929697" y="986507"/>
            <a:ext cx="319960" cy="369956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7" name="Google Shape;1347;p14"/>
          <p:cNvSpPr/>
          <p:nvPr/>
        </p:nvSpPr>
        <p:spPr>
          <a:xfrm>
            <a:off x="8928144" y="1050167"/>
            <a:ext cx="304019" cy="332692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8" name="Google Shape;1348;p14"/>
          <p:cNvSpPr/>
          <p:nvPr/>
        </p:nvSpPr>
        <p:spPr>
          <a:xfrm>
            <a:off x="8907856" y="1011971"/>
            <a:ext cx="321512" cy="376375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9" name="Google Shape;1349;p14"/>
          <p:cNvSpPr/>
          <p:nvPr/>
        </p:nvSpPr>
        <p:spPr>
          <a:xfrm>
            <a:off x="9348514" y="893136"/>
            <a:ext cx="447177" cy="313749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0" name="Google Shape;1350;p14"/>
          <p:cNvSpPr/>
          <p:nvPr/>
        </p:nvSpPr>
        <p:spPr>
          <a:xfrm>
            <a:off x="9353068" y="931851"/>
            <a:ext cx="396456" cy="290252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1" name="Google Shape;1351;p14"/>
          <p:cNvSpPr/>
          <p:nvPr/>
        </p:nvSpPr>
        <p:spPr>
          <a:xfrm>
            <a:off x="9344787" y="891895"/>
            <a:ext cx="446349" cy="315508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2" name="Google Shape;1352;p14"/>
          <p:cNvSpPr/>
          <p:nvPr/>
        </p:nvSpPr>
        <p:spPr>
          <a:xfrm>
            <a:off x="9379050" y="971497"/>
            <a:ext cx="501212" cy="172247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3" name="Google Shape;1353;p14"/>
          <p:cNvSpPr/>
          <p:nvPr/>
        </p:nvSpPr>
        <p:spPr>
          <a:xfrm>
            <a:off x="9456685" y="1028533"/>
            <a:ext cx="525848" cy="501936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4" name="Google Shape;1354;p14"/>
          <p:cNvSpPr/>
          <p:nvPr/>
        </p:nvSpPr>
        <p:spPr>
          <a:xfrm>
            <a:off x="9857490" y="1470331"/>
            <a:ext cx="158996" cy="15599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5" name="Google Shape;1355;p14"/>
          <p:cNvSpPr/>
          <p:nvPr/>
        </p:nvSpPr>
        <p:spPr>
          <a:xfrm>
            <a:off x="9638559" y="1460601"/>
            <a:ext cx="157133" cy="157857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6" name="Google Shape;1356;p14"/>
          <p:cNvSpPr/>
          <p:nvPr/>
        </p:nvSpPr>
        <p:spPr>
          <a:xfrm>
            <a:off x="9354931" y="1202230"/>
            <a:ext cx="167381" cy="136535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7" name="Google Shape;1357;p14"/>
          <p:cNvSpPr/>
          <p:nvPr/>
        </p:nvSpPr>
        <p:spPr>
          <a:xfrm>
            <a:off x="9487015" y="1379550"/>
            <a:ext cx="160860" cy="151751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8" name="Google Shape;1358;p14"/>
          <p:cNvSpPr/>
          <p:nvPr/>
        </p:nvSpPr>
        <p:spPr>
          <a:xfrm>
            <a:off x="9513825" y="1411536"/>
            <a:ext cx="61073" cy="65937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9" name="Google Shape;1359;p14"/>
          <p:cNvSpPr/>
          <p:nvPr/>
        </p:nvSpPr>
        <p:spPr>
          <a:xfrm>
            <a:off x="9391885" y="1222933"/>
            <a:ext cx="73080" cy="65628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0" name="Google Shape;1360;p14"/>
          <p:cNvSpPr/>
          <p:nvPr/>
        </p:nvSpPr>
        <p:spPr>
          <a:xfrm>
            <a:off x="9673649" y="1491033"/>
            <a:ext cx="64800" cy="75979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1" name="Google Shape;1361;p14"/>
          <p:cNvSpPr/>
          <p:nvPr/>
        </p:nvSpPr>
        <p:spPr>
          <a:xfrm>
            <a:off x="9926845" y="1506871"/>
            <a:ext cx="61073" cy="68836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2" name="Google Shape;1362;p14"/>
          <p:cNvSpPr/>
          <p:nvPr/>
        </p:nvSpPr>
        <p:spPr>
          <a:xfrm>
            <a:off x="9864943" y="1468467"/>
            <a:ext cx="146989" cy="158272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3" name="Google Shape;1363;p14"/>
          <p:cNvSpPr/>
          <p:nvPr/>
        </p:nvSpPr>
        <p:spPr>
          <a:xfrm>
            <a:off x="9645081" y="1459566"/>
            <a:ext cx="146057" cy="160135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4" name="Google Shape;1364;p14"/>
          <p:cNvSpPr/>
          <p:nvPr/>
        </p:nvSpPr>
        <p:spPr>
          <a:xfrm>
            <a:off x="9354931" y="1199331"/>
            <a:ext cx="167381" cy="139536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5" name="Google Shape;1365;p14"/>
          <p:cNvSpPr/>
          <p:nvPr/>
        </p:nvSpPr>
        <p:spPr>
          <a:xfrm>
            <a:off x="9491673" y="1377685"/>
            <a:ext cx="148852" cy="154960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6" name="Google Shape;1366;p14"/>
          <p:cNvSpPr/>
          <p:nvPr/>
        </p:nvSpPr>
        <p:spPr>
          <a:xfrm>
            <a:off x="9955414" y="1599620"/>
            <a:ext cx="32503" cy="36333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7" name="Google Shape;1367;p14"/>
          <p:cNvSpPr/>
          <p:nvPr/>
        </p:nvSpPr>
        <p:spPr>
          <a:xfrm>
            <a:off x="9666300" y="1588751"/>
            <a:ext cx="35195" cy="37989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8" name="Google Shape;1368;p14"/>
          <p:cNvSpPr/>
          <p:nvPr/>
        </p:nvSpPr>
        <p:spPr>
          <a:xfrm>
            <a:off x="9338370" y="1267236"/>
            <a:ext cx="48133" cy="28467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9" name="Google Shape;1369;p14"/>
          <p:cNvSpPr/>
          <p:nvPr/>
        </p:nvSpPr>
        <p:spPr>
          <a:xfrm>
            <a:off x="9497263" y="1488756"/>
            <a:ext cx="49997" cy="51136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0" name="Google Shape;1370;p14"/>
          <p:cNvSpPr/>
          <p:nvPr/>
        </p:nvSpPr>
        <p:spPr>
          <a:xfrm>
            <a:off x="7594994" y="1463084"/>
            <a:ext cx="616319" cy="595099"/>
          </a:xfrm>
          <a:custGeom>
            <a:avLst/>
            <a:gdLst/>
            <a:ahLst/>
            <a:cxnLst/>
            <a:rect l="l" t="t" r="r" b="b"/>
            <a:pathLst>
              <a:path w="5954" h="5749" extrusionOk="0">
                <a:moveTo>
                  <a:pt x="1928" y="1"/>
                </a:moveTo>
                <a:cubicBezTo>
                  <a:pt x="1928" y="1"/>
                  <a:pt x="1709" y="759"/>
                  <a:pt x="1248" y="759"/>
                </a:cubicBezTo>
                <a:cubicBezTo>
                  <a:pt x="1209" y="759"/>
                  <a:pt x="1168" y="753"/>
                  <a:pt x="1125" y="741"/>
                </a:cubicBezTo>
                <a:lnTo>
                  <a:pt x="1125" y="741"/>
                </a:lnTo>
                <a:cubicBezTo>
                  <a:pt x="1125" y="741"/>
                  <a:pt x="1750" y="1321"/>
                  <a:pt x="1768" y="2044"/>
                </a:cubicBezTo>
                <a:cubicBezTo>
                  <a:pt x="1768" y="2044"/>
                  <a:pt x="1175" y="2546"/>
                  <a:pt x="466" y="2546"/>
                </a:cubicBezTo>
                <a:cubicBezTo>
                  <a:pt x="407" y="2546"/>
                  <a:pt x="347" y="2543"/>
                  <a:pt x="286" y="2535"/>
                </a:cubicBezTo>
                <a:lnTo>
                  <a:pt x="286" y="2535"/>
                </a:lnTo>
                <a:cubicBezTo>
                  <a:pt x="286" y="2535"/>
                  <a:pt x="590" y="3187"/>
                  <a:pt x="1" y="3588"/>
                </a:cubicBezTo>
                <a:cubicBezTo>
                  <a:pt x="1" y="3588"/>
                  <a:pt x="94" y="3571"/>
                  <a:pt x="215" y="3571"/>
                </a:cubicBezTo>
                <a:cubicBezTo>
                  <a:pt x="468" y="3571"/>
                  <a:pt x="844" y="3645"/>
                  <a:pt x="759" y="4097"/>
                </a:cubicBezTo>
                <a:cubicBezTo>
                  <a:pt x="759" y="4097"/>
                  <a:pt x="1078" y="3810"/>
                  <a:pt x="1422" y="3810"/>
                </a:cubicBezTo>
                <a:cubicBezTo>
                  <a:pt x="1480" y="3810"/>
                  <a:pt x="1540" y="3819"/>
                  <a:pt x="1598" y="3838"/>
                </a:cubicBezTo>
                <a:cubicBezTo>
                  <a:pt x="2009" y="3972"/>
                  <a:pt x="1732" y="4838"/>
                  <a:pt x="1661" y="4990"/>
                </a:cubicBezTo>
                <a:cubicBezTo>
                  <a:pt x="1661" y="4990"/>
                  <a:pt x="1716" y="4977"/>
                  <a:pt x="1808" y="4977"/>
                </a:cubicBezTo>
                <a:cubicBezTo>
                  <a:pt x="2061" y="4977"/>
                  <a:pt x="2588" y="5068"/>
                  <a:pt x="2999" y="5748"/>
                </a:cubicBezTo>
                <a:cubicBezTo>
                  <a:pt x="2999" y="5748"/>
                  <a:pt x="2892" y="4802"/>
                  <a:pt x="3704" y="4793"/>
                </a:cubicBezTo>
                <a:cubicBezTo>
                  <a:pt x="3704" y="4793"/>
                  <a:pt x="3214" y="4383"/>
                  <a:pt x="3401" y="3936"/>
                </a:cubicBezTo>
                <a:cubicBezTo>
                  <a:pt x="3461" y="3785"/>
                  <a:pt x="3574" y="3711"/>
                  <a:pt x="3711" y="3711"/>
                </a:cubicBezTo>
                <a:cubicBezTo>
                  <a:pt x="3977" y="3711"/>
                  <a:pt x="4334" y="3994"/>
                  <a:pt x="4570" y="4543"/>
                </a:cubicBezTo>
                <a:cubicBezTo>
                  <a:pt x="4570" y="4543"/>
                  <a:pt x="4861" y="4011"/>
                  <a:pt x="5413" y="4011"/>
                </a:cubicBezTo>
                <a:cubicBezTo>
                  <a:pt x="5572" y="4011"/>
                  <a:pt x="5752" y="4055"/>
                  <a:pt x="5954" y="4168"/>
                </a:cubicBezTo>
                <a:cubicBezTo>
                  <a:pt x="5954" y="4168"/>
                  <a:pt x="5016" y="3562"/>
                  <a:pt x="5588" y="2696"/>
                </a:cubicBezTo>
                <a:lnTo>
                  <a:pt x="5588" y="2696"/>
                </a:lnTo>
                <a:cubicBezTo>
                  <a:pt x="5588" y="2696"/>
                  <a:pt x="5408" y="2720"/>
                  <a:pt x="5177" y="2720"/>
                </a:cubicBezTo>
                <a:cubicBezTo>
                  <a:pt x="4825" y="2720"/>
                  <a:pt x="4355" y="2664"/>
                  <a:pt x="4231" y="2383"/>
                </a:cubicBezTo>
                <a:cubicBezTo>
                  <a:pt x="4026" y="1919"/>
                  <a:pt x="5195" y="1893"/>
                  <a:pt x="5195" y="1893"/>
                </a:cubicBezTo>
                <a:cubicBezTo>
                  <a:pt x="5195" y="1893"/>
                  <a:pt x="4740" y="1330"/>
                  <a:pt x="5481" y="741"/>
                </a:cubicBezTo>
                <a:lnTo>
                  <a:pt x="5481" y="741"/>
                </a:lnTo>
                <a:cubicBezTo>
                  <a:pt x="5481" y="741"/>
                  <a:pt x="5448" y="743"/>
                  <a:pt x="5392" y="743"/>
                </a:cubicBezTo>
                <a:cubicBezTo>
                  <a:pt x="5123" y="743"/>
                  <a:pt x="4320" y="700"/>
                  <a:pt x="4017" y="206"/>
                </a:cubicBezTo>
                <a:cubicBezTo>
                  <a:pt x="4017" y="206"/>
                  <a:pt x="3527" y="887"/>
                  <a:pt x="3196" y="887"/>
                </a:cubicBezTo>
                <a:cubicBezTo>
                  <a:pt x="3184" y="887"/>
                  <a:pt x="3172" y="886"/>
                  <a:pt x="3160" y="884"/>
                </a:cubicBezTo>
                <a:cubicBezTo>
                  <a:pt x="2821" y="822"/>
                  <a:pt x="2723" y="99"/>
                  <a:pt x="2723" y="99"/>
                </a:cubicBezTo>
                <a:cubicBezTo>
                  <a:pt x="2723" y="99"/>
                  <a:pt x="2540" y="228"/>
                  <a:pt x="2329" y="228"/>
                </a:cubicBezTo>
                <a:cubicBezTo>
                  <a:pt x="2194" y="228"/>
                  <a:pt x="2047" y="175"/>
                  <a:pt x="19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1" name="Google Shape;1371;p14"/>
          <p:cNvSpPr/>
          <p:nvPr/>
        </p:nvSpPr>
        <p:spPr>
          <a:xfrm>
            <a:off x="7767757" y="1688538"/>
            <a:ext cx="443555" cy="370577"/>
          </a:xfrm>
          <a:custGeom>
            <a:avLst/>
            <a:gdLst/>
            <a:ahLst/>
            <a:cxnLst/>
            <a:rect l="l" t="t" r="r" b="b"/>
            <a:pathLst>
              <a:path w="4285" h="3580" extrusionOk="0">
                <a:moveTo>
                  <a:pt x="268" y="2812"/>
                </a:moveTo>
                <a:cubicBezTo>
                  <a:pt x="545" y="2847"/>
                  <a:pt x="982" y="2999"/>
                  <a:pt x="1339" y="3579"/>
                </a:cubicBezTo>
                <a:cubicBezTo>
                  <a:pt x="1339" y="3579"/>
                  <a:pt x="1223" y="2624"/>
                  <a:pt x="2044" y="2615"/>
                </a:cubicBezTo>
                <a:cubicBezTo>
                  <a:pt x="2044" y="2615"/>
                  <a:pt x="1545" y="2214"/>
                  <a:pt x="1732" y="1758"/>
                </a:cubicBezTo>
                <a:cubicBezTo>
                  <a:pt x="1911" y="1312"/>
                  <a:pt x="2553" y="1535"/>
                  <a:pt x="2901" y="2365"/>
                </a:cubicBezTo>
                <a:cubicBezTo>
                  <a:pt x="2901" y="2365"/>
                  <a:pt x="3383" y="1491"/>
                  <a:pt x="4285" y="1990"/>
                </a:cubicBezTo>
                <a:cubicBezTo>
                  <a:pt x="4285" y="1990"/>
                  <a:pt x="3347" y="1384"/>
                  <a:pt x="3919" y="518"/>
                </a:cubicBezTo>
                <a:cubicBezTo>
                  <a:pt x="3919" y="518"/>
                  <a:pt x="2767" y="670"/>
                  <a:pt x="2562" y="205"/>
                </a:cubicBezTo>
                <a:cubicBezTo>
                  <a:pt x="2526" y="143"/>
                  <a:pt x="2526" y="63"/>
                  <a:pt x="2562" y="0"/>
                </a:cubicBezTo>
                <a:cubicBezTo>
                  <a:pt x="1089" y="27"/>
                  <a:pt x="1" y="1366"/>
                  <a:pt x="268" y="281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2" name="Google Shape;1372;p14"/>
          <p:cNvSpPr/>
          <p:nvPr/>
        </p:nvSpPr>
        <p:spPr>
          <a:xfrm>
            <a:off x="7584849" y="1459358"/>
            <a:ext cx="627395" cy="606175"/>
          </a:xfrm>
          <a:custGeom>
            <a:avLst/>
            <a:gdLst/>
            <a:ahLst/>
            <a:cxnLst/>
            <a:rect l="l" t="t" r="r" b="b"/>
            <a:pathLst>
              <a:path w="6061" h="5856" extrusionOk="0">
                <a:moveTo>
                  <a:pt x="4305" y="2270"/>
                </a:moveTo>
                <a:cubicBezTo>
                  <a:pt x="4298" y="2298"/>
                  <a:pt x="4297" y="2328"/>
                  <a:pt x="4302" y="2357"/>
                </a:cubicBezTo>
                <a:cubicBezTo>
                  <a:pt x="4308" y="2374"/>
                  <a:pt x="4314" y="2390"/>
                  <a:pt x="4322" y="2407"/>
                </a:cubicBezTo>
                <a:lnTo>
                  <a:pt x="4322" y="2407"/>
                </a:lnTo>
                <a:cubicBezTo>
                  <a:pt x="4317" y="2393"/>
                  <a:pt x="4313" y="2380"/>
                  <a:pt x="4311" y="2366"/>
                </a:cubicBezTo>
                <a:cubicBezTo>
                  <a:pt x="4302" y="2333"/>
                  <a:pt x="4300" y="2300"/>
                  <a:pt x="4305" y="2270"/>
                </a:cubicBezTo>
                <a:close/>
                <a:moveTo>
                  <a:pt x="4322" y="2407"/>
                </a:moveTo>
                <a:lnTo>
                  <a:pt x="4322" y="2407"/>
                </a:lnTo>
                <a:cubicBezTo>
                  <a:pt x="4330" y="2431"/>
                  <a:pt x="4342" y="2455"/>
                  <a:pt x="4358" y="2475"/>
                </a:cubicBezTo>
                <a:lnTo>
                  <a:pt x="4358" y="2475"/>
                </a:lnTo>
                <a:cubicBezTo>
                  <a:pt x="4344" y="2454"/>
                  <a:pt x="4332" y="2431"/>
                  <a:pt x="4322" y="2407"/>
                </a:cubicBezTo>
                <a:close/>
                <a:moveTo>
                  <a:pt x="4358" y="2475"/>
                </a:moveTo>
                <a:lnTo>
                  <a:pt x="4358" y="2475"/>
                </a:lnTo>
                <a:cubicBezTo>
                  <a:pt x="4366" y="2487"/>
                  <a:pt x="4374" y="2498"/>
                  <a:pt x="4383" y="2509"/>
                </a:cubicBezTo>
                <a:cubicBezTo>
                  <a:pt x="4426" y="2558"/>
                  <a:pt x="4480" y="2597"/>
                  <a:pt x="4542" y="2628"/>
                </a:cubicBezTo>
                <a:lnTo>
                  <a:pt x="4542" y="2628"/>
                </a:lnTo>
                <a:cubicBezTo>
                  <a:pt x="4485" y="2599"/>
                  <a:pt x="4432" y="2560"/>
                  <a:pt x="4392" y="2509"/>
                </a:cubicBezTo>
                <a:cubicBezTo>
                  <a:pt x="4379" y="2499"/>
                  <a:pt x="4368" y="2488"/>
                  <a:pt x="4358" y="2475"/>
                </a:cubicBezTo>
                <a:close/>
                <a:moveTo>
                  <a:pt x="4542" y="2628"/>
                </a:moveTo>
                <a:cubicBezTo>
                  <a:pt x="4553" y="2634"/>
                  <a:pt x="4565" y="2640"/>
                  <a:pt x="4577" y="2645"/>
                </a:cubicBezTo>
                <a:lnTo>
                  <a:pt x="4577" y="2645"/>
                </a:lnTo>
                <a:cubicBezTo>
                  <a:pt x="4565" y="2639"/>
                  <a:pt x="4553" y="2634"/>
                  <a:pt x="4542" y="2628"/>
                </a:cubicBezTo>
                <a:close/>
                <a:moveTo>
                  <a:pt x="4577" y="2645"/>
                </a:moveTo>
                <a:lnTo>
                  <a:pt x="4577" y="2645"/>
                </a:lnTo>
                <a:cubicBezTo>
                  <a:pt x="4606" y="2657"/>
                  <a:pt x="4636" y="2668"/>
                  <a:pt x="4668" y="2678"/>
                </a:cubicBezTo>
                <a:cubicBezTo>
                  <a:pt x="4681" y="2682"/>
                  <a:pt x="4694" y="2685"/>
                  <a:pt x="4707" y="2688"/>
                </a:cubicBezTo>
                <a:lnTo>
                  <a:pt x="4707" y="2688"/>
                </a:lnTo>
                <a:cubicBezTo>
                  <a:pt x="4697" y="2685"/>
                  <a:pt x="4687" y="2682"/>
                  <a:pt x="4677" y="2678"/>
                </a:cubicBezTo>
                <a:cubicBezTo>
                  <a:pt x="4643" y="2670"/>
                  <a:pt x="4609" y="2659"/>
                  <a:pt x="4577" y="2645"/>
                </a:cubicBezTo>
                <a:close/>
                <a:moveTo>
                  <a:pt x="4707" y="2688"/>
                </a:moveTo>
                <a:cubicBezTo>
                  <a:pt x="4806" y="2719"/>
                  <a:pt x="4911" y="2742"/>
                  <a:pt x="5016" y="2750"/>
                </a:cubicBezTo>
                <a:cubicBezTo>
                  <a:pt x="5092" y="2756"/>
                  <a:pt x="5170" y="2759"/>
                  <a:pt x="5249" y="2759"/>
                </a:cubicBezTo>
                <a:cubicBezTo>
                  <a:pt x="5394" y="2759"/>
                  <a:pt x="5542" y="2749"/>
                  <a:pt x="5686" y="2732"/>
                </a:cubicBezTo>
                <a:lnTo>
                  <a:pt x="5686" y="2732"/>
                </a:lnTo>
                <a:cubicBezTo>
                  <a:pt x="5558" y="2747"/>
                  <a:pt x="5433" y="2753"/>
                  <a:pt x="5308" y="2753"/>
                </a:cubicBezTo>
                <a:cubicBezTo>
                  <a:pt x="5205" y="2753"/>
                  <a:pt x="5103" y="2749"/>
                  <a:pt x="4998" y="2741"/>
                </a:cubicBezTo>
                <a:cubicBezTo>
                  <a:pt x="4896" y="2733"/>
                  <a:pt x="4801" y="2711"/>
                  <a:pt x="4707" y="2688"/>
                </a:cubicBezTo>
                <a:close/>
                <a:moveTo>
                  <a:pt x="2009" y="1"/>
                </a:moveTo>
                <a:lnTo>
                  <a:pt x="2000" y="37"/>
                </a:lnTo>
                <a:cubicBezTo>
                  <a:pt x="1937" y="224"/>
                  <a:pt x="1848" y="411"/>
                  <a:pt x="1723" y="563"/>
                </a:cubicBezTo>
                <a:cubicBezTo>
                  <a:pt x="1669" y="643"/>
                  <a:pt x="1589" y="706"/>
                  <a:pt x="1500" y="742"/>
                </a:cubicBezTo>
                <a:cubicBezTo>
                  <a:pt x="1446" y="763"/>
                  <a:pt x="1388" y="775"/>
                  <a:pt x="1332" y="775"/>
                </a:cubicBezTo>
                <a:cubicBezTo>
                  <a:pt x="1303" y="775"/>
                  <a:pt x="1275" y="772"/>
                  <a:pt x="1248" y="766"/>
                </a:cubicBezTo>
                <a:lnTo>
                  <a:pt x="1248" y="766"/>
                </a:lnTo>
                <a:cubicBezTo>
                  <a:pt x="1246" y="764"/>
                  <a:pt x="1243" y="762"/>
                  <a:pt x="1241" y="759"/>
                </a:cubicBezTo>
                <a:lnTo>
                  <a:pt x="1239" y="764"/>
                </a:lnTo>
                <a:lnTo>
                  <a:pt x="1239" y="764"/>
                </a:lnTo>
                <a:cubicBezTo>
                  <a:pt x="1234" y="762"/>
                  <a:pt x="1228" y="761"/>
                  <a:pt x="1223" y="759"/>
                </a:cubicBezTo>
                <a:lnTo>
                  <a:pt x="1143" y="742"/>
                </a:lnTo>
                <a:lnTo>
                  <a:pt x="1205" y="795"/>
                </a:lnTo>
                <a:cubicBezTo>
                  <a:pt x="1375" y="974"/>
                  <a:pt x="1527" y="1170"/>
                  <a:pt x="1643" y="1384"/>
                </a:cubicBezTo>
                <a:cubicBezTo>
                  <a:pt x="1696" y="1491"/>
                  <a:pt x="1741" y="1607"/>
                  <a:pt x="1777" y="1723"/>
                </a:cubicBezTo>
                <a:cubicBezTo>
                  <a:pt x="1811" y="1836"/>
                  <a:pt x="1829" y="1949"/>
                  <a:pt x="1838" y="2070"/>
                </a:cubicBezTo>
                <a:lnTo>
                  <a:pt x="1838" y="2070"/>
                </a:lnTo>
                <a:cubicBezTo>
                  <a:pt x="1627" y="2227"/>
                  <a:pt x="1398" y="2358"/>
                  <a:pt x="1152" y="2446"/>
                </a:cubicBezTo>
                <a:cubicBezTo>
                  <a:pt x="1027" y="2491"/>
                  <a:pt x="902" y="2518"/>
                  <a:pt x="777" y="2544"/>
                </a:cubicBezTo>
                <a:cubicBezTo>
                  <a:pt x="710" y="2553"/>
                  <a:pt x="643" y="2558"/>
                  <a:pt x="577" y="2558"/>
                </a:cubicBezTo>
                <a:cubicBezTo>
                  <a:pt x="511" y="2558"/>
                  <a:pt x="447" y="2553"/>
                  <a:pt x="384" y="2544"/>
                </a:cubicBezTo>
                <a:lnTo>
                  <a:pt x="340" y="2544"/>
                </a:lnTo>
                <a:lnTo>
                  <a:pt x="357" y="2589"/>
                </a:lnTo>
                <a:cubicBezTo>
                  <a:pt x="393" y="2678"/>
                  <a:pt x="411" y="2768"/>
                  <a:pt x="420" y="2866"/>
                </a:cubicBezTo>
                <a:cubicBezTo>
                  <a:pt x="438" y="2964"/>
                  <a:pt x="429" y="3053"/>
                  <a:pt x="411" y="3151"/>
                </a:cubicBezTo>
                <a:cubicBezTo>
                  <a:pt x="384" y="3241"/>
                  <a:pt x="349" y="3330"/>
                  <a:pt x="286" y="3410"/>
                </a:cubicBezTo>
                <a:cubicBezTo>
                  <a:pt x="236" y="3477"/>
                  <a:pt x="170" y="3544"/>
                  <a:pt x="95" y="3597"/>
                </a:cubicBezTo>
                <a:lnTo>
                  <a:pt x="95" y="3597"/>
                </a:lnTo>
                <a:cubicBezTo>
                  <a:pt x="93" y="3597"/>
                  <a:pt x="92" y="3597"/>
                  <a:pt x="90" y="3598"/>
                </a:cubicBezTo>
                <a:lnTo>
                  <a:pt x="91" y="3600"/>
                </a:lnTo>
                <a:lnTo>
                  <a:pt x="91" y="3600"/>
                </a:lnTo>
                <a:cubicBezTo>
                  <a:pt x="87" y="3602"/>
                  <a:pt x="84" y="3604"/>
                  <a:pt x="81" y="3607"/>
                </a:cubicBezTo>
                <a:lnTo>
                  <a:pt x="0" y="3669"/>
                </a:lnTo>
                <a:lnTo>
                  <a:pt x="0" y="3669"/>
                </a:lnTo>
                <a:lnTo>
                  <a:pt x="99" y="3651"/>
                </a:lnTo>
                <a:cubicBezTo>
                  <a:pt x="160" y="3639"/>
                  <a:pt x="222" y="3633"/>
                  <a:pt x="284" y="3633"/>
                </a:cubicBezTo>
                <a:cubicBezTo>
                  <a:pt x="404" y="3633"/>
                  <a:pt x="523" y="3655"/>
                  <a:pt x="634" y="3696"/>
                </a:cubicBezTo>
                <a:cubicBezTo>
                  <a:pt x="714" y="3723"/>
                  <a:pt x="777" y="3794"/>
                  <a:pt x="813" y="3874"/>
                </a:cubicBezTo>
                <a:cubicBezTo>
                  <a:pt x="839" y="3955"/>
                  <a:pt x="839" y="4044"/>
                  <a:pt x="822" y="4133"/>
                </a:cubicBezTo>
                <a:lnTo>
                  <a:pt x="822" y="4187"/>
                </a:lnTo>
                <a:lnTo>
                  <a:pt x="866" y="4151"/>
                </a:lnTo>
                <a:cubicBezTo>
                  <a:pt x="1000" y="4035"/>
                  <a:pt x="1161" y="3946"/>
                  <a:pt x="1330" y="3901"/>
                </a:cubicBezTo>
                <a:cubicBezTo>
                  <a:pt x="1397" y="3881"/>
                  <a:pt x="1464" y="3871"/>
                  <a:pt x="1527" y="3871"/>
                </a:cubicBezTo>
                <a:cubicBezTo>
                  <a:pt x="1548" y="3871"/>
                  <a:pt x="1569" y="3872"/>
                  <a:pt x="1589" y="3874"/>
                </a:cubicBezTo>
                <a:cubicBezTo>
                  <a:pt x="1678" y="3883"/>
                  <a:pt x="1759" y="3919"/>
                  <a:pt x="1812" y="3990"/>
                </a:cubicBezTo>
                <a:cubicBezTo>
                  <a:pt x="1866" y="4062"/>
                  <a:pt x="1893" y="4142"/>
                  <a:pt x="1893" y="4231"/>
                </a:cubicBezTo>
                <a:cubicBezTo>
                  <a:pt x="1893" y="4321"/>
                  <a:pt x="1893" y="4410"/>
                  <a:pt x="1884" y="4499"/>
                </a:cubicBezTo>
                <a:cubicBezTo>
                  <a:pt x="1858" y="4668"/>
                  <a:pt x="1809" y="4837"/>
                  <a:pt x="1751" y="4999"/>
                </a:cubicBezTo>
                <a:lnTo>
                  <a:pt x="1751" y="4999"/>
                </a:lnTo>
                <a:cubicBezTo>
                  <a:pt x="1750" y="4999"/>
                  <a:pt x="1750" y="4999"/>
                  <a:pt x="1750" y="4999"/>
                </a:cubicBezTo>
                <a:lnTo>
                  <a:pt x="1750" y="5000"/>
                </a:lnTo>
                <a:lnTo>
                  <a:pt x="1750" y="5000"/>
                </a:lnTo>
                <a:cubicBezTo>
                  <a:pt x="1747" y="5008"/>
                  <a:pt x="1744" y="5017"/>
                  <a:pt x="1741" y="5026"/>
                </a:cubicBezTo>
                <a:lnTo>
                  <a:pt x="1732" y="5061"/>
                </a:lnTo>
                <a:lnTo>
                  <a:pt x="1732" y="5061"/>
                </a:lnTo>
                <a:lnTo>
                  <a:pt x="1768" y="5052"/>
                </a:lnTo>
                <a:cubicBezTo>
                  <a:pt x="1819" y="5045"/>
                  <a:pt x="1874" y="5041"/>
                  <a:pt x="1929" y="5041"/>
                </a:cubicBezTo>
                <a:cubicBezTo>
                  <a:pt x="2008" y="5041"/>
                  <a:pt x="2087" y="5049"/>
                  <a:pt x="2160" y="5070"/>
                </a:cubicBezTo>
                <a:cubicBezTo>
                  <a:pt x="2294" y="5097"/>
                  <a:pt x="2419" y="5151"/>
                  <a:pt x="2535" y="5222"/>
                </a:cubicBezTo>
                <a:cubicBezTo>
                  <a:pt x="2642" y="5293"/>
                  <a:pt x="2749" y="5383"/>
                  <a:pt x="2839" y="5481"/>
                </a:cubicBezTo>
                <a:cubicBezTo>
                  <a:pt x="2892" y="5516"/>
                  <a:pt x="2928" y="5579"/>
                  <a:pt x="2972" y="5632"/>
                </a:cubicBezTo>
                <a:lnTo>
                  <a:pt x="3080" y="5802"/>
                </a:lnTo>
                <a:lnTo>
                  <a:pt x="3124" y="5856"/>
                </a:lnTo>
                <a:lnTo>
                  <a:pt x="3115" y="5784"/>
                </a:lnTo>
                <a:cubicBezTo>
                  <a:pt x="3115" y="5781"/>
                  <a:pt x="3115" y="5778"/>
                  <a:pt x="3115" y="5775"/>
                </a:cubicBezTo>
                <a:lnTo>
                  <a:pt x="3115" y="5775"/>
                </a:lnTo>
                <a:lnTo>
                  <a:pt x="3115" y="5775"/>
                </a:lnTo>
                <a:cubicBezTo>
                  <a:pt x="3115" y="5775"/>
                  <a:pt x="3115" y="5774"/>
                  <a:pt x="3114" y="5774"/>
                </a:cubicBezTo>
                <a:lnTo>
                  <a:pt x="3114" y="5774"/>
                </a:lnTo>
                <a:cubicBezTo>
                  <a:pt x="3107" y="5670"/>
                  <a:pt x="3116" y="5558"/>
                  <a:pt x="3133" y="5454"/>
                </a:cubicBezTo>
                <a:cubicBezTo>
                  <a:pt x="3151" y="5347"/>
                  <a:pt x="3187" y="5240"/>
                  <a:pt x="3240" y="5142"/>
                </a:cubicBezTo>
                <a:cubicBezTo>
                  <a:pt x="3303" y="5043"/>
                  <a:pt x="3383" y="4963"/>
                  <a:pt x="3481" y="4918"/>
                </a:cubicBezTo>
                <a:cubicBezTo>
                  <a:pt x="3588" y="4874"/>
                  <a:pt x="3695" y="4847"/>
                  <a:pt x="3802" y="4847"/>
                </a:cubicBezTo>
                <a:lnTo>
                  <a:pt x="3847" y="4847"/>
                </a:lnTo>
                <a:lnTo>
                  <a:pt x="3820" y="4820"/>
                </a:lnTo>
                <a:cubicBezTo>
                  <a:pt x="3651" y="4678"/>
                  <a:pt x="3535" y="4490"/>
                  <a:pt x="3481" y="4276"/>
                </a:cubicBezTo>
                <a:cubicBezTo>
                  <a:pt x="3463" y="4169"/>
                  <a:pt x="3472" y="4062"/>
                  <a:pt x="3517" y="3964"/>
                </a:cubicBezTo>
                <a:cubicBezTo>
                  <a:pt x="3561" y="3865"/>
                  <a:pt x="3642" y="3794"/>
                  <a:pt x="3749" y="3767"/>
                </a:cubicBezTo>
                <a:cubicBezTo>
                  <a:pt x="3766" y="3766"/>
                  <a:pt x="3783" y="3765"/>
                  <a:pt x="3800" y="3765"/>
                </a:cubicBezTo>
                <a:cubicBezTo>
                  <a:pt x="3889" y="3765"/>
                  <a:pt x="3977" y="3786"/>
                  <a:pt x="4052" y="3839"/>
                </a:cubicBezTo>
                <a:cubicBezTo>
                  <a:pt x="4151" y="3883"/>
                  <a:pt x="4240" y="3955"/>
                  <a:pt x="4311" y="4035"/>
                </a:cubicBezTo>
                <a:cubicBezTo>
                  <a:pt x="4446" y="4187"/>
                  <a:pt x="4565" y="4363"/>
                  <a:pt x="4646" y="4555"/>
                </a:cubicBezTo>
                <a:lnTo>
                  <a:pt x="4646" y="4555"/>
                </a:lnTo>
                <a:cubicBezTo>
                  <a:pt x="4644" y="4557"/>
                  <a:pt x="4643" y="4559"/>
                  <a:pt x="4641" y="4561"/>
                </a:cubicBezTo>
                <a:lnTo>
                  <a:pt x="4649" y="4561"/>
                </a:lnTo>
                <a:cubicBezTo>
                  <a:pt x="4652" y="4570"/>
                  <a:pt x="4656" y="4579"/>
                  <a:pt x="4659" y="4588"/>
                </a:cubicBezTo>
                <a:lnTo>
                  <a:pt x="4668" y="4606"/>
                </a:lnTo>
                <a:lnTo>
                  <a:pt x="4677" y="4588"/>
                </a:lnTo>
                <a:cubicBezTo>
                  <a:pt x="4749" y="4472"/>
                  <a:pt x="4838" y="4374"/>
                  <a:pt x="4936" y="4285"/>
                </a:cubicBezTo>
                <a:cubicBezTo>
                  <a:pt x="5034" y="4196"/>
                  <a:pt x="5159" y="4133"/>
                  <a:pt x="5284" y="4097"/>
                </a:cubicBezTo>
                <a:cubicBezTo>
                  <a:pt x="5362" y="4069"/>
                  <a:pt x="5444" y="4056"/>
                  <a:pt x="5527" y="4056"/>
                </a:cubicBezTo>
                <a:cubicBezTo>
                  <a:pt x="5576" y="4056"/>
                  <a:pt x="5627" y="4061"/>
                  <a:pt x="5677" y="4071"/>
                </a:cubicBezTo>
                <a:cubicBezTo>
                  <a:pt x="5739" y="4088"/>
                  <a:pt x="5811" y="4106"/>
                  <a:pt x="5873" y="4124"/>
                </a:cubicBezTo>
                <a:cubicBezTo>
                  <a:pt x="5936" y="4151"/>
                  <a:pt x="5989" y="4187"/>
                  <a:pt x="6052" y="4213"/>
                </a:cubicBezTo>
                <a:lnTo>
                  <a:pt x="6060" y="4196"/>
                </a:lnTo>
                <a:cubicBezTo>
                  <a:pt x="5944" y="4115"/>
                  <a:pt x="5837" y="4017"/>
                  <a:pt x="5748" y="3910"/>
                </a:cubicBezTo>
                <a:cubicBezTo>
                  <a:pt x="5659" y="3803"/>
                  <a:pt x="5587" y="3678"/>
                  <a:pt x="5543" y="3544"/>
                </a:cubicBezTo>
                <a:cubicBezTo>
                  <a:pt x="5534" y="3508"/>
                  <a:pt x="5525" y="3473"/>
                  <a:pt x="5516" y="3437"/>
                </a:cubicBezTo>
                <a:lnTo>
                  <a:pt x="5507" y="3339"/>
                </a:lnTo>
                <a:cubicBezTo>
                  <a:pt x="5498" y="3267"/>
                  <a:pt x="5507" y="3196"/>
                  <a:pt x="5525" y="3125"/>
                </a:cubicBezTo>
                <a:cubicBezTo>
                  <a:pt x="5552" y="2982"/>
                  <a:pt x="5605" y="2848"/>
                  <a:pt x="5686" y="2732"/>
                </a:cubicBezTo>
                <a:lnTo>
                  <a:pt x="5686" y="2732"/>
                </a:lnTo>
                <a:cubicBezTo>
                  <a:pt x="5596" y="2848"/>
                  <a:pt x="5534" y="2973"/>
                  <a:pt x="5498" y="3107"/>
                </a:cubicBezTo>
                <a:cubicBezTo>
                  <a:pt x="5489" y="3178"/>
                  <a:pt x="5480" y="3250"/>
                  <a:pt x="5480" y="3321"/>
                </a:cubicBezTo>
                <a:lnTo>
                  <a:pt x="5498" y="3428"/>
                </a:lnTo>
                <a:cubicBezTo>
                  <a:pt x="5498" y="3464"/>
                  <a:pt x="5516" y="3499"/>
                  <a:pt x="5525" y="3535"/>
                </a:cubicBezTo>
                <a:cubicBezTo>
                  <a:pt x="5561" y="3669"/>
                  <a:pt x="5632" y="3794"/>
                  <a:pt x="5721" y="3910"/>
                </a:cubicBezTo>
                <a:cubicBezTo>
                  <a:pt x="5797" y="4001"/>
                  <a:pt x="5887" y="4086"/>
                  <a:pt x="5983" y="4159"/>
                </a:cubicBezTo>
                <a:lnTo>
                  <a:pt x="5983" y="4159"/>
                </a:lnTo>
                <a:cubicBezTo>
                  <a:pt x="5941" y="4138"/>
                  <a:pt x="5898" y="4116"/>
                  <a:pt x="5855" y="4097"/>
                </a:cubicBezTo>
                <a:cubicBezTo>
                  <a:pt x="5793" y="4080"/>
                  <a:pt x="5730" y="4062"/>
                  <a:pt x="5659" y="4044"/>
                </a:cubicBezTo>
                <a:cubicBezTo>
                  <a:pt x="5606" y="4033"/>
                  <a:pt x="5553" y="4028"/>
                  <a:pt x="5500" y="4028"/>
                </a:cubicBezTo>
                <a:cubicBezTo>
                  <a:pt x="5419" y="4028"/>
                  <a:pt x="5338" y="4040"/>
                  <a:pt x="5257" y="4062"/>
                </a:cubicBezTo>
                <a:cubicBezTo>
                  <a:pt x="5132" y="4106"/>
                  <a:pt x="5007" y="4169"/>
                  <a:pt x="4909" y="4258"/>
                </a:cubicBezTo>
                <a:cubicBezTo>
                  <a:pt x="4810" y="4341"/>
                  <a:pt x="4726" y="4431"/>
                  <a:pt x="4657" y="4537"/>
                </a:cubicBezTo>
                <a:lnTo>
                  <a:pt x="4657" y="4537"/>
                </a:lnTo>
                <a:cubicBezTo>
                  <a:pt x="4569" y="4341"/>
                  <a:pt x="4457" y="4162"/>
                  <a:pt x="4311" y="4008"/>
                </a:cubicBezTo>
                <a:cubicBezTo>
                  <a:pt x="4240" y="3919"/>
                  <a:pt x="4151" y="3856"/>
                  <a:pt x="4052" y="3794"/>
                </a:cubicBezTo>
                <a:cubicBezTo>
                  <a:pt x="3975" y="3752"/>
                  <a:pt x="3886" y="3726"/>
                  <a:pt x="3795" y="3726"/>
                </a:cubicBezTo>
                <a:cubicBezTo>
                  <a:pt x="3771" y="3726"/>
                  <a:pt x="3746" y="3728"/>
                  <a:pt x="3722" y="3731"/>
                </a:cubicBezTo>
                <a:cubicBezTo>
                  <a:pt x="3615" y="3758"/>
                  <a:pt x="3517" y="3830"/>
                  <a:pt x="3472" y="3937"/>
                </a:cubicBezTo>
                <a:cubicBezTo>
                  <a:pt x="3428" y="4044"/>
                  <a:pt x="3410" y="4160"/>
                  <a:pt x="3437" y="4276"/>
                </a:cubicBezTo>
                <a:cubicBezTo>
                  <a:pt x="3454" y="4383"/>
                  <a:pt x="3499" y="4490"/>
                  <a:pt x="3561" y="4579"/>
                </a:cubicBezTo>
                <a:cubicBezTo>
                  <a:pt x="3615" y="4664"/>
                  <a:pt x="3675" y="4741"/>
                  <a:pt x="3747" y="4807"/>
                </a:cubicBezTo>
                <a:lnTo>
                  <a:pt x="3747" y="4807"/>
                </a:lnTo>
                <a:cubicBezTo>
                  <a:pt x="3647" y="4817"/>
                  <a:pt x="3548" y="4836"/>
                  <a:pt x="3463" y="4883"/>
                </a:cubicBezTo>
                <a:cubicBezTo>
                  <a:pt x="3356" y="4936"/>
                  <a:pt x="3267" y="5017"/>
                  <a:pt x="3204" y="5115"/>
                </a:cubicBezTo>
                <a:cubicBezTo>
                  <a:pt x="3151" y="5213"/>
                  <a:pt x="3106" y="5329"/>
                  <a:pt x="3097" y="5436"/>
                </a:cubicBezTo>
                <a:cubicBezTo>
                  <a:pt x="3077" y="5526"/>
                  <a:pt x="3072" y="5617"/>
                  <a:pt x="3075" y="5707"/>
                </a:cubicBezTo>
                <a:lnTo>
                  <a:pt x="3075" y="5707"/>
                </a:lnTo>
                <a:cubicBezTo>
                  <a:pt x="3052" y="5669"/>
                  <a:pt x="3027" y="5634"/>
                  <a:pt x="2999" y="5606"/>
                </a:cubicBezTo>
                <a:cubicBezTo>
                  <a:pt x="2955" y="5552"/>
                  <a:pt x="2919" y="5490"/>
                  <a:pt x="2865" y="5445"/>
                </a:cubicBezTo>
                <a:cubicBezTo>
                  <a:pt x="2776" y="5347"/>
                  <a:pt x="2669" y="5258"/>
                  <a:pt x="2553" y="5177"/>
                </a:cubicBezTo>
                <a:cubicBezTo>
                  <a:pt x="2356" y="5053"/>
                  <a:pt x="2136" y="4989"/>
                  <a:pt x="1906" y="4989"/>
                </a:cubicBezTo>
                <a:cubicBezTo>
                  <a:pt x="1868" y="4989"/>
                  <a:pt x="1831" y="4991"/>
                  <a:pt x="1793" y="4994"/>
                </a:cubicBezTo>
                <a:lnTo>
                  <a:pt x="1793" y="4994"/>
                </a:lnTo>
                <a:cubicBezTo>
                  <a:pt x="1855" y="4837"/>
                  <a:pt x="1895" y="4672"/>
                  <a:pt x="1919" y="4499"/>
                </a:cubicBezTo>
                <a:cubicBezTo>
                  <a:pt x="1937" y="4410"/>
                  <a:pt x="1937" y="4312"/>
                  <a:pt x="1937" y="4222"/>
                </a:cubicBezTo>
                <a:cubicBezTo>
                  <a:pt x="1928" y="4124"/>
                  <a:pt x="1901" y="4035"/>
                  <a:pt x="1848" y="3955"/>
                </a:cubicBezTo>
                <a:cubicBezTo>
                  <a:pt x="1785" y="3883"/>
                  <a:pt x="1696" y="3830"/>
                  <a:pt x="1598" y="3821"/>
                </a:cubicBezTo>
                <a:cubicBezTo>
                  <a:pt x="1576" y="3818"/>
                  <a:pt x="1553" y="3817"/>
                  <a:pt x="1530" y="3817"/>
                </a:cubicBezTo>
                <a:cubicBezTo>
                  <a:pt x="1460" y="3817"/>
                  <a:pt x="1388" y="3827"/>
                  <a:pt x="1321" y="3847"/>
                </a:cubicBezTo>
                <a:cubicBezTo>
                  <a:pt x="1164" y="3895"/>
                  <a:pt x="1014" y="3969"/>
                  <a:pt x="883" y="4066"/>
                </a:cubicBezTo>
                <a:lnTo>
                  <a:pt x="883" y="4066"/>
                </a:lnTo>
                <a:cubicBezTo>
                  <a:pt x="888" y="3990"/>
                  <a:pt x="878" y="3916"/>
                  <a:pt x="857" y="3847"/>
                </a:cubicBezTo>
                <a:cubicBezTo>
                  <a:pt x="822" y="3749"/>
                  <a:pt x="741" y="3678"/>
                  <a:pt x="652" y="3642"/>
                </a:cubicBezTo>
                <a:cubicBezTo>
                  <a:pt x="563" y="3607"/>
                  <a:pt x="473" y="3580"/>
                  <a:pt x="375" y="3580"/>
                </a:cubicBezTo>
                <a:cubicBezTo>
                  <a:pt x="349" y="3577"/>
                  <a:pt x="323" y="3576"/>
                  <a:pt x="298" y="3576"/>
                </a:cubicBezTo>
                <a:cubicBezTo>
                  <a:pt x="260" y="3576"/>
                  <a:pt x="222" y="3579"/>
                  <a:pt x="184" y="3583"/>
                </a:cubicBezTo>
                <a:lnTo>
                  <a:pt x="184" y="3583"/>
                </a:lnTo>
                <a:cubicBezTo>
                  <a:pt x="239" y="3536"/>
                  <a:pt x="287" y="3484"/>
                  <a:pt x="331" y="3428"/>
                </a:cubicBezTo>
                <a:cubicBezTo>
                  <a:pt x="393" y="3348"/>
                  <a:pt x="438" y="3250"/>
                  <a:pt x="465" y="3151"/>
                </a:cubicBezTo>
                <a:cubicBezTo>
                  <a:pt x="482" y="3053"/>
                  <a:pt x="491" y="2955"/>
                  <a:pt x="482" y="2848"/>
                </a:cubicBezTo>
                <a:cubicBezTo>
                  <a:pt x="475" y="2765"/>
                  <a:pt x="455" y="2683"/>
                  <a:pt x="422" y="2601"/>
                </a:cubicBezTo>
                <a:lnTo>
                  <a:pt x="422" y="2601"/>
                </a:lnTo>
                <a:cubicBezTo>
                  <a:pt x="465" y="2603"/>
                  <a:pt x="507" y="2604"/>
                  <a:pt x="549" y="2604"/>
                </a:cubicBezTo>
                <a:cubicBezTo>
                  <a:pt x="629" y="2604"/>
                  <a:pt x="707" y="2600"/>
                  <a:pt x="786" y="2589"/>
                </a:cubicBezTo>
                <a:cubicBezTo>
                  <a:pt x="920" y="2571"/>
                  <a:pt x="1054" y="2536"/>
                  <a:pt x="1179" y="2482"/>
                </a:cubicBezTo>
                <a:cubicBezTo>
                  <a:pt x="1428" y="2393"/>
                  <a:pt x="1669" y="2259"/>
                  <a:pt x="1884" y="2089"/>
                </a:cubicBezTo>
                <a:lnTo>
                  <a:pt x="1893" y="2080"/>
                </a:lnTo>
                <a:lnTo>
                  <a:pt x="1893" y="2071"/>
                </a:lnTo>
                <a:cubicBezTo>
                  <a:pt x="1884" y="1946"/>
                  <a:pt x="1866" y="1822"/>
                  <a:pt x="1830" y="1697"/>
                </a:cubicBezTo>
                <a:cubicBezTo>
                  <a:pt x="1794" y="1581"/>
                  <a:pt x="1750" y="1465"/>
                  <a:pt x="1687" y="1357"/>
                </a:cubicBezTo>
                <a:cubicBezTo>
                  <a:pt x="1582" y="1155"/>
                  <a:pt x="1448" y="968"/>
                  <a:pt x="1290" y="808"/>
                </a:cubicBezTo>
                <a:lnTo>
                  <a:pt x="1290" y="808"/>
                </a:lnTo>
                <a:cubicBezTo>
                  <a:pt x="1308" y="810"/>
                  <a:pt x="1325" y="811"/>
                  <a:pt x="1342" y="811"/>
                </a:cubicBezTo>
                <a:cubicBezTo>
                  <a:pt x="1404" y="811"/>
                  <a:pt x="1467" y="799"/>
                  <a:pt x="1527" y="777"/>
                </a:cubicBezTo>
                <a:cubicBezTo>
                  <a:pt x="1625" y="733"/>
                  <a:pt x="1705" y="661"/>
                  <a:pt x="1768" y="581"/>
                </a:cubicBezTo>
                <a:cubicBezTo>
                  <a:pt x="1884" y="431"/>
                  <a:pt x="1977" y="259"/>
                  <a:pt x="2033" y="77"/>
                </a:cubicBezTo>
                <a:lnTo>
                  <a:pt x="2033" y="77"/>
                </a:lnTo>
                <a:cubicBezTo>
                  <a:pt x="2072" y="126"/>
                  <a:pt x="2119" y="169"/>
                  <a:pt x="2178" y="206"/>
                </a:cubicBezTo>
                <a:cubicBezTo>
                  <a:pt x="2241" y="251"/>
                  <a:pt x="2321" y="277"/>
                  <a:pt x="2401" y="277"/>
                </a:cubicBezTo>
                <a:cubicBezTo>
                  <a:pt x="2414" y="279"/>
                  <a:pt x="2428" y="280"/>
                  <a:pt x="2441" y="280"/>
                </a:cubicBezTo>
                <a:cubicBezTo>
                  <a:pt x="2502" y="280"/>
                  <a:pt x="2566" y="265"/>
                  <a:pt x="2624" y="251"/>
                </a:cubicBezTo>
                <a:cubicBezTo>
                  <a:pt x="2693" y="228"/>
                  <a:pt x="2748" y="199"/>
                  <a:pt x="2808" y="163"/>
                </a:cubicBezTo>
                <a:lnTo>
                  <a:pt x="2808" y="163"/>
                </a:lnTo>
                <a:cubicBezTo>
                  <a:pt x="2836" y="323"/>
                  <a:pt x="2887" y="483"/>
                  <a:pt x="2955" y="634"/>
                </a:cubicBezTo>
                <a:cubicBezTo>
                  <a:pt x="2990" y="715"/>
                  <a:pt x="3044" y="786"/>
                  <a:pt x="3106" y="849"/>
                </a:cubicBezTo>
                <a:cubicBezTo>
                  <a:pt x="3163" y="898"/>
                  <a:pt x="3237" y="926"/>
                  <a:pt x="3310" y="926"/>
                </a:cubicBezTo>
                <a:cubicBezTo>
                  <a:pt x="3328" y="926"/>
                  <a:pt x="3347" y="924"/>
                  <a:pt x="3365" y="920"/>
                </a:cubicBezTo>
                <a:cubicBezTo>
                  <a:pt x="3445" y="902"/>
                  <a:pt x="3526" y="867"/>
                  <a:pt x="3597" y="813"/>
                </a:cubicBezTo>
                <a:cubicBezTo>
                  <a:pt x="3669" y="759"/>
                  <a:pt x="3740" y="706"/>
                  <a:pt x="3794" y="643"/>
                </a:cubicBezTo>
                <a:cubicBezTo>
                  <a:pt x="3913" y="524"/>
                  <a:pt x="4024" y="397"/>
                  <a:pt x="4127" y="269"/>
                </a:cubicBezTo>
                <a:lnTo>
                  <a:pt x="4127" y="269"/>
                </a:lnTo>
                <a:cubicBezTo>
                  <a:pt x="4197" y="376"/>
                  <a:pt x="4291" y="460"/>
                  <a:pt x="4400" y="536"/>
                </a:cubicBezTo>
                <a:cubicBezTo>
                  <a:pt x="4516" y="608"/>
                  <a:pt x="4650" y="661"/>
                  <a:pt x="4775" y="697"/>
                </a:cubicBezTo>
                <a:cubicBezTo>
                  <a:pt x="4909" y="733"/>
                  <a:pt x="5043" y="759"/>
                  <a:pt x="5177" y="768"/>
                </a:cubicBezTo>
                <a:cubicBezTo>
                  <a:pt x="5275" y="781"/>
                  <a:pt x="5373" y="790"/>
                  <a:pt x="5474" y="790"/>
                </a:cubicBezTo>
                <a:cubicBezTo>
                  <a:pt x="5496" y="790"/>
                  <a:pt x="5517" y="789"/>
                  <a:pt x="5538" y="789"/>
                </a:cubicBezTo>
                <a:lnTo>
                  <a:pt x="5538" y="789"/>
                </a:lnTo>
                <a:lnTo>
                  <a:pt x="5445" y="875"/>
                </a:lnTo>
                <a:cubicBezTo>
                  <a:pt x="5409" y="920"/>
                  <a:pt x="5373" y="956"/>
                  <a:pt x="5338" y="1000"/>
                </a:cubicBezTo>
                <a:cubicBezTo>
                  <a:pt x="5266" y="1090"/>
                  <a:pt x="5213" y="1188"/>
                  <a:pt x="5177" y="1295"/>
                </a:cubicBezTo>
                <a:cubicBezTo>
                  <a:pt x="5116" y="1511"/>
                  <a:pt x="5156" y="1736"/>
                  <a:pt x="5281" y="1921"/>
                </a:cubicBezTo>
                <a:lnTo>
                  <a:pt x="5281" y="1921"/>
                </a:lnTo>
                <a:cubicBezTo>
                  <a:pt x="5057" y="1931"/>
                  <a:pt x="4840" y="1966"/>
                  <a:pt x="4632" y="2027"/>
                </a:cubicBezTo>
                <a:cubicBezTo>
                  <a:pt x="4516" y="2054"/>
                  <a:pt x="4418" y="2107"/>
                  <a:pt x="4338" y="2196"/>
                </a:cubicBezTo>
                <a:cubicBezTo>
                  <a:pt x="4321" y="2218"/>
                  <a:pt x="4310" y="2243"/>
                  <a:pt x="4305" y="2270"/>
                </a:cubicBezTo>
                <a:lnTo>
                  <a:pt x="4305" y="2270"/>
                </a:lnTo>
                <a:cubicBezTo>
                  <a:pt x="4311" y="2247"/>
                  <a:pt x="4322" y="2225"/>
                  <a:pt x="4338" y="2205"/>
                </a:cubicBezTo>
                <a:cubicBezTo>
                  <a:pt x="4409" y="2125"/>
                  <a:pt x="4508" y="2062"/>
                  <a:pt x="4615" y="2036"/>
                </a:cubicBezTo>
                <a:cubicBezTo>
                  <a:pt x="4838" y="1973"/>
                  <a:pt x="5061" y="1946"/>
                  <a:pt x="5284" y="1946"/>
                </a:cubicBezTo>
                <a:lnTo>
                  <a:pt x="5302" y="1946"/>
                </a:lnTo>
                <a:lnTo>
                  <a:pt x="5295" y="1933"/>
                </a:lnTo>
                <a:lnTo>
                  <a:pt x="5302" y="1920"/>
                </a:lnTo>
                <a:lnTo>
                  <a:pt x="5302" y="1920"/>
                </a:lnTo>
                <a:cubicBezTo>
                  <a:pt x="5297" y="1920"/>
                  <a:pt x="5292" y="1920"/>
                  <a:pt x="5287" y="1920"/>
                </a:cubicBezTo>
                <a:lnTo>
                  <a:pt x="5287" y="1920"/>
                </a:lnTo>
                <a:cubicBezTo>
                  <a:pt x="5167" y="1743"/>
                  <a:pt x="5124" y="1515"/>
                  <a:pt x="5186" y="1304"/>
                </a:cubicBezTo>
                <a:cubicBezTo>
                  <a:pt x="5222" y="1197"/>
                  <a:pt x="5275" y="1099"/>
                  <a:pt x="5346" y="1018"/>
                </a:cubicBezTo>
                <a:cubicBezTo>
                  <a:pt x="5382" y="974"/>
                  <a:pt x="5418" y="938"/>
                  <a:pt x="5454" y="893"/>
                </a:cubicBezTo>
                <a:lnTo>
                  <a:pt x="5578" y="787"/>
                </a:lnTo>
                <a:lnTo>
                  <a:pt x="5578" y="787"/>
                </a:lnTo>
                <a:cubicBezTo>
                  <a:pt x="5581" y="787"/>
                  <a:pt x="5584" y="786"/>
                  <a:pt x="5587" y="786"/>
                </a:cubicBezTo>
                <a:lnTo>
                  <a:pt x="5584" y="782"/>
                </a:lnTo>
                <a:lnTo>
                  <a:pt x="5614" y="759"/>
                </a:lnTo>
                <a:lnTo>
                  <a:pt x="5570" y="759"/>
                </a:lnTo>
                <a:cubicBezTo>
                  <a:pt x="5436" y="759"/>
                  <a:pt x="5302" y="751"/>
                  <a:pt x="5168" y="742"/>
                </a:cubicBezTo>
                <a:cubicBezTo>
                  <a:pt x="5034" y="724"/>
                  <a:pt x="4900" y="697"/>
                  <a:pt x="4775" y="661"/>
                </a:cubicBezTo>
                <a:cubicBezTo>
                  <a:pt x="4650" y="626"/>
                  <a:pt x="4525" y="572"/>
                  <a:pt x="4409" y="501"/>
                </a:cubicBezTo>
                <a:cubicBezTo>
                  <a:pt x="4293" y="429"/>
                  <a:pt x="4204" y="340"/>
                  <a:pt x="4133" y="224"/>
                </a:cubicBezTo>
                <a:lnTo>
                  <a:pt x="4115" y="206"/>
                </a:lnTo>
                <a:lnTo>
                  <a:pt x="4106" y="224"/>
                </a:lnTo>
                <a:cubicBezTo>
                  <a:pt x="3999" y="367"/>
                  <a:pt x="3892" y="492"/>
                  <a:pt x="3767" y="617"/>
                </a:cubicBezTo>
                <a:cubicBezTo>
                  <a:pt x="3704" y="679"/>
                  <a:pt x="3642" y="733"/>
                  <a:pt x="3570" y="777"/>
                </a:cubicBezTo>
                <a:cubicBezTo>
                  <a:pt x="3508" y="831"/>
                  <a:pt x="3428" y="875"/>
                  <a:pt x="3347" y="893"/>
                </a:cubicBezTo>
                <a:cubicBezTo>
                  <a:pt x="3331" y="897"/>
                  <a:pt x="3314" y="899"/>
                  <a:pt x="3297" y="899"/>
                </a:cubicBezTo>
                <a:cubicBezTo>
                  <a:pt x="3234" y="899"/>
                  <a:pt x="3174" y="873"/>
                  <a:pt x="3124" y="831"/>
                </a:cubicBezTo>
                <a:cubicBezTo>
                  <a:pt x="3062" y="768"/>
                  <a:pt x="3017" y="697"/>
                  <a:pt x="2981" y="626"/>
                </a:cubicBezTo>
                <a:cubicBezTo>
                  <a:pt x="2910" y="465"/>
                  <a:pt x="2865" y="304"/>
                  <a:pt x="2839" y="135"/>
                </a:cubicBezTo>
                <a:lnTo>
                  <a:pt x="2839" y="108"/>
                </a:lnTo>
                <a:lnTo>
                  <a:pt x="2812" y="126"/>
                </a:lnTo>
                <a:cubicBezTo>
                  <a:pt x="2697" y="199"/>
                  <a:pt x="2568" y="243"/>
                  <a:pt x="2437" y="243"/>
                </a:cubicBezTo>
                <a:cubicBezTo>
                  <a:pt x="2425" y="243"/>
                  <a:pt x="2413" y="243"/>
                  <a:pt x="2401" y="242"/>
                </a:cubicBezTo>
                <a:cubicBezTo>
                  <a:pt x="2330" y="242"/>
                  <a:pt x="2258" y="215"/>
                  <a:pt x="2196" y="179"/>
                </a:cubicBezTo>
                <a:cubicBezTo>
                  <a:pt x="2137" y="146"/>
                  <a:pt x="2087" y="97"/>
                  <a:pt x="2044" y="39"/>
                </a:cubicBezTo>
                <a:lnTo>
                  <a:pt x="2044" y="39"/>
                </a:lnTo>
                <a:cubicBezTo>
                  <a:pt x="2044" y="38"/>
                  <a:pt x="2044" y="37"/>
                  <a:pt x="2044" y="37"/>
                </a:cubicBezTo>
                <a:lnTo>
                  <a:pt x="2044" y="37"/>
                </a:lnTo>
                <a:lnTo>
                  <a:pt x="2042" y="37"/>
                </a:lnTo>
                <a:lnTo>
                  <a:pt x="2042" y="37"/>
                </a:lnTo>
                <a:cubicBezTo>
                  <a:pt x="2040" y="34"/>
                  <a:pt x="2038" y="31"/>
                  <a:pt x="2035" y="28"/>
                </a:cubicBezTo>
                <a:lnTo>
                  <a:pt x="200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3" name="Google Shape;1373;p14"/>
          <p:cNvSpPr/>
          <p:nvPr/>
        </p:nvSpPr>
        <p:spPr>
          <a:xfrm>
            <a:off x="7593129" y="1520328"/>
            <a:ext cx="501419" cy="437240"/>
          </a:xfrm>
          <a:custGeom>
            <a:avLst/>
            <a:gdLst/>
            <a:ahLst/>
            <a:cxnLst/>
            <a:rect l="l" t="t" r="r" b="b"/>
            <a:pathLst>
              <a:path w="4844" h="4224" extrusionOk="0">
                <a:moveTo>
                  <a:pt x="2045" y="1"/>
                </a:moveTo>
                <a:lnTo>
                  <a:pt x="2045" y="1"/>
                </a:lnTo>
                <a:cubicBezTo>
                  <a:pt x="2045" y="1"/>
                  <a:pt x="1866" y="893"/>
                  <a:pt x="1804" y="1322"/>
                </a:cubicBezTo>
                <a:lnTo>
                  <a:pt x="1786" y="1429"/>
                </a:lnTo>
                <a:lnTo>
                  <a:pt x="1714" y="1393"/>
                </a:lnTo>
                <a:cubicBezTo>
                  <a:pt x="1349" y="1219"/>
                  <a:pt x="946" y="1060"/>
                  <a:pt x="539" y="1060"/>
                </a:cubicBezTo>
                <a:cubicBezTo>
                  <a:pt x="509" y="1060"/>
                  <a:pt x="478" y="1061"/>
                  <a:pt x="447" y="1063"/>
                </a:cubicBezTo>
                <a:cubicBezTo>
                  <a:pt x="435" y="1062"/>
                  <a:pt x="423" y="1062"/>
                  <a:pt x="411" y="1062"/>
                </a:cubicBezTo>
                <a:cubicBezTo>
                  <a:pt x="279" y="1062"/>
                  <a:pt x="143" y="1106"/>
                  <a:pt x="36" y="1188"/>
                </a:cubicBezTo>
                <a:cubicBezTo>
                  <a:pt x="10" y="1206"/>
                  <a:pt x="1" y="1233"/>
                  <a:pt x="1" y="1259"/>
                </a:cubicBezTo>
                <a:cubicBezTo>
                  <a:pt x="1" y="1273"/>
                  <a:pt x="11" y="1296"/>
                  <a:pt x="23" y="1296"/>
                </a:cubicBezTo>
                <a:cubicBezTo>
                  <a:pt x="27" y="1296"/>
                  <a:pt x="32" y="1293"/>
                  <a:pt x="36" y="1286"/>
                </a:cubicBezTo>
                <a:cubicBezTo>
                  <a:pt x="135" y="1224"/>
                  <a:pt x="242" y="1179"/>
                  <a:pt x="358" y="1179"/>
                </a:cubicBezTo>
                <a:cubicBezTo>
                  <a:pt x="413" y="1171"/>
                  <a:pt x="468" y="1168"/>
                  <a:pt x="524" y="1168"/>
                </a:cubicBezTo>
                <a:cubicBezTo>
                  <a:pt x="865" y="1168"/>
                  <a:pt x="1211" y="1298"/>
                  <a:pt x="1518" y="1429"/>
                </a:cubicBezTo>
                <a:cubicBezTo>
                  <a:pt x="1589" y="1456"/>
                  <a:pt x="1661" y="1491"/>
                  <a:pt x="1732" y="1527"/>
                </a:cubicBezTo>
                <a:lnTo>
                  <a:pt x="804" y="2482"/>
                </a:lnTo>
                <a:lnTo>
                  <a:pt x="670" y="2625"/>
                </a:lnTo>
                <a:cubicBezTo>
                  <a:pt x="670" y="2625"/>
                  <a:pt x="670" y="2626"/>
                  <a:pt x="670" y="2626"/>
                </a:cubicBezTo>
                <a:cubicBezTo>
                  <a:pt x="680" y="2626"/>
                  <a:pt x="1293" y="2047"/>
                  <a:pt x="1616" y="1741"/>
                </a:cubicBezTo>
                <a:cubicBezTo>
                  <a:pt x="1670" y="1688"/>
                  <a:pt x="1741" y="1634"/>
                  <a:pt x="1795" y="1581"/>
                </a:cubicBezTo>
                <a:cubicBezTo>
                  <a:pt x="1902" y="1875"/>
                  <a:pt x="2009" y="2170"/>
                  <a:pt x="2116" y="2464"/>
                </a:cubicBezTo>
                <a:cubicBezTo>
                  <a:pt x="2277" y="2948"/>
                  <a:pt x="2786" y="4134"/>
                  <a:pt x="2820" y="4218"/>
                </a:cubicBezTo>
                <a:lnTo>
                  <a:pt x="2820" y="4218"/>
                </a:lnTo>
                <a:cubicBezTo>
                  <a:pt x="2713" y="3907"/>
                  <a:pt x="2597" y="3596"/>
                  <a:pt x="2491" y="3294"/>
                </a:cubicBezTo>
                <a:cubicBezTo>
                  <a:pt x="2312" y="2803"/>
                  <a:pt x="2134" y="2312"/>
                  <a:pt x="1955" y="1822"/>
                </a:cubicBezTo>
                <a:lnTo>
                  <a:pt x="1884" y="1616"/>
                </a:lnTo>
                <a:lnTo>
                  <a:pt x="2214" y="1777"/>
                </a:lnTo>
                <a:lnTo>
                  <a:pt x="2910" y="2116"/>
                </a:lnTo>
                <a:lnTo>
                  <a:pt x="4187" y="2741"/>
                </a:lnTo>
                <a:lnTo>
                  <a:pt x="4624" y="2955"/>
                </a:lnTo>
                <a:lnTo>
                  <a:pt x="4758" y="3026"/>
                </a:lnTo>
                <a:cubicBezTo>
                  <a:pt x="4785" y="3044"/>
                  <a:pt x="4811" y="3053"/>
                  <a:pt x="4829" y="3062"/>
                </a:cubicBezTo>
                <a:lnTo>
                  <a:pt x="4838" y="3062"/>
                </a:lnTo>
                <a:cubicBezTo>
                  <a:pt x="4838" y="3062"/>
                  <a:pt x="4839" y="3062"/>
                  <a:pt x="4839" y="3062"/>
                </a:cubicBezTo>
                <a:cubicBezTo>
                  <a:pt x="4844" y="3062"/>
                  <a:pt x="3495" y="2274"/>
                  <a:pt x="3089" y="2071"/>
                </a:cubicBezTo>
                <a:cubicBezTo>
                  <a:pt x="2714" y="1884"/>
                  <a:pt x="2312" y="1697"/>
                  <a:pt x="1937" y="1509"/>
                </a:cubicBezTo>
                <a:cubicBezTo>
                  <a:pt x="2187" y="1438"/>
                  <a:pt x="2464" y="1366"/>
                  <a:pt x="2714" y="1286"/>
                </a:cubicBezTo>
                <a:lnTo>
                  <a:pt x="4151" y="858"/>
                </a:lnTo>
                <a:lnTo>
                  <a:pt x="4490" y="759"/>
                </a:lnTo>
                <a:cubicBezTo>
                  <a:pt x="4492" y="758"/>
                  <a:pt x="4492" y="758"/>
                  <a:pt x="4489" y="758"/>
                </a:cubicBezTo>
                <a:cubicBezTo>
                  <a:pt x="4449" y="758"/>
                  <a:pt x="3905" y="872"/>
                  <a:pt x="3580" y="947"/>
                </a:cubicBezTo>
                <a:cubicBezTo>
                  <a:pt x="3098" y="1054"/>
                  <a:pt x="2625" y="1206"/>
                  <a:pt x="2143" y="1349"/>
                </a:cubicBezTo>
                <a:lnTo>
                  <a:pt x="1857" y="1438"/>
                </a:lnTo>
                <a:lnTo>
                  <a:pt x="1964" y="715"/>
                </a:lnTo>
                <a:cubicBezTo>
                  <a:pt x="2000" y="492"/>
                  <a:pt x="2045" y="1"/>
                  <a:pt x="2045" y="1"/>
                </a:cubicBezTo>
                <a:close/>
                <a:moveTo>
                  <a:pt x="2820" y="4218"/>
                </a:moveTo>
                <a:lnTo>
                  <a:pt x="2820" y="4218"/>
                </a:lnTo>
                <a:cubicBezTo>
                  <a:pt x="2820" y="4220"/>
                  <a:pt x="2821" y="4221"/>
                  <a:pt x="2821" y="4222"/>
                </a:cubicBezTo>
                <a:cubicBezTo>
                  <a:pt x="2821" y="4223"/>
                  <a:pt x="2821" y="4223"/>
                  <a:pt x="2821" y="4223"/>
                </a:cubicBezTo>
                <a:cubicBezTo>
                  <a:pt x="2822" y="4223"/>
                  <a:pt x="2821" y="4221"/>
                  <a:pt x="2820" y="42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4" name="Google Shape;1374;p14"/>
          <p:cNvSpPr/>
          <p:nvPr/>
        </p:nvSpPr>
        <p:spPr>
          <a:xfrm>
            <a:off x="7728009" y="907837"/>
            <a:ext cx="348116" cy="433617"/>
          </a:xfrm>
          <a:custGeom>
            <a:avLst/>
            <a:gdLst/>
            <a:ahLst/>
            <a:cxnLst/>
            <a:rect l="l" t="t" r="r" b="b"/>
            <a:pathLst>
              <a:path w="3363" h="4189" extrusionOk="0">
                <a:moveTo>
                  <a:pt x="1" y="1"/>
                </a:moveTo>
                <a:lnTo>
                  <a:pt x="1331" y="1625"/>
                </a:lnTo>
                <a:cubicBezTo>
                  <a:pt x="1331" y="1634"/>
                  <a:pt x="1331" y="1634"/>
                  <a:pt x="1331" y="1643"/>
                </a:cubicBezTo>
                <a:cubicBezTo>
                  <a:pt x="1259" y="2098"/>
                  <a:pt x="1277" y="2562"/>
                  <a:pt x="1384" y="3008"/>
                </a:cubicBezTo>
                <a:cubicBezTo>
                  <a:pt x="1391" y="3036"/>
                  <a:pt x="1411" y="3047"/>
                  <a:pt x="1432" y="3047"/>
                </a:cubicBezTo>
                <a:cubicBezTo>
                  <a:pt x="1466" y="3047"/>
                  <a:pt x="1502" y="3017"/>
                  <a:pt x="1491" y="2973"/>
                </a:cubicBezTo>
                <a:cubicBezTo>
                  <a:pt x="1393" y="2571"/>
                  <a:pt x="1366" y="2152"/>
                  <a:pt x="1429" y="1741"/>
                </a:cubicBezTo>
                <a:lnTo>
                  <a:pt x="1429" y="1741"/>
                </a:lnTo>
                <a:lnTo>
                  <a:pt x="1821" y="2232"/>
                </a:lnTo>
                <a:cubicBezTo>
                  <a:pt x="2062" y="2839"/>
                  <a:pt x="2125" y="3499"/>
                  <a:pt x="2000" y="4142"/>
                </a:cubicBezTo>
                <a:cubicBezTo>
                  <a:pt x="1996" y="4173"/>
                  <a:pt x="2016" y="4189"/>
                  <a:pt x="2038" y="4189"/>
                </a:cubicBezTo>
                <a:cubicBezTo>
                  <a:pt x="2060" y="4189"/>
                  <a:pt x="2085" y="4173"/>
                  <a:pt x="2089" y="4142"/>
                </a:cubicBezTo>
                <a:cubicBezTo>
                  <a:pt x="2205" y="3571"/>
                  <a:pt x="2170" y="2982"/>
                  <a:pt x="1991" y="2428"/>
                </a:cubicBezTo>
                <a:lnTo>
                  <a:pt x="1991" y="2428"/>
                </a:lnTo>
                <a:lnTo>
                  <a:pt x="3080" y="3758"/>
                </a:lnTo>
                <a:cubicBezTo>
                  <a:pt x="3089" y="3769"/>
                  <a:pt x="3099" y="3773"/>
                  <a:pt x="3110" y="3773"/>
                </a:cubicBezTo>
                <a:cubicBezTo>
                  <a:pt x="3144" y="3773"/>
                  <a:pt x="3178" y="3729"/>
                  <a:pt x="3151" y="3696"/>
                </a:cubicBezTo>
                <a:lnTo>
                  <a:pt x="2214" y="2553"/>
                </a:lnTo>
                <a:lnTo>
                  <a:pt x="2214" y="2553"/>
                </a:lnTo>
                <a:cubicBezTo>
                  <a:pt x="2461" y="2700"/>
                  <a:pt x="2742" y="2777"/>
                  <a:pt x="3024" y="2777"/>
                </a:cubicBezTo>
                <a:cubicBezTo>
                  <a:pt x="3120" y="2777"/>
                  <a:pt x="3217" y="2768"/>
                  <a:pt x="3312" y="2749"/>
                </a:cubicBezTo>
                <a:cubicBezTo>
                  <a:pt x="3363" y="2732"/>
                  <a:pt x="3357" y="2651"/>
                  <a:pt x="3303" y="2651"/>
                </a:cubicBezTo>
                <a:cubicBezTo>
                  <a:pt x="3300" y="2651"/>
                  <a:pt x="3297" y="2651"/>
                  <a:pt x="3294" y="2651"/>
                </a:cubicBezTo>
                <a:cubicBezTo>
                  <a:pt x="3203" y="2669"/>
                  <a:pt x="3111" y="2677"/>
                  <a:pt x="3020" y="2677"/>
                </a:cubicBezTo>
                <a:cubicBezTo>
                  <a:pt x="2594" y="2677"/>
                  <a:pt x="2180" y="2493"/>
                  <a:pt x="1893" y="2169"/>
                </a:cubicBezTo>
                <a:lnTo>
                  <a:pt x="313" y="224"/>
                </a:lnTo>
                <a:lnTo>
                  <a:pt x="313" y="224"/>
                </a:lnTo>
                <a:cubicBezTo>
                  <a:pt x="688" y="527"/>
                  <a:pt x="1099" y="795"/>
                  <a:pt x="1527" y="1000"/>
                </a:cubicBezTo>
                <a:cubicBezTo>
                  <a:pt x="1750" y="1107"/>
                  <a:pt x="1982" y="1197"/>
                  <a:pt x="2223" y="1277"/>
                </a:cubicBezTo>
                <a:cubicBezTo>
                  <a:pt x="2384" y="1330"/>
                  <a:pt x="2535" y="1411"/>
                  <a:pt x="2687" y="1500"/>
                </a:cubicBezTo>
                <a:cubicBezTo>
                  <a:pt x="2693" y="1505"/>
                  <a:pt x="2698" y="1507"/>
                  <a:pt x="2703" y="1507"/>
                </a:cubicBezTo>
                <a:cubicBezTo>
                  <a:pt x="2735" y="1507"/>
                  <a:pt x="2744" y="1415"/>
                  <a:pt x="2705" y="1384"/>
                </a:cubicBezTo>
                <a:cubicBezTo>
                  <a:pt x="2527" y="1241"/>
                  <a:pt x="2062" y="1116"/>
                  <a:pt x="1848" y="1036"/>
                </a:cubicBezTo>
                <a:cubicBezTo>
                  <a:pt x="1295" y="804"/>
                  <a:pt x="777" y="491"/>
                  <a:pt x="322" y="108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5" name="Google Shape;1375;p14"/>
          <p:cNvSpPr/>
          <p:nvPr/>
        </p:nvSpPr>
        <p:spPr>
          <a:xfrm>
            <a:off x="7943317" y="1014456"/>
            <a:ext cx="131255" cy="105169"/>
          </a:xfrm>
          <a:custGeom>
            <a:avLst/>
            <a:gdLst/>
            <a:ahLst/>
            <a:cxnLst/>
            <a:rect l="l" t="t" r="r" b="b"/>
            <a:pathLst>
              <a:path w="1268" h="1016" extrusionOk="0">
                <a:moveTo>
                  <a:pt x="634" y="1"/>
                </a:moveTo>
                <a:cubicBezTo>
                  <a:pt x="585" y="1"/>
                  <a:pt x="534" y="8"/>
                  <a:pt x="482" y="24"/>
                </a:cubicBezTo>
                <a:cubicBezTo>
                  <a:pt x="45" y="167"/>
                  <a:pt x="0" y="765"/>
                  <a:pt x="420" y="961"/>
                </a:cubicBezTo>
                <a:cubicBezTo>
                  <a:pt x="489" y="998"/>
                  <a:pt x="563" y="1015"/>
                  <a:pt x="636" y="1015"/>
                </a:cubicBezTo>
                <a:cubicBezTo>
                  <a:pt x="808" y="1015"/>
                  <a:pt x="975" y="919"/>
                  <a:pt x="1062" y="756"/>
                </a:cubicBezTo>
                <a:cubicBezTo>
                  <a:pt x="1267" y="409"/>
                  <a:pt x="1000" y="1"/>
                  <a:pt x="63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6" name="Google Shape;1376;p14"/>
          <p:cNvSpPr/>
          <p:nvPr/>
        </p:nvSpPr>
        <p:spPr>
          <a:xfrm>
            <a:off x="8003355" y="1058966"/>
            <a:ext cx="39852" cy="42751"/>
          </a:xfrm>
          <a:custGeom>
            <a:avLst/>
            <a:gdLst/>
            <a:ahLst/>
            <a:cxnLst/>
            <a:rect l="l" t="t" r="r" b="b"/>
            <a:pathLst>
              <a:path w="385" h="413" extrusionOk="0">
                <a:moveTo>
                  <a:pt x="190" y="1"/>
                </a:moveTo>
                <a:cubicBezTo>
                  <a:pt x="166" y="1"/>
                  <a:pt x="141" y="7"/>
                  <a:pt x="116" y="22"/>
                </a:cubicBezTo>
                <a:cubicBezTo>
                  <a:pt x="108" y="22"/>
                  <a:pt x="108" y="31"/>
                  <a:pt x="99" y="40"/>
                </a:cubicBezTo>
                <a:cubicBezTo>
                  <a:pt x="90" y="40"/>
                  <a:pt x="72" y="49"/>
                  <a:pt x="63" y="58"/>
                </a:cubicBezTo>
                <a:cubicBezTo>
                  <a:pt x="36" y="85"/>
                  <a:pt x="18" y="111"/>
                  <a:pt x="0" y="147"/>
                </a:cubicBezTo>
                <a:cubicBezTo>
                  <a:pt x="0" y="201"/>
                  <a:pt x="9" y="254"/>
                  <a:pt x="36" y="308"/>
                </a:cubicBezTo>
                <a:lnTo>
                  <a:pt x="36" y="299"/>
                </a:lnTo>
                <a:cubicBezTo>
                  <a:pt x="45" y="326"/>
                  <a:pt x="63" y="352"/>
                  <a:pt x="81" y="379"/>
                </a:cubicBezTo>
                <a:cubicBezTo>
                  <a:pt x="102" y="401"/>
                  <a:pt x="137" y="413"/>
                  <a:pt x="171" y="413"/>
                </a:cubicBezTo>
                <a:cubicBezTo>
                  <a:pt x="193" y="413"/>
                  <a:pt x="215" y="408"/>
                  <a:pt x="232" y="397"/>
                </a:cubicBezTo>
                <a:cubicBezTo>
                  <a:pt x="277" y="379"/>
                  <a:pt x="304" y="343"/>
                  <a:pt x="331" y="308"/>
                </a:cubicBezTo>
                <a:cubicBezTo>
                  <a:pt x="375" y="245"/>
                  <a:pt x="384" y="156"/>
                  <a:pt x="340" y="85"/>
                </a:cubicBezTo>
                <a:cubicBezTo>
                  <a:pt x="322" y="58"/>
                  <a:pt x="304" y="40"/>
                  <a:pt x="277" y="31"/>
                </a:cubicBezTo>
                <a:cubicBezTo>
                  <a:pt x="268" y="22"/>
                  <a:pt x="259" y="22"/>
                  <a:pt x="250" y="13"/>
                </a:cubicBezTo>
                <a:cubicBezTo>
                  <a:pt x="230" y="5"/>
                  <a:pt x="210" y="1"/>
                  <a:pt x="190" y="1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7" name="Google Shape;1377;p14"/>
          <p:cNvSpPr/>
          <p:nvPr/>
        </p:nvSpPr>
        <p:spPr>
          <a:xfrm>
            <a:off x="7959051" y="1015387"/>
            <a:ext cx="114383" cy="104445"/>
          </a:xfrm>
          <a:custGeom>
            <a:avLst/>
            <a:gdLst/>
            <a:ahLst/>
            <a:cxnLst/>
            <a:rect l="l" t="t" r="r" b="b"/>
            <a:pathLst>
              <a:path w="1105" h="1009" extrusionOk="0">
                <a:moveTo>
                  <a:pt x="559" y="0"/>
                </a:moveTo>
                <a:cubicBezTo>
                  <a:pt x="504" y="0"/>
                  <a:pt x="448" y="11"/>
                  <a:pt x="393" y="33"/>
                </a:cubicBezTo>
                <a:cubicBezTo>
                  <a:pt x="143" y="122"/>
                  <a:pt x="0" y="390"/>
                  <a:pt x="54" y="648"/>
                </a:cubicBezTo>
                <a:cubicBezTo>
                  <a:pt x="71" y="773"/>
                  <a:pt x="152" y="889"/>
                  <a:pt x="268" y="952"/>
                </a:cubicBezTo>
                <a:cubicBezTo>
                  <a:pt x="152" y="880"/>
                  <a:pt x="80" y="773"/>
                  <a:pt x="63" y="648"/>
                </a:cubicBezTo>
                <a:cubicBezTo>
                  <a:pt x="36" y="532"/>
                  <a:pt x="63" y="399"/>
                  <a:pt x="125" y="291"/>
                </a:cubicBezTo>
                <a:cubicBezTo>
                  <a:pt x="220" y="133"/>
                  <a:pt x="359" y="67"/>
                  <a:pt x="498" y="67"/>
                </a:cubicBezTo>
                <a:cubicBezTo>
                  <a:pt x="804" y="67"/>
                  <a:pt x="1104" y="388"/>
                  <a:pt x="901" y="738"/>
                </a:cubicBezTo>
                <a:cubicBezTo>
                  <a:pt x="839" y="854"/>
                  <a:pt x="741" y="934"/>
                  <a:pt x="625" y="979"/>
                </a:cubicBezTo>
                <a:cubicBezTo>
                  <a:pt x="576" y="997"/>
                  <a:pt x="525" y="1007"/>
                  <a:pt x="474" y="1007"/>
                </a:cubicBezTo>
                <a:cubicBezTo>
                  <a:pt x="403" y="1007"/>
                  <a:pt x="333" y="989"/>
                  <a:pt x="272" y="954"/>
                </a:cubicBezTo>
                <a:lnTo>
                  <a:pt x="272" y="954"/>
                </a:lnTo>
                <a:cubicBezTo>
                  <a:pt x="337" y="991"/>
                  <a:pt x="411" y="1008"/>
                  <a:pt x="487" y="1008"/>
                </a:cubicBezTo>
                <a:cubicBezTo>
                  <a:pt x="536" y="1008"/>
                  <a:pt x="586" y="1001"/>
                  <a:pt x="634" y="988"/>
                </a:cubicBezTo>
                <a:cubicBezTo>
                  <a:pt x="884" y="898"/>
                  <a:pt x="1044" y="648"/>
                  <a:pt x="1000" y="381"/>
                </a:cubicBezTo>
                <a:cubicBezTo>
                  <a:pt x="964" y="154"/>
                  <a:pt x="771" y="0"/>
                  <a:pt x="559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8" name="Google Shape;1378;p14"/>
          <p:cNvSpPr/>
          <p:nvPr/>
        </p:nvSpPr>
        <p:spPr>
          <a:xfrm>
            <a:off x="7830591" y="1185978"/>
            <a:ext cx="91403" cy="72977"/>
          </a:xfrm>
          <a:custGeom>
            <a:avLst/>
            <a:gdLst/>
            <a:ahLst/>
            <a:cxnLst/>
            <a:rect l="l" t="t" r="r" b="b"/>
            <a:pathLst>
              <a:path w="883" h="705" extrusionOk="0">
                <a:moveTo>
                  <a:pt x="440" y="0"/>
                </a:moveTo>
                <a:cubicBezTo>
                  <a:pt x="405" y="0"/>
                  <a:pt x="368" y="6"/>
                  <a:pt x="331" y="18"/>
                </a:cubicBezTo>
                <a:cubicBezTo>
                  <a:pt x="27" y="116"/>
                  <a:pt x="0" y="536"/>
                  <a:pt x="295" y="669"/>
                </a:cubicBezTo>
                <a:cubicBezTo>
                  <a:pt x="342" y="693"/>
                  <a:pt x="393" y="704"/>
                  <a:pt x="443" y="704"/>
                </a:cubicBezTo>
                <a:cubicBezTo>
                  <a:pt x="562" y="704"/>
                  <a:pt x="678" y="640"/>
                  <a:pt x="741" y="527"/>
                </a:cubicBezTo>
                <a:cubicBezTo>
                  <a:pt x="882" y="284"/>
                  <a:pt x="694" y="0"/>
                  <a:pt x="4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9" name="Google Shape;1379;p14"/>
          <p:cNvSpPr/>
          <p:nvPr/>
        </p:nvSpPr>
        <p:spPr>
          <a:xfrm>
            <a:off x="7862887" y="1218274"/>
            <a:ext cx="25051" cy="24740"/>
          </a:xfrm>
          <a:custGeom>
            <a:avLst/>
            <a:gdLst/>
            <a:ahLst/>
            <a:cxnLst/>
            <a:rect l="l" t="t" r="r" b="b"/>
            <a:pathLst>
              <a:path w="242" h="239" extrusionOk="0">
                <a:moveTo>
                  <a:pt x="90" y="0"/>
                </a:moveTo>
                <a:lnTo>
                  <a:pt x="72" y="9"/>
                </a:lnTo>
                <a:lnTo>
                  <a:pt x="54" y="18"/>
                </a:lnTo>
                <a:cubicBezTo>
                  <a:pt x="37" y="36"/>
                  <a:pt x="10" y="63"/>
                  <a:pt x="10" y="90"/>
                </a:cubicBezTo>
                <a:lnTo>
                  <a:pt x="10" y="107"/>
                </a:lnTo>
                <a:cubicBezTo>
                  <a:pt x="1" y="116"/>
                  <a:pt x="1" y="116"/>
                  <a:pt x="10" y="125"/>
                </a:cubicBezTo>
                <a:lnTo>
                  <a:pt x="10" y="143"/>
                </a:lnTo>
                <a:cubicBezTo>
                  <a:pt x="10" y="143"/>
                  <a:pt x="1" y="152"/>
                  <a:pt x="1" y="152"/>
                </a:cubicBezTo>
                <a:cubicBezTo>
                  <a:pt x="1" y="161"/>
                  <a:pt x="10" y="179"/>
                  <a:pt x="19" y="188"/>
                </a:cubicBezTo>
                <a:cubicBezTo>
                  <a:pt x="28" y="215"/>
                  <a:pt x="54" y="232"/>
                  <a:pt x="90" y="232"/>
                </a:cubicBezTo>
                <a:cubicBezTo>
                  <a:pt x="101" y="236"/>
                  <a:pt x="112" y="238"/>
                  <a:pt x="123" y="238"/>
                </a:cubicBezTo>
                <a:cubicBezTo>
                  <a:pt x="139" y="238"/>
                  <a:pt x="155" y="234"/>
                  <a:pt x="170" y="224"/>
                </a:cubicBezTo>
                <a:cubicBezTo>
                  <a:pt x="188" y="215"/>
                  <a:pt x="206" y="206"/>
                  <a:pt x="215" y="188"/>
                </a:cubicBezTo>
                <a:cubicBezTo>
                  <a:pt x="215" y="179"/>
                  <a:pt x="215" y="179"/>
                  <a:pt x="224" y="179"/>
                </a:cubicBezTo>
                <a:cubicBezTo>
                  <a:pt x="233" y="170"/>
                  <a:pt x="233" y="152"/>
                  <a:pt x="233" y="143"/>
                </a:cubicBezTo>
                <a:cubicBezTo>
                  <a:pt x="242" y="116"/>
                  <a:pt x="233" y="81"/>
                  <a:pt x="215" y="54"/>
                </a:cubicBezTo>
                <a:cubicBezTo>
                  <a:pt x="206" y="36"/>
                  <a:pt x="197" y="27"/>
                  <a:pt x="179" y="18"/>
                </a:cubicBezTo>
                <a:cubicBezTo>
                  <a:pt x="170" y="9"/>
                  <a:pt x="153" y="9"/>
                  <a:pt x="144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0" name="Google Shape;1380;p14"/>
          <p:cNvSpPr/>
          <p:nvPr/>
        </p:nvSpPr>
        <p:spPr>
          <a:xfrm>
            <a:off x="7841667" y="1185667"/>
            <a:ext cx="79912" cy="73908"/>
          </a:xfrm>
          <a:custGeom>
            <a:avLst/>
            <a:gdLst/>
            <a:ahLst/>
            <a:cxnLst/>
            <a:rect l="l" t="t" r="r" b="b"/>
            <a:pathLst>
              <a:path w="772" h="714" extrusionOk="0">
                <a:moveTo>
                  <a:pt x="107" y="603"/>
                </a:moveTo>
                <a:cubicBezTo>
                  <a:pt x="129" y="630"/>
                  <a:pt x="155" y="654"/>
                  <a:pt x="188" y="672"/>
                </a:cubicBezTo>
                <a:cubicBezTo>
                  <a:pt x="157" y="653"/>
                  <a:pt x="130" y="630"/>
                  <a:pt x="107" y="603"/>
                </a:cubicBezTo>
                <a:close/>
                <a:moveTo>
                  <a:pt x="188" y="672"/>
                </a:moveTo>
                <a:cubicBezTo>
                  <a:pt x="231" y="697"/>
                  <a:pt x="278" y="710"/>
                  <a:pt x="323" y="712"/>
                </a:cubicBezTo>
                <a:lnTo>
                  <a:pt x="323" y="712"/>
                </a:lnTo>
                <a:cubicBezTo>
                  <a:pt x="278" y="708"/>
                  <a:pt x="232" y="695"/>
                  <a:pt x="188" y="672"/>
                </a:cubicBezTo>
                <a:close/>
                <a:moveTo>
                  <a:pt x="388" y="1"/>
                </a:moveTo>
                <a:cubicBezTo>
                  <a:pt x="351" y="1"/>
                  <a:pt x="314" y="7"/>
                  <a:pt x="277" y="21"/>
                </a:cubicBezTo>
                <a:cubicBezTo>
                  <a:pt x="188" y="57"/>
                  <a:pt x="117" y="119"/>
                  <a:pt x="72" y="199"/>
                </a:cubicBezTo>
                <a:cubicBezTo>
                  <a:pt x="0" y="329"/>
                  <a:pt x="15" y="493"/>
                  <a:pt x="107" y="603"/>
                </a:cubicBezTo>
                <a:lnTo>
                  <a:pt x="107" y="603"/>
                </a:lnTo>
                <a:cubicBezTo>
                  <a:pt x="76" y="563"/>
                  <a:pt x="56" y="515"/>
                  <a:pt x="45" y="467"/>
                </a:cubicBezTo>
                <a:cubicBezTo>
                  <a:pt x="27" y="378"/>
                  <a:pt x="45" y="289"/>
                  <a:pt x="99" y="217"/>
                </a:cubicBezTo>
                <a:cubicBezTo>
                  <a:pt x="161" y="101"/>
                  <a:pt x="258" y="54"/>
                  <a:pt x="355" y="54"/>
                </a:cubicBezTo>
                <a:cubicBezTo>
                  <a:pt x="564" y="54"/>
                  <a:pt x="772" y="277"/>
                  <a:pt x="625" y="521"/>
                </a:cubicBezTo>
                <a:cubicBezTo>
                  <a:pt x="590" y="601"/>
                  <a:pt x="518" y="663"/>
                  <a:pt x="438" y="690"/>
                </a:cubicBezTo>
                <a:cubicBezTo>
                  <a:pt x="404" y="705"/>
                  <a:pt x="369" y="712"/>
                  <a:pt x="334" y="712"/>
                </a:cubicBezTo>
                <a:cubicBezTo>
                  <a:pt x="330" y="712"/>
                  <a:pt x="327" y="712"/>
                  <a:pt x="323" y="712"/>
                </a:cubicBezTo>
                <a:lnTo>
                  <a:pt x="323" y="712"/>
                </a:lnTo>
                <a:cubicBezTo>
                  <a:pt x="333" y="713"/>
                  <a:pt x="343" y="713"/>
                  <a:pt x="352" y="713"/>
                </a:cubicBezTo>
                <a:cubicBezTo>
                  <a:pt x="474" y="713"/>
                  <a:pt x="591" y="649"/>
                  <a:pt x="652" y="539"/>
                </a:cubicBezTo>
                <a:cubicBezTo>
                  <a:pt x="706" y="458"/>
                  <a:pt x="723" y="369"/>
                  <a:pt x="706" y="271"/>
                </a:cubicBezTo>
                <a:cubicBezTo>
                  <a:pt x="684" y="112"/>
                  <a:pt x="541" y="1"/>
                  <a:pt x="388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1" name="Google Shape;1381;p14"/>
          <p:cNvSpPr/>
          <p:nvPr/>
        </p:nvSpPr>
        <p:spPr>
          <a:xfrm>
            <a:off x="8050454" y="1148195"/>
            <a:ext cx="80533" cy="64179"/>
          </a:xfrm>
          <a:custGeom>
            <a:avLst/>
            <a:gdLst/>
            <a:ahLst/>
            <a:cxnLst/>
            <a:rect l="l" t="t" r="r" b="b"/>
            <a:pathLst>
              <a:path w="778" h="620" extrusionOk="0">
                <a:moveTo>
                  <a:pt x="393" y="1"/>
                </a:moveTo>
                <a:cubicBezTo>
                  <a:pt x="362" y="1"/>
                  <a:pt x="329" y="6"/>
                  <a:pt x="295" y="17"/>
                </a:cubicBezTo>
                <a:cubicBezTo>
                  <a:pt x="27" y="97"/>
                  <a:pt x="1" y="463"/>
                  <a:pt x="259" y="588"/>
                </a:cubicBezTo>
                <a:cubicBezTo>
                  <a:pt x="302" y="609"/>
                  <a:pt x="348" y="620"/>
                  <a:pt x="393" y="620"/>
                </a:cubicBezTo>
                <a:cubicBezTo>
                  <a:pt x="499" y="620"/>
                  <a:pt x="602" y="563"/>
                  <a:pt x="652" y="463"/>
                </a:cubicBezTo>
                <a:cubicBezTo>
                  <a:pt x="777" y="252"/>
                  <a:pt x="615" y="1"/>
                  <a:pt x="3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2" name="Google Shape;1382;p14"/>
          <p:cNvSpPr/>
          <p:nvPr/>
        </p:nvSpPr>
        <p:spPr>
          <a:xfrm>
            <a:off x="8092997" y="1173039"/>
            <a:ext cx="22256" cy="23187"/>
          </a:xfrm>
          <a:custGeom>
            <a:avLst/>
            <a:gdLst/>
            <a:ahLst/>
            <a:cxnLst/>
            <a:rect l="l" t="t" r="r" b="b"/>
            <a:pathLst>
              <a:path w="215" h="224" extrusionOk="0">
                <a:moveTo>
                  <a:pt x="116" y="0"/>
                </a:moveTo>
                <a:cubicBezTo>
                  <a:pt x="98" y="0"/>
                  <a:pt x="80" y="0"/>
                  <a:pt x="72" y="9"/>
                </a:cubicBezTo>
                <a:cubicBezTo>
                  <a:pt x="63" y="18"/>
                  <a:pt x="45" y="18"/>
                  <a:pt x="45" y="36"/>
                </a:cubicBezTo>
                <a:cubicBezTo>
                  <a:pt x="9" y="71"/>
                  <a:pt x="0" y="125"/>
                  <a:pt x="36" y="170"/>
                </a:cubicBezTo>
                <a:cubicBezTo>
                  <a:pt x="36" y="179"/>
                  <a:pt x="36" y="187"/>
                  <a:pt x="45" y="196"/>
                </a:cubicBezTo>
                <a:cubicBezTo>
                  <a:pt x="54" y="205"/>
                  <a:pt x="63" y="214"/>
                  <a:pt x="72" y="214"/>
                </a:cubicBezTo>
                <a:cubicBezTo>
                  <a:pt x="85" y="221"/>
                  <a:pt x="99" y="224"/>
                  <a:pt x="111" y="224"/>
                </a:cubicBezTo>
                <a:cubicBezTo>
                  <a:pt x="132" y="224"/>
                  <a:pt x="150" y="216"/>
                  <a:pt x="161" y="205"/>
                </a:cubicBezTo>
                <a:cubicBezTo>
                  <a:pt x="170" y="196"/>
                  <a:pt x="170" y="187"/>
                  <a:pt x="179" y="179"/>
                </a:cubicBezTo>
                <a:cubicBezTo>
                  <a:pt x="188" y="170"/>
                  <a:pt x="197" y="152"/>
                  <a:pt x="205" y="134"/>
                </a:cubicBezTo>
                <a:cubicBezTo>
                  <a:pt x="214" y="107"/>
                  <a:pt x="214" y="89"/>
                  <a:pt x="205" y="63"/>
                </a:cubicBezTo>
                <a:cubicBezTo>
                  <a:pt x="197" y="45"/>
                  <a:pt x="179" y="18"/>
                  <a:pt x="152" y="9"/>
                </a:cubicBezTo>
                <a:cubicBezTo>
                  <a:pt x="143" y="0"/>
                  <a:pt x="125" y="0"/>
                  <a:pt x="116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3" name="Google Shape;1383;p14"/>
          <p:cNvSpPr/>
          <p:nvPr/>
        </p:nvSpPr>
        <p:spPr>
          <a:xfrm>
            <a:off x="8057906" y="1147573"/>
            <a:ext cx="73701" cy="64800"/>
          </a:xfrm>
          <a:custGeom>
            <a:avLst/>
            <a:gdLst/>
            <a:ahLst/>
            <a:cxnLst/>
            <a:rect l="l" t="t" r="r" b="b"/>
            <a:pathLst>
              <a:path w="712" h="626" extrusionOk="0">
                <a:moveTo>
                  <a:pt x="187" y="594"/>
                </a:moveTo>
                <a:cubicBezTo>
                  <a:pt x="208" y="606"/>
                  <a:pt x="231" y="614"/>
                  <a:pt x="254" y="618"/>
                </a:cubicBezTo>
                <a:lnTo>
                  <a:pt x="254" y="618"/>
                </a:lnTo>
                <a:cubicBezTo>
                  <a:pt x="232" y="613"/>
                  <a:pt x="209" y="605"/>
                  <a:pt x="187" y="594"/>
                </a:cubicBezTo>
                <a:close/>
                <a:moveTo>
                  <a:pt x="362" y="1"/>
                </a:moveTo>
                <a:cubicBezTo>
                  <a:pt x="327" y="1"/>
                  <a:pt x="292" y="8"/>
                  <a:pt x="259" y="23"/>
                </a:cubicBezTo>
                <a:cubicBezTo>
                  <a:pt x="187" y="50"/>
                  <a:pt x="125" y="103"/>
                  <a:pt x="80" y="175"/>
                </a:cubicBezTo>
                <a:cubicBezTo>
                  <a:pt x="0" y="317"/>
                  <a:pt x="45" y="505"/>
                  <a:pt x="187" y="594"/>
                </a:cubicBezTo>
                <a:cubicBezTo>
                  <a:pt x="116" y="550"/>
                  <a:pt x="71" y="478"/>
                  <a:pt x="62" y="407"/>
                </a:cubicBezTo>
                <a:cubicBezTo>
                  <a:pt x="54" y="335"/>
                  <a:pt x="62" y="255"/>
                  <a:pt x="107" y="193"/>
                </a:cubicBezTo>
                <a:cubicBezTo>
                  <a:pt x="161" y="85"/>
                  <a:pt x="247" y="41"/>
                  <a:pt x="334" y="41"/>
                </a:cubicBezTo>
                <a:cubicBezTo>
                  <a:pt x="522" y="41"/>
                  <a:pt x="712" y="247"/>
                  <a:pt x="571" y="460"/>
                </a:cubicBezTo>
                <a:cubicBezTo>
                  <a:pt x="536" y="523"/>
                  <a:pt x="482" y="576"/>
                  <a:pt x="411" y="603"/>
                </a:cubicBezTo>
                <a:cubicBezTo>
                  <a:pt x="373" y="615"/>
                  <a:pt x="336" y="622"/>
                  <a:pt x="301" y="622"/>
                </a:cubicBezTo>
                <a:cubicBezTo>
                  <a:pt x="285" y="622"/>
                  <a:pt x="269" y="621"/>
                  <a:pt x="254" y="618"/>
                </a:cubicBezTo>
                <a:lnTo>
                  <a:pt x="254" y="618"/>
                </a:lnTo>
                <a:cubicBezTo>
                  <a:pt x="277" y="623"/>
                  <a:pt x="299" y="626"/>
                  <a:pt x="321" y="626"/>
                </a:cubicBezTo>
                <a:cubicBezTo>
                  <a:pt x="428" y="626"/>
                  <a:pt x="533" y="569"/>
                  <a:pt x="589" y="469"/>
                </a:cubicBezTo>
                <a:cubicBezTo>
                  <a:pt x="634" y="407"/>
                  <a:pt x="652" y="317"/>
                  <a:pt x="643" y="237"/>
                </a:cubicBezTo>
                <a:cubicBezTo>
                  <a:pt x="625" y="157"/>
                  <a:pt x="571" y="85"/>
                  <a:pt x="500" y="41"/>
                </a:cubicBezTo>
                <a:cubicBezTo>
                  <a:pt x="458" y="15"/>
                  <a:pt x="411" y="1"/>
                  <a:pt x="362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4" name="Google Shape;1384;p14"/>
          <p:cNvSpPr/>
          <p:nvPr/>
        </p:nvSpPr>
        <p:spPr>
          <a:xfrm>
            <a:off x="8011636" y="1255849"/>
            <a:ext cx="110345" cy="88504"/>
          </a:xfrm>
          <a:custGeom>
            <a:avLst/>
            <a:gdLst/>
            <a:ahLst/>
            <a:cxnLst/>
            <a:rect l="l" t="t" r="r" b="b"/>
            <a:pathLst>
              <a:path w="1066" h="855" extrusionOk="0">
                <a:moveTo>
                  <a:pt x="532" y="1"/>
                </a:moveTo>
                <a:cubicBezTo>
                  <a:pt x="490" y="1"/>
                  <a:pt x="446" y="7"/>
                  <a:pt x="402" y="21"/>
                </a:cubicBezTo>
                <a:cubicBezTo>
                  <a:pt x="36" y="137"/>
                  <a:pt x="1" y="646"/>
                  <a:pt x="349" y="807"/>
                </a:cubicBezTo>
                <a:cubicBezTo>
                  <a:pt x="408" y="839"/>
                  <a:pt x="473" y="854"/>
                  <a:pt x="537" y="854"/>
                </a:cubicBezTo>
                <a:cubicBezTo>
                  <a:pt x="683" y="854"/>
                  <a:pt x="825" y="774"/>
                  <a:pt x="893" y="637"/>
                </a:cubicBezTo>
                <a:cubicBezTo>
                  <a:pt x="1066" y="346"/>
                  <a:pt x="838" y="1"/>
                  <a:pt x="5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5" name="Google Shape;1385;p14"/>
          <p:cNvSpPr/>
          <p:nvPr/>
        </p:nvSpPr>
        <p:spPr>
          <a:xfrm>
            <a:off x="8076331" y="1297669"/>
            <a:ext cx="22256" cy="23912"/>
          </a:xfrm>
          <a:custGeom>
            <a:avLst/>
            <a:gdLst/>
            <a:ahLst/>
            <a:cxnLst/>
            <a:rect l="l" t="t" r="r" b="b"/>
            <a:pathLst>
              <a:path w="215" h="231" extrusionOk="0">
                <a:moveTo>
                  <a:pt x="99" y="1"/>
                </a:moveTo>
                <a:cubicBezTo>
                  <a:pt x="81" y="1"/>
                  <a:pt x="63" y="10"/>
                  <a:pt x="54" y="19"/>
                </a:cubicBezTo>
                <a:cubicBezTo>
                  <a:pt x="36" y="28"/>
                  <a:pt x="27" y="46"/>
                  <a:pt x="18" y="63"/>
                </a:cubicBezTo>
                <a:cubicBezTo>
                  <a:pt x="9" y="72"/>
                  <a:pt x="9" y="81"/>
                  <a:pt x="1" y="90"/>
                </a:cubicBezTo>
                <a:cubicBezTo>
                  <a:pt x="1" y="99"/>
                  <a:pt x="1" y="108"/>
                  <a:pt x="1" y="108"/>
                </a:cubicBezTo>
                <a:cubicBezTo>
                  <a:pt x="1" y="117"/>
                  <a:pt x="1" y="117"/>
                  <a:pt x="1" y="126"/>
                </a:cubicBezTo>
                <a:cubicBezTo>
                  <a:pt x="1" y="135"/>
                  <a:pt x="9" y="153"/>
                  <a:pt x="18" y="171"/>
                </a:cubicBezTo>
                <a:lnTo>
                  <a:pt x="18" y="179"/>
                </a:lnTo>
                <a:cubicBezTo>
                  <a:pt x="27" y="197"/>
                  <a:pt x="45" y="206"/>
                  <a:pt x="63" y="224"/>
                </a:cubicBezTo>
                <a:lnTo>
                  <a:pt x="81" y="224"/>
                </a:lnTo>
                <a:cubicBezTo>
                  <a:pt x="90" y="229"/>
                  <a:pt x="96" y="231"/>
                  <a:pt x="103" y="231"/>
                </a:cubicBezTo>
                <a:cubicBezTo>
                  <a:pt x="110" y="231"/>
                  <a:pt x="117" y="229"/>
                  <a:pt x="125" y="224"/>
                </a:cubicBezTo>
                <a:lnTo>
                  <a:pt x="152" y="224"/>
                </a:lnTo>
                <a:cubicBezTo>
                  <a:pt x="161" y="215"/>
                  <a:pt x="170" y="206"/>
                  <a:pt x="179" y="188"/>
                </a:cubicBezTo>
                <a:cubicBezTo>
                  <a:pt x="188" y="179"/>
                  <a:pt x="197" y="162"/>
                  <a:pt x="197" y="153"/>
                </a:cubicBezTo>
                <a:cubicBezTo>
                  <a:pt x="215" y="117"/>
                  <a:pt x="206" y="81"/>
                  <a:pt x="188" y="46"/>
                </a:cubicBezTo>
                <a:cubicBezTo>
                  <a:pt x="179" y="37"/>
                  <a:pt x="170" y="19"/>
                  <a:pt x="152" y="19"/>
                </a:cubicBezTo>
                <a:cubicBezTo>
                  <a:pt x="134" y="10"/>
                  <a:pt x="117" y="1"/>
                  <a:pt x="99" y="1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6" name="Google Shape;1386;p14"/>
          <p:cNvSpPr/>
          <p:nvPr/>
        </p:nvSpPr>
        <p:spPr>
          <a:xfrm>
            <a:off x="8024471" y="1256056"/>
            <a:ext cx="98959" cy="88504"/>
          </a:xfrm>
          <a:custGeom>
            <a:avLst/>
            <a:gdLst/>
            <a:ahLst/>
            <a:cxnLst/>
            <a:rect l="l" t="t" r="r" b="b"/>
            <a:pathLst>
              <a:path w="956" h="855" extrusionOk="0">
                <a:moveTo>
                  <a:pt x="120" y="707"/>
                </a:moveTo>
                <a:lnTo>
                  <a:pt x="120" y="707"/>
                </a:lnTo>
                <a:cubicBezTo>
                  <a:pt x="148" y="746"/>
                  <a:pt x="184" y="780"/>
                  <a:pt x="225" y="805"/>
                </a:cubicBezTo>
                <a:cubicBezTo>
                  <a:pt x="184" y="777"/>
                  <a:pt x="149" y="744"/>
                  <a:pt x="120" y="707"/>
                </a:cubicBezTo>
                <a:close/>
                <a:moveTo>
                  <a:pt x="225" y="805"/>
                </a:moveTo>
                <a:lnTo>
                  <a:pt x="225" y="805"/>
                </a:lnTo>
                <a:cubicBezTo>
                  <a:pt x="267" y="830"/>
                  <a:pt x="316" y="846"/>
                  <a:pt x="366" y="851"/>
                </a:cubicBezTo>
                <a:lnTo>
                  <a:pt x="366" y="851"/>
                </a:lnTo>
                <a:cubicBezTo>
                  <a:pt x="318" y="844"/>
                  <a:pt x="270" y="829"/>
                  <a:pt x="225" y="805"/>
                </a:cubicBezTo>
                <a:close/>
                <a:moveTo>
                  <a:pt x="472" y="0"/>
                </a:moveTo>
                <a:cubicBezTo>
                  <a:pt x="424" y="0"/>
                  <a:pt x="377" y="9"/>
                  <a:pt x="332" y="28"/>
                </a:cubicBezTo>
                <a:cubicBezTo>
                  <a:pt x="225" y="64"/>
                  <a:pt x="145" y="144"/>
                  <a:pt x="91" y="242"/>
                </a:cubicBezTo>
                <a:cubicBezTo>
                  <a:pt x="0" y="389"/>
                  <a:pt x="19" y="573"/>
                  <a:pt x="120" y="707"/>
                </a:cubicBezTo>
                <a:lnTo>
                  <a:pt x="120" y="707"/>
                </a:lnTo>
                <a:cubicBezTo>
                  <a:pt x="88" y="661"/>
                  <a:pt x="65" y="608"/>
                  <a:pt x="55" y="555"/>
                </a:cubicBezTo>
                <a:cubicBezTo>
                  <a:pt x="37" y="448"/>
                  <a:pt x="55" y="340"/>
                  <a:pt x="109" y="251"/>
                </a:cubicBezTo>
                <a:cubicBezTo>
                  <a:pt x="185" y="105"/>
                  <a:pt x="306" y="44"/>
                  <a:pt x="428" y="44"/>
                </a:cubicBezTo>
                <a:cubicBezTo>
                  <a:pt x="692" y="44"/>
                  <a:pt x="956" y="327"/>
                  <a:pt x="760" y="626"/>
                </a:cubicBezTo>
                <a:cubicBezTo>
                  <a:pt x="707" y="724"/>
                  <a:pt x="626" y="796"/>
                  <a:pt x="528" y="831"/>
                </a:cubicBezTo>
                <a:cubicBezTo>
                  <a:pt x="489" y="846"/>
                  <a:pt x="447" y="853"/>
                  <a:pt x="405" y="853"/>
                </a:cubicBezTo>
                <a:cubicBezTo>
                  <a:pt x="392" y="853"/>
                  <a:pt x="379" y="852"/>
                  <a:pt x="366" y="851"/>
                </a:cubicBezTo>
                <a:lnTo>
                  <a:pt x="366" y="851"/>
                </a:lnTo>
                <a:cubicBezTo>
                  <a:pt x="384" y="853"/>
                  <a:pt x="402" y="854"/>
                  <a:pt x="420" y="854"/>
                </a:cubicBezTo>
                <a:cubicBezTo>
                  <a:pt x="564" y="854"/>
                  <a:pt x="705" y="778"/>
                  <a:pt x="778" y="644"/>
                </a:cubicBezTo>
                <a:cubicBezTo>
                  <a:pt x="841" y="546"/>
                  <a:pt x="867" y="430"/>
                  <a:pt x="850" y="323"/>
                </a:cubicBezTo>
                <a:cubicBezTo>
                  <a:pt x="823" y="207"/>
                  <a:pt x="760" y="108"/>
                  <a:pt x="662" y="55"/>
                </a:cubicBezTo>
                <a:cubicBezTo>
                  <a:pt x="605" y="18"/>
                  <a:pt x="539" y="0"/>
                  <a:pt x="472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7" name="Google Shape;1387;p14"/>
          <p:cNvSpPr/>
          <p:nvPr/>
        </p:nvSpPr>
        <p:spPr>
          <a:xfrm>
            <a:off x="7897150" y="1294977"/>
            <a:ext cx="92231" cy="74323"/>
          </a:xfrm>
          <a:custGeom>
            <a:avLst/>
            <a:gdLst/>
            <a:ahLst/>
            <a:cxnLst/>
            <a:rect l="l" t="t" r="r" b="b"/>
            <a:pathLst>
              <a:path w="891" h="718" extrusionOk="0">
                <a:moveTo>
                  <a:pt x="451" y="0"/>
                </a:moveTo>
                <a:cubicBezTo>
                  <a:pt x="415" y="0"/>
                  <a:pt x="378" y="6"/>
                  <a:pt x="339" y="18"/>
                </a:cubicBezTo>
                <a:cubicBezTo>
                  <a:pt x="27" y="107"/>
                  <a:pt x="0" y="536"/>
                  <a:pt x="295" y="678"/>
                </a:cubicBezTo>
                <a:cubicBezTo>
                  <a:pt x="345" y="705"/>
                  <a:pt x="399" y="717"/>
                  <a:pt x="451" y="717"/>
                </a:cubicBezTo>
                <a:cubicBezTo>
                  <a:pt x="575" y="717"/>
                  <a:pt x="693" y="649"/>
                  <a:pt x="750" y="536"/>
                </a:cubicBezTo>
                <a:cubicBezTo>
                  <a:pt x="891" y="285"/>
                  <a:pt x="709" y="0"/>
                  <a:pt x="4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8" name="Google Shape;1388;p14"/>
          <p:cNvSpPr/>
          <p:nvPr/>
        </p:nvSpPr>
        <p:spPr>
          <a:xfrm>
            <a:off x="7932241" y="1331932"/>
            <a:ext cx="21324" cy="20392"/>
          </a:xfrm>
          <a:custGeom>
            <a:avLst/>
            <a:gdLst/>
            <a:ahLst/>
            <a:cxnLst/>
            <a:rect l="l" t="t" r="r" b="b"/>
            <a:pathLst>
              <a:path w="206" h="197" extrusionOk="0">
                <a:moveTo>
                  <a:pt x="98" y="0"/>
                </a:moveTo>
                <a:cubicBezTo>
                  <a:pt x="81" y="0"/>
                  <a:pt x="63" y="0"/>
                  <a:pt x="45" y="9"/>
                </a:cubicBezTo>
                <a:cubicBezTo>
                  <a:pt x="36" y="18"/>
                  <a:pt x="27" y="27"/>
                  <a:pt x="27" y="36"/>
                </a:cubicBezTo>
                <a:cubicBezTo>
                  <a:pt x="18" y="45"/>
                  <a:pt x="18" y="45"/>
                  <a:pt x="18" y="54"/>
                </a:cubicBezTo>
                <a:cubicBezTo>
                  <a:pt x="9" y="63"/>
                  <a:pt x="9" y="72"/>
                  <a:pt x="0" y="89"/>
                </a:cubicBezTo>
                <a:cubicBezTo>
                  <a:pt x="0" y="107"/>
                  <a:pt x="0" y="116"/>
                  <a:pt x="0" y="134"/>
                </a:cubicBezTo>
                <a:cubicBezTo>
                  <a:pt x="9" y="152"/>
                  <a:pt x="18" y="170"/>
                  <a:pt x="27" y="179"/>
                </a:cubicBezTo>
                <a:cubicBezTo>
                  <a:pt x="45" y="188"/>
                  <a:pt x="63" y="197"/>
                  <a:pt x="81" y="197"/>
                </a:cubicBezTo>
                <a:lnTo>
                  <a:pt x="134" y="197"/>
                </a:lnTo>
                <a:cubicBezTo>
                  <a:pt x="143" y="188"/>
                  <a:pt x="152" y="188"/>
                  <a:pt x="161" y="179"/>
                </a:cubicBezTo>
                <a:cubicBezTo>
                  <a:pt x="179" y="170"/>
                  <a:pt x="197" y="152"/>
                  <a:pt x="197" y="125"/>
                </a:cubicBezTo>
                <a:cubicBezTo>
                  <a:pt x="205" y="116"/>
                  <a:pt x="205" y="98"/>
                  <a:pt x="197" y="80"/>
                </a:cubicBezTo>
                <a:cubicBezTo>
                  <a:pt x="197" y="72"/>
                  <a:pt x="188" y="63"/>
                  <a:pt x="188" y="54"/>
                </a:cubicBezTo>
                <a:cubicBezTo>
                  <a:pt x="179" y="36"/>
                  <a:pt x="170" y="18"/>
                  <a:pt x="152" y="18"/>
                </a:cubicBezTo>
                <a:cubicBezTo>
                  <a:pt x="134" y="0"/>
                  <a:pt x="116" y="0"/>
                  <a:pt x="98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9" name="Google Shape;1389;p14"/>
          <p:cNvSpPr/>
          <p:nvPr/>
        </p:nvSpPr>
        <p:spPr>
          <a:xfrm>
            <a:off x="7909571" y="1294564"/>
            <a:ext cx="78981" cy="74944"/>
          </a:xfrm>
          <a:custGeom>
            <a:avLst/>
            <a:gdLst/>
            <a:ahLst/>
            <a:cxnLst/>
            <a:rect l="l" t="t" r="r" b="b"/>
            <a:pathLst>
              <a:path w="763" h="724" extrusionOk="0">
                <a:moveTo>
                  <a:pt x="49" y="539"/>
                </a:moveTo>
                <a:cubicBezTo>
                  <a:pt x="73" y="596"/>
                  <a:pt x="117" y="644"/>
                  <a:pt x="175" y="682"/>
                </a:cubicBezTo>
                <a:cubicBezTo>
                  <a:pt x="118" y="645"/>
                  <a:pt x="76" y="595"/>
                  <a:pt x="49" y="539"/>
                </a:cubicBezTo>
                <a:close/>
                <a:moveTo>
                  <a:pt x="387" y="1"/>
                </a:moveTo>
                <a:cubicBezTo>
                  <a:pt x="349" y="1"/>
                  <a:pt x="310" y="8"/>
                  <a:pt x="273" y="22"/>
                </a:cubicBezTo>
                <a:cubicBezTo>
                  <a:pt x="184" y="58"/>
                  <a:pt x="103" y="120"/>
                  <a:pt x="67" y="201"/>
                </a:cubicBezTo>
                <a:cubicBezTo>
                  <a:pt x="4" y="311"/>
                  <a:pt x="0" y="436"/>
                  <a:pt x="49" y="539"/>
                </a:cubicBezTo>
                <a:lnTo>
                  <a:pt x="49" y="539"/>
                </a:lnTo>
                <a:cubicBezTo>
                  <a:pt x="40" y="517"/>
                  <a:pt x="34" y="493"/>
                  <a:pt x="32" y="468"/>
                </a:cubicBezTo>
                <a:cubicBezTo>
                  <a:pt x="14" y="379"/>
                  <a:pt x="32" y="290"/>
                  <a:pt x="85" y="218"/>
                </a:cubicBezTo>
                <a:cubicBezTo>
                  <a:pt x="149" y="107"/>
                  <a:pt x="246" y="61"/>
                  <a:pt x="342" y="61"/>
                </a:cubicBezTo>
                <a:cubicBezTo>
                  <a:pt x="553" y="61"/>
                  <a:pt x="762" y="285"/>
                  <a:pt x="621" y="531"/>
                </a:cubicBezTo>
                <a:cubicBezTo>
                  <a:pt x="576" y="602"/>
                  <a:pt x="514" y="665"/>
                  <a:pt x="433" y="700"/>
                </a:cubicBezTo>
                <a:cubicBezTo>
                  <a:pt x="398" y="711"/>
                  <a:pt x="363" y="716"/>
                  <a:pt x="328" y="716"/>
                </a:cubicBezTo>
                <a:cubicBezTo>
                  <a:pt x="275" y="716"/>
                  <a:pt x="223" y="704"/>
                  <a:pt x="175" y="682"/>
                </a:cubicBezTo>
                <a:lnTo>
                  <a:pt x="175" y="682"/>
                </a:lnTo>
                <a:cubicBezTo>
                  <a:pt x="227" y="710"/>
                  <a:pt x="282" y="723"/>
                  <a:pt x="337" y="723"/>
                </a:cubicBezTo>
                <a:cubicBezTo>
                  <a:pt x="460" y="723"/>
                  <a:pt x="580" y="657"/>
                  <a:pt x="648" y="540"/>
                </a:cubicBezTo>
                <a:cubicBezTo>
                  <a:pt x="701" y="459"/>
                  <a:pt x="719" y="370"/>
                  <a:pt x="701" y="272"/>
                </a:cubicBezTo>
                <a:cubicBezTo>
                  <a:pt x="680" y="108"/>
                  <a:pt x="539" y="1"/>
                  <a:pt x="387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0" name="Google Shape;1390;p14"/>
          <p:cNvSpPr/>
          <p:nvPr/>
        </p:nvSpPr>
        <p:spPr>
          <a:xfrm>
            <a:off x="8416374" y="1245084"/>
            <a:ext cx="126597" cy="217896"/>
          </a:xfrm>
          <a:custGeom>
            <a:avLst/>
            <a:gdLst/>
            <a:ahLst/>
            <a:cxnLst/>
            <a:rect l="l" t="t" r="r" b="b"/>
            <a:pathLst>
              <a:path w="1223" h="2105" extrusionOk="0">
                <a:moveTo>
                  <a:pt x="268" y="0"/>
                </a:moveTo>
                <a:cubicBezTo>
                  <a:pt x="90" y="365"/>
                  <a:pt x="0" y="2104"/>
                  <a:pt x="518" y="2104"/>
                </a:cubicBezTo>
                <a:cubicBezTo>
                  <a:pt x="546" y="2104"/>
                  <a:pt x="576" y="2099"/>
                  <a:pt x="607" y="2089"/>
                </a:cubicBezTo>
                <a:cubicBezTo>
                  <a:pt x="1223" y="1883"/>
                  <a:pt x="268" y="0"/>
                  <a:pt x="26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1" name="Google Shape;1391;p14"/>
          <p:cNvSpPr/>
          <p:nvPr/>
        </p:nvSpPr>
        <p:spPr>
          <a:xfrm>
            <a:off x="8440285" y="1224278"/>
            <a:ext cx="227936" cy="68940"/>
          </a:xfrm>
          <a:custGeom>
            <a:avLst/>
            <a:gdLst/>
            <a:ahLst/>
            <a:cxnLst/>
            <a:rect l="l" t="t" r="r" b="b"/>
            <a:pathLst>
              <a:path w="2202" h="666" extrusionOk="0">
                <a:moveTo>
                  <a:pt x="1173" y="0"/>
                </a:moveTo>
                <a:cubicBezTo>
                  <a:pt x="696" y="0"/>
                  <a:pt x="181" y="87"/>
                  <a:pt x="1" y="183"/>
                </a:cubicBezTo>
                <a:cubicBezTo>
                  <a:pt x="1" y="183"/>
                  <a:pt x="1053" y="666"/>
                  <a:pt x="1675" y="666"/>
                </a:cubicBezTo>
                <a:cubicBezTo>
                  <a:pt x="1895" y="666"/>
                  <a:pt x="2061" y="605"/>
                  <a:pt x="2107" y="442"/>
                </a:cubicBezTo>
                <a:cubicBezTo>
                  <a:pt x="2202" y="111"/>
                  <a:pt x="1712" y="0"/>
                  <a:pt x="11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2" name="Google Shape;1392;p14"/>
          <p:cNvSpPr/>
          <p:nvPr/>
        </p:nvSpPr>
        <p:spPr>
          <a:xfrm>
            <a:off x="8494837" y="1294047"/>
            <a:ext cx="181148" cy="182184"/>
          </a:xfrm>
          <a:custGeom>
            <a:avLst/>
            <a:gdLst/>
            <a:ahLst/>
            <a:cxnLst/>
            <a:rect l="l" t="t" r="r" b="b"/>
            <a:pathLst>
              <a:path w="1750" h="1760" extrusionOk="0">
                <a:moveTo>
                  <a:pt x="1" y="0"/>
                </a:moveTo>
                <a:lnTo>
                  <a:pt x="1" y="0"/>
                </a:lnTo>
                <a:cubicBezTo>
                  <a:pt x="16" y="385"/>
                  <a:pt x="669" y="1760"/>
                  <a:pt x="1129" y="1760"/>
                </a:cubicBezTo>
                <a:cubicBezTo>
                  <a:pt x="1191" y="1760"/>
                  <a:pt x="1250" y="1735"/>
                  <a:pt x="1304" y="1678"/>
                </a:cubicBezTo>
                <a:cubicBezTo>
                  <a:pt x="1750" y="1205"/>
                  <a:pt x="1" y="0"/>
                  <a:pt x="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3" name="Google Shape;1393;p14"/>
          <p:cNvSpPr/>
          <p:nvPr/>
        </p:nvSpPr>
        <p:spPr>
          <a:xfrm>
            <a:off x="8335013" y="1167448"/>
            <a:ext cx="126700" cy="217896"/>
          </a:xfrm>
          <a:custGeom>
            <a:avLst/>
            <a:gdLst/>
            <a:ahLst/>
            <a:cxnLst/>
            <a:rect l="l" t="t" r="r" b="b"/>
            <a:pathLst>
              <a:path w="1224" h="2105" extrusionOk="0">
                <a:moveTo>
                  <a:pt x="268" y="1"/>
                </a:moveTo>
                <a:lnTo>
                  <a:pt x="268" y="1"/>
                </a:lnTo>
                <a:cubicBezTo>
                  <a:pt x="90" y="365"/>
                  <a:pt x="1" y="2104"/>
                  <a:pt x="519" y="2104"/>
                </a:cubicBezTo>
                <a:cubicBezTo>
                  <a:pt x="547" y="2104"/>
                  <a:pt x="576" y="2099"/>
                  <a:pt x="607" y="2089"/>
                </a:cubicBezTo>
                <a:cubicBezTo>
                  <a:pt x="1223" y="1884"/>
                  <a:pt x="268" y="1"/>
                  <a:pt x="2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4" name="Google Shape;1394;p14"/>
          <p:cNvSpPr/>
          <p:nvPr/>
        </p:nvSpPr>
        <p:spPr>
          <a:xfrm>
            <a:off x="8359027" y="1146644"/>
            <a:ext cx="227936" cy="69353"/>
          </a:xfrm>
          <a:custGeom>
            <a:avLst/>
            <a:gdLst/>
            <a:ahLst/>
            <a:cxnLst/>
            <a:rect l="l" t="t" r="r" b="b"/>
            <a:pathLst>
              <a:path w="2202" h="670" extrusionOk="0">
                <a:moveTo>
                  <a:pt x="1173" y="1"/>
                </a:moveTo>
                <a:cubicBezTo>
                  <a:pt x="696" y="1"/>
                  <a:pt x="181" y="87"/>
                  <a:pt x="1" y="184"/>
                </a:cubicBezTo>
                <a:cubicBezTo>
                  <a:pt x="1" y="184"/>
                  <a:pt x="1051" y="670"/>
                  <a:pt x="1672" y="670"/>
                </a:cubicBezTo>
                <a:cubicBezTo>
                  <a:pt x="1893" y="670"/>
                  <a:pt x="2060" y="609"/>
                  <a:pt x="2107" y="442"/>
                </a:cubicBezTo>
                <a:cubicBezTo>
                  <a:pt x="2202" y="111"/>
                  <a:pt x="1711" y="1"/>
                  <a:pt x="117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5" name="Google Shape;1395;p14"/>
          <p:cNvSpPr/>
          <p:nvPr/>
        </p:nvSpPr>
        <p:spPr>
          <a:xfrm>
            <a:off x="8249097" y="1094471"/>
            <a:ext cx="134049" cy="213444"/>
          </a:xfrm>
          <a:custGeom>
            <a:avLst/>
            <a:gdLst/>
            <a:ahLst/>
            <a:cxnLst/>
            <a:rect l="l" t="t" r="r" b="b"/>
            <a:pathLst>
              <a:path w="1295" h="2062" extrusionOk="0">
                <a:moveTo>
                  <a:pt x="134" y="0"/>
                </a:moveTo>
                <a:lnTo>
                  <a:pt x="134" y="0"/>
                </a:lnTo>
                <a:cubicBezTo>
                  <a:pt x="1" y="376"/>
                  <a:pt x="101" y="2061"/>
                  <a:pt x="596" y="2061"/>
                </a:cubicBezTo>
                <a:cubicBezTo>
                  <a:pt x="631" y="2061"/>
                  <a:pt x="667" y="2053"/>
                  <a:pt x="706" y="2035"/>
                </a:cubicBezTo>
                <a:cubicBezTo>
                  <a:pt x="1295" y="1768"/>
                  <a:pt x="134" y="1"/>
                  <a:pt x="13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6" name="Google Shape;1396;p14"/>
          <p:cNvSpPr/>
          <p:nvPr/>
        </p:nvSpPr>
        <p:spPr>
          <a:xfrm>
            <a:off x="8259240" y="1058449"/>
            <a:ext cx="224520" cy="65937"/>
          </a:xfrm>
          <a:custGeom>
            <a:avLst/>
            <a:gdLst/>
            <a:ahLst/>
            <a:cxnLst/>
            <a:rect l="l" t="t" r="r" b="b"/>
            <a:pathLst>
              <a:path w="2169" h="637" extrusionOk="0">
                <a:moveTo>
                  <a:pt x="1494" y="1"/>
                </a:moveTo>
                <a:cubicBezTo>
                  <a:pt x="946" y="1"/>
                  <a:pt x="211" y="189"/>
                  <a:pt x="1" y="331"/>
                </a:cubicBezTo>
                <a:cubicBezTo>
                  <a:pt x="1" y="331"/>
                  <a:pt x="917" y="636"/>
                  <a:pt x="1548" y="636"/>
                </a:cubicBezTo>
                <a:cubicBezTo>
                  <a:pt x="1851" y="636"/>
                  <a:pt x="2087" y="566"/>
                  <a:pt x="2125" y="357"/>
                </a:cubicBezTo>
                <a:cubicBezTo>
                  <a:pt x="2169" y="93"/>
                  <a:pt x="1877" y="1"/>
                  <a:pt x="149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7" name="Google Shape;1397;p14"/>
          <p:cNvSpPr/>
          <p:nvPr/>
        </p:nvSpPr>
        <p:spPr>
          <a:xfrm>
            <a:off x="8151069" y="1031640"/>
            <a:ext cx="148956" cy="207337"/>
          </a:xfrm>
          <a:custGeom>
            <a:avLst/>
            <a:gdLst/>
            <a:ahLst/>
            <a:cxnLst/>
            <a:rect l="l" t="t" r="r" b="b"/>
            <a:pathLst>
              <a:path w="1439" h="2003" extrusionOk="0">
                <a:moveTo>
                  <a:pt x="91" y="1"/>
                </a:moveTo>
                <a:lnTo>
                  <a:pt x="91" y="1"/>
                </a:lnTo>
                <a:cubicBezTo>
                  <a:pt x="0" y="386"/>
                  <a:pt x="280" y="2003"/>
                  <a:pt x="756" y="2003"/>
                </a:cubicBezTo>
                <a:cubicBezTo>
                  <a:pt x="798" y="2003"/>
                  <a:pt x="841" y="1991"/>
                  <a:pt x="885" y="1964"/>
                </a:cubicBezTo>
                <a:cubicBezTo>
                  <a:pt x="1438" y="1625"/>
                  <a:pt x="91" y="1"/>
                  <a:pt x="9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8" name="Google Shape;1398;p14"/>
          <p:cNvSpPr/>
          <p:nvPr/>
        </p:nvSpPr>
        <p:spPr>
          <a:xfrm>
            <a:off x="8156657" y="978121"/>
            <a:ext cx="219448" cy="67595"/>
          </a:xfrm>
          <a:custGeom>
            <a:avLst/>
            <a:gdLst/>
            <a:ahLst/>
            <a:cxnLst/>
            <a:rect l="l" t="t" r="r" b="b"/>
            <a:pathLst>
              <a:path w="2120" h="653" extrusionOk="0">
                <a:moveTo>
                  <a:pt x="1650" y="1"/>
                </a:moveTo>
                <a:cubicBezTo>
                  <a:pt x="1100" y="1"/>
                  <a:pt x="221" y="318"/>
                  <a:pt x="1" y="509"/>
                </a:cubicBezTo>
                <a:cubicBezTo>
                  <a:pt x="1" y="509"/>
                  <a:pt x="681" y="652"/>
                  <a:pt x="1268" y="652"/>
                </a:cubicBezTo>
                <a:cubicBezTo>
                  <a:pt x="1706" y="652"/>
                  <a:pt x="2092" y="573"/>
                  <a:pt x="2107" y="294"/>
                </a:cubicBezTo>
                <a:cubicBezTo>
                  <a:pt x="2119" y="80"/>
                  <a:pt x="1926" y="1"/>
                  <a:pt x="165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9" name="Google Shape;1399;p14"/>
          <p:cNvSpPr/>
          <p:nvPr/>
        </p:nvSpPr>
        <p:spPr>
          <a:xfrm>
            <a:off x="8491111" y="1289388"/>
            <a:ext cx="147920" cy="186739"/>
          </a:xfrm>
          <a:custGeom>
            <a:avLst/>
            <a:gdLst/>
            <a:ahLst/>
            <a:cxnLst/>
            <a:rect l="l" t="t" r="r" b="b"/>
            <a:pathLst>
              <a:path w="1429" h="1804" extrusionOk="0">
                <a:moveTo>
                  <a:pt x="1402" y="1455"/>
                </a:moveTo>
                <a:cubicBezTo>
                  <a:pt x="1420" y="1545"/>
                  <a:pt x="1402" y="1643"/>
                  <a:pt x="1340" y="1723"/>
                </a:cubicBezTo>
                <a:cubicBezTo>
                  <a:pt x="1402" y="1652"/>
                  <a:pt x="1429" y="1545"/>
                  <a:pt x="1402" y="1455"/>
                </a:cubicBezTo>
                <a:close/>
                <a:moveTo>
                  <a:pt x="1" y="1"/>
                </a:moveTo>
                <a:lnTo>
                  <a:pt x="1" y="54"/>
                </a:lnTo>
                <a:cubicBezTo>
                  <a:pt x="10" y="152"/>
                  <a:pt x="28" y="251"/>
                  <a:pt x="63" y="349"/>
                </a:cubicBezTo>
                <a:cubicBezTo>
                  <a:pt x="99" y="438"/>
                  <a:pt x="135" y="536"/>
                  <a:pt x="179" y="625"/>
                </a:cubicBezTo>
                <a:cubicBezTo>
                  <a:pt x="260" y="804"/>
                  <a:pt x="349" y="982"/>
                  <a:pt x="456" y="1152"/>
                </a:cubicBezTo>
                <a:cubicBezTo>
                  <a:pt x="563" y="1322"/>
                  <a:pt x="679" y="1473"/>
                  <a:pt x="822" y="1616"/>
                </a:cubicBezTo>
                <a:cubicBezTo>
                  <a:pt x="893" y="1687"/>
                  <a:pt x="974" y="1750"/>
                  <a:pt x="1063" y="1786"/>
                </a:cubicBezTo>
                <a:cubicBezTo>
                  <a:pt x="974" y="1750"/>
                  <a:pt x="893" y="1687"/>
                  <a:pt x="831" y="1616"/>
                </a:cubicBezTo>
                <a:cubicBezTo>
                  <a:pt x="697" y="1473"/>
                  <a:pt x="581" y="1313"/>
                  <a:pt x="483" y="1134"/>
                </a:cubicBezTo>
                <a:cubicBezTo>
                  <a:pt x="385" y="965"/>
                  <a:pt x="295" y="786"/>
                  <a:pt x="215" y="608"/>
                </a:cubicBezTo>
                <a:cubicBezTo>
                  <a:pt x="142" y="445"/>
                  <a:pt x="91" y="275"/>
                  <a:pt x="56" y="105"/>
                </a:cubicBezTo>
                <a:lnTo>
                  <a:pt x="56" y="105"/>
                </a:lnTo>
                <a:cubicBezTo>
                  <a:pt x="192" y="202"/>
                  <a:pt x="328" y="307"/>
                  <a:pt x="465" y="411"/>
                </a:cubicBezTo>
                <a:cubicBezTo>
                  <a:pt x="617" y="527"/>
                  <a:pt x="759" y="643"/>
                  <a:pt x="902" y="777"/>
                </a:cubicBezTo>
                <a:cubicBezTo>
                  <a:pt x="1036" y="902"/>
                  <a:pt x="1170" y="1045"/>
                  <a:pt x="1277" y="1197"/>
                </a:cubicBezTo>
                <a:cubicBezTo>
                  <a:pt x="1331" y="1277"/>
                  <a:pt x="1375" y="1366"/>
                  <a:pt x="1402" y="1455"/>
                </a:cubicBezTo>
                <a:cubicBezTo>
                  <a:pt x="1375" y="1357"/>
                  <a:pt x="1340" y="1277"/>
                  <a:pt x="1286" y="1197"/>
                </a:cubicBezTo>
                <a:cubicBezTo>
                  <a:pt x="1179" y="1036"/>
                  <a:pt x="1054" y="893"/>
                  <a:pt x="920" y="759"/>
                </a:cubicBezTo>
                <a:cubicBezTo>
                  <a:pt x="643" y="491"/>
                  <a:pt x="349" y="251"/>
                  <a:pt x="37" y="27"/>
                </a:cubicBezTo>
                <a:lnTo>
                  <a:pt x="1" y="1"/>
                </a:lnTo>
                <a:close/>
                <a:moveTo>
                  <a:pt x="1340" y="1723"/>
                </a:moveTo>
                <a:cubicBezTo>
                  <a:pt x="1304" y="1759"/>
                  <a:pt x="1259" y="1786"/>
                  <a:pt x="1215" y="1795"/>
                </a:cubicBezTo>
                <a:cubicBezTo>
                  <a:pt x="1192" y="1798"/>
                  <a:pt x="1172" y="1800"/>
                  <a:pt x="1151" y="1800"/>
                </a:cubicBezTo>
                <a:cubicBezTo>
                  <a:pt x="1123" y="1800"/>
                  <a:pt x="1094" y="1796"/>
                  <a:pt x="1063" y="1786"/>
                </a:cubicBezTo>
                <a:lnTo>
                  <a:pt x="1063" y="1786"/>
                </a:lnTo>
                <a:cubicBezTo>
                  <a:pt x="1095" y="1797"/>
                  <a:pt x="1128" y="1803"/>
                  <a:pt x="1160" y="1803"/>
                </a:cubicBezTo>
                <a:cubicBezTo>
                  <a:pt x="1227" y="1803"/>
                  <a:pt x="1291" y="1777"/>
                  <a:pt x="1340" y="172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0" name="Google Shape;1400;p14"/>
          <p:cNvSpPr/>
          <p:nvPr/>
        </p:nvSpPr>
        <p:spPr>
          <a:xfrm>
            <a:off x="8427449" y="1238564"/>
            <a:ext cx="74840" cy="224313"/>
          </a:xfrm>
          <a:custGeom>
            <a:avLst/>
            <a:gdLst/>
            <a:ahLst/>
            <a:cxnLst/>
            <a:rect l="l" t="t" r="r" b="b"/>
            <a:pathLst>
              <a:path w="723" h="2167" extrusionOk="0">
                <a:moveTo>
                  <a:pt x="161" y="1"/>
                </a:moveTo>
                <a:lnTo>
                  <a:pt x="134" y="45"/>
                </a:lnTo>
                <a:cubicBezTo>
                  <a:pt x="98" y="144"/>
                  <a:pt x="71" y="242"/>
                  <a:pt x="54" y="340"/>
                </a:cubicBezTo>
                <a:cubicBezTo>
                  <a:pt x="36" y="438"/>
                  <a:pt x="27" y="536"/>
                  <a:pt x="18" y="634"/>
                </a:cubicBezTo>
                <a:cubicBezTo>
                  <a:pt x="0" y="831"/>
                  <a:pt x="0" y="1027"/>
                  <a:pt x="9" y="1232"/>
                </a:cubicBezTo>
                <a:cubicBezTo>
                  <a:pt x="18" y="1429"/>
                  <a:pt x="45" y="1625"/>
                  <a:pt x="98" y="1813"/>
                </a:cubicBezTo>
                <a:cubicBezTo>
                  <a:pt x="125" y="1911"/>
                  <a:pt x="170" y="2000"/>
                  <a:pt x="232" y="2080"/>
                </a:cubicBezTo>
                <a:cubicBezTo>
                  <a:pt x="268" y="2116"/>
                  <a:pt x="303" y="2143"/>
                  <a:pt x="357" y="2161"/>
                </a:cubicBezTo>
                <a:cubicBezTo>
                  <a:pt x="376" y="2164"/>
                  <a:pt x="396" y="2166"/>
                  <a:pt x="416" y="2166"/>
                </a:cubicBezTo>
                <a:cubicBezTo>
                  <a:pt x="444" y="2166"/>
                  <a:pt x="474" y="2162"/>
                  <a:pt x="500" y="2152"/>
                </a:cubicBezTo>
                <a:lnTo>
                  <a:pt x="500" y="2152"/>
                </a:lnTo>
                <a:cubicBezTo>
                  <a:pt x="478" y="2156"/>
                  <a:pt x="453" y="2158"/>
                  <a:pt x="428" y="2158"/>
                </a:cubicBezTo>
                <a:cubicBezTo>
                  <a:pt x="404" y="2158"/>
                  <a:pt x="379" y="2156"/>
                  <a:pt x="357" y="2152"/>
                </a:cubicBezTo>
                <a:cubicBezTo>
                  <a:pt x="312" y="2134"/>
                  <a:pt x="268" y="2107"/>
                  <a:pt x="232" y="2071"/>
                </a:cubicBezTo>
                <a:cubicBezTo>
                  <a:pt x="179" y="1991"/>
                  <a:pt x="134" y="1902"/>
                  <a:pt x="107" y="1804"/>
                </a:cubicBezTo>
                <a:cubicBezTo>
                  <a:pt x="62" y="1616"/>
                  <a:pt x="36" y="1420"/>
                  <a:pt x="36" y="1223"/>
                </a:cubicBezTo>
                <a:cubicBezTo>
                  <a:pt x="36" y="1027"/>
                  <a:pt x="45" y="831"/>
                  <a:pt x="62" y="634"/>
                </a:cubicBezTo>
                <a:cubicBezTo>
                  <a:pt x="79" y="457"/>
                  <a:pt x="109" y="286"/>
                  <a:pt x="161" y="117"/>
                </a:cubicBezTo>
                <a:lnTo>
                  <a:pt x="161" y="117"/>
                </a:lnTo>
                <a:cubicBezTo>
                  <a:pt x="238" y="270"/>
                  <a:pt x="303" y="429"/>
                  <a:pt x="375" y="581"/>
                </a:cubicBezTo>
                <a:cubicBezTo>
                  <a:pt x="446" y="750"/>
                  <a:pt x="518" y="929"/>
                  <a:pt x="580" y="1107"/>
                </a:cubicBezTo>
                <a:cubicBezTo>
                  <a:pt x="634" y="1286"/>
                  <a:pt x="678" y="1473"/>
                  <a:pt x="705" y="1670"/>
                </a:cubicBezTo>
                <a:cubicBezTo>
                  <a:pt x="714" y="1759"/>
                  <a:pt x="705" y="1857"/>
                  <a:pt x="678" y="1946"/>
                </a:cubicBezTo>
                <a:cubicBezTo>
                  <a:pt x="660" y="2045"/>
                  <a:pt x="589" y="2116"/>
                  <a:pt x="500" y="2152"/>
                </a:cubicBezTo>
                <a:cubicBezTo>
                  <a:pt x="589" y="2116"/>
                  <a:pt x="660" y="2045"/>
                  <a:pt x="687" y="1946"/>
                </a:cubicBezTo>
                <a:cubicBezTo>
                  <a:pt x="714" y="1857"/>
                  <a:pt x="723" y="1759"/>
                  <a:pt x="714" y="1670"/>
                </a:cubicBezTo>
                <a:cubicBezTo>
                  <a:pt x="696" y="1473"/>
                  <a:pt x="652" y="1286"/>
                  <a:pt x="598" y="1107"/>
                </a:cubicBezTo>
                <a:cubicBezTo>
                  <a:pt x="491" y="742"/>
                  <a:pt x="348" y="385"/>
                  <a:pt x="179" y="45"/>
                </a:cubicBezTo>
                <a:lnTo>
                  <a:pt x="161" y="1"/>
                </a:lnTo>
                <a:close/>
              </a:path>
            </a:pathLst>
          </a:custGeom>
          <a:solidFill>
            <a:srgbClr val="681D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1" name="Google Shape;1401;p14"/>
          <p:cNvSpPr/>
          <p:nvPr/>
        </p:nvSpPr>
        <p:spPr>
          <a:xfrm>
            <a:off x="8440286" y="1222001"/>
            <a:ext cx="221829" cy="74012"/>
          </a:xfrm>
          <a:custGeom>
            <a:avLst/>
            <a:gdLst/>
            <a:ahLst/>
            <a:cxnLst/>
            <a:rect l="l" t="t" r="r" b="b"/>
            <a:pathLst>
              <a:path w="2143" h="715" extrusionOk="0">
                <a:moveTo>
                  <a:pt x="1134" y="0"/>
                </a:moveTo>
                <a:cubicBezTo>
                  <a:pt x="947" y="9"/>
                  <a:pt x="751" y="27"/>
                  <a:pt x="563" y="54"/>
                </a:cubicBezTo>
                <a:cubicBezTo>
                  <a:pt x="367" y="71"/>
                  <a:pt x="179" y="125"/>
                  <a:pt x="1" y="205"/>
                </a:cubicBezTo>
                <a:cubicBezTo>
                  <a:pt x="188" y="134"/>
                  <a:pt x="376" y="89"/>
                  <a:pt x="572" y="71"/>
                </a:cubicBezTo>
                <a:cubicBezTo>
                  <a:pt x="769" y="45"/>
                  <a:pt x="956" y="36"/>
                  <a:pt x="1152" y="36"/>
                </a:cubicBezTo>
                <a:cubicBezTo>
                  <a:pt x="1340" y="36"/>
                  <a:pt x="1536" y="54"/>
                  <a:pt x="1723" y="89"/>
                </a:cubicBezTo>
                <a:cubicBezTo>
                  <a:pt x="1813" y="107"/>
                  <a:pt x="1902" y="143"/>
                  <a:pt x="1982" y="196"/>
                </a:cubicBezTo>
                <a:cubicBezTo>
                  <a:pt x="2063" y="241"/>
                  <a:pt x="2107" y="330"/>
                  <a:pt x="2089" y="420"/>
                </a:cubicBezTo>
                <a:cubicBezTo>
                  <a:pt x="2080" y="509"/>
                  <a:pt x="2027" y="580"/>
                  <a:pt x="1938" y="616"/>
                </a:cubicBezTo>
                <a:cubicBezTo>
                  <a:pt x="1871" y="645"/>
                  <a:pt x="1792" y="663"/>
                  <a:pt x="1717" y="663"/>
                </a:cubicBezTo>
                <a:cubicBezTo>
                  <a:pt x="1701" y="663"/>
                  <a:pt x="1685" y="662"/>
                  <a:pt x="1670" y="661"/>
                </a:cubicBezTo>
                <a:cubicBezTo>
                  <a:pt x="1474" y="661"/>
                  <a:pt x="1286" y="625"/>
                  <a:pt x="1099" y="580"/>
                </a:cubicBezTo>
                <a:cubicBezTo>
                  <a:pt x="911" y="527"/>
                  <a:pt x="724" y="473"/>
                  <a:pt x="545" y="411"/>
                </a:cubicBezTo>
                <a:cubicBezTo>
                  <a:pt x="358" y="348"/>
                  <a:pt x="179" y="277"/>
                  <a:pt x="1" y="205"/>
                </a:cubicBezTo>
                <a:lnTo>
                  <a:pt x="1" y="205"/>
                </a:lnTo>
                <a:cubicBezTo>
                  <a:pt x="349" y="375"/>
                  <a:pt x="715" y="509"/>
                  <a:pt x="1090" y="616"/>
                </a:cubicBezTo>
                <a:cubicBezTo>
                  <a:pt x="1277" y="669"/>
                  <a:pt x="1465" y="705"/>
                  <a:pt x="1661" y="714"/>
                </a:cubicBezTo>
                <a:cubicBezTo>
                  <a:pt x="1759" y="714"/>
                  <a:pt x="1866" y="696"/>
                  <a:pt x="1956" y="661"/>
                </a:cubicBezTo>
                <a:cubicBezTo>
                  <a:pt x="2054" y="625"/>
                  <a:pt x="2125" y="527"/>
                  <a:pt x="2143" y="428"/>
                </a:cubicBezTo>
                <a:cubicBezTo>
                  <a:pt x="2143" y="366"/>
                  <a:pt x="2134" y="312"/>
                  <a:pt x="2107" y="268"/>
                </a:cubicBezTo>
                <a:cubicBezTo>
                  <a:pt x="2080" y="223"/>
                  <a:pt x="2045" y="188"/>
                  <a:pt x="2000" y="161"/>
                </a:cubicBezTo>
                <a:cubicBezTo>
                  <a:pt x="1911" y="107"/>
                  <a:pt x="1822" y="71"/>
                  <a:pt x="1723" y="54"/>
                </a:cubicBezTo>
                <a:cubicBezTo>
                  <a:pt x="1527" y="9"/>
                  <a:pt x="1331" y="0"/>
                  <a:pt x="11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2" name="Google Shape;1402;p14"/>
          <p:cNvSpPr/>
          <p:nvPr/>
        </p:nvSpPr>
        <p:spPr>
          <a:xfrm>
            <a:off x="8347019" y="1167449"/>
            <a:ext cx="74944" cy="220380"/>
          </a:xfrm>
          <a:custGeom>
            <a:avLst/>
            <a:gdLst/>
            <a:ahLst/>
            <a:cxnLst/>
            <a:rect l="l" t="t" r="r" b="b"/>
            <a:pathLst>
              <a:path w="724" h="2129" extrusionOk="0">
                <a:moveTo>
                  <a:pt x="152" y="1"/>
                </a:moveTo>
                <a:cubicBezTo>
                  <a:pt x="233" y="170"/>
                  <a:pt x="304" y="358"/>
                  <a:pt x="375" y="545"/>
                </a:cubicBezTo>
                <a:cubicBezTo>
                  <a:pt x="447" y="723"/>
                  <a:pt x="509" y="902"/>
                  <a:pt x="563" y="1089"/>
                </a:cubicBezTo>
                <a:cubicBezTo>
                  <a:pt x="625" y="1268"/>
                  <a:pt x="661" y="1455"/>
                  <a:pt x="679" y="1643"/>
                </a:cubicBezTo>
                <a:cubicBezTo>
                  <a:pt x="688" y="1741"/>
                  <a:pt x="670" y="1830"/>
                  <a:pt x="643" y="1919"/>
                </a:cubicBezTo>
                <a:cubicBezTo>
                  <a:pt x="607" y="2009"/>
                  <a:pt x="536" y="2062"/>
                  <a:pt x="447" y="2080"/>
                </a:cubicBezTo>
                <a:cubicBezTo>
                  <a:pt x="439" y="2081"/>
                  <a:pt x="432" y="2081"/>
                  <a:pt x="424" y="2081"/>
                </a:cubicBezTo>
                <a:cubicBezTo>
                  <a:pt x="343" y="2081"/>
                  <a:pt x="265" y="2038"/>
                  <a:pt x="224" y="1964"/>
                </a:cubicBezTo>
                <a:cubicBezTo>
                  <a:pt x="170" y="1893"/>
                  <a:pt x="134" y="1803"/>
                  <a:pt x="108" y="1714"/>
                </a:cubicBezTo>
                <a:cubicBezTo>
                  <a:pt x="63" y="1527"/>
                  <a:pt x="36" y="1330"/>
                  <a:pt x="36" y="1143"/>
                </a:cubicBezTo>
                <a:cubicBezTo>
                  <a:pt x="27" y="947"/>
                  <a:pt x="27" y="759"/>
                  <a:pt x="45" y="563"/>
                </a:cubicBezTo>
                <a:cubicBezTo>
                  <a:pt x="54" y="375"/>
                  <a:pt x="90" y="179"/>
                  <a:pt x="152" y="1"/>
                </a:cubicBezTo>
                <a:lnTo>
                  <a:pt x="152" y="1"/>
                </a:lnTo>
                <a:cubicBezTo>
                  <a:pt x="81" y="179"/>
                  <a:pt x="45" y="375"/>
                  <a:pt x="36" y="563"/>
                </a:cubicBezTo>
                <a:cubicBezTo>
                  <a:pt x="9" y="759"/>
                  <a:pt x="1" y="955"/>
                  <a:pt x="9" y="1152"/>
                </a:cubicBezTo>
                <a:cubicBezTo>
                  <a:pt x="9" y="1348"/>
                  <a:pt x="27" y="1536"/>
                  <a:pt x="81" y="1732"/>
                </a:cubicBezTo>
                <a:cubicBezTo>
                  <a:pt x="99" y="1830"/>
                  <a:pt x="134" y="1919"/>
                  <a:pt x="188" y="2000"/>
                </a:cubicBezTo>
                <a:cubicBezTo>
                  <a:pt x="215" y="2044"/>
                  <a:pt x="250" y="2080"/>
                  <a:pt x="304" y="2107"/>
                </a:cubicBezTo>
                <a:cubicBezTo>
                  <a:pt x="337" y="2120"/>
                  <a:pt x="374" y="2128"/>
                  <a:pt x="409" y="2128"/>
                </a:cubicBezTo>
                <a:cubicBezTo>
                  <a:pt x="422" y="2128"/>
                  <a:pt x="435" y="2127"/>
                  <a:pt x="447" y="2125"/>
                </a:cubicBezTo>
                <a:cubicBezTo>
                  <a:pt x="554" y="2107"/>
                  <a:pt x="643" y="2035"/>
                  <a:pt x="679" y="1937"/>
                </a:cubicBezTo>
                <a:cubicBezTo>
                  <a:pt x="715" y="1839"/>
                  <a:pt x="723" y="1741"/>
                  <a:pt x="715" y="1643"/>
                </a:cubicBezTo>
                <a:cubicBezTo>
                  <a:pt x="706" y="1446"/>
                  <a:pt x="670" y="1250"/>
                  <a:pt x="607" y="1063"/>
                </a:cubicBezTo>
                <a:cubicBezTo>
                  <a:pt x="482" y="697"/>
                  <a:pt x="331" y="340"/>
                  <a:pt x="1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3" name="Google Shape;1403;p14"/>
          <p:cNvSpPr/>
          <p:nvPr/>
        </p:nvSpPr>
        <p:spPr>
          <a:xfrm>
            <a:off x="8359028" y="1144365"/>
            <a:ext cx="222761" cy="74944"/>
          </a:xfrm>
          <a:custGeom>
            <a:avLst/>
            <a:gdLst/>
            <a:ahLst/>
            <a:cxnLst/>
            <a:rect l="l" t="t" r="r" b="b"/>
            <a:pathLst>
              <a:path w="2152" h="724" extrusionOk="0">
                <a:moveTo>
                  <a:pt x="1143" y="0"/>
                </a:moveTo>
                <a:cubicBezTo>
                  <a:pt x="947" y="9"/>
                  <a:pt x="750" y="27"/>
                  <a:pt x="563" y="54"/>
                </a:cubicBezTo>
                <a:cubicBezTo>
                  <a:pt x="366" y="72"/>
                  <a:pt x="179" y="125"/>
                  <a:pt x="1" y="206"/>
                </a:cubicBezTo>
                <a:cubicBezTo>
                  <a:pt x="188" y="134"/>
                  <a:pt x="375" y="90"/>
                  <a:pt x="572" y="81"/>
                </a:cubicBezTo>
                <a:cubicBezTo>
                  <a:pt x="759" y="54"/>
                  <a:pt x="956" y="45"/>
                  <a:pt x="1152" y="45"/>
                </a:cubicBezTo>
                <a:cubicBezTo>
                  <a:pt x="1339" y="45"/>
                  <a:pt x="1536" y="63"/>
                  <a:pt x="1723" y="99"/>
                </a:cubicBezTo>
                <a:cubicBezTo>
                  <a:pt x="1812" y="116"/>
                  <a:pt x="1902" y="152"/>
                  <a:pt x="1982" y="197"/>
                </a:cubicBezTo>
                <a:cubicBezTo>
                  <a:pt x="2062" y="241"/>
                  <a:pt x="2098" y="331"/>
                  <a:pt x="2089" y="420"/>
                </a:cubicBezTo>
                <a:cubicBezTo>
                  <a:pt x="2080" y="509"/>
                  <a:pt x="2027" y="581"/>
                  <a:pt x="1937" y="616"/>
                </a:cubicBezTo>
                <a:cubicBezTo>
                  <a:pt x="1871" y="646"/>
                  <a:pt x="1792" y="663"/>
                  <a:pt x="1716" y="663"/>
                </a:cubicBezTo>
                <a:cubicBezTo>
                  <a:pt x="1700" y="663"/>
                  <a:pt x="1685" y="662"/>
                  <a:pt x="1670" y="661"/>
                </a:cubicBezTo>
                <a:cubicBezTo>
                  <a:pt x="1473" y="661"/>
                  <a:pt x="1286" y="625"/>
                  <a:pt x="1098" y="581"/>
                </a:cubicBezTo>
                <a:cubicBezTo>
                  <a:pt x="911" y="536"/>
                  <a:pt x="723" y="473"/>
                  <a:pt x="545" y="411"/>
                </a:cubicBezTo>
                <a:cubicBezTo>
                  <a:pt x="358" y="348"/>
                  <a:pt x="179" y="277"/>
                  <a:pt x="1" y="206"/>
                </a:cubicBezTo>
                <a:lnTo>
                  <a:pt x="1" y="206"/>
                </a:lnTo>
                <a:cubicBezTo>
                  <a:pt x="349" y="375"/>
                  <a:pt x="715" y="518"/>
                  <a:pt x="1089" y="625"/>
                </a:cubicBezTo>
                <a:cubicBezTo>
                  <a:pt x="1277" y="679"/>
                  <a:pt x="1464" y="714"/>
                  <a:pt x="1661" y="723"/>
                </a:cubicBezTo>
                <a:cubicBezTo>
                  <a:pt x="1768" y="723"/>
                  <a:pt x="1866" y="705"/>
                  <a:pt x="1955" y="670"/>
                </a:cubicBezTo>
                <a:cubicBezTo>
                  <a:pt x="2062" y="625"/>
                  <a:pt x="2125" y="536"/>
                  <a:pt x="2143" y="429"/>
                </a:cubicBezTo>
                <a:cubicBezTo>
                  <a:pt x="2151" y="375"/>
                  <a:pt x="2134" y="322"/>
                  <a:pt x="2116" y="277"/>
                </a:cubicBezTo>
                <a:cubicBezTo>
                  <a:pt x="2080" y="232"/>
                  <a:pt x="2044" y="188"/>
                  <a:pt x="2000" y="161"/>
                </a:cubicBezTo>
                <a:cubicBezTo>
                  <a:pt x="1911" y="107"/>
                  <a:pt x="1821" y="72"/>
                  <a:pt x="1723" y="54"/>
                </a:cubicBezTo>
                <a:cubicBezTo>
                  <a:pt x="1527" y="18"/>
                  <a:pt x="1339" y="0"/>
                  <a:pt x="11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4" name="Google Shape;1404;p14"/>
          <p:cNvSpPr/>
          <p:nvPr/>
        </p:nvSpPr>
        <p:spPr>
          <a:xfrm>
            <a:off x="8255514" y="1094471"/>
            <a:ext cx="86951" cy="216343"/>
          </a:xfrm>
          <a:custGeom>
            <a:avLst/>
            <a:gdLst/>
            <a:ahLst/>
            <a:cxnLst/>
            <a:rect l="l" t="t" r="r" b="b"/>
            <a:pathLst>
              <a:path w="840" h="2090" extrusionOk="0">
                <a:moveTo>
                  <a:pt x="72" y="0"/>
                </a:moveTo>
                <a:lnTo>
                  <a:pt x="72" y="0"/>
                </a:lnTo>
                <a:cubicBezTo>
                  <a:pt x="19" y="188"/>
                  <a:pt x="1" y="375"/>
                  <a:pt x="10" y="572"/>
                </a:cubicBezTo>
                <a:cubicBezTo>
                  <a:pt x="10" y="768"/>
                  <a:pt x="19" y="964"/>
                  <a:pt x="46" y="1152"/>
                </a:cubicBezTo>
                <a:cubicBezTo>
                  <a:pt x="72" y="1348"/>
                  <a:pt x="117" y="1536"/>
                  <a:pt x="179" y="1723"/>
                </a:cubicBezTo>
                <a:cubicBezTo>
                  <a:pt x="215" y="1821"/>
                  <a:pt x="260" y="1901"/>
                  <a:pt x="331" y="1982"/>
                </a:cubicBezTo>
                <a:cubicBezTo>
                  <a:pt x="358" y="2026"/>
                  <a:pt x="403" y="2053"/>
                  <a:pt x="456" y="2071"/>
                </a:cubicBezTo>
                <a:cubicBezTo>
                  <a:pt x="484" y="2082"/>
                  <a:pt x="518" y="2090"/>
                  <a:pt x="551" y="2090"/>
                </a:cubicBezTo>
                <a:cubicBezTo>
                  <a:pt x="571" y="2090"/>
                  <a:pt x="591" y="2087"/>
                  <a:pt x="608" y="2080"/>
                </a:cubicBezTo>
                <a:cubicBezTo>
                  <a:pt x="715" y="2053"/>
                  <a:pt x="795" y="1964"/>
                  <a:pt x="822" y="1866"/>
                </a:cubicBezTo>
                <a:cubicBezTo>
                  <a:pt x="840" y="1768"/>
                  <a:pt x="840" y="1660"/>
                  <a:pt x="822" y="1562"/>
                </a:cubicBezTo>
                <a:cubicBezTo>
                  <a:pt x="786" y="1375"/>
                  <a:pt x="724" y="1187"/>
                  <a:pt x="644" y="1009"/>
                </a:cubicBezTo>
                <a:cubicBezTo>
                  <a:pt x="483" y="652"/>
                  <a:pt x="287" y="313"/>
                  <a:pt x="72" y="0"/>
                </a:cubicBezTo>
                <a:lnTo>
                  <a:pt x="72" y="0"/>
                </a:lnTo>
                <a:cubicBezTo>
                  <a:pt x="179" y="161"/>
                  <a:pt x="260" y="331"/>
                  <a:pt x="349" y="500"/>
                </a:cubicBezTo>
                <a:cubicBezTo>
                  <a:pt x="438" y="670"/>
                  <a:pt x="528" y="848"/>
                  <a:pt x="599" y="1027"/>
                </a:cubicBezTo>
                <a:cubicBezTo>
                  <a:pt x="679" y="1196"/>
                  <a:pt x="733" y="1384"/>
                  <a:pt x="769" y="1571"/>
                </a:cubicBezTo>
                <a:cubicBezTo>
                  <a:pt x="786" y="1660"/>
                  <a:pt x="786" y="1759"/>
                  <a:pt x="769" y="1848"/>
                </a:cubicBezTo>
                <a:cubicBezTo>
                  <a:pt x="751" y="1937"/>
                  <a:pt x="679" y="2000"/>
                  <a:pt x="590" y="2026"/>
                </a:cubicBezTo>
                <a:cubicBezTo>
                  <a:pt x="572" y="2032"/>
                  <a:pt x="553" y="2035"/>
                  <a:pt x="534" y="2035"/>
                </a:cubicBezTo>
                <a:cubicBezTo>
                  <a:pt x="468" y="2035"/>
                  <a:pt x="399" y="2001"/>
                  <a:pt x="358" y="1946"/>
                </a:cubicBezTo>
                <a:cubicBezTo>
                  <a:pt x="304" y="1875"/>
                  <a:pt x="251" y="1794"/>
                  <a:pt x="224" y="1705"/>
                </a:cubicBezTo>
                <a:cubicBezTo>
                  <a:pt x="153" y="1527"/>
                  <a:pt x="108" y="1339"/>
                  <a:pt x="81" y="1143"/>
                </a:cubicBezTo>
                <a:cubicBezTo>
                  <a:pt x="55" y="955"/>
                  <a:pt x="37" y="768"/>
                  <a:pt x="28" y="572"/>
                </a:cubicBezTo>
                <a:cubicBezTo>
                  <a:pt x="19" y="375"/>
                  <a:pt x="28" y="188"/>
                  <a:pt x="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5" name="Google Shape;1405;p14"/>
          <p:cNvSpPr/>
          <p:nvPr/>
        </p:nvSpPr>
        <p:spPr>
          <a:xfrm>
            <a:off x="8259241" y="1056275"/>
            <a:ext cx="222761" cy="70079"/>
          </a:xfrm>
          <a:custGeom>
            <a:avLst/>
            <a:gdLst/>
            <a:ahLst/>
            <a:cxnLst/>
            <a:rect l="l" t="t" r="r" b="b"/>
            <a:pathLst>
              <a:path w="2152" h="677" extrusionOk="0">
                <a:moveTo>
                  <a:pt x="1452" y="1"/>
                </a:moveTo>
                <a:cubicBezTo>
                  <a:pt x="1337" y="1"/>
                  <a:pt x="1222" y="9"/>
                  <a:pt x="1107" y="30"/>
                </a:cubicBezTo>
                <a:cubicBezTo>
                  <a:pt x="920" y="48"/>
                  <a:pt x="724" y="93"/>
                  <a:pt x="536" y="137"/>
                </a:cubicBezTo>
                <a:cubicBezTo>
                  <a:pt x="349" y="182"/>
                  <a:pt x="170" y="253"/>
                  <a:pt x="1" y="352"/>
                </a:cubicBezTo>
                <a:cubicBezTo>
                  <a:pt x="170" y="262"/>
                  <a:pt x="358" y="200"/>
                  <a:pt x="545" y="164"/>
                </a:cubicBezTo>
                <a:cubicBezTo>
                  <a:pt x="733" y="120"/>
                  <a:pt x="920" y="84"/>
                  <a:pt x="1116" y="66"/>
                </a:cubicBezTo>
                <a:cubicBezTo>
                  <a:pt x="1219" y="51"/>
                  <a:pt x="1323" y="45"/>
                  <a:pt x="1427" y="45"/>
                </a:cubicBezTo>
                <a:cubicBezTo>
                  <a:pt x="1513" y="45"/>
                  <a:pt x="1599" y="49"/>
                  <a:pt x="1687" y="57"/>
                </a:cubicBezTo>
                <a:cubicBezTo>
                  <a:pt x="1777" y="66"/>
                  <a:pt x="1866" y="84"/>
                  <a:pt x="1955" y="128"/>
                </a:cubicBezTo>
                <a:cubicBezTo>
                  <a:pt x="2036" y="155"/>
                  <a:pt x="2089" y="236"/>
                  <a:pt x="2098" y="334"/>
                </a:cubicBezTo>
                <a:cubicBezTo>
                  <a:pt x="2098" y="423"/>
                  <a:pt x="2044" y="503"/>
                  <a:pt x="1964" y="548"/>
                </a:cubicBezTo>
                <a:cubicBezTo>
                  <a:pt x="1884" y="593"/>
                  <a:pt x="1795" y="619"/>
                  <a:pt x="1705" y="619"/>
                </a:cubicBezTo>
                <a:cubicBezTo>
                  <a:pt x="1636" y="626"/>
                  <a:pt x="1567" y="629"/>
                  <a:pt x="1499" y="629"/>
                </a:cubicBezTo>
                <a:cubicBezTo>
                  <a:pt x="1375" y="629"/>
                  <a:pt x="1252" y="619"/>
                  <a:pt x="1125" y="601"/>
                </a:cubicBezTo>
                <a:cubicBezTo>
                  <a:pt x="938" y="575"/>
                  <a:pt x="741" y="539"/>
                  <a:pt x="563" y="494"/>
                </a:cubicBezTo>
                <a:cubicBezTo>
                  <a:pt x="376" y="459"/>
                  <a:pt x="188" y="405"/>
                  <a:pt x="1" y="352"/>
                </a:cubicBezTo>
                <a:lnTo>
                  <a:pt x="1" y="352"/>
                </a:lnTo>
                <a:cubicBezTo>
                  <a:pt x="367" y="485"/>
                  <a:pt x="741" y="575"/>
                  <a:pt x="1125" y="646"/>
                </a:cubicBezTo>
                <a:cubicBezTo>
                  <a:pt x="1272" y="666"/>
                  <a:pt x="1420" y="676"/>
                  <a:pt x="1563" y="676"/>
                </a:cubicBezTo>
                <a:cubicBezTo>
                  <a:pt x="1611" y="676"/>
                  <a:pt x="1658" y="675"/>
                  <a:pt x="1705" y="673"/>
                </a:cubicBezTo>
                <a:cubicBezTo>
                  <a:pt x="1812" y="664"/>
                  <a:pt x="1911" y="637"/>
                  <a:pt x="2000" y="593"/>
                </a:cubicBezTo>
                <a:cubicBezTo>
                  <a:pt x="2089" y="539"/>
                  <a:pt x="2152" y="441"/>
                  <a:pt x="2152" y="334"/>
                </a:cubicBezTo>
                <a:cubicBezTo>
                  <a:pt x="2152" y="280"/>
                  <a:pt x="2134" y="227"/>
                  <a:pt x="2107" y="182"/>
                </a:cubicBezTo>
                <a:cubicBezTo>
                  <a:pt x="2071" y="137"/>
                  <a:pt x="2027" y="102"/>
                  <a:pt x="1982" y="84"/>
                </a:cubicBezTo>
                <a:cubicBezTo>
                  <a:pt x="1893" y="39"/>
                  <a:pt x="1795" y="12"/>
                  <a:pt x="1696" y="12"/>
                </a:cubicBezTo>
                <a:cubicBezTo>
                  <a:pt x="1615" y="5"/>
                  <a:pt x="1534" y="1"/>
                  <a:pt x="14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6" name="Google Shape;1406;p14"/>
          <p:cNvSpPr/>
          <p:nvPr/>
        </p:nvSpPr>
        <p:spPr>
          <a:xfrm>
            <a:off x="8157590" y="1031639"/>
            <a:ext cx="101753" cy="209925"/>
          </a:xfrm>
          <a:custGeom>
            <a:avLst/>
            <a:gdLst/>
            <a:ahLst/>
            <a:cxnLst/>
            <a:rect l="l" t="t" r="r" b="b"/>
            <a:pathLst>
              <a:path w="983" h="2028" extrusionOk="0">
                <a:moveTo>
                  <a:pt x="28" y="1"/>
                </a:moveTo>
                <a:cubicBezTo>
                  <a:pt x="144" y="152"/>
                  <a:pt x="251" y="304"/>
                  <a:pt x="358" y="465"/>
                </a:cubicBezTo>
                <a:cubicBezTo>
                  <a:pt x="474" y="625"/>
                  <a:pt x="572" y="786"/>
                  <a:pt x="670" y="956"/>
                </a:cubicBezTo>
                <a:cubicBezTo>
                  <a:pt x="760" y="1125"/>
                  <a:pt x="840" y="1295"/>
                  <a:pt x="893" y="1482"/>
                </a:cubicBezTo>
                <a:cubicBezTo>
                  <a:pt x="920" y="1571"/>
                  <a:pt x="929" y="1661"/>
                  <a:pt x="920" y="1759"/>
                </a:cubicBezTo>
                <a:cubicBezTo>
                  <a:pt x="911" y="1848"/>
                  <a:pt x="849" y="1919"/>
                  <a:pt x="768" y="1955"/>
                </a:cubicBezTo>
                <a:cubicBezTo>
                  <a:pt x="741" y="1966"/>
                  <a:pt x="714" y="1971"/>
                  <a:pt x="687" y="1971"/>
                </a:cubicBezTo>
                <a:cubicBezTo>
                  <a:pt x="627" y="1971"/>
                  <a:pt x="571" y="1945"/>
                  <a:pt x="527" y="1902"/>
                </a:cubicBezTo>
                <a:cubicBezTo>
                  <a:pt x="456" y="1839"/>
                  <a:pt x="403" y="1759"/>
                  <a:pt x="358" y="1678"/>
                </a:cubicBezTo>
                <a:cubicBezTo>
                  <a:pt x="278" y="1509"/>
                  <a:pt x="206" y="1330"/>
                  <a:pt x="162" y="1143"/>
                </a:cubicBezTo>
                <a:cubicBezTo>
                  <a:pt x="117" y="956"/>
                  <a:pt x="72" y="768"/>
                  <a:pt x="54" y="572"/>
                </a:cubicBezTo>
                <a:cubicBezTo>
                  <a:pt x="19" y="384"/>
                  <a:pt x="10" y="188"/>
                  <a:pt x="28" y="1"/>
                </a:cubicBezTo>
                <a:lnTo>
                  <a:pt x="28" y="1"/>
                </a:lnTo>
                <a:cubicBezTo>
                  <a:pt x="1" y="188"/>
                  <a:pt x="1" y="384"/>
                  <a:pt x="28" y="581"/>
                </a:cubicBezTo>
                <a:cubicBezTo>
                  <a:pt x="46" y="768"/>
                  <a:pt x="81" y="964"/>
                  <a:pt x="126" y="1152"/>
                </a:cubicBezTo>
                <a:cubicBezTo>
                  <a:pt x="170" y="1339"/>
                  <a:pt x="242" y="1527"/>
                  <a:pt x="322" y="1705"/>
                </a:cubicBezTo>
                <a:cubicBezTo>
                  <a:pt x="367" y="1794"/>
                  <a:pt x="429" y="1875"/>
                  <a:pt x="501" y="1946"/>
                </a:cubicBezTo>
                <a:cubicBezTo>
                  <a:pt x="536" y="1982"/>
                  <a:pt x="581" y="2009"/>
                  <a:pt x="635" y="2018"/>
                </a:cubicBezTo>
                <a:cubicBezTo>
                  <a:pt x="655" y="2024"/>
                  <a:pt x="676" y="2027"/>
                  <a:pt x="696" y="2027"/>
                </a:cubicBezTo>
                <a:cubicBezTo>
                  <a:pt x="729" y="2027"/>
                  <a:pt x="762" y="2020"/>
                  <a:pt x="795" y="2009"/>
                </a:cubicBezTo>
                <a:cubicBezTo>
                  <a:pt x="893" y="1964"/>
                  <a:pt x="965" y="1875"/>
                  <a:pt x="974" y="1768"/>
                </a:cubicBezTo>
                <a:cubicBezTo>
                  <a:pt x="983" y="1670"/>
                  <a:pt x="974" y="1571"/>
                  <a:pt x="947" y="1473"/>
                </a:cubicBezTo>
                <a:cubicBezTo>
                  <a:pt x="884" y="1286"/>
                  <a:pt x="804" y="1107"/>
                  <a:pt x="706" y="938"/>
                </a:cubicBezTo>
                <a:cubicBezTo>
                  <a:pt x="510" y="607"/>
                  <a:pt x="278" y="295"/>
                  <a:pt x="2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7" name="Google Shape;1407;p14"/>
          <p:cNvSpPr/>
          <p:nvPr/>
        </p:nvSpPr>
        <p:spPr>
          <a:xfrm>
            <a:off x="8155829" y="977087"/>
            <a:ext cx="219035" cy="68836"/>
          </a:xfrm>
          <a:custGeom>
            <a:avLst/>
            <a:gdLst/>
            <a:ahLst/>
            <a:cxnLst/>
            <a:rect l="l" t="t" r="r" b="b"/>
            <a:pathLst>
              <a:path w="2116" h="665" extrusionOk="0">
                <a:moveTo>
                  <a:pt x="2072" y="146"/>
                </a:moveTo>
                <a:lnTo>
                  <a:pt x="2072" y="146"/>
                </a:lnTo>
                <a:cubicBezTo>
                  <a:pt x="2075" y="151"/>
                  <a:pt x="2077" y="156"/>
                  <a:pt x="2080" y="162"/>
                </a:cubicBezTo>
                <a:cubicBezTo>
                  <a:pt x="2099" y="194"/>
                  <a:pt x="2109" y="231"/>
                  <a:pt x="2113" y="266"/>
                </a:cubicBezTo>
                <a:lnTo>
                  <a:pt x="2113" y="266"/>
                </a:lnTo>
                <a:cubicBezTo>
                  <a:pt x="2109" y="234"/>
                  <a:pt x="2101" y="202"/>
                  <a:pt x="2089" y="171"/>
                </a:cubicBezTo>
                <a:cubicBezTo>
                  <a:pt x="2083" y="162"/>
                  <a:pt x="2078" y="154"/>
                  <a:pt x="2072" y="146"/>
                </a:cubicBezTo>
                <a:close/>
                <a:moveTo>
                  <a:pt x="2113" y="266"/>
                </a:moveTo>
                <a:lnTo>
                  <a:pt x="2113" y="266"/>
                </a:lnTo>
                <a:cubicBezTo>
                  <a:pt x="2114" y="278"/>
                  <a:pt x="2115" y="290"/>
                  <a:pt x="2115" y="302"/>
                </a:cubicBezTo>
                <a:lnTo>
                  <a:pt x="2115" y="302"/>
                </a:lnTo>
                <a:cubicBezTo>
                  <a:pt x="2115" y="291"/>
                  <a:pt x="2115" y="278"/>
                  <a:pt x="2113" y="266"/>
                </a:cubicBezTo>
                <a:close/>
                <a:moveTo>
                  <a:pt x="2115" y="311"/>
                </a:moveTo>
                <a:cubicBezTo>
                  <a:pt x="2104" y="406"/>
                  <a:pt x="2051" y="484"/>
                  <a:pt x="1972" y="528"/>
                </a:cubicBezTo>
                <a:cubicBezTo>
                  <a:pt x="1893" y="581"/>
                  <a:pt x="1804" y="608"/>
                  <a:pt x="1715" y="625"/>
                </a:cubicBezTo>
                <a:lnTo>
                  <a:pt x="1715" y="625"/>
                </a:lnTo>
                <a:cubicBezTo>
                  <a:pt x="1804" y="608"/>
                  <a:pt x="1893" y="581"/>
                  <a:pt x="1972" y="536"/>
                </a:cubicBezTo>
                <a:cubicBezTo>
                  <a:pt x="2051" y="484"/>
                  <a:pt x="2104" y="406"/>
                  <a:pt x="2115" y="311"/>
                </a:cubicBezTo>
                <a:close/>
                <a:moveTo>
                  <a:pt x="1696" y="1"/>
                </a:moveTo>
                <a:cubicBezTo>
                  <a:pt x="1508" y="1"/>
                  <a:pt x="1312" y="19"/>
                  <a:pt x="1125" y="63"/>
                </a:cubicBezTo>
                <a:cubicBezTo>
                  <a:pt x="937" y="108"/>
                  <a:pt x="750" y="153"/>
                  <a:pt x="562" y="224"/>
                </a:cubicBezTo>
                <a:cubicBezTo>
                  <a:pt x="375" y="287"/>
                  <a:pt x="205" y="376"/>
                  <a:pt x="45" y="483"/>
                </a:cubicBezTo>
                <a:lnTo>
                  <a:pt x="0" y="519"/>
                </a:lnTo>
                <a:lnTo>
                  <a:pt x="54" y="528"/>
                </a:lnTo>
                <a:cubicBezTo>
                  <a:pt x="420" y="608"/>
                  <a:pt x="785" y="652"/>
                  <a:pt x="1160" y="661"/>
                </a:cubicBezTo>
                <a:cubicBezTo>
                  <a:pt x="1205" y="664"/>
                  <a:pt x="1249" y="665"/>
                  <a:pt x="1293" y="665"/>
                </a:cubicBezTo>
                <a:cubicBezTo>
                  <a:pt x="1436" y="665"/>
                  <a:pt x="1577" y="653"/>
                  <a:pt x="1714" y="626"/>
                </a:cubicBezTo>
                <a:lnTo>
                  <a:pt x="1714" y="626"/>
                </a:lnTo>
                <a:cubicBezTo>
                  <a:pt x="1593" y="643"/>
                  <a:pt x="1475" y="653"/>
                  <a:pt x="1357" y="653"/>
                </a:cubicBezTo>
                <a:cubicBezTo>
                  <a:pt x="1292" y="653"/>
                  <a:pt x="1227" y="650"/>
                  <a:pt x="1160" y="644"/>
                </a:cubicBezTo>
                <a:cubicBezTo>
                  <a:pt x="982" y="635"/>
                  <a:pt x="794" y="608"/>
                  <a:pt x="616" y="581"/>
                </a:cubicBezTo>
                <a:cubicBezTo>
                  <a:pt x="448" y="557"/>
                  <a:pt x="287" y="533"/>
                  <a:pt x="126" y="496"/>
                </a:cubicBezTo>
                <a:lnTo>
                  <a:pt x="126" y="496"/>
                </a:lnTo>
                <a:cubicBezTo>
                  <a:pt x="266" y="403"/>
                  <a:pt x="419" y="325"/>
                  <a:pt x="580" y="269"/>
                </a:cubicBezTo>
                <a:cubicBezTo>
                  <a:pt x="759" y="197"/>
                  <a:pt x="946" y="144"/>
                  <a:pt x="1134" y="90"/>
                </a:cubicBezTo>
                <a:cubicBezTo>
                  <a:pt x="1321" y="46"/>
                  <a:pt x="1508" y="19"/>
                  <a:pt x="1705" y="19"/>
                </a:cubicBezTo>
                <a:cubicBezTo>
                  <a:pt x="1721" y="17"/>
                  <a:pt x="1737" y="17"/>
                  <a:pt x="1753" y="17"/>
                </a:cubicBezTo>
                <a:cubicBezTo>
                  <a:pt x="1833" y="17"/>
                  <a:pt x="1907" y="35"/>
                  <a:pt x="1981" y="72"/>
                </a:cubicBezTo>
                <a:cubicBezTo>
                  <a:pt x="2018" y="87"/>
                  <a:pt x="2048" y="113"/>
                  <a:pt x="2072" y="146"/>
                </a:cubicBezTo>
                <a:lnTo>
                  <a:pt x="2072" y="146"/>
                </a:lnTo>
                <a:cubicBezTo>
                  <a:pt x="2053" y="111"/>
                  <a:pt x="2021" y="87"/>
                  <a:pt x="1981" y="63"/>
                </a:cubicBezTo>
                <a:cubicBezTo>
                  <a:pt x="1892" y="19"/>
                  <a:pt x="1794" y="1"/>
                  <a:pt x="169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8" name="Google Shape;1408;p14"/>
          <p:cNvSpPr/>
          <p:nvPr/>
        </p:nvSpPr>
        <p:spPr>
          <a:xfrm>
            <a:off x="8093515" y="997168"/>
            <a:ext cx="467052" cy="375443"/>
          </a:xfrm>
          <a:custGeom>
            <a:avLst/>
            <a:gdLst/>
            <a:ahLst/>
            <a:cxnLst/>
            <a:rect l="l" t="t" r="r" b="b"/>
            <a:pathLst>
              <a:path w="4512" h="3627" extrusionOk="0">
                <a:moveTo>
                  <a:pt x="54" y="0"/>
                </a:moveTo>
                <a:cubicBezTo>
                  <a:pt x="23" y="0"/>
                  <a:pt x="1" y="50"/>
                  <a:pt x="40" y="66"/>
                </a:cubicBezTo>
                <a:cubicBezTo>
                  <a:pt x="236" y="146"/>
                  <a:pt x="432" y="244"/>
                  <a:pt x="620" y="342"/>
                </a:cubicBezTo>
                <a:cubicBezTo>
                  <a:pt x="611" y="360"/>
                  <a:pt x="611" y="369"/>
                  <a:pt x="620" y="378"/>
                </a:cubicBezTo>
                <a:cubicBezTo>
                  <a:pt x="727" y="583"/>
                  <a:pt x="825" y="789"/>
                  <a:pt x="923" y="1003"/>
                </a:cubicBezTo>
                <a:cubicBezTo>
                  <a:pt x="995" y="1172"/>
                  <a:pt x="1066" y="1351"/>
                  <a:pt x="1129" y="1529"/>
                </a:cubicBezTo>
                <a:cubicBezTo>
                  <a:pt x="1102" y="1333"/>
                  <a:pt x="1048" y="1137"/>
                  <a:pt x="977" y="949"/>
                </a:cubicBezTo>
                <a:cubicBezTo>
                  <a:pt x="897" y="762"/>
                  <a:pt x="798" y="575"/>
                  <a:pt x="709" y="396"/>
                </a:cubicBezTo>
                <a:lnTo>
                  <a:pt x="709" y="396"/>
                </a:lnTo>
                <a:cubicBezTo>
                  <a:pt x="977" y="539"/>
                  <a:pt x="1236" y="699"/>
                  <a:pt x="1486" y="869"/>
                </a:cubicBezTo>
                <a:lnTo>
                  <a:pt x="1673" y="985"/>
                </a:lnTo>
                <a:cubicBezTo>
                  <a:pt x="1727" y="1190"/>
                  <a:pt x="1780" y="1396"/>
                  <a:pt x="1834" y="1610"/>
                </a:cubicBezTo>
                <a:cubicBezTo>
                  <a:pt x="1869" y="1797"/>
                  <a:pt x="1941" y="2020"/>
                  <a:pt x="1959" y="2208"/>
                </a:cubicBezTo>
                <a:cubicBezTo>
                  <a:pt x="1950" y="2011"/>
                  <a:pt x="1923" y="1806"/>
                  <a:pt x="1896" y="1610"/>
                </a:cubicBezTo>
                <a:cubicBezTo>
                  <a:pt x="1852" y="1440"/>
                  <a:pt x="1816" y="1226"/>
                  <a:pt x="1762" y="1056"/>
                </a:cubicBezTo>
                <a:lnTo>
                  <a:pt x="1762" y="1056"/>
                </a:lnTo>
                <a:cubicBezTo>
                  <a:pt x="2039" y="1244"/>
                  <a:pt x="2298" y="1440"/>
                  <a:pt x="2557" y="1654"/>
                </a:cubicBezTo>
                <a:cubicBezTo>
                  <a:pt x="2548" y="1663"/>
                  <a:pt x="2548" y="1681"/>
                  <a:pt x="2557" y="1690"/>
                </a:cubicBezTo>
                <a:cubicBezTo>
                  <a:pt x="2601" y="1913"/>
                  <a:pt x="2655" y="2127"/>
                  <a:pt x="2691" y="2351"/>
                </a:cubicBezTo>
                <a:cubicBezTo>
                  <a:pt x="2726" y="2538"/>
                  <a:pt x="2744" y="2725"/>
                  <a:pt x="2762" y="2922"/>
                </a:cubicBezTo>
                <a:cubicBezTo>
                  <a:pt x="2780" y="2734"/>
                  <a:pt x="2780" y="2538"/>
                  <a:pt x="2762" y="2351"/>
                </a:cubicBezTo>
                <a:cubicBezTo>
                  <a:pt x="2726" y="2136"/>
                  <a:pt x="2682" y="1931"/>
                  <a:pt x="2637" y="1726"/>
                </a:cubicBezTo>
                <a:lnTo>
                  <a:pt x="2637" y="1726"/>
                </a:lnTo>
                <a:cubicBezTo>
                  <a:pt x="2887" y="1940"/>
                  <a:pt x="3128" y="2163"/>
                  <a:pt x="3360" y="2395"/>
                </a:cubicBezTo>
                <a:cubicBezTo>
                  <a:pt x="3413" y="2636"/>
                  <a:pt x="3467" y="2868"/>
                  <a:pt x="3503" y="3109"/>
                </a:cubicBezTo>
                <a:cubicBezTo>
                  <a:pt x="3529" y="3279"/>
                  <a:pt x="3556" y="3457"/>
                  <a:pt x="3565" y="3627"/>
                </a:cubicBezTo>
                <a:cubicBezTo>
                  <a:pt x="3583" y="3413"/>
                  <a:pt x="3583" y="3198"/>
                  <a:pt x="3556" y="2984"/>
                </a:cubicBezTo>
                <a:cubicBezTo>
                  <a:pt x="3529" y="2824"/>
                  <a:pt x="3494" y="2654"/>
                  <a:pt x="3458" y="2502"/>
                </a:cubicBezTo>
                <a:lnTo>
                  <a:pt x="3458" y="2502"/>
                </a:lnTo>
                <a:cubicBezTo>
                  <a:pt x="3763" y="2816"/>
                  <a:pt x="4373" y="3485"/>
                  <a:pt x="4378" y="3485"/>
                </a:cubicBezTo>
                <a:cubicBezTo>
                  <a:pt x="4378" y="3485"/>
                  <a:pt x="4378" y="3485"/>
                  <a:pt x="4377" y="3484"/>
                </a:cubicBezTo>
                <a:cubicBezTo>
                  <a:pt x="4101" y="3100"/>
                  <a:pt x="3797" y="2743"/>
                  <a:pt x="3467" y="2404"/>
                </a:cubicBezTo>
                <a:cubicBezTo>
                  <a:pt x="3506" y="2400"/>
                  <a:pt x="3546" y="2399"/>
                  <a:pt x="3585" y="2399"/>
                </a:cubicBezTo>
                <a:cubicBezTo>
                  <a:pt x="3736" y="2399"/>
                  <a:pt x="3888" y="2424"/>
                  <a:pt x="4029" y="2467"/>
                </a:cubicBezTo>
                <a:cubicBezTo>
                  <a:pt x="4190" y="2502"/>
                  <a:pt x="4351" y="2529"/>
                  <a:pt x="4511" y="2529"/>
                </a:cubicBezTo>
                <a:cubicBezTo>
                  <a:pt x="4359" y="2476"/>
                  <a:pt x="4199" y="2431"/>
                  <a:pt x="4038" y="2395"/>
                </a:cubicBezTo>
                <a:cubicBezTo>
                  <a:pt x="3900" y="2364"/>
                  <a:pt x="3741" y="2328"/>
                  <a:pt x="3587" y="2328"/>
                </a:cubicBezTo>
                <a:cubicBezTo>
                  <a:pt x="3521" y="2328"/>
                  <a:pt x="3457" y="2335"/>
                  <a:pt x="3396" y="2351"/>
                </a:cubicBezTo>
                <a:cubicBezTo>
                  <a:pt x="3172" y="2119"/>
                  <a:pt x="2940" y="1904"/>
                  <a:pt x="2699" y="1699"/>
                </a:cubicBezTo>
                <a:cubicBezTo>
                  <a:pt x="2723" y="1698"/>
                  <a:pt x="2745" y="1697"/>
                  <a:pt x="2768" y="1697"/>
                </a:cubicBezTo>
                <a:cubicBezTo>
                  <a:pt x="2922" y="1697"/>
                  <a:pt x="3069" y="1723"/>
                  <a:pt x="3217" y="1762"/>
                </a:cubicBezTo>
                <a:cubicBezTo>
                  <a:pt x="3378" y="1797"/>
                  <a:pt x="3538" y="1815"/>
                  <a:pt x="3708" y="1824"/>
                </a:cubicBezTo>
                <a:cubicBezTo>
                  <a:pt x="3547" y="1762"/>
                  <a:pt x="3396" y="1717"/>
                  <a:pt x="3226" y="1690"/>
                </a:cubicBezTo>
                <a:cubicBezTo>
                  <a:pt x="3084" y="1643"/>
                  <a:pt x="2927" y="1621"/>
                  <a:pt x="2773" y="1621"/>
                </a:cubicBezTo>
                <a:cubicBezTo>
                  <a:pt x="2724" y="1621"/>
                  <a:pt x="2676" y="1623"/>
                  <a:pt x="2628" y="1628"/>
                </a:cubicBezTo>
                <a:cubicBezTo>
                  <a:pt x="2342" y="1396"/>
                  <a:pt x="2048" y="1172"/>
                  <a:pt x="1753" y="958"/>
                </a:cubicBezTo>
                <a:cubicBezTo>
                  <a:pt x="1821" y="949"/>
                  <a:pt x="1889" y="944"/>
                  <a:pt x="1958" y="944"/>
                </a:cubicBezTo>
                <a:cubicBezTo>
                  <a:pt x="2081" y="944"/>
                  <a:pt x="2204" y="960"/>
                  <a:pt x="2325" y="994"/>
                </a:cubicBezTo>
                <a:cubicBezTo>
                  <a:pt x="2494" y="1021"/>
                  <a:pt x="2655" y="1030"/>
                  <a:pt x="2815" y="1030"/>
                </a:cubicBezTo>
                <a:cubicBezTo>
                  <a:pt x="2664" y="976"/>
                  <a:pt x="2503" y="940"/>
                  <a:pt x="2342" y="914"/>
                </a:cubicBezTo>
                <a:cubicBezTo>
                  <a:pt x="2212" y="892"/>
                  <a:pt x="2068" y="867"/>
                  <a:pt x="1928" y="867"/>
                </a:cubicBezTo>
                <a:cubicBezTo>
                  <a:pt x="1840" y="867"/>
                  <a:pt x="1753" y="877"/>
                  <a:pt x="1673" y="905"/>
                </a:cubicBezTo>
                <a:lnTo>
                  <a:pt x="1584" y="842"/>
                </a:lnTo>
                <a:cubicBezTo>
                  <a:pt x="1325" y="673"/>
                  <a:pt x="1048" y="503"/>
                  <a:pt x="772" y="342"/>
                </a:cubicBezTo>
                <a:cubicBezTo>
                  <a:pt x="941" y="298"/>
                  <a:pt x="1111" y="280"/>
                  <a:pt x="1289" y="280"/>
                </a:cubicBezTo>
                <a:cubicBezTo>
                  <a:pt x="1450" y="280"/>
                  <a:pt x="1620" y="253"/>
                  <a:pt x="1780" y="218"/>
                </a:cubicBezTo>
                <a:cubicBezTo>
                  <a:pt x="1675" y="206"/>
                  <a:pt x="1574" y="199"/>
                  <a:pt x="1472" y="199"/>
                </a:cubicBezTo>
                <a:cubicBezTo>
                  <a:pt x="1409" y="199"/>
                  <a:pt x="1345" y="202"/>
                  <a:pt x="1280" y="209"/>
                </a:cubicBezTo>
                <a:cubicBezTo>
                  <a:pt x="1260" y="208"/>
                  <a:pt x="1240" y="207"/>
                  <a:pt x="1220" y="207"/>
                </a:cubicBezTo>
                <a:cubicBezTo>
                  <a:pt x="1042" y="207"/>
                  <a:pt x="860" y="242"/>
                  <a:pt x="691" y="298"/>
                </a:cubicBezTo>
                <a:cubicBezTo>
                  <a:pt x="486" y="191"/>
                  <a:pt x="281" y="93"/>
                  <a:pt x="67" y="3"/>
                </a:cubicBezTo>
                <a:cubicBezTo>
                  <a:pt x="62" y="1"/>
                  <a:pt x="58" y="0"/>
                  <a:pt x="5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9" name="Google Shape;1409;p14"/>
          <p:cNvSpPr/>
          <p:nvPr/>
        </p:nvSpPr>
        <p:spPr>
          <a:xfrm>
            <a:off x="8261103" y="1173867"/>
            <a:ext cx="95232" cy="147092"/>
          </a:xfrm>
          <a:custGeom>
            <a:avLst/>
            <a:gdLst/>
            <a:ahLst/>
            <a:cxnLst/>
            <a:rect l="l" t="t" r="r" b="b"/>
            <a:pathLst>
              <a:path w="920" h="1421" extrusionOk="0">
                <a:moveTo>
                  <a:pt x="598" y="1268"/>
                </a:moveTo>
                <a:cubicBezTo>
                  <a:pt x="920" y="1117"/>
                  <a:pt x="706" y="510"/>
                  <a:pt x="465" y="1"/>
                </a:cubicBezTo>
                <a:cubicBezTo>
                  <a:pt x="295" y="81"/>
                  <a:pt x="143" y="188"/>
                  <a:pt x="1" y="304"/>
                </a:cubicBezTo>
                <a:cubicBezTo>
                  <a:pt x="81" y="885"/>
                  <a:pt x="259" y="1420"/>
                  <a:pt x="598" y="126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0" name="Google Shape;1410;p14"/>
          <p:cNvSpPr/>
          <p:nvPr/>
        </p:nvSpPr>
        <p:spPr>
          <a:xfrm>
            <a:off x="8339670" y="1147161"/>
            <a:ext cx="300292" cy="344700"/>
          </a:xfrm>
          <a:custGeom>
            <a:avLst/>
            <a:gdLst/>
            <a:ahLst/>
            <a:cxnLst/>
            <a:rect l="l" t="t" r="r" b="b"/>
            <a:pathLst>
              <a:path w="2901" h="3330" extrusionOk="0">
                <a:moveTo>
                  <a:pt x="2901" y="1366"/>
                </a:moveTo>
                <a:cubicBezTo>
                  <a:pt x="2820" y="1151"/>
                  <a:pt x="2704" y="946"/>
                  <a:pt x="2562" y="777"/>
                </a:cubicBezTo>
                <a:cubicBezTo>
                  <a:pt x="2053" y="714"/>
                  <a:pt x="1535" y="759"/>
                  <a:pt x="1044" y="893"/>
                </a:cubicBezTo>
                <a:lnTo>
                  <a:pt x="1018" y="893"/>
                </a:lnTo>
                <a:cubicBezTo>
                  <a:pt x="794" y="670"/>
                  <a:pt x="562" y="446"/>
                  <a:pt x="321" y="241"/>
                </a:cubicBezTo>
                <a:lnTo>
                  <a:pt x="348" y="241"/>
                </a:lnTo>
                <a:cubicBezTo>
                  <a:pt x="794" y="429"/>
                  <a:pt x="2053" y="911"/>
                  <a:pt x="2276" y="491"/>
                </a:cubicBezTo>
                <a:cubicBezTo>
                  <a:pt x="1928" y="214"/>
                  <a:pt x="1517" y="45"/>
                  <a:pt x="1089" y="0"/>
                </a:cubicBezTo>
                <a:cubicBezTo>
                  <a:pt x="794" y="9"/>
                  <a:pt x="500" y="63"/>
                  <a:pt x="223" y="161"/>
                </a:cubicBezTo>
                <a:lnTo>
                  <a:pt x="134" y="89"/>
                </a:lnTo>
                <a:lnTo>
                  <a:pt x="54" y="116"/>
                </a:lnTo>
                <a:cubicBezTo>
                  <a:pt x="89" y="143"/>
                  <a:pt x="134" y="179"/>
                  <a:pt x="170" y="214"/>
                </a:cubicBezTo>
                <a:cubicBezTo>
                  <a:pt x="170" y="223"/>
                  <a:pt x="170" y="232"/>
                  <a:pt x="170" y="241"/>
                </a:cubicBezTo>
                <a:lnTo>
                  <a:pt x="188" y="304"/>
                </a:lnTo>
                <a:cubicBezTo>
                  <a:pt x="27" y="866"/>
                  <a:pt x="0" y="2472"/>
                  <a:pt x="571" y="2285"/>
                </a:cubicBezTo>
                <a:cubicBezTo>
                  <a:pt x="1098" y="2106"/>
                  <a:pt x="473" y="705"/>
                  <a:pt x="277" y="295"/>
                </a:cubicBezTo>
                <a:cubicBezTo>
                  <a:pt x="518" y="509"/>
                  <a:pt x="750" y="723"/>
                  <a:pt x="973" y="955"/>
                </a:cubicBezTo>
                <a:lnTo>
                  <a:pt x="991" y="1000"/>
                </a:lnTo>
                <a:cubicBezTo>
                  <a:pt x="812" y="1491"/>
                  <a:pt x="768" y="3231"/>
                  <a:pt x="1357" y="3035"/>
                </a:cubicBezTo>
                <a:cubicBezTo>
                  <a:pt x="1865" y="2865"/>
                  <a:pt x="1285" y="1526"/>
                  <a:pt x="1080" y="1080"/>
                </a:cubicBezTo>
                <a:lnTo>
                  <a:pt x="1071" y="1053"/>
                </a:lnTo>
                <a:cubicBezTo>
                  <a:pt x="1196" y="1178"/>
                  <a:pt x="1357" y="1357"/>
                  <a:pt x="1517" y="1526"/>
                </a:cubicBezTo>
                <a:cubicBezTo>
                  <a:pt x="1633" y="2044"/>
                  <a:pt x="2285" y="3329"/>
                  <a:pt x="2713" y="3160"/>
                </a:cubicBezTo>
                <a:cubicBezTo>
                  <a:pt x="2767" y="3061"/>
                  <a:pt x="2820" y="2954"/>
                  <a:pt x="2874" y="2847"/>
                </a:cubicBezTo>
                <a:cubicBezTo>
                  <a:pt x="2776" y="2294"/>
                  <a:pt x="1500" y="1419"/>
                  <a:pt x="1500" y="1419"/>
                </a:cubicBezTo>
                <a:lnTo>
                  <a:pt x="1500" y="1419"/>
                </a:lnTo>
                <a:cubicBezTo>
                  <a:pt x="1375" y="1268"/>
                  <a:pt x="1241" y="1116"/>
                  <a:pt x="1107" y="973"/>
                </a:cubicBezTo>
                <a:cubicBezTo>
                  <a:pt x="1464" y="1134"/>
                  <a:pt x="2481" y="1544"/>
                  <a:pt x="2901" y="136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1" name="Google Shape;1411;p14"/>
          <p:cNvSpPr/>
          <p:nvPr/>
        </p:nvSpPr>
        <p:spPr>
          <a:xfrm>
            <a:off x="8229740" y="1209994"/>
            <a:ext cx="26809" cy="28673"/>
          </a:xfrm>
          <a:custGeom>
            <a:avLst/>
            <a:gdLst/>
            <a:ahLst/>
            <a:cxnLst/>
            <a:rect l="l" t="t" r="r" b="b"/>
            <a:pathLst>
              <a:path w="259" h="277" extrusionOk="0">
                <a:moveTo>
                  <a:pt x="125" y="241"/>
                </a:moveTo>
                <a:cubicBezTo>
                  <a:pt x="205" y="187"/>
                  <a:pt x="259" y="98"/>
                  <a:pt x="259" y="0"/>
                </a:cubicBezTo>
                <a:cubicBezTo>
                  <a:pt x="161" y="89"/>
                  <a:pt x="80" y="179"/>
                  <a:pt x="0" y="277"/>
                </a:cubicBezTo>
                <a:cubicBezTo>
                  <a:pt x="45" y="277"/>
                  <a:pt x="89" y="268"/>
                  <a:pt x="125" y="24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2" name="Google Shape;1412;p14"/>
          <p:cNvSpPr/>
          <p:nvPr/>
        </p:nvSpPr>
        <p:spPr>
          <a:xfrm rot="-10476267">
            <a:off x="10216503" y="1326038"/>
            <a:ext cx="342832" cy="390149"/>
          </a:xfrm>
          <a:custGeom>
            <a:avLst/>
            <a:gdLst/>
            <a:ahLst/>
            <a:cxnLst/>
            <a:rect l="l" t="t" r="r" b="b"/>
            <a:pathLst>
              <a:path w="3312" h="3769" extrusionOk="0">
                <a:moveTo>
                  <a:pt x="402" y="1"/>
                </a:moveTo>
                <a:lnTo>
                  <a:pt x="402" y="1"/>
                </a:lnTo>
                <a:cubicBezTo>
                  <a:pt x="54" y="750"/>
                  <a:pt x="1" y="2625"/>
                  <a:pt x="652" y="3339"/>
                </a:cubicBezTo>
                <a:cubicBezTo>
                  <a:pt x="968" y="3680"/>
                  <a:pt x="1367" y="3768"/>
                  <a:pt x="1696" y="3768"/>
                </a:cubicBezTo>
                <a:cubicBezTo>
                  <a:pt x="2044" y="3768"/>
                  <a:pt x="2312" y="3669"/>
                  <a:pt x="2312" y="3669"/>
                </a:cubicBezTo>
                <a:cubicBezTo>
                  <a:pt x="2651" y="3544"/>
                  <a:pt x="3312" y="3205"/>
                  <a:pt x="2964" y="2107"/>
                </a:cubicBezTo>
                <a:cubicBezTo>
                  <a:pt x="2625" y="1000"/>
                  <a:pt x="402" y="1"/>
                  <a:pt x="4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3" name="Google Shape;1413;p14"/>
          <p:cNvSpPr/>
          <p:nvPr/>
        </p:nvSpPr>
        <p:spPr>
          <a:xfrm rot="-10476267">
            <a:off x="10289681" y="1251149"/>
            <a:ext cx="215719" cy="437456"/>
          </a:xfrm>
          <a:custGeom>
            <a:avLst/>
            <a:gdLst/>
            <a:ahLst/>
            <a:cxnLst/>
            <a:rect l="l" t="t" r="r" b="b"/>
            <a:pathLst>
              <a:path w="2084" h="4226" extrusionOk="0">
                <a:moveTo>
                  <a:pt x="1727" y="1940"/>
                </a:moveTo>
                <a:lnTo>
                  <a:pt x="1727" y="1940"/>
                </a:lnTo>
                <a:cubicBezTo>
                  <a:pt x="1727" y="1940"/>
                  <a:pt x="1727" y="1940"/>
                  <a:pt x="1726" y="1941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727" y="1943"/>
                  <a:pt x="1728" y="1940"/>
                  <a:pt x="1727" y="1940"/>
                </a:cubicBezTo>
                <a:close/>
                <a:moveTo>
                  <a:pt x="10" y="1"/>
                </a:moveTo>
                <a:cubicBezTo>
                  <a:pt x="0" y="1"/>
                  <a:pt x="280" y="711"/>
                  <a:pt x="495" y="1182"/>
                </a:cubicBezTo>
                <a:lnTo>
                  <a:pt x="155" y="1084"/>
                </a:lnTo>
                <a:lnTo>
                  <a:pt x="93" y="1066"/>
                </a:lnTo>
                <a:lnTo>
                  <a:pt x="93" y="1066"/>
                </a:lnTo>
                <a:cubicBezTo>
                  <a:pt x="227" y="1138"/>
                  <a:pt x="370" y="1200"/>
                  <a:pt x="512" y="1245"/>
                </a:cubicBezTo>
                <a:lnTo>
                  <a:pt x="521" y="1245"/>
                </a:lnTo>
                <a:cubicBezTo>
                  <a:pt x="655" y="1530"/>
                  <a:pt x="762" y="1754"/>
                  <a:pt x="914" y="2030"/>
                </a:cubicBezTo>
                <a:cubicBezTo>
                  <a:pt x="977" y="2137"/>
                  <a:pt x="1039" y="2253"/>
                  <a:pt x="1110" y="2361"/>
                </a:cubicBezTo>
                <a:lnTo>
                  <a:pt x="361" y="2182"/>
                </a:lnTo>
                <a:lnTo>
                  <a:pt x="245" y="2146"/>
                </a:lnTo>
                <a:cubicBezTo>
                  <a:pt x="244" y="2146"/>
                  <a:pt x="244" y="2146"/>
                  <a:pt x="243" y="2146"/>
                </a:cubicBezTo>
                <a:lnTo>
                  <a:pt x="243" y="2146"/>
                </a:lnTo>
                <a:cubicBezTo>
                  <a:pt x="233" y="2146"/>
                  <a:pt x="786" y="2344"/>
                  <a:pt x="1057" y="2414"/>
                </a:cubicBezTo>
                <a:lnTo>
                  <a:pt x="1146" y="2432"/>
                </a:lnTo>
                <a:cubicBezTo>
                  <a:pt x="1244" y="2593"/>
                  <a:pt x="1343" y="2762"/>
                  <a:pt x="1432" y="2923"/>
                </a:cubicBezTo>
                <a:lnTo>
                  <a:pt x="1485" y="3021"/>
                </a:lnTo>
                <a:lnTo>
                  <a:pt x="745" y="2932"/>
                </a:lnTo>
                <a:lnTo>
                  <a:pt x="637" y="2923"/>
                </a:lnTo>
                <a:cubicBezTo>
                  <a:pt x="602" y="2923"/>
                  <a:pt x="1164" y="3039"/>
                  <a:pt x="1432" y="3075"/>
                </a:cubicBezTo>
                <a:lnTo>
                  <a:pt x="1521" y="3083"/>
                </a:lnTo>
                <a:cubicBezTo>
                  <a:pt x="1610" y="3262"/>
                  <a:pt x="1700" y="3432"/>
                  <a:pt x="1780" y="3610"/>
                </a:cubicBezTo>
                <a:cubicBezTo>
                  <a:pt x="1860" y="3789"/>
                  <a:pt x="1923" y="3976"/>
                  <a:pt x="1967" y="4172"/>
                </a:cubicBezTo>
                <a:cubicBezTo>
                  <a:pt x="1972" y="4208"/>
                  <a:pt x="2003" y="4226"/>
                  <a:pt x="2031" y="4226"/>
                </a:cubicBezTo>
                <a:cubicBezTo>
                  <a:pt x="2059" y="4226"/>
                  <a:pt x="2083" y="4208"/>
                  <a:pt x="2074" y="4172"/>
                </a:cubicBezTo>
                <a:cubicBezTo>
                  <a:pt x="2039" y="4003"/>
                  <a:pt x="1994" y="3842"/>
                  <a:pt x="1923" y="3681"/>
                </a:cubicBezTo>
                <a:cubicBezTo>
                  <a:pt x="1833" y="3485"/>
                  <a:pt x="1735" y="3280"/>
                  <a:pt x="1637" y="3083"/>
                </a:cubicBezTo>
                <a:cubicBezTo>
                  <a:pt x="1583" y="2985"/>
                  <a:pt x="1521" y="2887"/>
                  <a:pt x="1467" y="2780"/>
                </a:cubicBezTo>
                <a:cubicBezTo>
                  <a:pt x="1548" y="2539"/>
                  <a:pt x="1619" y="2298"/>
                  <a:pt x="1700" y="2057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699" y="2019"/>
                  <a:pt x="1513" y="2450"/>
                  <a:pt x="1441" y="2682"/>
                </a:cubicBezTo>
                <a:lnTo>
                  <a:pt x="1423" y="2709"/>
                </a:lnTo>
                <a:cubicBezTo>
                  <a:pt x="1307" y="2512"/>
                  <a:pt x="1191" y="2307"/>
                  <a:pt x="1075" y="2102"/>
                </a:cubicBezTo>
                <a:cubicBezTo>
                  <a:pt x="986" y="1941"/>
                  <a:pt x="905" y="1789"/>
                  <a:pt x="816" y="1629"/>
                </a:cubicBezTo>
                <a:cubicBezTo>
                  <a:pt x="852" y="1423"/>
                  <a:pt x="878" y="1227"/>
                  <a:pt x="905" y="1022"/>
                </a:cubicBezTo>
                <a:lnTo>
                  <a:pt x="923" y="924"/>
                </a:lnTo>
                <a:lnTo>
                  <a:pt x="923" y="924"/>
                </a:lnTo>
                <a:cubicBezTo>
                  <a:pt x="861" y="1120"/>
                  <a:pt x="807" y="1325"/>
                  <a:pt x="771" y="1530"/>
                </a:cubicBezTo>
                <a:cubicBezTo>
                  <a:pt x="584" y="1173"/>
                  <a:pt x="405" y="808"/>
                  <a:pt x="227" y="442"/>
                </a:cubicBezTo>
                <a:cubicBezTo>
                  <a:pt x="155" y="299"/>
                  <a:pt x="84" y="156"/>
                  <a:pt x="13" y="4"/>
                </a:cubicBezTo>
                <a:cubicBezTo>
                  <a:pt x="11" y="2"/>
                  <a:pt x="10" y="1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4" name="Google Shape;1414;p14"/>
          <p:cNvSpPr/>
          <p:nvPr/>
        </p:nvSpPr>
        <p:spPr>
          <a:xfrm rot="-10476267">
            <a:off x="10281690" y="1329054"/>
            <a:ext cx="273479" cy="356713"/>
          </a:xfrm>
          <a:custGeom>
            <a:avLst/>
            <a:gdLst/>
            <a:ahLst/>
            <a:cxnLst/>
            <a:rect l="l" t="t" r="r" b="b"/>
            <a:pathLst>
              <a:path w="2642" h="3446" extrusionOk="0">
                <a:moveTo>
                  <a:pt x="1062" y="171"/>
                </a:moveTo>
                <a:cubicBezTo>
                  <a:pt x="794" y="54"/>
                  <a:pt x="518" y="1"/>
                  <a:pt x="232" y="10"/>
                </a:cubicBezTo>
                <a:cubicBezTo>
                  <a:pt x="0" y="876"/>
                  <a:pt x="27" y="2384"/>
                  <a:pt x="598" y="3009"/>
                </a:cubicBezTo>
                <a:cubicBezTo>
                  <a:pt x="848" y="3276"/>
                  <a:pt x="1187" y="3428"/>
                  <a:pt x="1553" y="3446"/>
                </a:cubicBezTo>
                <a:cubicBezTo>
                  <a:pt x="2642" y="2500"/>
                  <a:pt x="2383" y="742"/>
                  <a:pt x="1062" y="17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5" name="Google Shape;1415;p14"/>
          <p:cNvSpPr/>
          <p:nvPr/>
        </p:nvSpPr>
        <p:spPr>
          <a:xfrm rot="-10476267">
            <a:off x="10242175" y="1326682"/>
            <a:ext cx="304947" cy="393876"/>
          </a:xfrm>
          <a:custGeom>
            <a:avLst/>
            <a:gdLst/>
            <a:ahLst/>
            <a:cxnLst/>
            <a:rect l="l" t="t" r="r" b="b"/>
            <a:pathLst>
              <a:path w="2946" h="3805" extrusionOk="0">
                <a:moveTo>
                  <a:pt x="268" y="1"/>
                </a:moveTo>
                <a:lnTo>
                  <a:pt x="259" y="19"/>
                </a:lnTo>
                <a:cubicBezTo>
                  <a:pt x="170" y="224"/>
                  <a:pt x="117" y="438"/>
                  <a:pt x="81" y="661"/>
                </a:cubicBezTo>
                <a:cubicBezTo>
                  <a:pt x="45" y="876"/>
                  <a:pt x="27" y="1099"/>
                  <a:pt x="18" y="1313"/>
                </a:cubicBezTo>
                <a:cubicBezTo>
                  <a:pt x="1" y="1759"/>
                  <a:pt x="45" y="2196"/>
                  <a:pt x="152" y="2625"/>
                </a:cubicBezTo>
                <a:cubicBezTo>
                  <a:pt x="215" y="2839"/>
                  <a:pt x="295" y="3035"/>
                  <a:pt x="420" y="3223"/>
                </a:cubicBezTo>
                <a:cubicBezTo>
                  <a:pt x="545" y="3410"/>
                  <a:pt x="715" y="3553"/>
                  <a:pt x="911" y="3660"/>
                </a:cubicBezTo>
                <a:cubicBezTo>
                  <a:pt x="1107" y="3758"/>
                  <a:pt x="1330" y="3803"/>
                  <a:pt x="1545" y="3803"/>
                </a:cubicBezTo>
                <a:cubicBezTo>
                  <a:pt x="1567" y="3804"/>
                  <a:pt x="1590" y="3804"/>
                  <a:pt x="1612" y="3804"/>
                </a:cubicBezTo>
                <a:cubicBezTo>
                  <a:pt x="1813" y="3804"/>
                  <a:pt x="2012" y="3769"/>
                  <a:pt x="2196" y="3705"/>
                </a:cubicBezTo>
                <a:lnTo>
                  <a:pt x="2196" y="3705"/>
                </a:lnTo>
                <a:cubicBezTo>
                  <a:pt x="2012" y="3761"/>
                  <a:pt x="1813" y="3795"/>
                  <a:pt x="1619" y="3795"/>
                </a:cubicBezTo>
                <a:cubicBezTo>
                  <a:pt x="1597" y="3795"/>
                  <a:pt x="1575" y="3795"/>
                  <a:pt x="1554" y="3794"/>
                </a:cubicBezTo>
                <a:cubicBezTo>
                  <a:pt x="1330" y="3794"/>
                  <a:pt x="1116" y="3741"/>
                  <a:pt x="920" y="3642"/>
                </a:cubicBezTo>
                <a:cubicBezTo>
                  <a:pt x="724" y="3544"/>
                  <a:pt x="554" y="3401"/>
                  <a:pt x="429" y="3214"/>
                </a:cubicBezTo>
                <a:cubicBezTo>
                  <a:pt x="322" y="3027"/>
                  <a:pt x="233" y="2830"/>
                  <a:pt x="179" y="2616"/>
                </a:cubicBezTo>
                <a:cubicBezTo>
                  <a:pt x="72" y="2188"/>
                  <a:pt x="36" y="1750"/>
                  <a:pt x="54" y="1313"/>
                </a:cubicBezTo>
                <a:cubicBezTo>
                  <a:pt x="63" y="1099"/>
                  <a:pt x="90" y="885"/>
                  <a:pt x="126" y="670"/>
                </a:cubicBezTo>
                <a:cubicBezTo>
                  <a:pt x="160" y="455"/>
                  <a:pt x="219" y="257"/>
                  <a:pt x="295" y="67"/>
                </a:cubicBezTo>
                <a:lnTo>
                  <a:pt x="295" y="67"/>
                </a:lnTo>
                <a:cubicBezTo>
                  <a:pt x="688" y="252"/>
                  <a:pt x="1071" y="461"/>
                  <a:pt x="1429" y="688"/>
                </a:cubicBezTo>
                <a:cubicBezTo>
                  <a:pt x="1803" y="920"/>
                  <a:pt x="2152" y="1206"/>
                  <a:pt x="2455" y="1518"/>
                </a:cubicBezTo>
                <a:cubicBezTo>
                  <a:pt x="2607" y="1679"/>
                  <a:pt x="2732" y="1866"/>
                  <a:pt x="2812" y="2072"/>
                </a:cubicBezTo>
                <a:cubicBezTo>
                  <a:pt x="2892" y="2277"/>
                  <a:pt x="2928" y="2500"/>
                  <a:pt x="2937" y="2714"/>
                </a:cubicBezTo>
                <a:cubicBezTo>
                  <a:pt x="2937" y="2937"/>
                  <a:pt x="2866" y="3151"/>
                  <a:pt x="2732" y="3330"/>
                </a:cubicBezTo>
                <a:cubicBezTo>
                  <a:pt x="2589" y="3500"/>
                  <a:pt x="2401" y="3633"/>
                  <a:pt x="2196" y="3705"/>
                </a:cubicBezTo>
                <a:cubicBezTo>
                  <a:pt x="2410" y="3633"/>
                  <a:pt x="2589" y="3508"/>
                  <a:pt x="2741" y="3330"/>
                </a:cubicBezTo>
                <a:cubicBezTo>
                  <a:pt x="2874" y="3160"/>
                  <a:pt x="2946" y="2937"/>
                  <a:pt x="2946" y="2714"/>
                </a:cubicBezTo>
                <a:cubicBezTo>
                  <a:pt x="2946" y="2491"/>
                  <a:pt x="2910" y="2268"/>
                  <a:pt x="2830" y="2063"/>
                </a:cubicBezTo>
                <a:cubicBezTo>
                  <a:pt x="2749" y="1857"/>
                  <a:pt x="2625" y="1670"/>
                  <a:pt x="2482" y="1500"/>
                </a:cubicBezTo>
                <a:cubicBezTo>
                  <a:pt x="2169" y="1179"/>
                  <a:pt x="1830" y="893"/>
                  <a:pt x="1455" y="661"/>
                </a:cubicBezTo>
                <a:cubicBezTo>
                  <a:pt x="1081" y="411"/>
                  <a:pt x="697" y="197"/>
                  <a:pt x="295" y="10"/>
                </a:cubicBezTo>
                <a:lnTo>
                  <a:pt x="26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6" name="Google Shape;1416;p14"/>
          <p:cNvSpPr/>
          <p:nvPr/>
        </p:nvSpPr>
        <p:spPr>
          <a:xfrm rot="-10476267">
            <a:off x="10587080" y="1164284"/>
            <a:ext cx="166344" cy="286737"/>
          </a:xfrm>
          <a:custGeom>
            <a:avLst/>
            <a:gdLst/>
            <a:ahLst/>
            <a:cxnLst/>
            <a:rect l="l" t="t" r="r" b="b"/>
            <a:pathLst>
              <a:path w="1607" h="2770" extrusionOk="0">
                <a:moveTo>
                  <a:pt x="928" y="1"/>
                </a:moveTo>
                <a:cubicBezTo>
                  <a:pt x="892" y="1"/>
                  <a:pt x="853" y="7"/>
                  <a:pt x="813" y="21"/>
                </a:cubicBezTo>
                <a:cubicBezTo>
                  <a:pt x="1" y="298"/>
                  <a:pt x="1277" y="2770"/>
                  <a:pt x="1277" y="2770"/>
                </a:cubicBezTo>
                <a:cubicBezTo>
                  <a:pt x="1514" y="2278"/>
                  <a:pt x="1607" y="1"/>
                  <a:pt x="92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7" name="Google Shape;1417;p14"/>
          <p:cNvSpPr/>
          <p:nvPr/>
        </p:nvSpPr>
        <p:spPr>
          <a:xfrm rot="-10476267">
            <a:off x="10628031" y="1145912"/>
            <a:ext cx="299047" cy="90161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9" y="0"/>
                </a:moveTo>
                <a:cubicBezTo>
                  <a:pt x="405" y="0"/>
                  <a:pt x="183" y="80"/>
                  <a:pt x="122" y="297"/>
                </a:cubicBezTo>
                <a:cubicBezTo>
                  <a:pt x="0" y="727"/>
                  <a:pt x="626" y="870"/>
                  <a:pt x="1321" y="870"/>
                </a:cubicBezTo>
                <a:cubicBezTo>
                  <a:pt x="1956" y="870"/>
                  <a:pt x="2650" y="751"/>
                  <a:pt x="2889" y="619"/>
                </a:cubicBezTo>
                <a:cubicBezTo>
                  <a:pt x="2889" y="619"/>
                  <a:pt x="1517" y="0"/>
                  <a:pt x="69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8" name="Google Shape;1418;p14"/>
          <p:cNvSpPr/>
          <p:nvPr/>
        </p:nvSpPr>
        <p:spPr>
          <a:xfrm rot="-10476267">
            <a:off x="10684227" y="1241744"/>
            <a:ext cx="238492" cy="237981"/>
          </a:xfrm>
          <a:custGeom>
            <a:avLst/>
            <a:gdLst/>
            <a:ahLst/>
            <a:cxnLst/>
            <a:rect l="l" t="t" r="r" b="b"/>
            <a:pathLst>
              <a:path w="2304" h="2299" extrusionOk="0">
                <a:moveTo>
                  <a:pt x="813" y="1"/>
                </a:moveTo>
                <a:cubicBezTo>
                  <a:pt x="730" y="1"/>
                  <a:pt x="651" y="35"/>
                  <a:pt x="581" y="112"/>
                </a:cubicBezTo>
                <a:cubicBezTo>
                  <a:pt x="1" y="737"/>
                  <a:pt x="2303" y="2299"/>
                  <a:pt x="2303" y="2299"/>
                </a:cubicBezTo>
                <a:cubicBezTo>
                  <a:pt x="2280" y="1797"/>
                  <a:pt x="1416" y="1"/>
                  <a:pt x="8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9" name="Google Shape;1419;p14"/>
          <p:cNvSpPr/>
          <p:nvPr/>
        </p:nvSpPr>
        <p:spPr>
          <a:xfrm rot="-10476267">
            <a:off x="10489103" y="1053898"/>
            <a:ext cx="167172" cy="285909"/>
          </a:xfrm>
          <a:custGeom>
            <a:avLst/>
            <a:gdLst/>
            <a:ahLst/>
            <a:cxnLst/>
            <a:rect l="l" t="t" r="r" b="b"/>
            <a:pathLst>
              <a:path w="1615" h="2762" extrusionOk="0">
                <a:moveTo>
                  <a:pt x="933" y="0"/>
                </a:moveTo>
                <a:cubicBezTo>
                  <a:pt x="895" y="0"/>
                  <a:pt x="855" y="7"/>
                  <a:pt x="813" y="22"/>
                </a:cubicBezTo>
                <a:cubicBezTo>
                  <a:pt x="1" y="289"/>
                  <a:pt x="1286" y="2762"/>
                  <a:pt x="1286" y="2762"/>
                </a:cubicBezTo>
                <a:cubicBezTo>
                  <a:pt x="1515" y="2279"/>
                  <a:pt x="1615" y="0"/>
                  <a:pt x="9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0" name="Google Shape;1420;p14"/>
          <p:cNvSpPr/>
          <p:nvPr/>
        </p:nvSpPr>
        <p:spPr>
          <a:xfrm rot="-10476267">
            <a:off x="10529923" y="1035373"/>
            <a:ext cx="299047" cy="90161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1" y="1"/>
                </a:moveTo>
                <a:cubicBezTo>
                  <a:pt x="400" y="1"/>
                  <a:pt x="181" y="80"/>
                  <a:pt x="122" y="296"/>
                </a:cubicBezTo>
                <a:cubicBezTo>
                  <a:pt x="0" y="727"/>
                  <a:pt x="631" y="871"/>
                  <a:pt x="1331" y="871"/>
                </a:cubicBezTo>
                <a:cubicBezTo>
                  <a:pt x="1963" y="871"/>
                  <a:pt x="2651" y="753"/>
                  <a:pt x="2889" y="626"/>
                </a:cubicBezTo>
                <a:cubicBezTo>
                  <a:pt x="2889" y="626"/>
                  <a:pt x="1507" y="1"/>
                  <a:pt x="6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1" name="Google Shape;1421;p14"/>
          <p:cNvSpPr/>
          <p:nvPr/>
        </p:nvSpPr>
        <p:spPr>
          <a:xfrm rot="-10476267">
            <a:off x="10383460" y="948868"/>
            <a:ext cx="178040" cy="280837"/>
          </a:xfrm>
          <a:custGeom>
            <a:avLst/>
            <a:gdLst/>
            <a:ahLst/>
            <a:cxnLst/>
            <a:rect l="l" t="t" r="r" b="b"/>
            <a:pathLst>
              <a:path w="1720" h="2713" extrusionOk="0">
                <a:moveTo>
                  <a:pt x="913" y="1"/>
                </a:moveTo>
                <a:cubicBezTo>
                  <a:pt x="867" y="1"/>
                  <a:pt x="819" y="12"/>
                  <a:pt x="768" y="35"/>
                </a:cubicBezTo>
                <a:cubicBezTo>
                  <a:pt x="0" y="401"/>
                  <a:pt x="1544" y="2713"/>
                  <a:pt x="1544" y="2713"/>
                </a:cubicBezTo>
                <a:cubicBezTo>
                  <a:pt x="1719" y="2213"/>
                  <a:pt x="1560" y="1"/>
                  <a:pt x="9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2" name="Google Shape;1422;p14"/>
          <p:cNvSpPr/>
          <p:nvPr/>
        </p:nvSpPr>
        <p:spPr>
          <a:xfrm rot="-10476267">
            <a:off x="10409525" y="907132"/>
            <a:ext cx="294803" cy="86539"/>
          </a:xfrm>
          <a:custGeom>
            <a:avLst/>
            <a:gdLst/>
            <a:ahLst/>
            <a:cxnLst/>
            <a:rect l="l" t="t" r="r" b="b"/>
            <a:pathLst>
              <a:path w="2848" h="836" extrusionOk="0">
                <a:moveTo>
                  <a:pt x="833" y="0"/>
                </a:moveTo>
                <a:cubicBezTo>
                  <a:pt x="424" y="0"/>
                  <a:pt x="102" y="93"/>
                  <a:pt x="54" y="371"/>
                </a:cubicBezTo>
                <a:cubicBezTo>
                  <a:pt x="0" y="715"/>
                  <a:pt x="372" y="835"/>
                  <a:pt x="864" y="835"/>
                </a:cubicBezTo>
                <a:cubicBezTo>
                  <a:pt x="1586" y="835"/>
                  <a:pt x="2567" y="576"/>
                  <a:pt x="2848" y="380"/>
                </a:cubicBezTo>
                <a:cubicBezTo>
                  <a:pt x="2848" y="380"/>
                  <a:pt x="1662" y="0"/>
                  <a:pt x="8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3" name="Google Shape;1423;p14"/>
          <p:cNvSpPr/>
          <p:nvPr/>
        </p:nvSpPr>
        <p:spPr>
          <a:xfrm rot="-10476267">
            <a:off x="10262471" y="856624"/>
            <a:ext cx="197708" cy="271728"/>
          </a:xfrm>
          <a:custGeom>
            <a:avLst/>
            <a:gdLst/>
            <a:ahLst/>
            <a:cxnLst/>
            <a:rect l="l" t="t" r="r" b="b"/>
            <a:pathLst>
              <a:path w="1910" h="2625" extrusionOk="0">
                <a:moveTo>
                  <a:pt x="905" y="0"/>
                </a:moveTo>
                <a:cubicBezTo>
                  <a:pt x="850" y="0"/>
                  <a:pt x="792" y="17"/>
                  <a:pt x="732" y="54"/>
                </a:cubicBezTo>
                <a:cubicBezTo>
                  <a:pt x="0" y="500"/>
                  <a:pt x="1794" y="2624"/>
                  <a:pt x="1794" y="2624"/>
                </a:cubicBezTo>
                <a:cubicBezTo>
                  <a:pt x="1909" y="2116"/>
                  <a:pt x="1528" y="0"/>
                  <a:pt x="9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4" name="Google Shape;1424;p14"/>
          <p:cNvSpPr/>
          <p:nvPr/>
        </p:nvSpPr>
        <p:spPr>
          <a:xfrm rot="-10476267">
            <a:off x="10284022" y="790198"/>
            <a:ext cx="288901" cy="89127"/>
          </a:xfrm>
          <a:custGeom>
            <a:avLst/>
            <a:gdLst/>
            <a:ahLst/>
            <a:cxnLst/>
            <a:rect l="l" t="t" r="r" b="b"/>
            <a:pathLst>
              <a:path w="2791" h="861" extrusionOk="0">
                <a:moveTo>
                  <a:pt x="1142" y="1"/>
                </a:moveTo>
                <a:cubicBezTo>
                  <a:pt x="556" y="1"/>
                  <a:pt x="35" y="106"/>
                  <a:pt x="15" y="477"/>
                </a:cubicBezTo>
                <a:cubicBezTo>
                  <a:pt x="1" y="757"/>
                  <a:pt x="251" y="860"/>
                  <a:pt x="610" y="860"/>
                </a:cubicBezTo>
                <a:cubicBezTo>
                  <a:pt x="1336" y="860"/>
                  <a:pt x="2504" y="433"/>
                  <a:pt x="2791" y="182"/>
                </a:cubicBezTo>
                <a:cubicBezTo>
                  <a:pt x="2791" y="182"/>
                  <a:pt x="1911" y="1"/>
                  <a:pt x="114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5" name="Google Shape;1425;p14"/>
          <p:cNvSpPr/>
          <p:nvPr/>
        </p:nvSpPr>
        <p:spPr>
          <a:xfrm rot="-10476267">
            <a:off x="10679913" y="1236525"/>
            <a:ext cx="195948" cy="240880"/>
          </a:xfrm>
          <a:custGeom>
            <a:avLst/>
            <a:gdLst/>
            <a:ahLst/>
            <a:cxnLst/>
            <a:rect l="l" t="t" r="r" b="b"/>
            <a:pathLst>
              <a:path w="1893" h="2327" extrusionOk="0">
                <a:moveTo>
                  <a:pt x="358" y="1"/>
                </a:moveTo>
                <a:cubicBezTo>
                  <a:pt x="333" y="1"/>
                  <a:pt x="309" y="3"/>
                  <a:pt x="286" y="6"/>
                </a:cubicBezTo>
                <a:cubicBezTo>
                  <a:pt x="303" y="4"/>
                  <a:pt x="321" y="3"/>
                  <a:pt x="338" y="3"/>
                </a:cubicBezTo>
                <a:cubicBezTo>
                  <a:pt x="387" y="3"/>
                  <a:pt x="437" y="11"/>
                  <a:pt x="483" y="24"/>
                </a:cubicBezTo>
                <a:cubicBezTo>
                  <a:pt x="443" y="7"/>
                  <a:pt x="400" y="1"/>
                  <a:pt x="358" y="1"/>
                </a:cubicBezTo>
                <a:close/>
                <a:moveTo>
                  <a:pt x="483" y="24"/>
                </a:moveTo>
                <a:lnTo>
                  <a:pt x="483" y="24"/>
                </a:lnTo>
                <a:cubicBezTo>
                  <a:pt x="599" y="78"/>
                  <a:pt x="706" y="149"/>
                  <a:pt x="795" y="247"/>
                </a:cubicBezTo>
                <a:cubicBezTo>
                  <a:pt x="974" y="435"/>
                  <a:pt x="1125" y="649"/>
                  <a:pt x="1259" y="872"/>
                </a:cubicBezTo>
                <a:cubicBezTo>
                  <a:pt x="1393" y="1095"/>
                  <a:pt x="1509" y="1327"/>
                  <a:pt x="1607" y="1568"/>
                </a:cubicBezTo>
                <a:cubicBezTo>
                  <a:pt x="1661" y="1684"/>
                  <a:pt x="1714" y="1800"/>
                  <a:pt x="1750" y="1925"/>
                </a:cubicBezTo>
                <a:cubicBezTo>
                  <a:pt x="1788" y="2023"/>
                  <a:pt x="1813" y="2127"/>
                  <a:pt x="1830" y="2238"/>
                </a:cubicBezTo>
                <a:lnTo>
                  <a:pt x="1830" y="2238"/>
                </a:lnTo>
                <a:cubicBezTo>
                  <a:pt x="1643" y="2113"/>
                  <a:pt x="1456" y="1974"/>
                  <a:pt x="1277" y="1836"/>
                </a:cubicBezTo>
                <a:cubicBezTo>
                  <a:pt x="1081" y="1684"/>
                  <a:pt x="884" y="1524"/>
                  <a:pt x="706" y="1354"/>
                </a:cubicBezTo>
                <a:cubicBezTo>
                  <a:pt x="519" y="1184"/>
                  <a:pt x="349" y="997"/>
                  <a:pt x="206" y="792"/>
                </a:cubicBezTo>
                <a:cubicBezTo>
                  <a:pt x="135" y="694"/>
                  <a:pt x="81" y="577"/>
                  <a:pt x="46" y="461"/>
                </a:cubicBezTo>
                <a:cubicBezTo>
                  <a:pt x="10" y="337"/>
                  <a:pt x="46" y="203"/>
                  <a:pt x="126" y="113"/>
                </a:cubicBezTo>
                <a:lnTo>
                  <a:pt x="126" y="113"/>
                </a:lnTo>
                <a:cubicBezTo>
                  <a:pt x="37" y="212"/>
                  <a:pt x="1" y="345"/>
                  <a:pt x="46" y="479"/>
                </a:cubicBezTo>
                <a:cubicBezTo>
                  <a:pt x="72" y="595"/>
                  <a:pt x="126" y="711"/>
                  <a:pt x="197" y="810"/>
                </a:cubicBezTo>
                <a:cubicBezTo>
                  <a:pt x="340" y="1015"/>
                  <a:pt x="510" y="1202"/>
                  <a:pt x="688" y="1381"/>
                </a:cubicBezTo>
                <a:cubicBezTo>
                  <a:pt x="1045" y="1729"/>
                  <a:pt x="1438" y="2041"/>
                  <a:pt x="1857" y="2327"/>
                </a:cubicBezTo>
                <a:lnTo>
                  <a:pt x="1866" y="2327"/>
                </a:lnTo>
                <a:cubicBezTo>
                  <a:pt x="1884" y="2327"/>
                  <a:pt x="1893" y="2309"/>
                  <a:pt x="1893" y="2300"/>
                </a:cubicBezTo>
                <a:cubicBezTo>
                  <a:pt x="1875" y="2166"/>
                  <a:pt x="1848" y="2032"/>
                  <a:pt x="1804" y="1907"/>
                </a:cubicBezTo>
                <a:cubicBezTo>
                  <a:pt x="1759" y="1791"/>
                  <a:pt x="1706" y="1666"/>
                  <a:pt x="1652" y="1550"/>
                </a:cubicBezTo>
                <a:cubicBezTo>
                  <a:pt x="1545" y="1309"/>
                  <a:pt x="1420" y="1077"/>
                  <a:pt x="1286" y="863"/>
                </a:cubicBezTo>
                <a:cubicBezTo>
                  <a:pt x="1143" y="640"/>
                  <a:pt x="983" y="435"/>
                  <a:pt x="804" y="247"/>
                </a:cubicBezTo>
                <a:cubicBezTo>
                  <a:pt x="715" y="149"/>
                  <a:pt x="599" y="69"/>
                  <a:pt x="483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6" name="Google Shape;1426;p14"/>
          <p:cNvSpPr/>
          <p:nvPr/>
        </p:nvSpPr>
        <p:spPr>
          <a:xfrm rot="-10476267">
            <a:off x="10601066" y="1159533"/>
            <a:ext cx="97095" cy="289636"/>
          </a:xfrm>
          <a:custGeom>
            <a:avLst/>
            <a:gdLst/>
            <a:ahLst/>
            <a:cxnLst/>
            <a:rect l="l" t="t" r="r" b="b"/>
            <a:pathLst>
              <a:path w="938" h="2798" extrusionOk="0">
                <a:moveTo>
                  <a:pt x="350" y="5"/>
                </a:moveTo>
                <a:cubicBezTo>
                  <a:pt x="325" y="8"/>
                  <a:pt x="301" y="13"/>
                  <a:pt x="277" y="22"/>
                </a:cubicBezTo>
                <a:cubicBezTo>
                  <a:pt x="299" y="15"/>
                  <a:pt x="324" y="9"/>
                  <a:pt x="350" y="5"/>
                </a:cubicBezTo>
                <a:close/>
                <a:moveTo>
                  <a:pt x="413" y="1"/>
                </a:moveTo>
                <a:cubicBezTo>
                  <a:pt x="392" y="1"/>
                  <a:pt x="370" y="2"/>
                  <a:pt x="350" y="5"/>
                </a:cubicBezTo>
                <a:lnTo>
                  <a:pt x="350" y="5"/>
                </a:lnTo>
                <a:cubicBezTo>
                  <a:pt x="362" y="4"/>
                  <a:pt x="373" y="3"/>
                  <a:pt x="385" y="3"/>
                </a:cubicBezTo>
                <a:cubicBezTo>
                  <a:pt x="477" y="3"/>
                  <a:pt x="567" y="43"/>
                  <a:pt x="625" y="120"/>
                </a:cubicBezTo>
                <a:cubicBezTo>
                  <a:pt x="656" y="159"/>
                  <a:pt x="685" y="200"/>
                  <a:pt x="711" y="244"/>
                </a:cubicBezTo>
                <a:lnTo>
                  <a:pt x="711" y="244"/>
                </a:lnTo>
                <a:cubicBezTo>
                  <a:pt x="686" y="196"/>
                  <a:pt x="658" y="151"/>
                  <a:pt x="625" y="111"/>
                </a:cubicBezTo>
                <a:cubicBezTo>
                  <a:pt x="580" y="66"/>
                  <a:pt x="527" y="22"/>
                  <a:pt x="464" y="4"/>
                </a:cubicBezTo>
                <a:cubicBezTo>
                  <a:pt x="447" y="2"/>
                  <a:pt x="430" y="1"/>
                  <a:pt x="413" y="1"/>
                </a:cubicBezTo>
                <a:close/>
                <a:moveTo>
                  <a:pt x="276" y="22"/>
                </a:moveTo>
                <a:cubicBezTo>
                  <a:pt x="152" y="67"/>
                  <a:pt x="63" y="165"/>
                  <a:pt x="36" y="290"/>
                </a:cubicBezTo>
                <a:cubicBezTo>
                  <a:pt x="71" y="165"/>
                  <a:pt x="152" y="67"/>
                  <a:pt x="276" y="22"/>
                </a:cubicBezTo>
                <a:close/>
                <a:moveTo>
                  <a:pt x="711" y="244"/>
                </a:moveTo>
                <a:cubicBezTo>
                  <a:pt x="746" y="312"/>
                  <a:pt x="773" y="386"/>
                  <a:pt x="794" y="459"/>
                </a:cubicBezTo>
                <a:cubicBezTo>
                  <a:pt x="857" y="709"/>
                  <a:pt x="893" y="968"/>
                  <a:pt x="902" y="1227"/>
                </a:cubicBezTo>
                <a:cubicBezTo>
                  <a:pt x="902" y="1486"/>
                  <a:pt x="893" y="1744"/>
                  <a:pt x="875" y="2003"/>
                </a:cubicBezTo>
                <a:cubicBezTo>
                  <a:pt x="857" y="2128"/>
                  <a:pt x="848" y="2262"/>
                  <a:pt x="821" y="2387"/>
                </a:cubicBezTo>
                <a:cubicBezTo>
                  <a:pt x="806" y="2494"/>
                  <a:pt x="777" y="2602"/>
                  <a:pt x="741" y="2703"/>
                </a:cubicBezTo>
                <a:lnTo>
                  <a:pt x="741" y="2703"/>
                </a:lnTo>
                <a:cubicBezTo>
                  <a:pt x="637" y="2503"/>
                  <a:pt x="546" y="2290"/>
                  <a:pt x="455" y="2084"/>
                </a:cubicBezTo>
                <a:cubicBezTo>
                  <a:pt x="348" y="1851"/>
                  <a:pt x="259" y="1619"/>
                  <a:pt x="179" y="1387"/>
                </a:cubicBezTo>
                <a:cubicBezTo>
                  <a:pt x="98" y="1155"/>
                  <a:pt x="45" y="905"/>
                  <a:pt x="18" y="664"/>
                </a:cubicBezTo>
                <a:cubicBezTo>
                  <a:pt x="0" y="541"/>
                  <a:pt x="9" y="418"/>
                  <a:pt x="35" y="294"/>
                </a:cubicBezTo>
                <a:lnTo>
                  <a:pt x="35" y="294"/>
                </a:lnTo>
                <a:cubicBezTo>
                  <a:pt x="9" y="418"/>
                  <a:pt x="0" y="541"/>
                  <a:pt x="9" y="664"/>
                </a:cubicBezTo>
                <a:cubicBezTo>
                  <a:pt x="36" y="914"/>
                  <a:pt x="89" y="1155"/>
                  <a:pt x="161" y="1396"/>
                </a:cubicBezTo>
                <a:cubicBezTo>
                  <a:pt x="312" y="1869"/>
                  <a:pt x="491" y="2333"/>
                  <a:pt x="723" y="2780"/>
                </a:cubicBezTo>
                <a:cubicBezTo>
                  <a:pt x="723" y="2789"/>
                  <a:pt x="732" y="2789"/>
                  <a:pt x="732" y="2798"/>
                </a:cubicBezTo>
                <a:cubicBezTo>
                  <a:pt x="750" y="2798"/>
                  <a:pt x="759" y="2798"/>
                  <a:pt x="768" y="2780"/>
                </a:cubicBezTo>
                <a:cubicBezTo>
                  <a:pt x="812" y="2664"/>
                  <a:pt x="848" y="2530"/>
                  <a:pt x="866" y="2405"/>
                </a:cubicBezTo>
                <a:cubicBezTo>
                  <a:pt x="893" y="2271"/>
                  <a:pt x="902" y="2146"/>
                  <a:pt x="919" y="2012"/>
                </a:cubicBezTo>
                <a:cubicBezTo>
                  <a:pt x="937" y="1753"/>
                  <a:pt x="937" y="1494"/>
                  <a:pt x="928" y="1236"/>
                </a:cubicBezTo>
                <a:cubicBezTo>
                  <a:pt x="910" y="968"/>
                  <a:pt x="875" y="709"/>
                  <a:pt x="803" y="459"/>
                </a:cubicBezTo>
                <a:cubicBezTo>
                  <a:pt x="782" y="383"/>
                  <a:pt x="750" y="311"/>
                  <a:pt x="711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7" name="Google Shape;1427;p14"/>
          <p:cNvSpPr/>
          <p:nvPr/>
        </p:nvSpPr>
        <p:spPr>
          <a:xfrm rot="-10476267">
            <a:off x="10628010" y="1143671"/>
            <a:ext cx="291076" cy="94716"/>
          </a:xfrm>
          <a:custGeom>
            <a:avLst/>
            <a:gdLst/>
            <a:ahLst/>
            <a:cxnLst/>
            <a:rect l="l" t="t" r="r" b="b"/>
            <a:pathLst>
              <a:path w="2812" h="915" extrusionOk="0">
                <a:moveTo>
                  <a:pt x="573" y="0"/>
                </a:moveTo>
                <a:cubicBezTo>
                  <a:pt x="459" y="0"/>
                  <a:pt x="350" y="26"/>
                  <a:pt x="241" y="64"/>
                </a:cubicBezTo>
                <a:cubicBezTo>
                  <a:pt x="116" y="118"/>
                  <a:pt x="27" y="243"/>
                  <a:pt x="9" y="377"/>
                </a:cubicBezTo>
                <a:cubicBezTo>
                  <a:pt x="0" y="448"/>
                  <a:pt x="18" y="520"/>
                  <a:pt x="45" y="582"/>
                </a:cubicBezTo>
                <a:cubicBezTo>
                  <a:pt x="80" y="636"/>
                  <a:pt x="134" y="680"/>
                  <a:pt x="188" y="716"/>
                </a:cubicBezTo>
                <a:cubicBezTo>
                  <a:pt x="304" y="787"/>
                  <a:pt x="429" y="832"/>
                  <a:pt x="553" y="859"/>
                </a:cubicBezTo>
                <a:cubicBezTo>
                  <a:pt x="762" y="896"/>
                  <a:pt x="976" y="915"/>
                  <a:pt x="1192" y="915"/>
                </a:cubicBezTo>
                <a:cubicBezTo>
                  <a:pt x="1235" y="915"/>
                  <a:pt x="1278" y="914"/>
                  <a:pt x="1321" y="912"/>
                </a:cubicBezTo>
                <a:cubicBezTo>
                  <a:pt x="1571" y="903"/>
                  <a:pt x="1830" y="886"/>
                  <a:pt x="2080" y="850"/>
                </a:cubicBezTo>
                <a:cubicBezTo>
                  <a:pt x="2330" y="814"/>
                  <a:pt x="2579" y="752"/>
                  <a:pt x="2812" y="645"/>
                </a:cubicBezTo>
                <a:lnTo>
                  <a:pt x="2812" y="645"/>
                </a:lnTo>
                <a:cubicBezTo>
                  <a:pt x="2579" y="734"/>
                  <a:pt x="2330" y="796"/>
                  <a:pt x="2080" y="814"/>
                </a:cubicBezTo>
                <a:cubicBezTo>
                  <a:pt x="1821" y="850"/>
                  <a:pt x="1571" y="868"/>
                  <a:pt x="1321" y="868"/>
                </a:cubicBezTo>
                <a:cubicBezTo>
                  <a:pt x="1062" y="868"/>
                  <a:pt x="812" y="850"/>
                  <a:pt x="562" y="805"/>
                </a:cubicBezTo>
                <a:cubicBezTo>
                  <a:pt x="437" y="778"/>
                  <a:pt x="321" y="734"/>
                  <a:pt x="214" y="671"/>
                </a:cubicBezTo>
                <a:cubicBezTo>
                  <a:pt x="107" y="618"/>
                  <a:pt x="45" y="502"/>
                  <a:pt x="63" y="377"/>
                </a:cubicBezTo>
                <a:cubicBezTo>
                  <a:pt x="72" y="261"/>
                  <a:pt x="152" y="154"/>
                  <a:pt x="259" y="109"/>
                </a:cubicBezTo>
                <a:cubicBezTo>
                  <a:pt x="356" y="64"/>
                  <a:pt x="460" y="44"/>
                  <a:pt x="564" y="44"/>
                </a:cubicBezTo>
                <a:cubicBezTo>
                  <a:pt x="584" y="44"/>
                  <a:pt x="605" y="45"/>
                  <a:pt x="625" y="47"/>
                </a:cubicBezTo>
                <a:cubicBezTo>
                  <a:pt x="875" y="47"/>
                  <a:pt x="1125" y="91"/>
                  <a:pt x="1375" y="154"/>
                </a:cubicBezTo>
                <a:cubicBezTo>
                  <a:pt x="1616" y="216"/>
                  <a:pt x="1857" y="297"/>
                  <a:pt x="2098" y="377"/>
                </a:cubicBezTo>
                <a:cubicBezTo>
                  <a:pt x="2338" y="457"/>
                  <a:pt x="2579" y="546"/>
                  <a:pt x="2812" y="645"/>
                </a:cubicBezTo>
                <a:cubicBezTo>
                  <a:pt x="2356" y="430"/>
                  <a:pt x="1874" y="252"/>
                  <a:pt x="1384" y="118"/>
                </a:cubicBezTo>
                <a:cubicBezTo>
                  <a:pt x="1134" y="47"/>
                  <a:pt x="884" y="11"/>
                  <a:pt x="625" y="2"/>
                </a:cubicBezTo>
                <a:cubicBezTo>
                  <a:pt x="608" y="1"/>
                  <a:pt x="590" y="0"/>
                  <a:pt x="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8" name="Google Shape;1428;p14"/>
          <p:cNvSpPr/>
          <p:nvPr/>
        </p:nvSpPr>
        <p:spPr>
          <a:xfrm rot="-10476267">
            <a:off x="10502721" y="1052056"/>
            <a:ext cx="100820" cy="288704"/>
          </a:xfrm>
          <a:custGeom>
            <a:avLst/>
            <a:gdLst/>
            <a:ahLst/>
            <a:cxnLst/>
            <a:rect l="l" t="t" r="r" b="b"/>
            <a:pathLst>
              <a:path w="974" h="2789" extrusionOk="0">
                <a:moveTo>
                  <a:pt x="411" y="1"/>
                </a:moveTo>
                <a:cubicBezTo>
                  <a:pt x="393" y="1"/>
                  <a:pt x="375" y="2"/>
                  <a:pt x="358" y="4"/>
                </a:cubicBezTo>
                <a:cubicBezTo>
                  <a:pt x="224" y="31"/>
                  <a:pt x="108" y="120"/>
                  <a:pt x="63" y="254"/>
                </a:cubicBezTo>
                <a:cubicBezTo>
                  <a:pt x="18" y="379"/>
                  <a:pt x="1" y="504"/>
                  <a:pt x="18" y="638"/>
                </a:cubicBezTo>
                <a:cubicBezTo>
                  <a:pt x="36" y="896"/>
                  <a:pt x="90" y="1146"/>
                  <a:pt x="170" y="1387"/>
                </a:cubicBezTo>
                <a:cubicBezTo>
                  <a:pt x="331" y="1869"/>
                  <a:pt x="536" y="2342"/>
                  <a:pt x="777" y="2789"/>
                </a:cubicBezTo>
                <a:cubicBezTo>
                  <a:pt x="661" y="2565"/>
                  <a:pt x="563" y="2333"/>
                  <a:pt x="465" y="2101"/>
                </a:cubicBezTo>
                <a:cubicBezTo>
                  <a:pt x="375" y="1860"/>
                  <a:pt x="286" y="1628"/>
                  <a:pt x="215" y="1378"/>
                </a:cubicBezTo>
                <a:cubicBezTo>
                  <a:pt x="134" y="1137"/>
                  <a:pt x="81" y="896"/>
                  <a:pt x="63" y="638"/>
                </a:cubicBezTo>
                <a:cubicBezTo>
                  <a:pt x="54" y="522"/>
                  <a:pt x="72" y="397"/>
                  <a:pt x="108" y="281"/>
                </a:cubicBezTo>
                <a:cubicBezTo>
                  <a:pt x="152" y="165"/>
                  <a:pt x="251" y="84"/>
                  <a:pt x="367" y="58"/>
                </a:cubicBezTo>
                <a:cubicBezTo>
                  <a:pt x="382" y="55"/>
                  <a:pt x="398" y="54"/>
                  <a:pt x="414" y="54"/>
                </a:cubicBezTo>
                <a:cubicBezTo>
                  <a:pt x="520" y="54"/>
                  <a:pt x="615" y="107"/>
                  <a:pt x="670" y="200"/>
                </a:cubicBezTo>
                <a:cubicBezTo>
                  <a:pt x="741" y="307"/>
                  <a:pt x="786" y="415"/>
                  <a:pt x="822" y="539"/>
                </a:cubicBezTo>
                <a:cubicBezTo>
                  <a:pt x="875" y="780"/>
                  <a:pt x="911" y="1030"/>
                  <a:pt x="920" y="1289"/>
                </a:cubicBezTo>
                <a:cubicBezTo>
                  <a:pt x="938" y="1539"/>
                  <a:pt x="929" y="1789"/>
                  <a:pt x="911" y="2048"/>
                </a:cubicBezTo>
                <a:cubicBezTo>
                  <a:pt x="902" y="2298"/>
                  <a:pt x="857" y="2548"/>
                  <a:pt x="777" y="2789"/>
                </a:cubicBezTo>
                <a:cubicBezTo>
                  <a:pt x="866" y="2557"/>
                  <a:pt x="920" y="2307"/>
                  <a:pt x="938" y="2048"/>
                </a:cubicBezTo>
                <a:cubicBezTo>
                  <a:pt x="965" y="1798"/>
                  <a:pt x="973" y="1539"/>
                  <a:pt x="965" y="1280"/>
                </a:cubicBezTo>
                <a:cubicBezTo>
                  <a:pt x="956" y="1030"/>
                  <a:pt x="929" y="772"/>
                  <a:pt x="866" y="522"/>
                </a:cubicBezTo>
                <a:cubicBezTo>
                  <a:pt x="831" y="397"/>
                  <a:pt x="786" y="281"/>
                  <a:pt x="715" y="165"/>
                </a:cubicBezTo>
                <a:cubicBezTo>
                  <a:pt x="670" y="111"/>
                  <a:pt x="625" y="66"/>
                  <a:pt x="563" y="31"/>
                </a:cubicBezTo>
                <a:cubicBezTo>
                  <a:pt x="516" y="11"/>
                  <a:pt x="464" y="1"/>
                  <a:pt x="41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9" name="Google Shape;1429;p14"/>
          <p:cNvSpPr/>
          <p:nvPr/>
        </p:nvSpPr>
        <p:spPr>
          <a:xfrm rot="-10476267">
            <a:off x="10529934" y="1032454"/>
            <a:ext cx="292007" cy="95441"/>
          </a:xfrm>
          <a:custGeom>
            <a:avLst/>
            <a:gdLst/>
            <a:ahLst/>
            <a:cxnLst/>
            <a:rect l="l" t="t" r="r" b="b"/>
            <a:pathLst>
              <a:path w="2821" h="922" extrusionOk="0">
                <a:moveTo>
                  <a:pt x="625" y="1"/>
                </a:moveTo>
                <a:cubicBezTo>
                  <a:pt x="500" y="1"/>
                  <a:pt x="366" y="19"/>
                  <a:pt x="241" y="72"/>
                </a:cubicBezTo>
                <a:cubicBezTo>
                  <a:pt x="116" y="126"/>
                  <a:pt x="27" y="242"/>
                  <a:pt x="9" y="385"/>
                </a:cubicBezTo>
                <a:cubicBezTo>
                  <a:pt x="0" y="447"/>
                  <a:pt x="18" y="518"/>
                  <a:pt x="54" y="581"/>
                </a:cubicBezTo>
                <a:cubicBezTo>
                  <a:pt x="90" y="643"/>
                  <a:pt x="134" y="688"/>
                  <a:pt x="197" y="724"/>
                </a:cubicBezTo>
                <a:cubicBezTo>
                  <a:pt x="304" y="786"/>
                  <a:pt x="429" y="831"/>
                  <a:pt x="554" y="858"/>
                </a:cubicBezTo>
                <a:cubicBezTo>
                  <a:pt x="779" y="896"/>
                  <a:pt x="998" y="922"/>
                  <a:pt x="1221" y="922"/>
                </a:cubicBezTo>
                <a:cubicBezTo>
                  <a:pt x="1255" y="922"/>
                  <a:pt x="1288" y="921"/>
                  <a:pt x="1321" y="920"/>
                </a:cubicBezTo>
                <a:cubicBezTo>
                  <a:pt x="1580" y="911"/>
                  <a:pt x="1830" y="893"/>
                  <a:pt x="2080" y="849"/>
                </a:cubicBezTo>
                <a:cubicBezTo>
                  <a:pt x="2339" y="822"/>
                  <a:pt x="2580" y="751"/>
                  <a:pt x="2821" y="652"/>
                </a:cubicBezTo>
                <a:lnTo>
                  <a:pt x="2821" y="652"/>
                </a:lnTo>
                <a:cubicBezTo>
                  <a:pt x="2580" y="742"/>
                  <a:pt x="2330" y="795"/>
                  <a:pt x="2080" y="822"/>
                </a:cubicBezTo>
                <a:cubicBezTo>
                  <a:pt x="1830" y="849"/>
                  <a:pt x="1571" y="867"/>
                  <a:pt x="1321" y="867"/>
                </a:cubicBezTo>
                <a:cubicBezTo>
                  <a:pt x="1289" y="868"/>
                  <a:pt x="1257" y="868"/>
                  <a:pt x="1224" y="868"/>
                </a:cubicBezTo>
                <a:cubicBezTo>
                  <a:pt x="1005" y="868"/>
                  <a:pt x="781" y="843"/>
                  <a:pt x="572" y="804"/>
                </a:cubicBezTo>
                <a:cubicBezTo>
                  <a:pt x="447" y="777"/>
                  <a:pt x="331" y="733"/>
                  <a:pt x="224" y="670"/>
                </a:cubicBezTo>
                <a:cubicBezTo>
                  <a:pt x="116" y="617"/>
                  <a:pt x="54" y="501"/>
                  <a:pt x="63" y="385"/>
                </a:cubicBezTo>
                <a:cubicBezTo>
                  <a:pt x="81" y="260"/>
                  <a:pt x="152" y="153"/>
                  <a:pt x="268" y="108"/>
                </a:cubicBezTo>
                <a:cubicBezTo>
                  <a:pt x="369" y="69"/>
                  <a:pt x="470" y="44"/>
                  <a:pt x="577" y="44"/>
                </a:cubicBezTo>
                <a:cubicBezTo>
                  <a:pt x="593" y="44"/>
                  <a:pt x="609" y="44"/>
                  <a:pt x="625" y="45"/>
                </a:cubicBezTo>
                <a:cubicBezTo>
                  <a:pt x="884" y="54"/>
                  <a:pt x="1134" y="90"/>
                  <a:pt x="1375" y="161"/>
                </a:cubicBezTo>
                <a:cubicBezTo>
                  <a:pt x="1625" y="224"/>
                  <a:pt x="1866" y="295"/>
                  <a:pt x="2107" y="385"/>
                </a:cubicBezTo>
                <a:cubicBezTo>
                  <a:pt x="2348" y="465"/>
                  <a:pt x="2580" y="554"/>
                  <a:pt x="2821" y="652"/>
                </a:cubicBezTo>
                <a:cubicBezTo>
                  <a:pt x="2357" y="438"/>
                  <a:pt x="1875" y="260"/>
                  <a:pt x="1384" y="126"/>
                </a:cubicBezTo>
                <a:cubicBezTo>
                  <a:pt x="1143" y="54"/>
                  <a:pt x="884" y="10"/>
                  <a:pt x="62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0" name="Google Shape;1430;p14"/>
          <p:cNvSpPr/>
          <p:nvPr/>
        </p:nvSpPr>
        <p:spPr>
          <a:xfrm rot="-10476267">
            <a:off x="10392348" y="946761"/>
            <a:ext cx="115520" cy="283217"/>
          </a:xfrm>
          <a:custGeom>
            <a:avLst/>
            <a:gdLst/>
            <a:ahLst/>
            <a:cxnLst/>
            <a:rect l="l" t="t" r="r" b="b"/>
            <a:pathLst>
              <a:path w="1116" h="2736" extrusionOk="0">
                <a:moveTo>
                  <a:pt x="402" y="0"/>
                </a:moveTo>
                <a:cubicBezTo>
                  <a:pt x="368" y="0"/>
                  <a:pt x="335" y="5"/>
                  <a:pt x="304" y="14"/>
                </a:cubicBezTo>
                <a:cubicBezTo>
                  <a:pt x="170" y="58"/>
                  <a:pt x="63" y="165"/>
                  <a:pt x="36" y="299"/>
                </a:cubicBezTo>
                <a:cubicBezTo>
                  <a:pt x="0" y="424"/>
                  <a:pt x="0" y="558"/>
                  <a:pt x="36" y="683"/>
                </a:cubicBezTo>
                <a:cubicBezTo>
                  <a:pt x="80" y="942"/>
                  <a:pt x="161" y="1183"/>
                  <a:pt x="277" y="1415"/>
                </a:cubicBezTo>
                <a:cubicBezTo>
                  <a:pt x="482" y="1879"/>
                  <a:pt x="741" y="2316"/>
                  <a:pt x="1026" y="2736"/>
                </a:cubicBezTo>
                <a:cubicBezTo>
                  <a:pt x="893" y="2522"/>
                  <a:pt x="768" y="2299"/>
                  <a:pt x="652" y="2075"/>
                </a:cubicBezTo>
                <a:cubicBezTo>
                  <a:pt x="527" y="1852"/>
                  <a:pt x="411" y="1629"/>
                  <a:pt x="312" y="1388"/>
                </a:cubicBezTo>
                <a:cubicBezTo>
                  <a:pt x="205" y="1165"/>
                  <a:pt x="134" y="924"/>
                  <a:pt x="80" y="674"/>
                </a:cubicBezTo>
                <a:cubicBezTo>
                  <a:pt x="54" y="549"/>
                  <a:pt x="54" y="424"/>
                  <a:pt x="80" y="308"/>
                </a:cubicBezTo>
                <a:cubicBezTo>
                  <a:pt x="107" y="183"/>
                  <a:pt x="196" y="94"/>
                  <a:pt x="321" y="58"/>
                </a:cubicBezTo>
                <a:cubicBezTo>
                  <a:pt x="344" y="53"/>
                  <a:pt x="366" y="51"/>
                  <a:pt x="389" y="51"/>
                </a:cubicBezTo>
                <a:cubicBezTo>
                  <a:pt x="483" y="51"/>
                  <a:pt x="576" y="95"/>
                  <a:pt x="634" y="174"/>
                </a:cubicBezTo>
                <a:cubicBezTo>
                  <a:pt x="714" y="273"/>
                  <a:pt x="777" y="380"/>
                  <a:pt x="821" y="496"/>
                </a:cubicBezTo>
                <a:cubicBezTo>
                  <a:pt x="901" y="728"/>
                  <a:pt x="973" y="978"/>
                  <a:pt x="1009" y="1228"/>
                </a:cubicBezTo>
                <a:cubicBezTo>
                  <a:pt x="1044" y="1477"/>
                  <a:pt x="1071" y="1727"/>
                  <a:pt x="1080" y="1986"/>
                </a:cubicBezTo>
                <a:cubicBezTo>
                  <a:pt x="1098" y="2236"/>
                  <a:pt x="1080" y="2486"/>
                  <a:pt x="1026" y="2736"/>
                </a:cubicBezTo>
                <a:cubicBezTo>
                  <a:pt x="1089" y="2486"/>
                  <a:pt x="1116" y="2227"/>
                  <a:pt x="1107" y="1968"/>
                </a:cubicBezTo>
                <a:cubicBezTo>
                  <a:pt x="1098" y="1718"/>
                  <a:pt x="1080" y="1460"/>
                  <a:pt x="1044" y="1210"/>
                </a:cubicBezTo>
                <a:cubicBezTo>
                  <a:pt x="1009" y="951"/>
                  <a:pt x="946" y="701"/>
                  <a:pt x="857" y="460"/>
                </a:cubicBezTo>
                <a:cubicBezTo>
                  <a:pt x="812" y="344"/>
                  <a:pt x="750" y="228"/>
                  <a:pt x="669" y="130"/>
                </a:cubicBezTo>
                <a:cubicBezTo>
                  <a:pt x="625" y="76"/>
                  <a:pt x="562" y="41"/>
                  <a:pt x="500" y="14"/>
                </a:cubicBezTo>
                <a:cubicBezTo>
                  <a:pt x="469" y="5"/>
                  <a:pt x="435" y="0"/>
                  <a:pt x="4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1" name="Google Shape;1431;p14"/>
          <p:cNvSpPr/>
          <p:nvPr/>
        </p:nvSpPr>
        <p:spPr>
          <a:xfrm rot="-10476267">
            <a:off x="10409509" y="905239"/>
            <a:ext cx="292007" cy="90576"/>
          </a:xfrm>
          <a:custGeom>
            <a:avLst/>
            <a:gdLst/>
            <a:ahLst/>
            <a:cxnLst/>
            <a:rect l="l" t="t" r="r" b="b"/>
            <a:pathLst>
              <a:path w="2821" h="875" extrusionOk="0">
                <a:moveTo>
                  <a:pt x="824" y="0"/>
                </a:moveTo>
                <a:cubicBezTo>
                  <a:pt x="739" y="0"/>
                  <a:pt x="655" y="3"/>
                  <a:pt x="572" y="9"/>
                </a:cubicBezTo>
                <a:cubicBezTo>
                  <a:pt x="438" y="18"/>
                  <a:pt x="313" y="54"/>
                  <a:pt x="197" y="116"/>
                </a:cubicBezTo>
                <a:cubicBezTo>
                  <a:pt x="72" y="188"/>
                  <a:pt x="1" y="312"/>
                  <a:pt x="1" y="455"/>
                </a:cubicBezTo>
                <a:cubicBezTo>
                  <a:pt x="1" y="527"/>
                  <a:pt x="19" y="589"/>
                  <a:pt x="63" y="652"/>
                </a:cubicBezTo>
                <a:cubicBezTo>
                  <a:pt x="99" y="705"/>
                  <a:pt x="152" y="741"/>
                  <a:pt x="215" y="777"/>
                </a:cubicBezTo>
                <a:cubicBezTo>
                  <a:pt x="340" y="821"/>
                  <a:pt x="465" y="857"/>
                  <a:pt x="599" y="866"/>
                </a:cubicBezTo>
                <a:cubicBezTo>
                  <a:pt x="682" y="872"/>
                  <a:pt x="766" y="875"/>
                  <a:pt x="851" y="875"/>
                </a:cubicBezTo>
                <a:cubicBezTo>
                  <a:pt x="1020" y="875"/>
                  <a:pt x="1191" y="863"/>
                  <a:pt x="1357" y="839"/>
                </a:cubicBezTo>
                <a:cubicBezTo>
                  <a:pt x="1616" y="803"/>
                  <a:pt x="1866" y="750"/>
                  <a:pt x="2107" y="687"/>
                </a:cubicBezTo>
                <a:cubicBezTo>
                  <a:pt x="2357" y="625"/>
                  <a:pt x="2598" y="527"/>
                  <a:pt x="2821" y="402"/>
                </a:cubicBezTo>
                <a:lnTo>
                  <a:pt x="2821" y="402"/>
                </a:lnTo>
                <a:cubicBezTo>
                  <a:pt x="2589" y="527"/>
                  <a:pt x="2357" y="607"/>
                  <a:pt x="2107" y="661"/>
                </a:cubicBezTo>
                <a:cubicBezTo>
                  <a:pt x="1857" y="723"/>
                  <a:pt x="1607" y="768"/>
                  <a:pt x="1357" y="794"/>
                </a:cubicBezTo>
                <a:cubicBezTo>
                  <a:pt x="1191" y="818"/>
                  <a:pt x="1020" y="830"/>
                  <a:pt x="851" y="830"/>
                </a:cubicBezTo>
                <a:cubicBezTo>
                  <a:pt x="766" y="830"/>
                  <a:pt x="682" y="827"/>
                  <a:pt x="599" y="821"/>
                </a:cubicBezTo>
                <a:cubicBezTo>
                  <a:pt x="474" y="812"/>
                  <a:pt x="358" y="777"/>
                  <a:pt x="242" y="732"/>
                </a:cubicBezTo>
                <a:cubicBezTo>
                  <a:pt x="126" y="687"/>
                  <a:pt x="54" y="571"/>
                  <a:pt x="54" y="455"/>
                </a:cubicBezTo>
                <a:cubicBezTo>
                  <a:pt x="54" y="330"/>
                  <a:pt x="117" y="223"/>
                  <a:pt x="224" y="161"/>
                </a:cubicBezTo>
                <a:cubicBezTo>
                  <a:pt x="331" y="98"/>
                  <a:pt x="447" y="63"/>
                  <a:pt x="572" y="54"/>
                </a:cubicBezTo>
                <a:cubicBezTo>
                  <a:pt x="655" y="48"/>
                  <a:pt x="739" y="45"/>
                  <a:pt x="824" y="45"/>
                </a:cubicBezTo>
                <a:cubicBezTo>
                  <a:pt x="993" y="45"/>
                  <a:pt x="1164" y="57"/>
                  <a:pt x="1331" y="80"/>
                </a:cubicBezTo>
                <a:cubicBezTo>
                  <a:pt x="1580" y="116"/>
                  <a:pt x="1830" y="161"/>
                  <a:pt x="2080" y="214"/>
                </a:cubicBezTo>
                <a:cubicBezTo>
                  <a:pt x="2330" y="268"/>
                  <a:pt x="2571" y="330"/>
                  <a:pt x="2821" y="402"/>
                </a:cubicBezTo>
                <a:cubicBezTo>
                  <a:pt x="2339" y="241"/>
                  <a:pt x="1839" y="116"/>
                  <a:pt x="1339" y="36"/>
                </a:cubicBezTo>
                <a:cubicBezTo>
                  <a:pt x="1167" y="12"/>
                  <a:pt x="994" y="0"/>
                  <a:pt x="8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2" name="Google Shape;1432;p14"/>
          <p:cNvSpPr/>
          <p:nvPr/>
        </p:nvSpPr>
        <p:spPr>
          <a:xfrm rot="-10476267">
            <a:off x="10270619" y="854437"/>
            <a:ext cx="134980" cy="274523"/>
          </a:xfrm>
          <a:custGeom>
            <a:avLst/>
            <a:gdLst/>
            <a:ahLst/>
            <a:cxnLst/>
            <a:rect l="l" t="t" r="r" b="b"/>
            <a:pathLst>
              <a:path w="1304" h="2652" extrusionOk="0">
                <a:moveTo>
                  <a:pt x="380" y="0"/>
                </a:moveTo>
                <a:cubicBezTo>
                  <a:pt x="334" y="0"/>
                  <a:pt x="290" y="10"/>
                  <a:pt x="250" y="27"/>
                </a:cubicBezTo>
                <a:cubicBezTo>
                  <a:pt x="125" y="81"/>
                  <a:pt x="36" y="197"/>
                  <a:pt x="18" y="340"/>
                </a:cubicBezTo>
                <a:cubicBezTo>
                  <a:pt x="0" y="465"/>
                  <a:pt x="18" y="599"/>
                  <a:pt x="54" y="723"/>
                </a:cubicBezTo>
                <a:cubicBezTo>
                  <a:pt x="134" y="964"/>
                  <a:pt x="241" y="1205"/>
                  <a:pt x="375" y="1420"/>
                </a:cubicBezTo>
                <a:cubicBezTo>
                  <a:pt x="634" y="1857"/>
                  <a:pt x="937" y="2267"/>
                  <a:pt x="1267" y="2651"/>
                </a:cubicBezTo>
                <a:cubicBezTo>
                  <a:pt x="1107" y="2455"/>
                  <a:pt x="955" y="2250"/>
                  <a:pt x="812" y="2044"/>
                </a:cubicBezTo>
                <a:cubicBezTo>
                  <a:pt x="669" y="1830"/>
                  <a:pt x="527" y="1625"/>
                  <a:pt x="402" y="1402"/>
                </a:cubicBezTo>
                <a:cubicBezTo>
                  <a:pt x="277" y="1179"/>
                  <a:pt x="170" y="956"/>
                  <a:pt x="98" y="706"/>
                </a:cubicBezTo>
                <a:cubicBezTo>
                  <a:pt x="54" y="590"/>
                  <a:pt x="45" y="465"/>
                  <a:pt x="54" y="349"/>
                </a:cubicBezTo>
                <a:cubicBezTo>
                  <a:pt x="71" y="224"/>
                  <a:pt x="152" y="125"/>
                  <a:pt x="268" y="72"/>
                </a:cubicBezTo>
                <a:cubicBezTo>
                  <a:pt x="299" y="59"/>
                  <a:pt x="333" y="53"/>
                  <a:pt x="366" y="53"/>
                </a:cubicBezTo>
                <a:cubicBezTo>
                  <a:pt x="449" y="53"/>
                  <a:pt x="532" y="89"/>
                  <a:pt x="589" y="152"/>
                </a:cubicBezTo>
                <a:cubicBezTo>
                  <a:pt x="678" y="233"/>
                  <a:pt x="759" y="331"/>
                  <a:pt x="812" y="447"/>
                </a:cubicBezTo>
                <a:cubicBezTo>
                  <a:pt x="928" y="670"/>
                  <a:pt x="1018" y="911"/>
                  <a:pt x="1080" y="1152"/>
                </a:cubicBezTo>
                <a:cubicBezTo>
                  <a:pt x="1142" y="1402"/>
                  <a:pt x="1196" y="1643"/>
                  <a:pt x="1232" y="1902"/>
                </a:cubicBezTo>
                <a:cubicBezTo>
                  <a:pt x="1285" y="2143"/>
                  <a:pt x="1294" y="2401"/>
                  <a:pt x="1267" y="2651"/>
                </a:cubicBezTo>
                <a:cubicBezTo>
                  <a:pt x="1303" y="2401"/>
                  <a:pt x="1303" y="2143"/>
                  <a:pt x="1267" y="1893"/>
                </a:cubicBezTo>
                <a:cubicBezTo>
                  <a:pt x="1232" y="1643"/>
                  <a:pt x="1187" y="1393"/>
                  <a:pt x="1125" y="1143"/>
                </a:cubicBezTo>
                <a:cubicBezTo>
                  <a:pt x="1062" y="893"/>
                  <a:pt x="973" y="652"/>
                  <a:pt x="857" y="420"/>
                </a:cubicBezTo>
                <a:cubicBezTo>
                  <a:pt x="803" y="304"/>
                  <a:pt x="723" y="197"/>
                  <a:pt x="625" y="108"/>
                </a:cubicBezTo>
                <a:cubicBezTo>
                  <a:pt x="580" y="63"/>
                  <a:pt x="518" y="27"/>
                  <a:pt x="455" y="9"/>
                </a:cubicBezTo>
                <a:cubicBezTo>
                  <a:pt x="430" y="3"/>
                  <a:pt x="405" y="0"/>
                  <a:pt x="3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3" name="Google Shape;1433;p14"/>
          <p:cNvSpPr/>
          <p:nvPr/>
        </p:nvSpPr>
        <p:spPr>
          <a:xfrm rot="-10476267">
            <a:off x="10281201" y="789103"/>
            <a:ext cx="291076" cy="91715"/>
          </a:xfrm>
          <a:custGeom>
            <a:avLst/>
            <a:gdLst/>
            <a:ahLst/>
            <a:cxnLst/>
            <a:rect l="l" t="t" r="r" b="b"/>
            <a:pathLst>
              <a:path w="2812" h="886" extrusionOk="0">
                <a:moveTo>
                  <a:pt x="9" y="493"/>
                </a:moveTo>
                <a:cubicBezTo>
                  <a:pt x="0" y="555"/>
                  <a:pt x="18" y="618"/>
                  <a:pt x="54" y="680"/>
                </a:cubicBezTo>
                <a:cubicBezTo>
                  <a:pt x="18" y="618"/>
                  <a:pt x="9" y="555"/>
                  <a:pt x="9" y="493"/>
                </a:cubicBezTo>
                <a:close/>
                <a:moveTo>
                  <a:pt x="1202" y="0"/>
                </a:moveTo>
                <a:cubicBezTo>
                  <a:pt x="979" y="0"/>
                  <a:pt x="763" y="24"/>
                  <a:pt x="554" y="55"/>
                </a:cubicBezTo>
                <a:cubicBezTo>
                  <a:pt x="429" y="82"/>
                  <a:pt x="313" y="127"/>
                  <a:pt x="206" y="189"/>
                </a:cubicBezTo>
                <a:lnTo>
                  <a:pt x="206" y="189"/>
                </a:lnTo>
                <a:cubicBezTo>
                  <a:pt x="313" y="127"/>
                  <a:pt x="429" y="82"/>
                  <a:pt x="554" y="64"/>
                </a:cubicBezTo>
                <a:cubicBezTo>
                  <a:pt x="737" y="38"/>
                  <a:pt x="920" y="22"/>
                  <a:pt x="1099" y="22"/>
                </a:cubicBezTo>
                <a:cubicBezTo>
                  <a:pt x="1165" y="22"/>
                  <a:pt x="1230" y="24"/>
                  <a:pt x="1294" y="29"/>
                </a:cubicBezTo>
                <a:cubicBezTo>
                  <a:pt x="1544" y="37"/>
                  <a:pt x="1794" y="64"/>
                  <a:pt x="2044" y="100"/>
                </a:cubicBezTo>
                <a:cubicBezTo>
                  <a:pt x="2267" y="125"/>
                  <a:pt x="2496" y="165"/>
                  <a:pt x="2720" y="206"/>
                </a:cubicBezTo>
                <a:lnTo>
                  <a:pt x="2720" y="206"/>
                </a:lnTo>
                <a:cubicBezTo>
                  <a:pt x="2628" y="270"/>
                  <a:pt x="2536" y="322"/>
                  <a:pt x="2437" y="368"/>
                </a:cubicBezTo>
                <a:cubicBezTo>
                  <a:pt x="2321" y="430"/>
                  <a:pt x="2205" y="475"/>
                  <a:pt x="2080" y="519"/>
                </a:cubicBezTo>
                <a:cubicBezTo>
                  <a:pt x="1839" y="618"/>
                  <a:pt x="1598" y="698"/>
                  <a:pt x="1339" y="760"/>
                </a:cubicBezTo>
                <a:cubicBezTo>
                  <a:pt x="1089" y="823"/>
                  <a:pt x="839" y="867"/>
                  <a:pt x="580" y="867"/>
                </a:cubicBezTo>
                <a:cubicBezTo>
                  <a:pt x="563" y="869"/>
                  <a:pt x="546" y="869"/>
                  <a:pt x="529" y="869"/>
                </a:cubicBezTo>
                <a:cubicBezTo>
                  <a:pt x="414" y="869"/>
                  <a:pt x="306" y="844"/>
                  <a:pt x="197" y="805"/>
                </a:cubicBezTo>
                <a:lnTo>
                  <a:pt x="197" y="805"/>
                </a:lnTo>
                <a:cubicBezTo>
                  <a:pt x="313" y="859"/>
                  <a:pt x="447" y="885"/>
                  <a:pt x="580" y="885"/>
                </a:cubicBezTo>
                <a:cubicBezTo>
                  <a:pt x="839" y="885"/>
                  <a:pt x="1098" y="850"/>
                  <a:pt x="1348" y="787"/>
                </a:cubicBezTo>
                <a:cubicBezTo>
                  <a:pt x="1607" y="734"/>
                  <a:pt x="1857" y="662"/>
                  <a:pt x="2098" y="564"/>
                </a:cubicBezTo>
                <a:cubicBezTo>
                  <a:pt x="2223" y="519"/>
                  <a:pt x="2348" y="475"/>
                  <a:pt x="2455" y="412"/>
                </a:cubicBezTo>
                <a:cubicBezTo>
                  <a:pt x="2580" y="368"/>
                  <a:pt x="2696" y="296"/>
                  <a:pt x="2803" y="216"/>
                </a:cubicBezTo>
                <a:cubicBezTo>
                  <a:pt x="2803" y="207"/>
                  <a:pt x="2803" y="207"/>
                  <a:pt x="2812" y="198"/>
                </a:cubicBezTo>
                <a:cubicBezTo>
                  <a:pt x="2812" y="189"/>
                  <a:pt x="2803" y="171"/>
                  <a:pt x="2785" y="171"/>
                </a:cubicBezTo>
                <a:cubicBezTo>
                  <a:pt x="2294" y="73"/>
                  <a:pt x="1794" y="20"/>
                  <a:pt x="1303" y="2"/>
                </a:cubicBezTo>
                <a:cubicBezTo>
                  <a:pt x="1269" y="1"/>
                  <a:pt x="1236" y="0"/>
                  <a:pt x="12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4" name="Google Shape;1434;p14"/>
          <p:cNvSpPr/>
          <p:nvPr/>
        </p:nvSpPr>
        <p:spPr>
          <a:xfrm rot="-10476267">
            <a:off x="10178769" y="824053"/>
            <a:ext cx="618380" cy="491180"/>
          </a:xfrm>
          <a:custGeom>
            <a:avLst/>
            <a:gdLst/>
            <a:ahLst/>
            <a:cxnLst/>
            <a:rect l="l" t="t" r="r" b="b"/>
            <a:pathLst>
              <a:path w="5974" h="4745" extrusionOk="0">
                <a:moveTo>
                  <a:pt x="1250" y="0"/>
                </a:moveTo>
                <a:lnTo>
                  <a:pt x="1250" y="0"/>
                </a:lnTo>
                <a:cubicBezTo>
                  <a:pt x="1232" y="286"/>
                  <a:pt x="1241" y="572"/>
                  <a:pt x="1277" y="857"/>
                </a:cubicBezTo>
                <a:cubicBezTo>
                  <a:pt x="1312" y="1063"/>
                  <a:pt x="1357" y="1277"/>
                  <a:pt x="1402" y="1482"/>
                </a:cubicBezTo>
                <a:cubicBezTo>
                  <a:pt x="1011" y="1074"/>
                  <a:pt x="199" y="195"/>
                  <a:pt x="187" y="195"/>
                </a:cubicBezTo>
                <a:lnTo>
                  <a:pt x="187" y="195"/>
                </a:lnTo>
                <a:cubicBezTo>
                  <a:pt x="187" y="195"/>
                  <a:pt x="187" y="195"/>
                  <a:pt x="188" y="197"/>
                </a:cubicBezTo>
                <a:cubicBezTo>
                  <a:pt x="554" y="697"/>
                  <a:pt x="955" y="1170"/>
                  <a:pt x="1393" y="1607"/>
                </a:cubicBezTo>
                <a:cubicBezTo>
                  <a:pt x="1339" y="1617"/>
                  <a:pt x="1284" y="1621"/>
                  <a:pt x="1227" y="1621"/>
                </a:cubicBezTo>
                <a:cubicBezTo>
                  <a:pt x="1031" y="1621"/>
                  <a:pt x="825" y="1570"/>
                  <a:pt x="652" y="1536"/>
                </a:cubicBezTo>
                <a:cubicBezTo>
                  <a:pt x="496" y="1498"/>
                  <a:pt x="116" y="1449"/>
                  <a:pt x="25" y="1449"/>
                </a:cubicBezTo>
                <a:cubicBezTo>
                  <a:pt x="7" y="1449"/>
                  <a:pt x="0" y="1451"/>
                  <a:pt x="9" y="1455"/>
                </a:cubicBezTo>
                <a:cubicBezTo>
                  <a:pt x="215" y="1536"/>
                  <a:pt x="429" y="1589"/>
                  <a:pt x="643" y="1625"/>
                </a:cubicBezTo>
                <a:cubicBezTo>
                  <a:pt x="819" y="1669"/>
                  <a:pt x="1030" y="1717"/>
                  <a:pt x="1230" y="1717"/>
                </a:cubicBezTo>
                <a:cubicBezTo>
                  <a:pt x="1314" y="1717"/>
                  <a:pt x="1396" y="1709"/>
                  <a:pt x="1473" y="1687"/>
                </a:cubicBezTo>
                <a:cubicBezTo>
                  <a:pt x="1768" y="1991"/>
                  <a:pt x="2080" y="2267"/>
                  <a:pt x="2401" y="2544"/>
                </a:cubicBezTo>
                <a:cubicBezTo>
                  <a:pt x="2169" y="2544"/>
                  <a:pt x="1946" y="2517"/>
                  <a:pt x="1723" y="2455"/>
                </a:cubicBezTo>
                <a:cubicBezTo>
                  <a:pt x="1560" y="2425"/>
                  <a:pt x="1180" y="2377"/>
                  <a:pt x="1093" y="2377"/>
                </a:cubicBezTo>
                <a:cubicBezTo>
                  <a:pt x="1075" y="2377"/>
                  <a:pt x="1070" y="2379"/>
                  <a:pt x="1080" y="2383"/>
                </a:cubicBezTo>
                <a:cubicBezTo>
                  <a:pt x="1286" y="2464"/>
                  <a:pt x="1491" y="2517"/>
                  <a:pt x="1705" y="2553"/>
                </a:cubicBezTo>
                <a:cubicBezTo>
                  <a:pt x="1886" y="2593"/>
                  <a:pt x="2097" y="2643"/>
                  <a:pt x="2300" y="2643"/>
                </a:cubicBezTo>
                <a:cubicBezTo>
                  <a:pt x="2368" y="2643"/>
                  <a:pt x="2435" y="2638"/>
                  <a:pt x="2499" y="2624"/>
                </a:cubicBezTo>
                <a:cubicBezTo>
                  <a:pt x="2874" y="2928"/>
                  <a:pt x="3258" y="3222"/>
                  <a:pt x="3660" y="3499"/>
                </a:cubicBezTo>
                <a:cubicBezTo>
                  <a:pt x="3586" y="3518"/>
                  <a:pt x="3507" y="3526"/>
                  <a:pt x="3427" y="3526"/>
                </a:cubicBezTo>
                <a:cubicBezTo>
                  <a:pt x="3247" y="3526"/>
                  <a:pt x="3059" y="3488"/>
                  <a:pt x="2892" y="3463"/>
                </a:cubicBezTo>
                <a:cubicBezTo>
                  <a:pt x="2739" y="3436"/>
                  <a:pt x="2401" y="3413"/>
                  <a:pt x="2285" y="3413"/>
                </a:cubicBezTo>
                <a:cubicBezTo>
                  <a:pt x="2253" y="3413"/>
                  <a:pt x="2238" y="3415"/>
                  <a:pt x="2249" y="3419"/>
                </a:cubicBezTo>
                <a:cubicBezTo>
                  <a:pt x="2455" y="3490"/>
                  <a:pt x="2669" y="3535"/>
                  <a:pt x="2883" y="3562"/>
                </a:cubicBezTo>
                <a:cubicBezTo>
                  <a:pt x="3046" y="3589"/>
                  <a:pt x="3236" y="3623"/>
                  <a:pt x="3420" y="3623"/>
                </a:cubicBezTo>
                <a:cubicBezTo>
                  <a:pt x="3538" y="3623"/>
                  <a:pt x="3653" y="3609"/>
                  <a:pt x="3758" y="3570"/>
                </a:cubicBezTo>
                <a:lnTo>
                  <a:pt x="3874" y="3651"/>
                </a:lnTo>
                <a:cubicBezTo>
                  <a:pt x="4222" y="3874"/>
                  <a:pt x="4579" y="4097"/>
                  <a:pt x="4945" y="4293"/>
                </a:cubicBezTo>
                <a:cubicBezTo>
                  <a:pt x="4731" y="4356"/>
                  <a:pt x="4499" y="4383"/>
                  <a:pt x="4275" y="4383"/>
                </a:cubicBezTo>
                <a:cubicBezTo>
                  <a:pt x="4079" y="4392"/>
                  <a:pt x="3570" y="4463"/>
                  <a:pt x="3633" y="4472"/>
                </a:cubicBezTo>
                <a:cubicBezTo>
                  <a:pt x="3751" y="4487"/>
                  <a:pt x="3871" y="4493"/>
                  <a:pt x="3992" y="4493"/>
                </a:cubicBezTo>
                <a:cubicBezTo>
                  <a:pt x="4090" y="4493"/>
                  <a:pt x="4188" y="4489"/>
                  <a:pt x="4284" y="4481"/>
                </a:cubicBezTo>
                <a:cubicBezTo>
                  <a:pt x="4525" y="4472"/>
                  <a:pt x="4829" y="4463"/>
                  <a:pt x="5061" y="4356"/>
                </a:cubicBezTo>
                <a:cubicBezTo>
                  <a:pt x="5329" y="4499"/>
                  <a:pt x="5605" y="4624"/>
                  <a:pt x="5882" y="4740"/>
                </a:cubicBezTo>
                <a:cubicBezTo>
                  <a:pt x="5890" y="4743"/>
                  <a:pt x="5898" y="4745"/>
                  <a:pt x="5905" y="4745"/>
                </a:cubicBezTo>
                <a:cubicBezTo>
                  <a:pt x="5952" y="4745"/>
                  <a:pt x="5973" y="4674"/>
                  <a:pt x="5927" y="4650"/>
                </a:cubicBezTo>
                <a:cubicBezTo>
                  <a:pt x="5668" y="4543"/>
                  <a:pt x="5409" y="4427"/>
                  <a:pt x="5159" y="4293"/>
                </a:cubicBezTo>
                <a:cubicBezTo>
                  <a:pt x="5168" y="4276"/>
                  <a:pt x="5168" y="4258"/>
                  <a:pt x="5159" y="4240"/>
                </a:cubicBezTo>
                <a:cubicBezTo>
                  <a:pt x="5016" y="3981"/>
                  <a:pt x="4882" y="3704"/>
                  <a:pt x="4757" y="3437"/>
                </a:cubicBezTo>
                <a:cubicBezTo>
                  <a:pt x="4650" y="3213"/>
                  <a:pt x="4561" y="2981"/>
                  <a:pt x="4472" y="2740"/>
                </a:cubicBezTo>
                <a:lnTo>
                  <a:pt x="4472" y="2740"/>
                </a:lnTo>
                <a:cubicBezTo>
                  <a:pt x="4516" y="2999"/>
                  <a:pt x="4588" y="3258"/>
                  <a:pt x="4686" y="3499"/>
                </a:cubicBezTo>
                <a:cubicBezTo>
                  <a:pt x="4793" y="3749"/>
                  <a:pt x="4918" y="3990"/>
                  <a:pt x="5043" y="4231"/>
                </a:cubicBezTo>
                <a:cubicBezTo>
                  <a:pt x="4695" y="4035"/>
                  <a:pt x="4347" y="3829"/>
                  <a:pt x="4017" y="3615"/>
                </a:cubicBezTo>
                <a:cubicBezTo>
                  <a:pt x="3936" y="3562"/>
                  <a:pt x="3856" y="3508"/>
                  <a:pt x="3776" y="3454"/>
                </a:cubicBezTo>
                <a:cubicBezTo>
                  <a:pt x="3704" y="3187"/>
                  <a:pt x="3624" y="2910"/>
                  <a:pt x="3561" y="2642"/>
                </a:cubicBezTo>
                <a:cubicBezTo>
                  <a:pt x="3508" y="2392"/>
                  <a:pt x="3419" y="2098"/>
                  <a:pt x="3383" y="1848"/>
                </a:cubicBezTo>
                <a:lnTo>
                  <a:pt x="3383" y="1848"/>
                </a:lnTo>
                <a:cubicBezTo>
                  <a:pt x="3401" y="2116"/>
                  <a:pt x="3437" y="2383"/>
                  <a:pt x="3481" y="2642"/>
                </a:cubicBezTo>
                <a:cubicBezTo>
                  <a:pt x="3535" y="2865"/>
                  <a:pt x="3588" y="3151"/>
                  <a:pt x="3651" y="3374"/>
                </a:cubicBezTo>
                <a:cubicBezTo>
                  <a:pt x="3294" y="3124"/>
                  <a:pt x="2946" y="2865"/>
                  <a:pt x="2606" y="2589"/>
                </a:cubicBezTo>
                <a:cubicBezTo>
                  <a:pt x="2615" y="2571"/>
                  <a:pt x="2615" y="2553"/>
                  <a:pt x="2606" y="2544"/>
                </a:cubicBezTo>
                <a:cubicBezTo>
                  <a:pt x="2544" y="2259"/>
                  <a:pt x="2473" y="1964"/>
                  <a:pt x="2428" y="1678"/>
                </a:cubicBezTo>
                <a:cubicBezTo>
                  <a:pt x="2383" y="1428"/>
                  <a:pt x="2339" y="1179"/>
                  <a:pt x="2321" y="920"/>
                </a:cubicBezTo>
                <a:cubicBezTo>
                  <a:pt x="2294" y="1179"/>
                  <a:pt x="2294" y="1428"/>
                  <a:pt x="2321" y="1678"/>
                </a:cubicBezTo>
                <a:cubicBezTo>
                  <a:pt x="2374" y="1955"/>
                  <a:pt x="2437" y="2232"/>
                  <a:pt x="2490" y="2499"/>
                </a:cubicBezTo>
                <a:cubicBezTo>
                  <a:pt x="2160" y="2223"/>
                  <a:pt x="1839" y="1928"/>
                  <a:pt x="1536" y="1616"/>
                </a:cubicBezTo>
                <a:cubicBezTo>
                  <a:pt x="1464" y="1312"/>
                  <a:pt x="1393" y="1000"/>
                  <a:pt x="1339" y="679"/>
                </a:cubicBezTo>
                <a:cubicBezTo>
                  <a:pt x="1303" y="456"/>
                  <a:pt x="1268" y="224"/>
                  <a:pt x="1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5" name="Google Shape;1435;p14"/>
          <p:cNvSpPr/>
          <p:nvPr/>
        </p:nvSpPr>
        <p:spPr>
          <a:xfrm rot="-10476267">
            <a:off x="10394066" y="1052013"/>
            <a:ext cx="125767" cy="193160"/>
          </a:xfrm>
          <a:custGeom>
            <a:avLst/>
            <a:gdLst/>
            <a:ahLst/>
            <a:cxnLst/>
            <a:rect l="l" t="t" r="r" b="b"/>
            <a:pathLst>
              <a:path w="1215" h="1866" extrusionOk="0">
                <a:moveTo>
                  <a:pt x="420" y="205"/>
                </a:moveTo>
                <a:cubicBezTo>
                  <a:pt x="0" y="402"/>
                  <a:pt x="277" y="1187"/>
                  <a:pt x="607" y="1865"/>
                </a:cubicBezTo>
                <a:cubicBezTo>
                  <a:pt x="822" y="1749"/>
                  <a:pt x="1027" y="1615"/>
                  <a:pt x="1214" y="1455"/>
                </a:cubicBezTo>
                <a:cubicBezTo>
                  <a:pt x="1107" y="705"/>
                  <a:pt x="857" y="0"/>
                  <a:pt x="420" y="20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6" name="Google Shape;1436;p14"/>
          <p:cNvSpPr/>
          <p:nvPr/>
        </p:nvSpPr>
        <p:spPr>
          <a:xfrm rot="-10476267">
            <a:off x="10489695" y="1037198"/>
            <a:ext cx="394588" cy="451844"/>
          </a:xfrm>
          <a:custGeom>
            <a:avLst/>
            <a:gdLst/>
            <a:ahLst/>
            <a:cxnLst/>
            <a:rect l="l" t="t" r="r" b="b"/>
            <a:pathLst>
              <a:path w="3812" h="4365" extrusionOk="0">
                <a:moveTo>
                  <a:pt x="1" y="2579"/>
                </a:moveTo>
                <a:cubicBezTo>
                  <a:pt x="108" y="2865"/>
                  <a:pt x="269" y="3124"/>
                  <a:pt x="465" y="3356"/>
                </a:cubicBezTo>
                <a:cubicBezTo>
                  <a:pt x="1125" y="3454"/>
                  <a:pt x="2071" y="3338"/>
                  <a:pt x="2455" y="3186"/>
                </a:cubicBezTo>
                <a:lnTo>
                  <a:pt x="2482" y="3186"/>
                </a:lnTo>
                <a:cubicBezTo>
                  <a:pt x="2777" y="3481"/>
                  <a:pt x="3089" y="3766"/>
                  <a:pt x="3410" y="4034"/>
                </a:cubicBezTo>
                <a:lnTo>
                  <a:pt x="3383" y="4034"/>
                </a:lnTo>
                <a:cubicBezTo>
                  <a:pt x="2794" y="3793"/>
                  <a:pt x="1134" y="3168"/>
                  <a:pt x="849" y="3731"/>
                </a:cubicBezTo>
                <a:cubicBezTo>
                  <a:pt x="1295" y="4088"/>
                  <a:pt x="1839" y="4302"/>
                  <a:pt x="2411" y="4364"/>
                </a:cubicBezTo>
                <a:cubicBezTo>
                  <a:pt x="2884" y="4329"/>
                  <a:pt x="3330" y="4239"/>
                  <a:pt x="3544" y="4150"/>
                </a:cubicBezTo>
                <a:cubicBezTo>
                  <a:pt x="3580" y="4177"/>
                  <a:pt x="3615" y="4204"/>
                  <a:pt x="3660" y="4239"/>
                </a:cubicBezTo>
                <a:lnTo>
                  <a:pt x="3767" y="4204"/>
                </a:lnTo>
                <a:cubicBezTo>
                  <a:pt x="3714" y="4159"/>
                  <a:pt x="3660" y="4123"/>
                  <a:pt x="3607" y="4079"/>
                </a:cubicBezTo>
                <a:cubicBezTo>
                  <a:pt x="3615" y="4061"/>
                  <a:pt x="3615" y="4052"/>
                  <a:pt x="3607" y="4034"/>
                </a:cubicBezTo>
                <a:cubicBezTo>
                  <a:pt x="3598" y="4007"/>
                  <a:pt x="3598" y="3981"/>
                  <a:pt x="3589" y="3954"/>
                </a:cubicBezTo>
                <a:cubicBezTo>
                  <a:pt x="3785" y="3222"/>
                  <a:pt x="3812" y="1107"/>
                  <a:pt x="3062" y="1357"/>
                </a:cubicBezTo>
                <a:cubicBezTo>
                  <a:pt x="2375" y="1589"/>
                  <a:pt x="3205" y="3436"/>
                  <a:pt x="3464" y="3963"/>
                </a:cubicBezTo>
                <a:cubicBezTo>
                  <a:pt x="3142" y="3695"/>
                  <a:pt x="2839" y="3400"/>
                  <a:pt x="2545" y="3115"/>
                </a:cubicBezTo>
                <a:lnTo>
                  <a:pt x="2527" y="3052"/>
                </a:lnTo>
                <a:cubicBezTo>
                  <a:pt x="2750" y="2401"/>
                  <a:pt x="2803" y="116"/>
                  <a:pt x="2027" y="384"/>
                </a:cubicBezTo>
                <a:cubicBezTo>
                  <a:pt x="1357" y="607"/>
                  <a:pt x="2125" y="2356"/>
                  <a:pt x="2402" y="2936"/>
                </a:cubicBezTo>
                <a:cubicBezTo>
                  <a:pt x="2402" y="2954"/>
                  <a:pt x="2402" y="2963"/>
                  <a:pt x="2411" y="2981"/>
                </a:cubicBezTo>
                <a:cubicBezTo>
                  <a:pt x="2259" y="2820"/>
                  <a:pt x="2036" y="2579"/>
                  <a:pt x="1822" y="2356"/>
                </a:cubicBezTo>
                <a:cubicBezTo>
                  <a:pt x="1670" y="1678"/>
                  <a:pt x="795" y="0"/>
                  <a:pt x="242" y="223"/>
                </a:cubicBezTo>
                <a:cubicBezTo>
                  <a:pt x="162" y="357"/>
                  <a:pt x="90" y="500"/>
                  <a:pt x="37" y="643"/>
                </a:cubicBezTo>
                <a:cubicBezTo>
                  <a:pt x="162" y="1366"/>
                  <a:pt x="1848" y="2499"/>
                  <a:pt x="1848" y="2499"/>
                </a:cubicBezTo>
                <a:lnTo>
                  <a:pt x="1848" y="2499"/>
                </a:lnTo>
                <a:cubicBezTo>
                  <a:pt x="2018" y="2695"/>
                  <a:pt x="2188" y="2892"/>
                  <a:pt x="2375" y="3079"/>
                </a:cubicBezTo>
                <a:cubicBezTo>
                  <a:pt x="1902" y="2874"/>
                  <a:pt x="554" y="2347"/>
                  <a:pt x="1" y="2579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7" name="Google Shape;1437;p14"/>
          <p:cNvSpPr/>
          <p:nvPr/>
        </p:nvSpPr>
        <p:spPr>
          <a:xfrm rot="-10476267">
            <a:off x="10355718" y="1092058"/>
            <a:ext cx="36125" cy="37991"/>
          </a:xfrm>
          <a:custGeom>
            <a:avLst/>
            <a:gdLst/>
            <a:ahLst/>
            <a:cxnLst/>
            <a:rect l="l" t="t" r="r" b="b"/>
            <a:pathLst>
              <a:path w="349" h="367" extrusionOk="0">
                <a:moveTo>
                  <a:pt x="179" y="54"/>
                </a:moveTo>
                <a:cubicBezTo>
                  <a:pt x="72" y="116"/>
                  <a:pt x="1" y="241"/>
                  <a:pt x="1" y="366"/>
                </a:cubicBezTo>
                <a:cubicBezTo>
                  <a:pt x="126" y="250"/>
                  <a:pt x="242" y="134"/>
                  <a:pt x="349" y="0"/>
                </a:cubicBezTo>
                <a:cubicBezTo>
                  <a:pt x="286" y="0"/>
                  <a:pt x="224" y="18"/>
                  <a:pt x="179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8" name="Google Shape;1438;p14"/>
          <p:cNvSpPr/>
          <p:nvPr/>
        </p:nvSpPr>
        <p:spPr>
          <a:xfrm rot="4320501">
            <a:off x="2253685" y="715768"/>
            <a:ext cx="399720" cy="432623"/>
          </a:xfrm>
          <a:custGeom>
            <a:avLst/>
            <a:gdLst/>
            <a:ahLst/>
            <a:cxnLst/>
            <a:rect l="l" t="t" r="r" b="b"/>
            <a:pathLst>
              <a:path w="6087" h="6587" extrusionOk="0">
                <a:moveTo>
                  <a:pt x="3972" y="0"/>
                </a:moveTo>
                <a:cubicBezTo>
                  <a:pt x="3972" y="0"/>
                  <a:pt x="3749" y="537"/>
                  <a:pt x="3402" y="537"/>
                </a:cubicBezTo>
                <a:cubicBezTo>
                  <a:pt x="3304" y="537"/>
                  <a:pt x="3195" y="494"/>
                  <a:pt x="3079" y="384"/>
                </a:cubicBezTo>
                <a:lnTo>
                  <a:pt x="3079" y="384"/>
                </a:lnTo>
                <a:cubicBezTo>
                  <a:pt x="3079" y="384"/>
                  <a:pt x="3177" y="1009"/>
                  <a:pt x="2820" y="1294"/>
                </a:cubicBezTo>
                <a:cubicBezTo>
                  <a:pt x="2764" y="1339"/>
                  <a:pt x="2701" y="1359"/>
                  <a:pt x="2635" y="1359"/>
                </a:cubicBezTo>
                <a:cubicBezTo>
                  <a:pt x="2280" y="1359"/>
                  <a:pt x="1823" y="806"/>
                  <a:pt x="1740" y="679"/>
                </a:cubicBezTo>
                <a:cubicBezTo>
                  <a:pt x="1740" y="679"/>
                  <a:pt x="1456" y="1447"/>
                  <a:pt x="334" y="1447"/>
                </a:cubicBezTo>
                <a:cubicBezTo>
                  <a:pt x="315" y="1447"/>
                  <a:pt x="296" y="1447"/>
                  <a:pt x="277" y="1446"/>
                </a:cubicBezTo>
                <a:lnTo>
                  <a:pt x="277" y="1446"/>
                </a:lnTo>
                <a:cubicBezTo>
                  <a:pt x="277" y="1446"/>
                  <a:pt x="1205" y="1901"/>
                  <a:pt x="741" y="2642"/>
                </a:cubicBezTo>
                <a:cubicBezTo>
                  <a:pt x="741" y="2642"/>
                  <a:pt x="904" y="2589"/>
                  <a:pt x="1103" y="2589"/>
                </a:cubicBezTo>
                <a:cubicBezTo>
                  <a:pt x="1303" y="2589"/>
                  <a:pt x="1540" y="2642"/>
                  <a:pt x="1687" y="2856"/>
                </a:cubicBezTo>
                <a:cubicBezTo>
                  <a:pt x="1939" y="3216"/>
                  <a:pt x="1556" y="3595"/>
                  <a:pt x="846" y="3595"/>
                </a:cubicBezTo>
                <a:cubicBezTo>
                  <a:pt x="727" y="3595"/>
                  <a:pt x="599" y="3584"/>
                  <a:pt x="464" y="3561"/>
                </a:cubicBezTo>
                <a:lnTo>
                  <a:pt x="464" y="3561"/>
                </a:lnTo>
                <a:cubicBezTo>
                  <a:pt x="464" y="3561"/>
                  <a:pt x="973" y="4507"/>
                  <a:pt x="0" y="5025"/>
                </a:cubicBezTo>
                <a:cubicBezTo>
                  <a:pt x="0" y="5025"/>
                  <a:pt x="265" y="4906"/>
                  <a:pt x="588" y="4906"/>
                </a:cubicBezTo>
                <a:cubicBezTo>
                  <a:pt x="920" y="4906"/>
                  <a:pt x="1313" y="5032"/>
                  <a:pt x="1544" y="5543"/>
                </a:cubicBezTo>
                <a:cubicBezTo>
                  <a:pt x="1544" y="5543"/>
                  <a:pt x="2035" y="4503"/>
                  <a:pt x="2550" y="4503"/>
                </a:cubicBezTo>
                <a:cubicBezTo>
                  <a:pt x="2569" y="4503"/>
                  <a:pt x="2588" y="4505"/>
                  <a:pt x="2606" y="4507"/>
                </a:cubicBezTo>
                <a:cubicBezTo>
                  <a:pt x="3142" y="4588"/>
                  <a:pt x="2481" y="5659"/>
                  <a:pt x="2481" y="5659"/>
                </a:cubicBezTo>
                <a:cubicBezTo>
                  <a:pt x="2481" y="5659"/>
                  <a:pt x="2496" y="5657"/>
                  <a:pt x="2522" y="5657"/>
                </a:cubicBezTo>
                <a:cubicBezTo>
                  <a:pt x="2684" y="5657"/>
                  <a:pt x="3280" y="5717"/>
                  <a:pt x="3365" y="6587"/>
                </a:cubicBezTo>
                <a:cubicBezTo>
                  <a:pt x="3365" y="6587"/>
                  <a:pt x="3935" y="5578"/>
                  <a:pt x="4675" y="5578"/>
                </a:cubicBezTo>
                <a:cubicBezTo>
                  <a:pt x="4682" y="5578"/>
                  <a:pt x="4688" y="5578"/>
                  <a:pt x="4695" y="5578"/>
                </a:cubicBezTo>
                <a:cubicBezTo>
                  <a:pt x="4695" y="5578"/>
                  <a:pt x="4338" y="4677"/>
                  <a:pt x="4579" y="4409"/>
                </a:cubicBezTo>
                <a:cubicBezTo>
                  <a:pt x="4648" y="4332"/>
                  <a:pt x="4757" y="4305"/>
                  <a:pt x="4877" y="4305"/>
                </a:cubicBezTo>
                <a:cubicBezTo>
                  <a:pt x="5172" y="4305"/>
                  <a:pt x="5534" y="4472"/>
                  <a:pt x="5534" y="4472"/>
                </a:cubicBezTo>
                <a:cubicBezTo>
                  <a:pt x="5534" y="4472"/>
                  <a:pt x="5498" y="3829"/>
                  <a:pt x="6087" y="3802"/>
                </a:cubicBezTo>
                <a:cubicBezTo>
                  <a:pt x="6087" y="3802"/>
                  <a:pt x="5418" y="3053"/>
                  <a:pt x="5882" y="2660"/>
                </a:cubicBezTo>
                <a:lnTo>
                  <a:pt x="5882" y="2660"/>
                </a:lnTo>
                <a:cubicBezTo>
                  <a:pt x="5882" y="2660"/>
                  <a:pt x="5637" y="2722"/>
                  <a:pt x="5309" y="2722"/>
                </a:cubicBezTo>
                <a:cubicBezTo>
                  <a:pt x="5013" y="2722"/>
                  <a:pt x="4650" y="2672"/>
                  <a:pt x="4338" y="2481"/>
                </a:cubicBezTo>
                <a:cubicBezTo>
                  <a:pt x="4338" y="2481"/>
                  <a:pt x="4213" y="1518"/>
                  <a:pt x="4748" y="857"/>
                </a:cubicBezTo>
                <a:cubicBezTo>
                  <a:pt x="4748" y="857"/>
                  <a:pt x="3990" y="750"/>
                  <a:pt x="3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9" name="Google Shape;1439;p14"/>
          <p:cNvSpPr/>
          <p:nvPr/>
        </p:nvSpPr>
        <p:spPr>
          <a:xfrm rot="4320501">
            <a:off x="2313407" y="702154"/>
            <a:ext cx="237389" cy="303105"/>
          </a:xfrm>
          <a:custGeom>
            <a:avLst/>
            <a:gdLst/>
            <a:ahLst/>
            <a:cxnLst/>
            <a:rect l="l" t="t" r="r" b="b"/>
            <a:pathLst>
              <a:path w="3615" h="4615" extrusionOk="0">
                <a:moveTo>
                  <a:pt x="1589" y="0"/>
                </a:moveTo>
                <a:cubicBezTo>
                  <a:pt x="1401" y="233"/>
                  <a:pt x="1009" y="536"/>
                  <a:pt x="277" y="518"/>
                </a:cubicBezTo>
                <a:cubicBezTo>
                  <a:pt x="277" y="518"/>
                  <a:pt x="1196" y="973"/>
                  <a:pt x="732" y="1705"/>
                </a:cubicBezTo>
                <a:cubicBezTo>
                  <a:pt x="732" y="1705"/>
                  <a:pt x="1392" y="1500"/>
                  <a:pt x="1687" y="1928"/>
                </a:cubicBezTo>
                <a:cubicBezTo>
                  <a:pt x="1981" y="2348"/>
                  <a:pt x="1410" y="2794"/>
                  <a:pt x="455" y="2633"/>
                </a:cubicBezTo>
                <a:cubicBezTo>
                  <a:pt x="455" y="2633"/>
                  <a:pt x="973" y="3579"/>
                  <a:pt x="0" y="4097"/>
                </a:cubicBezTo>
                <a:cubicBezTo>
                  <a:pt x="0" y="4097"/>
                  <a:pt x="1080" y="3606"/>
                  <a:pt x="1535" y="4615"/>
                </a:cubicBezTo>
                <a:cubicBezTo>
                  <a:pt x="1535" y="4615"/>
                  <a:pt x="2071" y="3499"/>
                  <a:pt x="2606" y="3579"/>
                </a:cubicBezTo>
                <a:cubicBezTo>
                  <a:pt x="2687" y="3579"/>
                  <a:pt x="2749" y="3633"/>
                  <a:pt x="2785" y="3704"/>
                </a:cubicBezTo>
                <a:cubicBezTo>
                  <a:pt x="3615" y="2357"/>
                  <a:pt x="3044" y="598"/>
                  <a:pt x="1589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0" name="Google Shape;1440;p14"/>
          <p:cNvSpPr/>
          <p:nvPr/>
        </p:nvSpPr>
        <p:spPr>
          <a:xfrm rot="4320501">
            <a:off x="2254313" y="710915"/>
            <a:ext cx="403265" cy="442015"/>
          </a:xfrm>
          <a:custGeom>
            <a:avLst/>
            <a:gdLst/>
            <a:ahLst/>
            <a:cxnLst/>
            <a:rect l="l" t="t" r="r" b="b"/>
            <a:pathLst>
              <a:path w="6141" h="6730" extrusionOk="0">
                <a:moveTo>
                  <a:pt x="1551" y="2823"/>
                </a:moveTo>
                <a:cubicBezTo>
                  <a:pt x="1581" y="2844"/>
                  <a:pt x="1609" y="2867"/>
                  <a:pt x="1634" y="2893"/>
                </a:cubicBezTo>
                <a:lnTo>
                  <a:pt x="1634" y="2893"/>
                </a:lnTo>
                <a:cubicBezTo>
                  <a:pt x="1609" y="2867"/>
                  <a:pt x="1581" y="2843"/>
                  <a:pt x="1551" y="2823"/>
                </a:cubicBezTo>
                <a:close/>
                <a:moveTo>
                  <a:pt x="599" y="5016"/>
                </a:moveTo>
                <a:cubicBezTo>
                  <a:pt x="551" y="5016"/>
                  <a:pt x="503" y="5019"/>
                  <a:pt x="455" y="5025"/>
                </a:cubicBezTo>
                <a:cubicBezTo>
                  <a:pt x="359" y="5036"/>
                  <a:pt x="266" y="5055"/>
                  <a:pt x="175" y="5083"/>
                </a:cubicBezTo>
                <a:lnTo>
                  <a:pt x="175" y="5083"/>
                </a:lnTo>
                <a:cubicBezTo>
                  <a:pt x="264" y="5058"/>
                  <a:pt x="355" y="5039"/>
                  <a:pt x="446" y="5034"/>
                </a:cubicBezTo>
                <a:cubicBezTo>
                  <a:pt x="497" y="5028"/>
                  <a:pt x="548" y="5025"/>
                  <a:pt x="598" y="5025"/>
                </a:cubicBezTo>
                <a:cubicBezTo>
                  <a:pt x="699" y="5025"/>
                  <a:pt x="801" y="5037"/>
                  <a:pt x="902" y="5061"/>
                </a:cubicBezTo>
                <a:cubicBezTo>
                  <a:pt x="804" y="5030"/>
                  <a:pt x="702" y="5016"/>
                  <a:pt x="599" y="5016"/>
                </a:cubicBezTo>
                <a:close/>
                <a:moveTo>
                  <a:pt x="1634" y="2893"/>
                </a:moveTo>
                <a:lnTo>
                  <a:pt x="1634" y="2893"/>
                </a:lnTo>
                <a:cubicBezTo>
                  <a:pt x="1661" y="2919"/>
                  <a:pt x="1684" y="2949"/>
                  <a:pt x="1705" y="2981"/>
                </a:cubicBezTo>
                <a:cubicBezTo>
                  <a:pt x="1776" y="3070"/>
                  <a:pt x="1794" y="3195"/>
                  <a:pt x="1750" y="3302"/>
                </a:cubicBezTo>
                <a:cubicBezTo>
                  <a:pt x="1696" y="3410"/>
                  <a:pt x="1616" y="3490"/>
                  <a:pt x="1517" y="3543"/>
                </a:cubicBezTo>
                <a:cubicBezTo>
                  <a:pt x="1410" y="3597"/>
                  <a:pt x="1303" y="3633"/>
                  <a:pt x="1187" y="3651"/>
                </a:cubicBezTo>
                <a:cubicBezTo>
                  <a:pt x="1071" y="3673"/>
                  <a:pt x="955" y="3684"/>
                  <a:pt x="839" y="3684"/>
                </a:cubicBezTo>
                <a:cubicBezTo>
                  <a:pt x="723" y="3684"/>
                  <a:pt x="607" y="3673"/>
                  <a:pt x="491" y="3651"/>
                </a:cubicBezTo>
                <a:lnTo>
                  <a:pt x="464" y="3651"/>
                </a:lnTo>
                <a:lnTo>
                  <a:pt x="473" y="3677"/>
                </a:lnTo>
                <a:cubicBezTo>
                  <a:pt x="474" y="3679"/>
                  <a:pt x="475" y="3681"/>
                  <a:pt x="476" y="3683"/>
                </a:cubicBezTo>
                <a:lnTo>
                  <a:pt x="476" y="3683"/>
                </a:lnTo>
                <a:lnTo>
                  <a:pt x="464" y="3695"/>
                </a:lnTo>
                <a:cubicBezTo>
                  <a:pt x="471" y="3696"/>
                  <a:pt x="477" y="3698"/>
                  <a:pt x="484" y="3699"/>
                </a:cubicBezTo>
                <a:lnTo>
                  <a:pt x="484" y="3699"/>
                </a:lnTo>
                <a:cubicBezTo>
                  <a:pt x="541" y="3818"/>
                  <a:pt x="581" y="3953"/>
                  <a:pt x="598" y="4079"/>
                </a:cubicBezTo>
                <a:cubicBezTo>
                  <a:pt x="616" y="4222"/>
                  <a:pt x="607" y="4365"/>
                  <a:pt x="571" y="4507"/>
                </a:cubicBezTo>
                <a:cubicBezTo>
                  <a:pt x="527" y="4641"/>
                  <a:pt x="455" y="4766"/>
                  <a:pt x="357" y="4873"/>
                </a:cubicBezTo>
                <a:cubicBezTo>
                  <a:pt x="313" y="4927"/>
                  <a:pt x="259" y="4971"/>
                  <a:pt x="197" y="5016"/>
                </a:cubicBezTo>
                <a:cubicBezTo>
                  <a:pt x="143" y="5052"/>
                  <a:pt x="81" y="5087"/>
                  <a:pt x="18" y="5123"/>
                </a:cubicBezTo>
                <a:lnTo>
                  <a:pt x="18" y="5134"/>
                </a:lnTo>
                <a:lnTo>
                  <a:pt x="18" y="5134"/>
                </a:lnTo>
                <a:cubicBezTo>
                  <a:pt x="12" y="5137"/>
                  <a:pt x="6" y="5139"/>
                  <a:pt x="0" y="5141"/>
                </a:cubicBezTo>
                <a:lnTo>
                  <a:pt x="9" y="5150"/>
                </a:lnTo>
                <a:cubicBezTo>
                  <a:pt x="23" y="5142"/>
                  <a:pt x="37" y="5135"/>
                  <a:pt x="50" y="5127"/>
                </a:cubicBezTo>
                <a:lnTo>
                  <a:pt x="50" y="5127"/>
                </a:lnTo>
                <a:cubicBezTo>
                  <a:pt x="92" y="5110"/>
                  <a:pt x="133" y="5096"/>
                  <a:pt x="175" y="5083"/>
                </a:cubicBezTo>
                <a:lnTo>
                  <a:pt x="175" y="5083"/>
                </a:lnTo>
                <a:cubicBezTo>
                  <a:pt x="141" y="5092"/>
                  <a:pt x="108" y="5103"/>
                  <a:pt x="75" y="5114"/>
                </a:cubicBezTo>
                <a:lnTo>
                  <a:pt x="75" y="5114"/>
                </a:lnTo>
                <a:cubicBezTo>
                  <a:pt x="115" y="5093"/>
                  <a:pt x="153" y="5072"/>
                  <a:pt x="188" y="5043"/>
                </a:cubicBezTo>
                <a:cubicBezTo>
                  <a:pt x="250" y="4998"/>
                  <a:pt x="304" y="4954"/>
                  <a:pt x="357" y="4900"/>
                </a:cubicBezTo>
                <a:cubicBezTo>
                  <a:pt x="455" y="4793"/>
                  <a:pt x="527" y="4668"/>
                  <a:pt x="571" y="4525"/>
                </a:cubicBezTo>
                <a:cubicBezTo>
                  <a:pt x="616" y="4382"/>
                  <a:pt x="625" y="4240"/>
                  <a:pt x="607" y="4097"/>
                </a:cubicBezTo>
                <a:cubicBezTo>
                  <a:pt x="582" y="3962"/>
                  <a:pt x="549" y="3828"/>
                  <a:pt x="493" y="3700"/>
                </a:cubicBezTo>
                <a:lnTo>
                  <a:pt x="493" y="3700"/>
                </a:lnTo>
                <a:cubicBezTo>
                  <a:pt x="611" y="3722"/>
                  <a:pt x="732" y="3733"/>
                  <a:pt x="852" y="3733"/>
                </a:cubicBezTo>
                <a:cubicBezTo>
                  <a:pt x="959" y="3733"/>
                  <a:pt x="1065" y="3724"/>
                  <a:pt x="1169" y="3704"/>
                </a:cubicBezTo>
                <a:cubicBezTo>
                  <a:pt x="1285" y="3686"/>
                  <a:pt x="1401" y="3651"/>
                  <a:pt x="1509" y="3588"/>
                </a:cubicBezTo>
                <a:cubicBezTo>
                  <a:pt x="1616" y="3543"/>
                  <a:pt x="1705" y="3454"/>
                  <a:pt x="1758" y="3338"/>
                </a:cubicBezTo>
                <a:cubicBezTo>
                  <a:pt x="1803" y="3222"/>
                  <a:pt x="1785" y="3088"/>
                  <a:pt x="1714" y="2990"/>
                </a:cubicBezTo>
                <a:cubicBezTo>
                  <a:pt x="1692" y="2955"/>
                  <a:pt x="1665" y="2923"/>
                  <a:pt x="1634" y="2893"/>
                </a:cubicBezTo>
                <a:close/>
                <a:moveTo>
                  <a:pt x="902" y="5061"/>
                </a:moveTo>
                <a:cubicBezTo>
                  <a:pt x="937" y="5079"/>
                  <a:pt x="973" y="5087"/>
                  <a:pt x="1018" y="5105"/>
                </a:cubicBezTo>
                <a:lnTo>
                  <a:pt x="1116" y="5150"/>
                </a:lnTo>
                <a:cubicBezTo>
                  <a:pt x="1178" y="5195"/>
                  <a:pt x="1241" y="5239"/>
                  <a:pt x="1294" y="5293"/>
                </a:cubicBezTo>
                <a:cubicBezTo>
                  <a:pt x="1348" y="5346"/>
                  <a:pt x="1401" y="5400"/>
                  <a:pt x="1446" y="5462"/>
                </a:cubicBezTo>
                <a:cubicBezTo>
                  <a:pt x="1491" y="5516"/>
                  <a:pt x="1517" y="5587"/>
                  <a:pt x="1562" y="5650"/>
                </a:cubicBezTo>
                <a:cubicBezTo>
                  <a:pt x="1500" y="5507"/>
                  <a:pt x="1410" y="5382"/>
                  <a:pt x="1294" y="5275"/>
                </a:cubicBezTo>
                <a:cubicBezTo>
                  <a:pt x="1241" y="5221"/>
                  <a:pt x="1187" y="5177"/>
                  <a:pt x="1116" y="5141"/>
                </a:cubicBezTo>
                <a:lnTo>
                  <a:pt x="1018" y="5096"/>
                </a:lnTo>
                <a:cubicBezTo>
                  <a:pt x="982" y="5079"/>
                  <a:pt x="946" y="5070"/>
                  <a:pt x="902" y="5061"/>
                </a:cubicBezTo>
                <a:close/>
                <a:moveTo>
                  <a:pt x="4008" y="0"/>
                </a:moveTo>
                <a:lnTo>
                  <a:pt x="3963" y="98"/>
                </a:lnTo>
                <a:cubicBezTo>
                  <a:pt x="3927" y="179"/>
                  <a:pt x="3883" y="268"/>
                  <a:pt x="3820" y="348"/>
                </a:cubicBezTo>
                <a:cubicBezTo>
                  <a:pt x="3767" y="429"/>
                  <a:pt x="3695" y="491"/>
                  <a:pt x="3624" y="554"/>
                </a:cubicBezTo>
                <a:cubicBezTo>
                  <a:pt x="3564" y="594"/>
                  <a:pt x="3493" y="614"/>
                  <a:pt x="3424" y="614"/>
                </a:cubicBezTo>
                <a:cubicBezTo>
                  <a:pt x="3401" y="614"/>
                  <a:pt x="3378" y="612"/>
                  <a:pt x="3356" y="607"/>
                </a:cubicBezTo>
                <a:cubicBezTo>
                  <a:pt x="3267" y="580"/>
                  <a:pt x="3178" y="536"/>
                  <a:pt x="3115" y="473"/>
                </a:cubicBezTo>
                <a:lnTo>
                  <a:pt x="3062" y="429"/>
                </a:lnTo>
                <a:lnTo>
                  <a:pt x="3070" y="491"/>
                </a:lnTo>
                <a:cubicBezTo>
                  <a:pt x="3072" y="500"/>
                  <a:pt x="3073" y="508"/>
                  <a:pt x="3074" y="516"/>
                </a:cubicBezTo>
                <a:lnTo>
                  <a:pt x="3074" y="516"/>
                </a:lnTo>
                <a:lnTo>
                  <a:pt x="3070" y="518"/>
                </a:lnTo>
                <a:cubicBezTo>
                  <a:pt x="3072" y="519"/>
                  <a:pt x="3073" y="520"/>
                  <a:pt x="3074" y="521"/>
                </a:cubicBezTo>
                <a:lnTo>
                  <a:pt x="3074" y="521"/>
                </a:lnTo>
                <a:cubicBezTo>
                  <a:pt x="3095" y="700"/>
                  <a:pt x="3077" y="885"/>
                  <a:pt x="3035" y="1062"/>
                </a:cubicBezTo>
                <a:cubicBezTo>
                  <a:pt x="2999" y="1152"/>
                  <a:pt x="2954" y="1232"/>
                  <a:pt x="2901" y="1303"/>
                </a:cubicBezTo>
                <a:cubicBezTo>
                  <a:pt x="2838" y="1384"/>
                  <a:pt x="2758" y="1428"/>
                  <a:pt x="2669" y="1437"/>
                </a:cubicBezTo>
                <a:cubicBezTo>
                  <a:pt x="2571" y="1437"/>
                  <a:pt x="2481" y="1419"/>
                  <a:pt x="2401" y="1366"/>
                </a:cubicBezTo>
                <a:cubicBezTo>
                  <a:pt x="2321" y="1321"/>
                  <a:pt x="2240" y="1268"/>
                  <a:pt x="2169" y="1196"/>
                </a:cubicBezTo>
                <a:cubicBezTo>
                  <a:pt x="2017" y="1071"/>
                  <a:pt x="1892" y="928"/>
                  <a:pt x="1776" y="777"/>
                </a:cubicBezTo>
                <a:lnTo>
                  <a:pt x="1758" y="741"/>
                </a:lnTo>
                <a:lnTo>
                  <a:pt x="1741" y="777"/>
                </a:lnTo>
                <a:cubicBezTo>
                  <a:pt x="1678" y="911"/>
                  <a:pt x="1598" y="1027"/>
                  <a:pt x="1500" y="1125"/>
                </a:cubicBezTo>
                <a:cubicBezTo>
                  <a:pt x="1393" y="1223"/>
                  <a:pt x="1277" y="1303"/>
                  <a:pt x="1143" y="1375"/>
                </a:cubicBezTo>
                <a:cubicBezTo>
                  <a:pt x="1009" y="1428"/>
                  <a:pt x="875" y="1473"/>
                  <a:pt x="732" y="1500"/>
                </a:cubicBezTo>
                <a:cubicBezTo>
                  <a:pt x="661" y="1517"/>
                  <a:pt x="589" y="1526"/>
                  <a:pt x="518" y="1526"/>
                </a:cubicBezTo>
                <a:lnTo>
                  <a:pt x="232" y="1526"/>
                </a:lnTo>
                <a:lnTo>
                  <a:pt x="293" y="1561"/>
                </a:lnTo>
                <a:lnTo>
                  <a:pt x="293" y="1561"/>
                </a:lnTo>
                <a:lnTo>
                  <a:pt x="286" y="1589"/>
                </a:lnTo>
                <a:cubicBezTo>
                  <a:pt x="306" y="1589"/>
                  <a:pt x="325" y="1589"/>
                  <a:pt x="344" y="1590"/>
                </a:cubicBezTo>
                <a:lnTo>
                  <a:pt x="344" y="1590"/>
                </a:lnTo>
                <a:cubicBezTo>
                  <a:pt x="425" y="1640"/>
                  <a:pt x="506" y="1700"/>
                  <a:pt x="580" y="1767"/>
                </a:cubicBezTo>
                <a:cubicBezTo>
                  <a:pt x="679" y="1848"/>
                  <a:pt x="750" y="1946"/>
                  <a:pt x="803" y="2053"/>
                </a:cubicBezTo>
                <a:cubicBezTo>
                  <a:pt x="857" y="2160"/>
                  <a:pt x="884" y="2276"/>
                  <a:pt x="866" y="2392"/>
                </a:cubicBezTo>
                <a:cubicBezTo>
                  <a:pt x="848" y="2517"/>
                  <a:pt x="812" y="2624"/>
                  <a:pt x="750" y="2731"/>
                </a:cubicBezTo>
                <a:lnTo>
                  <a:pt x="743" y="2746"/>
                </a:lnTo>
                <a:lnTo>
                  <a:pt x="743" y="2746"/>
                </a:lnTo>
                <a:cubicBezTo>
                  <a:pt x="739" y="2747"/>
                  <a:pt x="736" y="2748"/>
                  <a:pt x="732" y="2749"/>
                </a:cubicBezTo>
                <a:lnTo>
                  <a:pt x="738" y="2755"/>
                </a:lnTo>
                <a:lnTo>
                  <a:pt x="738" y="2755"/>
                </a:lnTo>
                <a:lnTo>
                  <a:pt x="732" y="2767"/>
                </a:lnTo>
                <a:lnTo>
                  <a:pt x="746" y="2763"/>
                </a:lnTo>
                <a:lnTo>
                  <a:pt x="746" y="2763"/>
                </a:lnTo>
                <a:lnTo>
                  <a:pt x="759" y="2776"/>
                </a:lnTo>
                <a:cubicBezTo>
                  <a:pt x="762" y="2770"/>
                  <a:pt x="766" y="2764"/>
                  <a:pt x="769" y="2758"/>
                </a:cubicBezTo>
                <a:lnTo>
                  <a:pt x="769" y="2758"/>
                </a:lnTo>
                <a:cubicBezTo>
                  <a:pt x="877" y="2723"/>
                  <a:pt x="987" y="2706"/>
                  <a:pt x="1097" y="2706"/>
                </a:cubicBezTo>
                <a:cubicBezTo>
                  <a:pt x="1214" y="2706"/>
                  <a:pt x="1331" y="2726"/>
                  <a:pt x="1446" y="2767"/>
                </a:cubicBezTo>
                <a:cubicBezTo>
                  <a:pt x="1483" y="2782"/>
                  <a:pt x="1518" y="2801"/>
                  <a:pt x="1551" y="2823"/>
                </a:cubicBezTo>
                <a:lnTo>
                  <a:pt x="1551" y="2823"/>
                </a:lnTo>
                <a:cubicBezTo>
                  <a:pt x="1516" y="2798"/>
                  <a:pt x="1477" y="2777"/>
                  <a:pt x="1437" y="2758"/>
                </a:cubicBezTo>
                <a:cubicBezTo>
                  <a:pt x="1330" y="2713"/>
                  <a:pt x="1205" y="2696"/>
                  <a:pt x="1089" y="2696"/>
                </a:cubicBezTo>
                <a:cubicBezTo>
                  <a:pt x="989" y="2696"/>
                  <a:pt x="883" y="2709"/>
                  <a:pt x="782" y="2735"/>
                </a:cubicBezTo>
                <a:lnTo>
                  <a:pt x="782" y="2735"/>
                </a:lnTo>
                <a:cubicBezTo>
                  <a:pt x="832" y="2639"/>
                  <a:pt x="868" y="2537"/>
                  <a:pt x="884" y="2428"/>
                </a:cubicBezTo>
                <a:cubicBezTo>
                  <a:pt x="893" y="2303"/>
                  <a:pt x="875" y="2178"/>
                  <a:pt x="821" y="2062"/>
                </a:cubicBezTo>
                <a:cubicBezTo>
                  <a:pt x="759" y="1955"/>
                  <a:pt x="687" y="1857"/>
                  <a:pt x="598" y="1767"/>
                </a:cubicBezTo>
                <a:cubicBezTo>
                  <a:pt x="526" y="1703"/>
                  <a:pt x="443" y="1644"/>
                  <a:pt x="357" y="1591"/>
                </a:cubicBezTo>
                <a:lnTo>
                  <a:pt x="357" y="1591"/>
                </a:lnTo>
                <a:cubicBezTo>
                  <a:pt x="383" y="1592"/>
                  <a:pt x="408" y="1593"/>
                  <a:pt x="433" y="1593"/>
                </a:cubicBezTo>
                <a:cubicBezTo>
                  <a:pt x="457" y="1593"/>
                  <a:pt x="482" y="1592"/>
                  <a:pt x="509" y="1589"/>
                </a:cubicBezTo>
                <a:cubicBezTo>
                  <a:pt x="589" y="1580"/>
                  <a:pt x="661" y="1571"/>
                  <a:pt x="732" y="1562"/>
                </a:cubicBezTo>
                <a:cubicBezTo>
                  <a:pt x="875" y="1535"/>
                  <a:pt x="1018" y="1491"/>
                  <a:pt x="1152" y="1428"/>
                </a:cubicBezTo>
                <a:cubicBezTo>
                  <a:pt x="1418" y="1308"/>
                  <a:pt x="1626" y="1097"/>
                  <a:pt x="1761" y="842"/>
                </a:cubicBezTo>
                <a:lnTo>
                  <a:pt x="1761" y="842"/>
                </a:lnTo>
                <a:cubicBezTo>
                  <a:pt x="1864" y="991"/>
                  <a:pt x="1991" y="1124"/>
                  <a:pt x="2133" y="1250"/>
                </a:cubicBezTo>
                <a:cubicBezTo>
                  <a:pt x="2205" y="1312"/>
                  <a:pt x="2285" y="1375"/>
                  <a:pt x="2374" y="1419"/>
                </a:cubicBezTo>
                <a:cubicBezTo>
                  <a:pt x="2464" y="1473"/>
                  <a:pt x="2562" y="1500"/>
                  <a:pt x="2669" y="1500"/>
                </a:cubicBezTo>
                <a:cubicBezTo>
                  <a:pt x="2767" y="1491"/>
                  <a:pt x="2865" y="1437"/>
                  <a:pt x="2928" y="1348"/>
                </a:cubicBezTo>
                <a:cubicBezTo>
                  <a:pt x="2990" y="1276"/>
                  <a:pt x="3035" y="1187"/>
                  <a:pt x="3070" y="1089"/>
                </a:cubicBezTo>
                <a:cubicBezTo>
                  <a:pt x="3119" y="921"/>
                  <a:pt x="3138" y="738"/>
                  <a:pt x="3122" y="560"/>
                </a:cubicBezTo>
                <a:lnTo>
                  <a:pt x="3122" y="560"/>
                </a:lnTo>
                <a:cubicBezTo>
                  <a:pt x="3188" y="610"/>
                  <a:pt x="3260" y="648"/>
                  <a:pt x="3338" y="670"/>
                </a:cubicBezTo>
                <a:cubicBezTo>
                  <a:pt x="3364" y="674"/>
                  <a:pt x="3390" y="676"/>
                  <a:pt x="3416" y="676"/>
                </a:cubicBezTo>
                <a:cubicBezTo>
                  <a:pt x="3496" y="676"/>
                  <a:pt x="3574" y="654"/>
                  <a:pt x="3642" y="607"/>
                </a:cubicBezTo>
                <a:cubicBezTo>
                  <a:pt x="3722" y="554"/>
                  <a:pt x="3802" y="473"/>
                  <a:pt x="3856" y="393"/>
                </a:cubicBezTo>
                <a:cubicBezTo>
                  <a:pt x="3900" y="336"/>
                  <a:pt x="3935" y="276"/>
                  <a:pt x="3967" y="214"/>
                </a:cubicBezTo>
                <a:lnTo>
                  <a:pt x="3967" y="214"/>
                </a:lnTo>
                <a:cubicBezTo>
                  <a:pt x="3975" y="291"/>
                  <a:pt x="3993" y="366"/>
                  <a:pt x="4025" y="438"/>
                </a:cubicBezTo>
                <a:cubicBezTo>
                  <a:pt x="4061" y="545"/>
                  <a:pt x="4115" y="634"/>
                  <a:pt x="4195" y="714"/>
                </a:cubicBezTo>
                <a:cubicBezTo>
                  <a:pt x="4266" y="786"/>
                  <a:pt x="4356" y="857"/>
                  <a:pt x="4454" y="902"/>
                </a:cubicBezTo>
                <a:cubicBezTo>
                  <a:pt x="4538" y="948"/>
                  <a:pt x="4629" y="981"/>
                  <a:pt x="4721" y="1000"/>
                </a:cubicBezTo>
                <a:lnTo>
                  <a:pt x="4721" y="1000"/>
                </a:lnTo>
                <a:cubicBezTo>
                  <a:pt x="4644" y="1106"/>
                  <a:pt x="4581" y="1219"/>
                  <a:pt x="4525" y="1339"/>
                </a:cubicBezTo>
                <a:cubicBezTo>
                  <a:pt x="4463" y="1464"/>
                  <a:pt x="4418" y="1607"/>
                  <a:pt x="4382" y="1749"/>
                </a:cubicBezTo>
                <a:cubicBezTo>
                  <a:pt x="4356" y="1883"/>
                  <a:pt x="4338" y="2026"/>
                  <a:pt x="4329" y="2178"/>
                </a:cubicBezTo>
                <a:cubicBezTo>
                  <a:pt x="4320" y="2321"/>
                  <a:pt x="4320" y="2463"/>
                  <a:pt x="4338" y="2606"/>
                </a:cubicBezTo>
                <a:lnTo>
                  <a:pt x="4338" y="2624"/>
                </a:lnTo>
                <a:lnTo>
                  <a:pt x="4347" y="2624"/>
                </a:lnTo>
                <a:cubicBezTo>
                  <a:pt x="4463" y="2687"/>
                  <a:pt x="4588" y="2740"/>
                  <a:pt x="4713" y="2785"/>
                </a:cubicBezTo>
                <a:cubicBezTo>
                  <a:pt x="4846" y="2820"/>
                  <a:pt x="4971" y="2838"/>
                  <a:pt x="5105" y="2856"/>
                </a:cubicBezTo>
                <a:cubicBezTo>
                  <a:pt x="5170" y="2861"/>
                  <a:pt x="5235" y="2863"/>
                  <a:pt x="5300" y="2863"/>
                </a:cubicBezTo>
                <a:cubicBezTo>
                  <a:pt x="5478" y="2863"/>
                  <a:pt x="5655" y="2846"/>
                  <a:pt x="5832" y="2810"/>
                </a:cubicBezTo>
                <a:lnTo>
                  <a:pt x="5832" y="2810"/>
                </a:lnTo>
                <a:cubicBezTo>
                  <a:pt x="5779" y="2877"/>
                  <a:pt x="5742" y="2960"/>
                  <a:pt x="5721" y="3044"/>
                </a:cubicBezTo>
                <a:cubicBezTo>
                  <a:pt x="5712" y="3160"/>
                  <a:pt x="5721" y="3267"/>
                  <a:pt x="5757" y="3374"/>
                </a:cubicBezTo>
                <a:cubicBezTo>
                  <a:pt x="5832" y="3565"/>
                  <a:pt x="5930" y="3742"/>
                  <a:pt x="6059" y="3902"/>
                </a:cubicBezTo>
                <a:lnTo>
                  <a:pt x="6059" y="3902"/>
                </a:lnTo>
                <a:cubicBezTo>
                  <a:pt x="5988" y="3907"/>
                  <a:pt x="5921" y="3924"/>
                  <a:pt x="5855" y="3954"/>
                </a:cubicBezTo>
                <a:cubicBezTo>
                  <a:pt x="5784" y="3990"/>
                  <a:pt x="5712" y="4043"/>
                  <a:pt x="5668" y="4115"/>
                </a:cubicBezTo>
                <a:cubicBezTo>
                  <a:pt x="5623" y="4177"/>
                  <a:pt x="5587" y="4257"/>
                  <a:pt x="5560" y="4338"/>
                </a:cubicBezTo>
                <a:cubicBezTo>
                  <a:pt x="5545" y="4408"/>
                  <a:pt x="5536" y="4479"/>
                  <a:pt x="5534" y="4550"/>
                </a:cubicBezTo>
                <a:lnTo>
                  <a:pt x="5534" y="4550"/>
                </a:lnTo>
                <a:cubicBezTo>
                  <a:pt x="5372" y="4484"/>
                  <a:pt x="5203" y="4435"/>
                  <a:pt x="5025" y="4409"/>
                </a:cubicBezTo>
                <a:cubicBezTo>
                  <a:pt x="4987" y="4402"/>
                  <a:pt x="4950" y="4399"/>
                  <a:pt x="4913" y="4399"/>
                </a:cubicBezTo>
                <a:cubicBezTo>
                  <a:pt x="4853" y="4399"/>
                  <a:pt x="4795" y="4407"/>
                  <a:pt x="4739" y="4418"/>
                </a:cubicBezTo>
                <a:cubicBezTo>
                  <a:pt x="4641" y="4445"/>
                  <a:pt x="4570" y="4516"/>
                  <a:pt x="4534" y="4605"/>
                </a:cubicBezTo>
                <a:cubicBezTo>
                  <a:pt x="4498" y="4695"/>
                  <a:pt x="4489" y="4793"/>
                  <a:pt x="4498" y="4891"/>
                </a:cubicBezTo>
                <a:cubicBezTo>
                  <a:pt x="4507" y="4980"/>
                  <a:pt x="4516" y="5070"/>
                  <a:pt x="4534" y="5168"/>
                </a:cubicBezTo>
                <a:cubicBezTo>
                  <a:pt x="4568" y="5337"/>
                  <a:pt x="4618" y="5507"/>
                  <a:pt x="4684" y="5677"/>
                </a:cubicBezTo>
                <a:lnTo>
                  <a:pt x="4684" y="5677"/>
                </a:lnTo>
                <a:cubicBezTo>
                  <a:pt x="4548" y="5680"/>
                  <a:pt x="4412" y="5715"/>
                  <a:pt x="4284" y="5775"/>
                </a:cubicBezTo>
                <a:cubicBezTo>
                  <a:pt x="4150" y="5837"/>
                  <a:pt x="4025" y="5917"/>
                  <a:pt x="3918" y="6016"/>
                </a:cubicBezTo>
                <a:cubicBezTo>
                  <a:pt x="3811" y="6114"/>
                  <a:pt x="3713" y="6221"/>
                  <a:pt x="3624" y="6337"/>
                </a:cubicBezTo>
                <a:cubicBezTo>
                  <a:pt x="3532" y="6437"/>
                  <a:pt x="3456" y="6553"/>
                  <a:pt x="3388" y="6669"/>
                </a:cubicBezTo>
                <a:lnTo>
                  <a:pt x="3388" y="6669"/>
                </a:lnTo>
                <a:lnTo>
                  <a:pt x="3365" y="6515"/>
                </a:lnTo>
                <a:cubicBezTo>
                  <a:pt x="3356" y="6453"/>
                  <a:pt x="3338" y="6399"/>
                  <a:pt x="3320" y="6337"/>
                </a:cubicBezTo>
                <a:cubicBezTo>
                  <a:pt x="3285" y="6221"/>
                  <a:pt x="3222" y="6114"/>
                  <a:pt x="3142" y="6025"/>
                </a:cubicBezTo>
                <a:cubicBezTo>
                  <a:pt x="2994" y="5852"/>
                  <a:pt x="2785" y="5755"/>
                  <a:pt x="2557" y="5755"/>
                </a:cubicBezTo>
                <a:cubicBezTo>
                  <a:pt x="2543" y="5755"/>
                  <a:pt x="2529" y="5755"/>
                  <a:pt x="2515" y="5756"/>
                </a:cubicBezTo>
                <a:lnTo>
                  <a:pt x="2515" y="5756"/>
                </a:lnTo>
                <a:cubicBezTo>
                  <a:pt x="2645" y="5553"/>
                  <a:pt x="2741" y="5334"/>
                  <a:pt x="2812" y="5105"/>
                </a:cubicBezTo>
                <a:cubicBezTo>
                  <a:pt x="2847" y="4989"/>
                  <a:pt x="2856" y="4864"/>
                  <a:pt x="2821" y="4748"/>
                </a:cubicBezTo>
                <a:cubicBezTo>
                  <a:pt x="2794" y="4686"/>
                  <a:pt x="2749" y="4641"/>
                  <a:pt x="2687" y="4623"/>
                </a:cubicBezTo>
                <a:cubicBezTo>
                  <a:pt x="2647" y="4610"/>
                  <a:pt x="2603" y="4602"/>
                  <a:pt x="2558" y="4602"/>
                </a:cubicBezTo>
                <a:cubicBezTo>
                  <a:pt x="2542" y="4602"/>
                  <a:pt x="2525" y="4603"/>
                  <a:pt x="2508" y="4605"/>
                </a:cubicBezTo>
                <a:cubicBezTo>
                  <a:pt x="2392" y="4632"/>
                  <a:pt x="2276" y="4686"/>
                  <a:pt x="2187" y="4775"/>
                </a:cubicBezTo>
                <a:cubicBezTo>
                  <a:pt x="2098" y="4846"/>
                  <a:pt x="2008" y="4936"/>
                  <a:pt x="1937" y="5034"/>
                </a:cubicBezTo>
                <a:cubicBezTo>
                  <a:pt x="1794" y="5221"/>
                  <a:pt x="1660" y="5436"/>
                  <a:pt x="1562" y="5650"/>
                </a:cubicBezTo>
                <a:cubicBezTo>
                  <a:pt x="1669" y="5436"/>
                  <a:pt x="1794" y="5221"/>
                  <a:pt x="1946" y="5034"/>
                </a:cubicBezTo>
                <a:cubicBezTo>
                  <a:pt x="2017" y="4936"/>
                  <a:pt x="2098" y="4855"/>
                  <a:pt x="2196" y="4775"/>
                </a:cubicBezTo>
                <a:cubicBezTo>
                  <a:pt x="2285" y="4695"/>
                  <a:pt x="2392" y="4641"/>
                  <a:pt x="2508" y="4614"/>
                </a:cubicBezTo>
                <a:cubicBezTo>
                  <a:pt x="2525" y="4612"/>
                  <a:pt x="2542" y="4611"/>
                  <a:pt x="2558" y="4611"/>
                </a:cubicBezTo>
                <a:cubicBezTo>
                  <a:pt x="2603" y="4611"/>
                  <a:pt x="2647" y="4619"/>
                  <a:pt x="2687" y="4632"/>
                </a:cubicBezTo>
                <a:cubicBezTo>
                  <a:pt x="2740" y="4650"/>
                  <a:pt x="2785" y="4695"/>
                  <a:pt x="2812" y="4748"/>
                </a:cubicBezTo>
                <a:cubicBezTo>
                  <a:pt x="2838" y="4864"/>
                  <a:pt x="2838" y="4989"/>
                  <a:pt x="2794" y="5105"/>
                </a:cubicBezTo>
                <a:cubicBezTo>
                  <a:pt x="2722" y="5328"/>
                  <a:pt x="2624" y="5552"/>
                  <a:pt x="2499" y="5757"/>
                </a:cubicBezTo>
                <a:lnTo>
                  <a:pt x="2490" y="5775"/>
                </a:lnTo>
                <a:lnTo>
                  <a:pt x="2508" y="5775"/>
                </a:lnTo>
                <a:cubicBezTo>
                  <a:pt x="2518" y="5774"/>
                  <a:pt x="2528" y="5774"/>
                  <a:pt x="2537" y="5774"/>
                </a:cubicBezTo>
                <a:cubicBezTo>
                  <a:pt x="2760" y="5774"/>
                  <a:pt x="2979" y="5871"/>
                  <a:pt x="3133" y="6042"/>
                </a:cubicBezTo>
                <a:cubicBezTo>
                  <a:pt x="3204" y="6132"/>
                  <a:pt x="3258" y="6239"/>
                  <a:pt x="3294" y="6346"/>
                </a:cubicBezTo>
                <a:cubicBezTo>
                  <a:pt x="3320" y="6408"/>
                  <a:pt x="3329" y="6462"/>
                  <a:pt x="3347" y="6515"/>
                </a:cubicBezTo>
                <a:lnTo>
                  <a:pt x="3374" y="6694"/>
                </a:lnTo>
                <a:lnTo>
                  <a:pt x="3374" y="6730"/>
                </a:lnTo>
                <a:lnTo>
                  <a:pt x="3401" y="6694"/>
                </a:lnTo>
                <a:cubicBezTo>
                  <a:pt x="3472" y="6578"/>
                  <a:pt x="3552" y="6453"/>
                  <a:pt x="3642" y="6346"/>
                </a:cubicBezTo>
                <a:cubicBezTo>
                  <a:pt x="3731" y="6230"/>
                  <a:pt x="3838" y="6132"/>
                  <a:pt x="3945" y="6033"/>
                </a:cubicBezTo>
                <a:cubicBezTo>
                  <a:pt x="4052" y="5935"/>
                  <a:pt x="4168" y="5855"/>
                  <a:pt x="4302" y="5793"/>
                </a:cubicBezTo>
                <a:cubicBezTo>
                  <a:pt x="4427" y="5730"/>
                  <a:pt x="4570" y="5703"/>
                  <a:pt x="4713" y="5703"/>
                </a:cubicBezTo>
                <a:lnTo>
                  <a:pt x="4730" y="5703"/>
                </a:lnTo>
                <a:lnTo>
                  <a:pt x="4722" y="5676"/>
                </a:lnTo>
                <a:cubicBezTo>
                  <a:pt x="4659" y="5507"/>
                  <a:pt x="4606" y="5328"/>
                  <a:pt x="4570" y="5150"/>
                </a:cubicBezTo>
                <a:cubicBezTo>
                  <a:pt x="4552" y="5061"/>
                  <a:pt x="4543" y="4971"/>
                  <a:pt x="4534" y="4882"/>
                </a:cubicBezTo>
                <a:cubicBezTo>
                  <a:pt x="4525" y="4793"/>
                  <a:pt x="4534" y="4695"/>
                  <a:pt x="4570" y="4614"/>
                </a:cubicBezTo>
                <a:cubicBezTo>
                  <a:pt x="4597" y="4525"/>
                  <a:pt x="4668" y="4472"/>
                  <a:pt x="4757" y="4445"/>
                </a:cubicBezTo>
                <a:cubicBezTo>
                  <a:pt x="4807" y="4434"/>
                  <a:pt x="4863" y="4426"/>
                  <a:pt x="4920" y="4426"/>
                </a:cubicBezTo>
                <a:cubicBezTo>
                  <a:pt x="4956" y="4426"/>
                  <a:pt x="4991" y="4429"/>
                  <a:pt x="5025" y="4436"/>
                </a:cubicBezTo>
                <a:cubicBezTo>
                  <a:pt x="5203" y="4463"/>
                  <a:pt x="5382" y="4516"/>
                  <a:pt x="5552" y="4588"/>
                </a:cubicBezTo>
                <a:lnTo>
                  <a:pt x="5578" y="4605"/>
                </a:lnTo>
                <a:lnTo>
                  <a:pt x="5578" y="4570"/>
                </a:lnTo>
                <a:cubicBezTo>
                  <a:pt x="5569" y="4409"/>
                  <a:pt x="5614" y="4257"/>
                  <a:pt x="5703" y="4124"/>
                </a:cubicBezTo>
                <a:cubicBezTo>
                  <a:pt x="5748" y="4061"/>
                  <a:pt x="5810" y="4008"/>
                  <a:pt x="5882" y="3981"/>
                </a:cubicBezTo>
                <a:cubicBezTo>
                  <a:pt x="5946" y="3949"/>
                  <a:pt x="6010" y="3931"/>
                  <a:pt x="6080" y="3928"/>
                </a:cubicBezTo>
                <a:lnTo>
                  <a:pt x="6080" y="3928"/>
                </a:lnTo>
                <a:cubicBezTo>
                  <a:pt x="6082" y="3931"/>
                  <a:pt x="6085" y="3933"/>
                  <a:pt x="6087" y="3936"/>
                </a:cubicBezTo>
                <a:lnTo>
                  <a:pt x="6091" y="3927"/>
                </a:lnTo>
                <a:lnTo>
                  <a:pt x="6091" y="3927"/>
                </a:lnTo>
                <a:cubicBezTo>
                  <a:pt x="6096" y="3927"/>
                  <a:pt x="6100" y="3927"/>
                  <a:pt x="6105" y="3927"/>
                </a:cubicBezTo>
                <a:lnTo>
                  <a:pt x="6141" y="3927"/>
                </a:lnTo>
                <a:lnTo>
                  <a:pt x="6114" y="3900"/>
                </a:lnTo>
                <a:cubicBezTo>
                  <a:pt x="5980" y="3740"/>
                  <a:pt x="5864" y="3552"/>
                  <a:pt x="5801" y="3347"/>
                </a:cubicBezTo>
                <a:cubicBezTo>
                  <a:pt x="5766" y="3249"/>
                  <a:pt x="5748" y="3142"/>
                  <a:pt x="5766" y="3044"/>
                </a:cubicBezTo>
                <a:cubicBezTo>
                  <a:pt x="5782" y="2948"/>
                  <a:pt x="5826" y="2866"/>
                  <a:pt x="5887" y="2799"/>
                </a:cubicBezTo>
                <a:lnTo>
                  <a:pt x="5887" y="2799"/>
                </a:lnTo>
                <a:cubicBezTo>
                  <a:pt x="5894" y="2797"/>
                  <a:pt x="5901" y="2795"/>
                  <a:pt x="5909" y="2794"/>
                </a:cubicBezTo>
                <a:lnTo>
                  <a:pt x="5901" y="2784"/>
                </a:lnTo>
                <a:lnTo>
                  <a:pt x="5901" y="2784"/>
                </a:lnTo>
                <a:cubicBezTo>
                  <a:pt x="5903" y="2781"/>
                  <a:pt x="5906" y="2778"/>
                  <a:pt x="5909" y="2776"/>
                </a:cubicBezTo>
                <a:lnTo>
                  <a:pt x="5971" y="2722"/>
                </a:lnTo>
                <a:lnTo>
                  <a:pt x="5891" y="2740"/>
                </a:lnTo>
                <a:cubicBezTo>
                  <a:pt x="5708" y="2779"/>
                  <a:pt x="5515" y="2804"/>
                  <a:pt x="5324" y="2804"/>
                </a:cubicBezTo>
                <a:cubicBezTo>
                  <a:pt x="5254" y="2804"/>
                  <a:pt x="5184" y="2801"/>
                  <a:pt x="5114" y="2794"/>
                </a:cubicBezTo>
                <a:cubicBezTo>
                  <a:pt x="4980" y="2785"/>
                  <a:pt x="4855" y="2758"/>
                  <a:pt x="4730" y="2722"/>
                </a:cubicBezTo>
                <a:cubicBezTo>
                  <a:pt x="4609" y="2687"/>
                  <a:pt x="4487" y="2636"/>
                  <a:pt x="4381" y="2575"/>
                </a:cubicBezTo>
                <a:lnTo>
                  <a:pt x="4381" y="2575"/>
                </a:lnTo>
                <a:cubicBezTo>
                  <a:pt x="4356" y="2294"/>
                  <a:pt x="4374" y="2013"/>
                  <a:pt x="4436" y="1741"/>
                </a:cubicBezTo>
                <a:cubicBezTo>
                  <a:pt x="4463" y="1607"/>
                  <a:pt x="4507" y="1464"/>
                  <a:pt x="4570" y="1339"/>
                </a:cubicBezTo>
                <a:cubicBezTo>
                  <a:pt x="4632" y="1214"/>
                  <a:pt x="4704" y="1089"/>
                  <a:pt x="4793" y="982"/>
                </a:cubicBezTo>
                <a:lnTo>
                  <a:pt x="4820" y="946"/>
                </a:lnTo>
                <a:lnTo>
                  <a:pt x="4775" y="937"/>
                </a:lnTo>
                <a:cubicBezTo>
                  <a:pt x="4677" y="919"/>
                  <a:pt x="4579" y="884"/>
                  <a:pt x="4489" y="839"/>
                </a:cubicBezTo>
                <a:cubicBezTo>
                  <a:pt x="4391" y="795"/>
                  <a:pt x="4311" y="732"/>
                  <a:pt x="4240" y="661"/>
                </a:cubicBezTo>
                <a:cubicBezTo>
                  <a:pt x="4168" y="589"/>
                  <a:pt x="4106" y="500"/>
                  <a:pt x="4070" y="402"/>
                </a:cubicBezTo>
                <a:cubicBezTo>
                  <a:pt x="4034" y="304"/>
                  <a:pt x="4016" y="205"/>
                  <a:pt x="4016" y="98"/>
                </a:cubicBezTo>
                <a:lnTo>
                  <a:pt x="4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1" name="Google Shape;1441;p14"/>
          <p:cNvSpPr/>
          <p:nvPr/>
        </p:nvSpPr>
        <p:spPr>
          <a:xfrm rot="4320501">
            <a:off x="2327435" y="799890"/>
            <a:ext cx="294323" cy="297457"/>
          </a:xfrm>
          <a:custGeom>
            <a:avLst/>
            <a:gdLst/>
            <a:ahLst/>
            <a:cxnLst/>
            <a:rect l="l" t="t" r="r" b="b"/>
            <a:pathLst>
              <a:path w="4482" h="4529" extrusionOk="0">
                <a:moveTo>
                  <a:pt x="2804" y="1"/>
                </a:moveTo>
                <a:cubicBezTo>
                  <a:pt x="2804" y="1"/>
                  <a:pt x="2804" y="1"/>
                  <a:pt x="2804" y="2"/>
                </a:cubicBezTo>
                <a:cubicBezTo>
                  <a:pt x="2805" y="7"/>
                  <a:pt x="2807" y="12"/>
                  <a:pt x="2808" y="17"/>
                </a:cubicBezTo>
                <a:lnTo>
                  <a:pt x="2808" y="17"/>
                </a:lnTo>
                <a:cubicBezTo>
                  <a:pt x="2806" y="7"/>
                  <a:pt x="2804" y="1"/>
                  <a:pt x="2804" y="1"/>
                </a:cubicBezTo>
                <a:close/>
                <a:moveTo>
                  <a:pt x="26" y="3498"/>
                </a:moveTo>
                <a:cubicBezTo>
                  <a:pt x="15" y="3504"/>
                  <a:pt x="7" y="3508"/>
                  <a:pt x="3" y="3509"/>
                </a:cubicBezTo>
                <a:lnTo>
                  <a:pt x="10" y="3509"/>
                </a:lnTo>
                <a:cubicBezTo>
                  <a:pt x="16" y="3506"/>
                  <a:pt x="21" y="3502"/>
                  <a:pt x="26" y="3498"/>
                </a:cubicBezTo>
                <a:close/>
                <a:moveTo>
                  <a:pt x="1" y="3509"/>
                </a:moveTo>
                <a:cubicBezTo>
                  <a:pt x="1" y="3510"/>
                  <a:pt x="1" y="3510"/>
                  <a:pt x="1" y="3510"/>
                </a:cubicBezTo>
                <a:cubicBezTo>
                  <a:pt x="1" y="3510"/>
                  <a:pt x="2" y="3510"/>
                  <a:pt x="3" y="3509"/>
                </a:cubicBezTo>
                <a:close/>
                <a:moveTo>
                  <a:pt x="2808" y="17"/>
                </a:moveTo>
                <a:cubicBezTo>
                  <a:pt x="2833" y="141"/>
                  <a:pt x="2973" y="939"/>
                  <a:pt x="3054" y="1376"/>
                </a:cubicBezTo>
                <a:cubicBezTo>
                  <a:pt x="3072" y="1456"/>
                  <a:pt x="3081" y="1554"/>
                  <a:pt x="3098" y="1626"/>
                </a:cubicBezTo>
                <a:lnTo>
                  <a:pt x="2117" y="1403"/>
                </a:lnTo>
                <a:cubicBezTo>
                  <a:pt x="1582" y="1280"/>
                  <a:pt x="151" y="1037"/>
                  <a:pt x="135" y="1037"/>
                </a:cubicBezTo>
                <a:cubicBezTo>
                  <a:pt x="135" y="1037"/>
                  <a:pt x="135" y="1037"/>
                  <a:pt x="135" y="1037"/>
                </a:cubicBezTo>
                <a:lnTo>
                  <a:pt x="1171" y="1269"/>
                </a:lnTo>
                <a:lnTo>
                  <a:pt x="2804" y="1644"/>
                </a:lnTo>
                <a:lnTo>
                  <a:pt x="3027" y="1697"/>
                </a:lnTo>
                <a:lnTo>
                  <a:pt x="2697" y="1903"/>
                </a:lnTo>
                <a:lnTo>
                  <a:pt x="1983" y="2331"/>
                </a:lnTo>
                <a:lnTo>
                  <a:pt x="680" y="3107"/>
                </a:lnTo>
                <a:cubicBezTo>
                  <a:pt x="528" y="3197"/>
                  <a:pt x="376" y="3286"/>
                  <a:pt x="234" y="3375"/>
                </a:cubicBezTo>
                <a:lnTo>
                  <a:pt x="82" y="3464"/>
                </a:lnTo>
                <a:cubicBezTo>
                  <a:pt x="68" y="3472"/>
                  <a:pt x="47" y="3484"/>
                  <a:pt x="26" y="3498"/>
                </a:cubicBezTo>
                <a:lnTo>
                  <a:pt x="26" y="3498"/>
                </a:lnTo>
                <a:cubicBezTo>
                  <a:pt x="225" y="3404"/>
                  <a:pt x="1529" y="2737"/>
                  <a:pt x="1911" y="2509"/>
                </a:cubicBezTo>
                <a:cubicBezTo>
                  <a:pt x="2295" y="2277"/>
                  <a:pt x="2697" y="2036"/>
                  <a:pt x="3081" y="1795"/>
                </a:cubicBezTo>
                <a:lnTo>
                  <a:pt x="3081" y="1795"/>
                </a:lnTo>
                <a:cubicBezTo>
                  <a:pt x="3000" y="2072"/>
                  <a:pt x="2911" y="2358"/>
                  <a:pt x="2831" y="2625"/>
                </a:cubicBezTo>
                <a:cubicBezTo>
                  <a:pt x="2679" y="3143"/>
                  <a:pt x="2536" y="3652"/>
                  <a:pt x="2384" y="4170"/>
                </a:cubicBezTo>
                <a:lnTo>
                  <a:pt x="2286" y="4527"/>
                </a:lnTo>
                <a:cubicBezTo>
                  <a:pt x="2286" y="4528"/>
                  <a:pt x="2285" y="4529"/>
                  <a:pt x="2285" y="4529"/>
                </a:cubicBezTo>
                <a:cubicBezTo>
                  <a:pt x="2285" y="4529"/>
                  <a:pt x="2514" y="3960"/>
                  <a:pt x="2643" y="3598"/>
                </a:cubicBezTo>
                <a:cubicBezTo>
                  <a:pt x="2813" y="3107"/>
                  <a:pt x="2956" y="2590"/>
                  <a:pt x="3107" y="2072"/>
                </a:cubicBezTo>
                <a:cubicBezTo>
                  <a:pt x="3134" y="1974"/>
                  <a:pt x="3170" y="1867"/>
                  <a:pt x="3197" y="1760"/>
                </a:cubicBezTo>
                <a:lnTo>
                  <a:pt x="3786" y="2286"/>
                </a:lnTo>
                <a:cubicBezTo>
                  <a:pt x="3955" y="2447"/>
                  <a:pt x="4384" y="2777"/>
                  <a:pt x="4384" y="2777"/>
                </a:cubicBezTo>
                <a:cubicBezTo>
                  <a:pt x="4384" y="2777"/>
                  <a:pt x="3679" y="2090"/>
                  <a:pt x="3330" y="1787"/>
                </a:cubicBezTo>
                <a:lnTo>
                  <a:pt x="3241" y="1706"/>
                </a:lnTo>
                <a:lnTo>
                  <a:pt x="3313" y="1662"/>
                </a:lnTo>
                <a:cubicBezTo>
                  <a:pt x="3705" y="1421"/>
                  <a:pt x="4116" y="1126"/>
                  <a:pt x="4348" y="716"/>
                </a:cubicBezTo>
                <a:cubicBezTo>
                  <a:pt x="4437" y="591"/>
                  <a:pt x="4482" y="430"/>
                  <a:pt x="4473" y="269"/>
                </a:cubicBezTo>
                <a:lnTo>
                  <a:pt x="4473" y="260"/>
                </a:lnTo>
                <a:cubicBezTo>
                  <a:pt x="4473" y="234"/>
                  <a:pt x="4455" y="207"/>
                  <a:pt x="4419" y="198"/>
                </a:cubicBezTo>
                <a:cubicBezTo>
                  <a:pt x="4415" y="193"/>
                  <a:pt x="4404" y="189"/>
                  <a:pt x="4394" y="189"/>
                </a:cubicBezTo>
                <a:cubicBezTo>
                  <a:pt x="4384" y="189"/>
                  <a:pt x="4375" y="193"/>
                  <a:pt x="4375" y="207"/>
                </a:cubicBezTo>
                <a:cubicBezTo>
                  <a:pt x="4384" y="332"/>
                  <a:pt x="4357" y="457"/>
                  <a:pt x="4294" y="564"/>
                </a:cubicBezTo>
                <a:cubicBezTo>
                  <a:pt x="4107" y="948"/>
                  <a:pt x="3741" y="1233"/>
                  <a:pt x="3393" y="1465"/>
                </a:cubicBezTo>
                <a:cubicBezTo>
                  <a:pt x="3322" y="1510"/>
                  <a:pt x="3259" y="1554"/>
                  <a:pt x="3188" y="1599"/>
                </a:cubicBezTo>
                <a:cubicBezTo>
                  <a:pt x="3072" y="1135"/>
                  <a:pt x="2965" y="671"/>
                  <a:pt x="2857" y="216"/>
                </a:cubicBezTo>
                <a:cubicBezTo>
                  <a:pt x="2841" y="150"/>
                  <a:pt x="2824" y="83"/>
                  <a:pt x="2808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2" name="Google Shape;1442;p14"/>
          <p:cNvSpPr/>
          <p:nvPr/>
        </p:nvSpPr>
        <p:spPr>
          <a:xfrm rot="-4312710">
            <a:off x="1192918" y="2233705"/>
            <a:ext cx="388887" cy="35524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3" name="Google Shape;1443;p14"/>
          <p:cNvSpPr/>
          <p:nvPr/>
        </p:nvSpPr>
        <p:spPr>
          <a:xfrm rot="-4312710">
            <a:off x="1185495" y="2163523"/>
            <a:ext cx="494079" cy="397136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4" name="Google Shape;1444;p14"/>
          <p:cNvSpPr/>
          <p:nvPr/>
        </p:nvSpPr>
        <p:spPr>
          <a:xfrm rot="-4312710">
            <a:off x="1195023" y="2321227"/>
            <a:ext cx="252368" cy="280544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5" name="Google Shape;1445;p14"/>
          <p:cNvSpPr/>
          <p:nvPr/>
        </p:nvSpPr>
        <p:spPr>
          <a:xfrm rot="-4312710">
            <a:off x="1195900" y="2229969"/>
            <a:ext cx="384809" cy="359044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6" name="Google Shape;1446;p14"/>
          <p:cNvSpPr/>
          <p:nvPr/>
        </p:nvSpPr>
        <p:spPr>
          <a:xfrm rot="6479528" flipH="1">
            <a:off x="1247575" y="4170404"/>
            <a:ext cx="564291" cy="505592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7" name="Google Shape;1447;p14"/>
          <p:cNvSpPr/>
          <p:nvPr/>
        </p:nvSpPr>
        <p:spPr>
          <a:xfrm rot="6479528" flipH="1">
            <a:off x="1160973" y="4045014"/>
            <a:ext cx="716929" cy="565213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8" name="Google Shape;1448;p14"/>
          <p:cNvSpPr/>
          <p:nvPr/>
        </p:nvSpPr>
        <p:spPr>
          <a:xfrm rot="6479528" flipH="1">
            <a:off x="1380298" y="4337635"/>
            <a:ext cx="366197" cy="399276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9" name="Google Shape;1449;p14"/>
          <p:cNvSpPr/>
          <p:nvPr/>
        </p:nvSpPr>
        <p:spPr>
          <a:xfrm rot="6479528" flipH="1">
            <a:off x="1251007" y="4164749"/>
            <a:ext cx="558373" cy="511000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0" name="Google Shape;1450;p14"/>
          <p:cNvSpPr/>
          <p:nvPr/>
        </p:nvSpPr>
        <p:spPr>
          <a:xfrm rot="-6479572">
            <a:off x="10333983" y="2678874"/>
            <a:ext cx="484396" cy="43400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1" name="Google Shape;1451;p14"/>
          <p:cNvSpPr/>
          <p:nvPr/>
        </p:nvSpPr>
        <p:spPr>
          <a:xfrm rot="-6479572">
            <a:off x="10277295" y="2571237"/>
            <a:ext cx="615424" cy="485183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2" name="Google Shape;1452;p14"/>
          <p:cNvSpPr/>
          <p:nvPr/>
        </p:nvSpPr>
        <p:spPr>
          <a:xfrm rot="-6479572">
            <a:off x="10390099" y="2822427"/>
            <a:ext cx="314349" cy="342743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3" name="Google Shape;1453;p14"/>
          <p:cNvSpPr/>
          <p:nvPr/>
        </p:nvSpPr>
        <p:spPr>
          <a:xfrm rot="-6479572">
            <a:off x="10336116" y="2674021"/>
            <a:ext cx="479317" cy="438647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4" name="Google Shape;1454;p14"/>
          <p:cNvSpPr/>
          <p:nvPr/>
        </p:nvSpPr>
        <p:spPr>
          <a:xfrm rot="-4312710">
            <a:off x="9608651" y="5636571"/>
            <a:ext cx="388887" cy="35524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5" name="Google Shape;1455;p14"/>
          <p:cNvSpPr/>
          <p:nvPr/>
        </p:nvSpPr>
        <p:spPr>
          <a:xfrm rot="-4312710">
            <a:off x="9601229" y="5566389"/>
            <a:ext cx="494079" cy="397136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6" name="Google Shape;1456;p14"/>
          <p:cNvSpPr/>
          <p:nvPr/>
        </p:nvSpPr>
        <p:spPr>
          <a:xfrm rot="-4312710">
            <a:off x="9610756" y="5724093"/>
            <a:ext cx="252368" cy="280544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7" name="Google Shape;1457;p14"/>
          <p:cNvSpPr/>
          <p:nvPr/>
        </p:nvSpPr>
        <p:spPr>
          <a:xfrm rot="-4312710">
            <a:off x="9611633" y="5632835"/>
            <a:ext cx="384809" cy="359044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rgbClr val="FFECC6"/>
        </a:solidFill>
        <a:effectLst/>
      </p:bgPr>
    </p:bg>
    <p:spTree>
      <p:nvGrpSpPr>
        <p:cNvPr id="1" name="Shape 2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5" name="Google Shape;2445;p23"/>
          <p:cNvSpPr/>
          <p:nvPr/>
        </p:nvSpPr>
        <p:spPr>
          <a:xfrm>
            <a:off x="216200" y="-143073"/>
            <a:ext cx="11759611" cy="6774944"/>
          </a:xfrm>
          <a:custGeom>
            <a:avLst/>
            <a:gdLst/>
            <a:ahLst/>
            <a:cxnLst/>
            <a:rect l="l" t="t" r="r" b="b"/>
            <a:pathLst>
              <a:path w="269654" h="155353" extrusionOk="0">
                <a:moveTo>
                  <a:pt x="1394" y="0"/>
                </a:moveTo>
                <a:cubicBezTo>
                  <a:pt x="2537" y="2298"/>
                  <a:pt x="3227" y="5358"/>
                  <a:pt x="3227" y="8739"/>
                </a:cubicBezTo>
                <a:cubicBezTo>
                  <a:pt x="3227" y="13323"/>
                  <a:pt x="1941" y="17348"/>
                  <a:pt x="1" y="19622"/>
                </a:cubicBezTo>
                <a:lnTo>
                  <a:pt x="1" y="152769"/>
                </a:lnTo>
                <a:cubicBezTo>
                  <a:pt x="1" y="154138"/>
                  <a:pt x="1072" y="155257"/>
                  <a:pt x="2394" y="155257"/>
                </a:cubicBezTo>
                <a:lnTo>
                  <a:pt x="51245" y="155257"/>
                </a:lnTo>
                <a:cubicBezTo>
                  <a:pt x="51459" y="155317"/>
                  <a:pt x="51686" y="155353"/>
                  <a:pt x="51912" y="155353"/>
                </a:cubicBezTo>
                <a:lnTo>
                  <a:pt x="267260" y="155353"/>
                </a:lnTo>
                <a:cubicBezTo>
                  <a:pt x="268582" y="155353"/>
                  <a:pt x="269653" y="154233"/>
                  <a:pt x="269653" y="152864"/>
                </a:cubicBezTo>
                <a:lnTo>
                  <a:pt x="269653" y="20038"/>
                </a:lnTo>
                <a:cubicBezTo>
                  <a:pt x="267558" y="17860"/>
                  <a:pt x="266129" y="13657"/>
                  <a:pt x="266129" y="8835"/>
                </a:cubicBezTo>
                <a:cubicBezTo>
                  <a:pt x="266129" y="5406"/>
                  <a:pt x="266844" y="2298"/>
                  <a:pt x="268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6" name="Google Shape;2446;p23"/>
          <p:cNvSpPr/>
          <p:nvPr/>
        </p:nvSpPr>
        <p:spPr>
          <a:xfrm>
            <a:off x="219341" y="-143073"/>
            <a:ext cx="11752852" cy="882711"/>
          </a:xfrm>
          <a:custGeom>
            <a:avLst/>
            <a:gdLst/>
            <a:ahLst/>
            <a:cxnLst/>
            <a:rect l="l" t="t" r="r" b="b"/>
            <a:pathLst>
              <a:path w="269499" h="20241" extrusionOk="0">
                <a:moveTo>
                  <a:pt x="1405" y="0"/>
                </a:moveTo>
                <a:cubicBezTo>
                  <a:pt x="2524" y="2250"/>
                  <a:pt x="3239" y="5334"/>
                  <a:pt x="3239" y="8739"/>
                </a:cubicBezTo>
                <a:cubicBezTo>
                  <a:pt x="3239" y="13395"/>
                  <a:pt x="1881" y="17431"/>
                  <a:pt x="0" y="19622"/>
                </a:cubicBezTo>
                <a:lnTo>
                  <a:pt x="49828" y="19622"/>
                </a:lnTo>
                <a:cubicBezTo>
                  <a:pt x="49649" y="19836"/>
                  <a:pt x="49482" y="20050"/>
                  <a:pt x="49292" y="20241"/>
                </a:cubicBezTo>
                <a:lnTo>
                  <a:pt x="269498" y="20241"/>
                </a:lnTo>
                <a:lnTo>
                  <a:pt x="269498" y="20074"/>
                </a:lnTo>
                <a:cubicBezTo>
                  <a:pt x="267486" y="17848"/>
                  <a:pt x="265974" y="13776"/>
                  <a:pt x="265974" y="9085"/>
                </a:cubicBezTo>
                <a:cubicBezTo>
                  <a:pt x="265974" y="5632"/>
                  <a:pt x="266593" y="2477"/>
                  <a:pt x="267867" y="0"/>
                </a:cubicBezTo>
                <a:close/>
              </a:path>
            </a:pathLst>
          </a:custGeom>
          <a:solidFill>
            <a:srgbClr val="272425">
              <a:alpha val="2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7" name="Google Shape;2447;p23"/>
          <p:cNvSpPr/>
          <p:nvPr/>
        </p:nvSpPr>
        <p:spPr>
          <a:xfrm>
            <a:off x="474763" y="292545"/>
            <a:ext cx="10988543" cy="6090616"/>
          </a:xfrm>
          <a:custGeom>
            <a:avLst/>
            <a:gdLst/>
            <a:ahLst/>
            <a:cxnLst/>
            <a:rect l="l" t="t" r="r" b="b"/>
            <a:pathLst>
              <a:path w="251973" h="139661" extrusionOk="0">
                <a:moveTo>
                  <a:pt x="1" y="1"/>
                </a:moveTo>
                <a:lnTo>
                  <a:pt x="1" y="139661"/>
                </a:lnTo>
                <a:lnTo>
                  <a:pt x="251973" y="139661"/>
                </a:lnTo>
                <a:lnTo>
                  <a:pt x="251973" y="1"/>
                </a:lnTo>
                <a:close/>
              </a:path>
            </a:pathLst>
          </a:custGeom>
          <a:solidFill>
            <a:srgbClr val="272425">
              <a:alpha val="2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8" name="Google Shape;2448;p23"/>
          <p:cNvSpPr/>
          <p:nvPr/>
        </p:nvSpPr>
        <p:spPr>
          <a:xfrm>
            <a:off x="629535" y="287881"/>
            <a:ext cx="10932940" cy="5944697"/>
          </a:xfrm>
          <a:custGeom>
            <a:avLst/>
            <a:gdLst/>
            <a:ahLst/>
            <a:cxnLst/>
            <a:rect l="l" t="t" r="r" b="b"/>
            <a:pathLst>
              <a:path w="250698" h="136315" extrusionOk="0">
                <a:moveTo>
                  <a:pt x="0" y="0"/>
                </a:moveTo>
                <a:lnTo>
                  <a:pt x="0" y="136315"/>
                </a:lnTo>
                <a:lnTo>
                  <a:pt x="250698" y="136315"/>
                </a:lnTo>
                <a:lnTo>
                  <a:pt x="2506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2449" name="Google Shape;2449;p23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624584" y="298367"/>
            <a:ext cx="10942832" cy="5923699"/>
          </a:xfrm>
          <a:prstGeom prst="rect">
            <a:avLst/>
          </a:prstGeom>
          <a:noFill/>
          <a:ln>
            <a:noFill/>
          </a:ln>
        </p:spPr>
      </p:pic>
      <p:sp>
        <p:nvSpPr>
          <p:cNvPr id="2450" name="Google Shape;2450;p23"/>
          <p:cNvSpPr/>
          <p:nvPr/>
        </p:nvSpPr>
        <p:spPr>
          <a:xfrm>
            <a:off x="2059187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22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00"/>
                  <a:pt x="3859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1" name="Google Shape;2451;p23"/>
          <p:cNvSpPr/>
          <p:nvPr/>
        </p:nvSpPr>
        <p:spPr>
          <a:xfrm>
            <a:off x="2059187" y="370434"/>
            <a:ext cx="190619" cy="166197"/>
          </a:xfrm>
          <a:custGeom>
            <a:avLst/>
            <a:gdLst/>
            <a:ahLst/>
            <a:cxnLst/>
            <a:rect l="l" t="t" r="r" b="b"/>
            <a:pathLst>
              <a:path w="4371" h="3811" extrusionOk="0">
                <a:moveTo>
                  <a:pt x="1144" y="0"/>
                </a:moveTo>
                <a:cubicBezTo>
                  <a:pt x="513" y="0"/>
                  <a:pt x="13" y="512"/>
                  <a:pt x="1" y="1132"/>
                </a:cubicBezTo>
                <a:lnTo>
                  <a:pt x="1" y="2679"/>
                </a:lnTo>
                <a:cubicBezTo>
                  <a:pt x="13" y="3310"/>
                  <a:pt x="513" y="3810"/>
                  <a:pt x="1144" y="3810"/>
                </a:cubicBezTo>
                <a:lnTo>
                  <a:pt x="3228" y="3810"/>
                </a:lnTo>
                <a:cubicBezTo>
                  <a:pt x="3859" y="3810"/>
                  <a:pt x="4359" y="3310"/>
                  <a:pt x="4371" y="2679"/>
                </a:cubicBezTo>
                <a:lnTo>
                  <a:pt x="4371" y="1132"/>
                </a:lnTo>
                <a:cubicBezTo>
                  <a:pt x="4359" y="512"/>
                  <a:pt x="3859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2" name="Google Shape;2452;p23"/>
          <p:cNvSpPr/>
          <p:nvPr/>
        </p:nvSpPr>
        <p:spPr>
          <a:xfrm>
            <a:off x="2101035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15" y="0"/>
                </a:moveTo>
                <a:cubicBezTo>
                  <a:pt x="917" y="0"/>
                  <a:pt x="631" y="119"/>
                  <a:pt x="405" y="310"/>
                </a:cubicBezTo>
                <a:lnTo>
                  <a:pt x="381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50" y="476"/>
                  <a:pt x="238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6" y="750"/>
                  <a:pt x="84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cubicBezTo>
                  <a:pt x="1298" y="16181"/>
                  <a:pt x="1381" y="16169"/>
                  <a:pt x="1465" y="16157"/>
                </a:cubicBezTo>
                <a:lnTo>
                  <a:pt x="1501" y="16145"/>
                </a:lnTo>
                <a:cubicBezTo>
                  <a:pt x="1572" y="16121"/>
                  <a:pt x="1643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2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3" name="Google Shape;2453;p23"/>
          <p:cNvSpPr/>
          <p:nvPr/>
        </p:nvSpPr>
        <p:spPr>
          <a:xfrm>
            <a:off x="2114511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144" y="0"/>
                </a:moveTo>
                <a:cubicBezTo>
                  <a:pt x="1061" y="0"/>
                  <a:pt x="977" y="24"/>
                  <a:pt x="882" y="48"/>
                </a:cubicBezTo>
                <a:cubicBezTo>
                  <a:pt x="846" y="60"/>
                  <a:pt x="799" y="71"/>
                  <a:pt x="751" y="83"/>
                </a:cubicBezTo>
                <a:cubicBezTo>
                  <a:pt x="727" y="107"/>
                  <a:pt x="691" y="119"/>
                  <a:pt x="656" y="131"/>
                </a:cubicBezTo>
                <a:cubicBezTo>
                  <a:pt x="620" y="155"/>
                  <a:pt x="608" y="167"/>
                  <a:pt x="572" y="179"/>
                </a:cubicBezTo>
                <a:cubicBezTo>
                  <a:pt x="549" y="202"/>
                  <a:pt x="525" y="214"/>
                  <a:pt x="513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82" y="333"/>
                  <a:pt x="358" y="357"/>
                  <a:pt x="346" y="369"/>
                </a:cubicBezTo>
                <a:cubicBezTo>
                  <a:pt x="334" y="381"/>
                  <a:pt x="310" y="393"/>
                  <a:pt x="299" y="417"/>
                </a:cubicBezTo>
                <a:cubicBezTo>
                  <a:pt x="287" y="429"/>
                  <a:pt x="275" y="441"/>
                  <a:pt x="263" y="464"/>
                </a:cubicBezTo>
                <a:cubicBezTo>
                  <a:pt x="251" y="476"/>
                  <a:pt x="239" y="488"/>
                  <a:pt x="227" y="512"/>
                </a:cubicBezTo>
                <a:lnTo>
                  <a:pt x="191" y="560"/>
                </a:lnTo>
                <a:lnTo>
                  <a:pt x="168" y="607"/>
                </a:lnTo>
                <a:lnTo>
                  <a:pt x="144" y="655"/>
                </a:lnTo>
                <a:cubicBezTo>
                  <a:pt x="132" y="667"/>
                  <a:pt x="120" y="679"/>
                  <a:pt x="120" y="703"/>
                </a:cubicBez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9" y="881"/>
                </a:lnTo>
                <a:cubicBezTo>
                  <a:pt x="49" y="905"/>
                  <a:pt x="37" y="917"/>
                  <a:pt x="37" y="929"/>
                </a:cubicBezTo>
                <a:cubicBezTo>
                  <a:pt x="25" y="953"/>
                  <a:pt x="25" y="964"/>
                  <a:pt x="25" y="976"/>
                </a:cubicBezTo>
                <a:cubicBezTo>
                  <a:pt x="25" y="1000"/>
                  <a:pt x="25" y="1012"/>
                  <a:pt x="13" y="1024"/>
                </a:cubicBezTo>
                <a:cubicBezTo>
                  <a:pt x="13" y="1048"/>
                  <a:pt x="13" y="1060"/>
                  <a:pt x="13" y="1072"/>
                </a:cubicBezTo>
                <a:cubicBezTo>
                  <a:pt x="1" y="1095"/>
                  <a:pt x="13" y="1107"/>
                  <a:pt x="13" y="1119"/>
                </a:cubicBez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lnTo>
                  <a:pt x="13" y="15097"/>
                </a:lnTo>
                <a:cubicBezTo>
                  <a:pt x="13" y="15109"/>
                  <a:pt x="13" y="15121"/>
                  <a:pt x="13" y="15145"/>
                </a:cubicBezTo>
                <a:cubicBezTo>
                  <a:pt x="25" y="15157"/>
                  <a:pt x="13" y="15169"/>
                  <a:pt x="25" y="15192"/>
                </a:cubicBezTo>
                <a:cubicBezTo>
                  <a:pt x="25" y="15204"/>
                  <a:pt x="25" y="15216"/>
                  <a:pt x="37" y="15240"/>
                </a:cubicBezTo>
                <a:cubicBezTo>
                  <a:pt x="49" y="15252"/>
                  <a:pt x="37" y="15276"/>
                  <a:pt x="49" y="15288"/>
                </a:cubicBezTo>
                <a:cubicBezTo>
                  <a:pt x="49" y="15300"/>
                  <a:pt x="60" y="15323"/>
                  <a:pt x="60" y="15335"/>
                </a:cubicBezTo>
                <a:cubicBezTo>
                  <a:pt x="72" y="15347"/>
                  <a:pt x="72" y="15371"/>
                  <a:pt x="84" y="15383"/>
                </a:cubicBezTo>
                <a:cubicBezTo>
                  <a:pt x="84" y="15407"/>
                  <a:pt x="96" y="15419"/>
                  <a:pt x="96" y="15431"/>
                </a:cubicBezTo>
                <a:cubicBezTo>
                  <a:pt x="96" y="15454"/>
                  <a:pt x="108" y="15466"/>
                  <a:pt x="120" y="15478"/>
                </a:cubicBezTo>
                <a:cubicBezTo>
                  <a:pt x="132" y="15502"/>
                  <a:pt x="132" y="15514"/>
                  <a:pt x="144" y="15526"/>
                </a:cubicBezTo>
                <a:cubicBezTo>
                  <a:pt x="156" y="15550"/>
                  <a:pt x="168" y="15561"/>
                  <a:pt x="179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15" y="15645"/>
                  <a:pt x="227" y="15657"/>
                  <a:pt x="239" y="15681"/>
                </a:cubicBezTo>
                <a:cubicBezTo>
                  <a:pt x="251" y="15692"/>
                  <a:pt x="263" y="15716"/>
                  <a:pt x="275" y="15728"/>
                </a:cubicBezTo>
                <a:lnTo>
                  <a:pt x="322" y="15776"/>
                </a:lnTo>
                <a:lnTo>
                  <a:pt x="370" y="15823"/>
                </a:lnTo>
                <a:lnTo>
                  <a:pt x="418" y="15871"/>
                </a:lnTo>
                <a:cubicBezTo>
                  <a:pt x="441" y="15895"/>
                  <a:pt x="453" y="15907"/>
                  <a:pt x="477" y="15931"/>
                </a:cubicBezTo>
                <a:cubicBezTo>
                  <a:pt x="501" y="15942"/>
                  <a:pt x="525" y="15954"/>
                  <a:pt x="549" y="15978"/>
                </a:cubicBezTo>
                <a:cubicBezTo>
                  <a:pt x="608" y="16014"/>
                  <a:pt x="668" y="16050"/>
                  <a:pt x="727" y="16073"/>
                </a:cubicBezTo>
                <a:cubicBezTo>
                  <a:pt x="775" y="16097"/>
                  <a:pt x="822" y="16109"/>
                  <a:pt x="870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2" y="16169"/>
                  <a:pt x="1549" y="16133"/>
                </a:cubicBezTo>
                <a:cubicBezTo>
                  <a:pt x="1596" y="16121"/>
                  <a:pt x="1644" y="16109"/>
                  <a:pt x="1692" y="16085"/>
                </a:cubicBezTo>
                <a:cubicBezTo>
                  <a:pt x="1727" y="16073"/>
                  <a:pt x="1751" y="16062"/>
                  <a:pt x="1787" y="16038"/>
                </a:cubicBezTo>
                <a:cubicBezTo>
                  <a:pt x="1823" y="16026"/>
                  <a:pt x="1846" y="16014"/>
                  <a:pt x="1870" y="15990"/>
                </a:cubicBezTo>
                <a:lnTo>
                  <a:pt x="1942" y="15942"/>
                </a:lnTo>
                <a:lnTo>
                  <a:pt x="2001" y="15895"/>
                </a:lnTo>
                <a:lnTo>
                  <a:pt x="2061" y="15847"/>
                </a:lnTo>
                <a:lnTo>
                  <a:pt x="2108" y="15800"/>
                </a:lnTo>
                <a:lnTo>
                  <a:pt x="2144" y="15752"/>
                </a:lnTo>
                <a:cubicBezTo>
                  <a:pt x="2156" y="15740"/>
                  <a:pt x="2168" y="15716"/>
                  <a:pt x="2192" y="15704"/>
                </a:cubicBezTo>
                <a:lnTo>
                  <a:pt x="2227" y="15657"/>
                </a:lnTo>
                <a:lnTo>
                  <a:pt x="2251" y="15609"/>
                </a:lnTo>
                <a:lnTo>
                  <a:pt x="2287" y="15561"/>
                </a:lnTo>
                <a:cubicBezTo>
                  <a:pt x="2299" y="15538"/>
                  <a:pt x="2299" y="15526"/>
                  <a:pt x="2311" y="15514"/>
                </a:cubicBezTo>
                <a:cubicBezTo>
                  <a:pt x="2323" y="15490"/>
                  <a:pt x="2323" y="15478"/>
                  <a:pt x="2335" y="15466"/>
                </a:cubicBezTo>
                <a:cubicBezTo>
                  <a:pt x="2346" y="15442"/>
                  <a:pt x="2346" y="15431"/>
                  <a:pt x="2358" y="15419"/>
                </a:cubicBezTo>
                <a:cubicBezTo>
                  <a:pt x="2358" y="15395"/>
                  <a:pt x="2370" y="15383"/>
                  <a:pt x="2370" y="15371"/>
                </a:cubicBezTo>
                <a:cubicBezTo>
                  <a:pt x="2370" y="15347"/>
                  <a:pt x="2382" y="15335"/>
                  <a:pt x="2394" y="15311"/>
                </a:cubicBezTo>
                <a:cubicBezTo>
                  <a:pt x="2394" y="15300"/>
                  <a:pt x="2394" y="15288"/>
                  <a:pt x="2406" y="15264"/>
                </a:cubicBezTo>
                <a:cubicBezTo>
                  <a:pt x="2406" y="15252"/>
                  <a:pt x="2418" y="15240"/>
                  <a:pt x="2418" y="15216"/>
                </a:cubicBezTo>
                <a:cubicBezTo>
                  <a:pt x="2418" y="15204"/>
                  <a:pt x="2418" y="15192"/>
                  <a:pt x="2430" y="15169"/>
                </a:cubicBezTo>
                <a:cubicBezTo>
                  <a:pt x="2430" y="15157"/>
                  <a:pt x="2430" y="15133"/>
                  <a:pt x="2430" y="15121"/>
                </a:cubicBezTo>
                <a:cubicBezTo>
                  <a:pt x="2430" y="15109"/>
                  <a:pt x="2430" y="15085"/>
                  <a:pt x="2442" y="15073"/>
                </a:cubicBezTo>
                <a:cubicBezTo>
                  <a:pt x="2442" y="15061"/>
                  <a:pt x="2442" y="15038"/>
                  <a:pt x="2442" y="15026"/>
                </a:cubicBezTo>
                <a:lnTo>
                  <a:pt x="2442" y="14978"/>
                </a:lnTo>
                <a:lnTo>
                  <a:pt x="2442" y="1214"/>
                </a:lnTo>
                <a:lnTo>
                  <a:pt x="2454" y="1214"/>
                </a:lnTo>
                <a:lnTo>
                  <a:pt x="2454" y="1167"/>
                </a:lnTo>
                <a:lnTo>
                  <a:pt x="2454" y="1119"/>
                </a:lnTo>
                <a:lnTo>
                  <a:pt x="2454" y="1072"/>
                </a:lnTo>
                <a:cubicBezTo>
                  <a:pt x="2442" y="1060"/>
                  <a:pt x="2442" y="1036"/>
                  <a:pt x="2442" y="1024"/>
                </a:cubicBezTo>
                <a:lnTo>
                  <a:pt x="2442" y="976"/>
                </a:lnTo>
                <a:cubicBezTo>
                  <a:pt x="2442" y="964"/>
                  <a:pt x="2430" y="941"/>
                  <a:pt x="2430" y="929"/>
                </a:cubicBezTo>
                <a:cubicBezTo>
                  <a:pt x="2430" y="905"/>
                  <a:pt x="2430" y="893"/>
                  <a:pt x="2418" y="881"/>
                </a:cubicBezTo>
                <a:cubicBezTo>
                  <a:pt x="2406" y="869"/>
                  <a:pt x="2406" y="845"/>
                  <a:pt x="2406" y="833"/>
                </a:cubicBezTo>
                <a:cubicBezTo>
                  <a:pt x="2394" y="822"/>
                  <a:pt x="2394" y="798"/>
                  <a:pt x="2382" y="786"/>
                </a:cubicBezTo>
                <a:cubicBezTo>
                  <a:pt x="2382" y="762"/>
                  <a:pt x="2370" y="750"/>
                  <a:pt x="2370" y="738"/>
                </a:cubicBezTo>
                <a:cubicBezTo>
                  <a:pt x="2370" y="714"/>
                  <a:pt x="2346" y="703"/>
                  <a:pt x="2346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75" y="595"/>
                </a:cubicBezTo>
                <a:cubicBezTo>
                  <a:pt x="2263" y="572"/>
                  <a:pt x="2251" y="560"/>
                  <a:pt x="2239" y="548"/>
                </a:cubicBezTo>
                <a:cubicBezTo>
                  <a:pt x="2227" y="524"/>
                  <a:pt x="2215" y="512"/>
                  <a:pt x="2204" y="500"/>
                </a:cubicBezTo>
                <a:lnTo>
                  <a:pt x="2168" y="452"/>
                </a:lnTo>
                <a:lnTo>
                  <a:pt x="2120" y="393"/>
                </a:lnTo>
                <a:lnTo>
                  <a:pt x="2084" y="345"/>
                </a:lnTo>
                <a:lnTo>
                  <a:pt x="2025" y="298"/>
                </a:lnTo>
                <a:cubicBezTo>
                  <a:pt x="2013" y="286"/>
                  <a:pt x="1989" y="274"/>
                  <a:pt x="1965" y="250"/>
                </a:cubicBezTo>
                <a:lnTo>
                  <a:pt x="1906" y="202"/>
                </a:lnTo>
                <a:lnTo>
                  <a:pt x="1823" y="155"/>
                </a:lnTo>
                <a:cubicBezTo>
                  <a:pt x="1787" y="143"/>
                  <a:pt x="1751" y="119"/>
                  <a:pt x="1727" y="107"/>
                </a:cubicBezTo>
                <a:cubicBezTo>
                  <a:pt x="1680" y="95"/>
                  <a:pt x="1644" y="71"/>
                  <a:pt x="1596" y="60"/>
                </a:cubicBezTo>
                <a:cubicBezTo>
                  <a:pt x="1513" y="36"/>
                  <a:pt x="1430" y="12"/>
                  <a:pt x="1346" y="12"/>
                </a:cubicBezTo>
                <a:cubicBezTo>
                  <a:pt x="1311" y="0"/>
                  <a:pt x="1263" y="0"/>
                  <a:pt x="12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4" name="Google Shape;2454;p23"/>
          <p:cNvSpPr/>
          <p:nvPr/>
        </p:nvSpPr>
        <p:spPr>
          <a:xfrm>
            <a:off x="1565437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5" name="Google Shape;2455;p23"/>
          <p:cNvSpPr/>
          <p:nvPr/>
        </p:nvSpPr>
        <p:spPr>
          <a:xfrm>
            <a:off x="1565437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00" y="0"/>
                  <a:pt x="0" y="501"/>
                  <a:pt x="0" y="1132"/>
                </a:cubicBezTo>
                <a:lnTo>
                  <a:pt x="0" y="2679"/>
                </a:lnTo>
                <a:cubicBezTo>
                  <a:pt x="0" y="3298"/>
                  <a:pt x="500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298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6" name="Google Shape;2456;p23"/>
          <p:cNvSpPr/>
          <p:nvPr/>
        </p:nvSpPr>
        <p:spPr>
          <a:xfrm>
            <a:off x="1606717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27" y="0"/>
                </a:moveTo>
                <a:cubicBezTo>
                  <a:pt x="917" y="0"/>
                  <a:pt x="632" y="119"/>
                  <a:pt x="405" y="310"/>
                </a:cubicBezTo>
                <a:lnTo>
                  <a:pt x="393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63" y="476"/>
                  <a:pt x="239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20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1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4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7" name="Google Shape;2457;p23"/>
          <p:cNvSpPr/>
          <p:nvPr/>
        </p:nvSpPr>
        <p:spPr>
          <a:xfrm>
            <a:off x="1621763" y="-197585"/>
            <a:ext cx="105972" cy="705653"/>
          </a:xfrm>
          <a:custGeom>
            <a:avLst/>
            <a:gdLst/>
            <a:ahLst/>
            <a:cxnLst/>
            <a:rect l="l" t="t" r="r" b="b"/>
            <a:pathLst>
              <a:path w="2430" h="16181" extrusionOk="0">
                <a:moveTo>
                  <a:pt x="1132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87" y="71"/>
                  <a:pt x="739" y="83"/>
                </a:cubicBezTo>
                <a:cubicBezTo>
                  <a:pt x="715" y="107"/>
                  <a:pt x="680" y="119"/>
                  <a:pt x="644" y="131"/>
                </a:cubicBezTo>
                <a:lnTo>
                  <a:pt x="560" y="179"/>
                </a:lnTo>
                <a:lnTo>
                  <a:pt x="501" y="226"/>
                </a:lnTo>
                <a:cubicBezTo>
                  <a:pt x="477" y="238"/>
                  <a:pt x="453" y="262"/>
                  <a:pt x="429" y="274"/>
                </a:cubicBezTo>
                <a:lnTo>
                  <a:pt x="382" y="322"/>
                </a:lnTo>
                <a:lnTo>
                  <a:pt x="334" y="369"/>
                </a:lnTo>
                <a:cubicBezTo>
                  <a:pt x="322" y="381"/>
                  <a:pt x="310" y="393"/>
                  <a:pt x="287" y="417"/>
                </a:cubicBezTo>
                <a:lnTo>
                  <a:pt x="251" y="464"/>
                </a:lnTo>
                <a:lnTo>
                  <a:pt x="215" y="512"/>
                </a:lnTo>
                <a:lnTo>
                  <a:pt x="179" y="560"/>
                </a:lnTo>
                <a:cubicBezTo>
                  <a:pt x="179" y="572"/>
                  <a:pt x="168" y="583"/>
                  <a:pt x="156" y="607"/>
                </a:cubicBezTo>
                <a:cubicBezTo>
                  <a:pt x="144" y="619"/>
                  <a:pt x="144" y="631"/>
                  <a:pt x="132" y="655"/>
                </a:cubicBezTo>
                <a:lnTo>
                  <a:pt x="108" y="703"/>
                </a:lnTo>
                <a:lnTo>
                  <a:pt x="84" y="750"/>
                </a:lnTo>
                <a:cubicBezTo>
                  <a:pt x="84" y="762"/>
                  <a:pt x="72" y="774"/>
                  <a:pt x="72" y="786"/>
                </a:cubicBezTo>
                <a:lnTo>
                  <a:pt x="48" y="833"/>
                </a:lnTo>
                <a:lnTo>
                  <a:pt x="37" y="881"/>
                </a:lnTo>
                <a:lnTo>
                  <a:pt x="25" y="929"/>
                </a:lnTo>
                <a:cubicBezTo>
                  <a:pt x="25" y="953"/>
                  <a:pt x="13" y="964"/>
                  <a:pt x="13" y="976"/>
                </a:cubicBezTo>
                <a:cubicBezTo>
                  <a:pt x="13" y="1000"/>
                  <a:pt x="13" y="1012"/>
                  <a:pt x="13" y="1024"/>
                </a:cubicBezTo>
                <a:cubicBezTo>
                  <a:pt x="13" y="1048"/>
                  <a:pt x="13" y="1060"/>
                  <a:pt x="1" y="1072"/>
                </a:cubicBez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cubicBezTo>
                  <a:pt x="1" y="15157"/>
                  <a:pt x="1" y="15169"/>
                  <a:pt x="13" y="15192"/>
                </a:cubicBezTo>
                <a:cubicBezTo>
                  <a:pt x="25" y="15204"/>
                  <a:pt x="25" y="15216"/>
                  <a:pt x="25" y="15240"/>
                </a:cubicBezTo>
                <a:cubicBezTo>
                  <a:pt x="25" y="15252"/>
                  <a:pt x="25" y="15276"/>
                  <a:pt x="37" y="15288"/>
                </a:cubicBezTo>
                <a:cubicBezTo>
                  <a:pt x="48" y="15300"/>
                  <a:pt x="48" y="15323"/>
                  <a:pt x="48" y="15335"/>
                </a:cubicBezTo>
                <a:cubicBezTo>
                  <a:pt x="60" y="15347"/>
                  <a:pt x="60" y="15371"/>
                  <a:pt x="72" y="15383"/>
                </a:cubicBezTo>
                <a:cubicBezTo>
                  <a:pt x="72" y="15407"/>
                  <a:pt x="84" y="15419"/>
                  <a:pt x="84" y="15431"/>
                </a:cubicBezTo>
                <a:cubicBezTo>
                  <a:pt x="96" y="15454"/>
                  <a:pt x="96" y="15466"/>
                  <a:pt x="108" y="15478"/>
                </a:cubicBezTo>
                <a:cubicBezTo>
                  <a:pt x="120" y="15502"/>
                  <a:pt x="120" y="15514"/>
                  <a:pt x="132" y="15526"/>
                </a:cubicBezTo>
                <a:cubicBezTo>
                  <a:pt x="168" y="15597"/>
                  <a:pt x="156" y="15573"/>
                  <a:pt x="191" y="15633"/>
                </a:cubicBezTo>
                <a:cubicBezTo>
                  <a:pt x="203" y="15645"/>
                  <a:pt x="215" y="15669"/>
                  <a:pt x="227" y="15681"/>
                </a:cubicBezTo>
                <a:lnTo>
                  <a:pt x="263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06" y="15871"/>
                </a:lnTo>
                <a:cubicBezTo>
                  <a:pt x="429" y="15895"/>
                  <a:pt x="453" y="15907"/>
                  <a:pt x="465" y="15931"/>
                </a:cubicBezTo>
                <a:lnTo>
                  <a:pt x="537" y="15978"/>
                </a:lnTo>
                <a:cubicBezTo>
                  <a:pt x="596" y="16014"/>
                  <a:pt x="656" y="16050"/>
                  <a:pt x="715" y="16073"/>
                </a:cubicBezTo>
                <a:cubicBezTo>
                  <a:pt x="763" y="16097"/>
                  <a:pt x="810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lnTo>
                  <a:pt x="1775" y="16038"/>
                </a:lnTo>
                <a:lnTo>
                  <a:pt x="1858" y="15990"/>
                </a:lnTo>
                <a:lnTo>
                  <a:pt x="1930" y="15942"/>
                </a:lnTo>
                <a:cubicBezTo>
                  <a:pt x="1953" y="15931"/>
                  <a:pt x="1977" y="15919"/>
                  <a:pt x="1989" y="15907"/>
                </a:cubicBezTo>
                <a:lnTo>
                  <a:pt x="2049" y="15859"/>
                </a:lnTo>
                <a:cubicBezTo>
                  <a:pt x="2061" y="15835"/>
                  <a:pt x="2084" y="15823"/>
                  <a:pt x="2096" y="15812"/>
                </a:cubicBezTo>
                <a:lnTo>
                  <a:pt x="2144" y="15752"/>
                </a:lnTo>
                <a:cubicBezTo>
                  <a:pt x="2156" y="15740"/>
                  <a:pt x="2168" y="15728"/>
                  <a:pt x="2180" y="15704"/>
                </a:cubicBezTo>
                <a:cubicBezTo>
                  <a:pt x="2192" y="15692"/>
                  <a:pt x="2204" y="15681"/>
                  <a:pt x="2215" y="15657"/>
                </a:cubicBezTo>
                <a:lnTo>
                  <a:pt x="2251" y="15609"/>
                </a:lnTo>
                <a:lnTo>
                  <a:pt x="2275" y="15561"/>
                </a:lnTo>
                <a:cubicBezTo>
                  <a:pt x="2287" y="15550"/>
                  <a:pt x="2287" y="15538"/>
                  <a:pt x="2299" y="15514"/>
                </a:cubicBezTo>
                <a:cubicBezTo>
                  <a:pt x="2311" y="15502"/>
                  <a:pt x="2323" y="15478"/>
                  <a:pt x="2323" y="15466"/>
                </a:cubicBezTo>
                <a:cubicBezTo>
                  <a:pt x="2334" y="15454"/>
                  <a:pt x="2334" y="15431"/>
                  <a:pt x="2346" y="15419"/>
                </a:cubicBezTo>
                <a:cubicBezTo>
                  <a:pt x="2358" y="15407"/>
                  <a:pt x="2358" y="15383"/>
                  <a:pt x="2358" y="15371"/>
                </a:cubicBezTo>
                <a:cubicBezTo>
                  <a:pt x="2358" y="15359"/>
                  <a:pt x="2382" y="15335"/>
                  <a:pt x="2382" y="15323"/>
                </a:cubicBezTo>
                <a:cubicBezTo>
                  <a:pt x="2382" y="15311"/>
                  <a:pt x="2394" y="15288"/>
                  <a:pt x="2394" y="15276"/>
                </a:cubicBezTo>
                <a:lnTo>
                  <a:pt x="2406" y="15228"/>
                </a:lnTo>
                <a:lnTo>
                  <a:pt x="2418" y="15180"/>
                </a:lnTo>
                <a:cubicBezTo>
                  <a:pt x="2418" y="15157"/>
                  <a:pt x="2418" y="15145"/>
                  <a:pt x="2418" y="15133"/>
                </a:cubicBezTo>
                <a:cubicBezTo>
                  <a:pt x="2418" y="15109"/>
                  <a:pt x="2418" y="15097"/>
                  <a:pt x="2418" y="15085"/>
                </a:cubicBezTo>
                <a:cubicBezTo>
                  <a:pt x="2430" y="15061"/>
                  <a:pt x="2418" y="15050"/>
                  <a:pt x="2418" y="15026"/>
                </a:cubicBezTo>
                <a:lnTo>
                  <a:pt x="2418" y="14978"/>
                </a:lnTo>
                <a:lnTo>
                  <a:pt x="2418" y="14954"/>
                </a:lnTo>
                <a:lnTo>
                  <a:pt x="2418" y="1214"/>
                </a:lnTo>
                <a:lnTo>
                  <a:pt x="2430" y="1214"/>
                </a:lnTo>
                <a:lnTo>
                  <a:pt x="2430" y="1167"/>
                </a:lnTo>
                <a:lnTo>
                  <a:pt x="2430" y="1119"/>
                </a:lnTo>
                <a:lnTo>
                  <a:pt x="2430" y="1072"/>
                </a:lnTo>
                <a:cubicBezTo>
                  <a:pt x="2418" y="1060"/>
                  <a:pt x="2418" y="1036"/>
                  <a:pt x="2418" y="1024"/>
                </a:cubicBezTo>
                <a:cubicBezTo>
                  <a:pt x="2418" y="1000"/>
                  <a:pt x="2418" y="988"/>
                  <a:pt x="2406" y="976"/>
                </a:cubicBezTo>
                <a:cubicBezTo>
                  <a:pt x="2406" y="964"/>
                  <a:pt x="2406" y="941"/>
                  <a:pt x="2394" y="929"/>
                </a:cubicBezTo>
                <a:cubicBezTo>
                  <a:pt x="2394" y="917"/>
                  <a:pt x="2394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lnTo>
                  <a:pt x="2358" y="786"/>
                </a:lnTo>
                <a:lnTo>
                  <a:pt x="2334" y="738"/>
                </a:lnTo>
                <a:lnTo>
                  <a:pt x="2311" y="691"/>
                </a:lnTo>
                <a:cubicBezTo>
                  <a:pt x="2299" y="667"/>
                  <a:pt x="2299" y="655"/>
                  <a:pt x="2287" y="643"/>
                </a:cubicBezTo>
                <a:lnTo>
                  <a:pt x="2263" y="595"/>
                </a:lnTo>
                <a:lnTo>
                  <a:pt x="2227" y="548"/>
                </a:lnTo>
                <a:cubicBezTo>
                  <a:pt x="2215" y="524"/>
                  <a:pt x="2204" y="512"/>
                  <a:pt x="2192" y="500"/>
                </a:cubicBezTo>
                <a:cubicBezTo>
                  <a:pt x="2180" y="476"/>
                  <a:pt x="2168" y="464"/>
                  <a:pt x="2156" y="452"/>
                </a:cubicBezTo>
                <a:lnTo>
                  <a:pt x="2108" y="393"/>
                </a:lnTo>
                <a:lnTo>
                  <a:pt x="2073" y="345"/>
                </a:lnTo>
                <a:lnTo>
                  <a:pt x="2013" y="298"/>
                </a:lnTo>
                <a:cubicBezTo>
                  <a:pt x="2001" y="286"/>
                  <a:pt x="1977" y="274"/>
                  <a:pt x="1953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75" y="143"/>
                  <a:pt x="1739" y="119"/>
                  <a:pt x="1715" y="107"/>
                </a:cubicBezTo>
                <a:cubicBezTo>
                  <a:pt x="1668" y="95"/>
                  <a:pt x="1632" y="71"/>
                  <a:pt x="1584" y="60"/>
                </a:cubicBezTo>
                <a:cubicBezTo>
                  <a:pt x="1501" y="36"/>
                  <a:pt x="1430" y="12"/>
                  <a:pt x="1346" y="12"/>
                </a:cubicBezTo>
                <a:cubicBezTo>
                  <a:pt x="1299" y="0"/>
                  <a:pt x="1251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8" name="Google Shape;2458;p23"/>
          <p:cNvSpPr/>
          <p:nvPr/>
        </p:nvSpPr>
        <p:spPr>
          <a:xfrm>
            <a:off x="3730623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9" name="Google Shape;2459;p23"/>
          <p:cNvSpPr/>
          <p:nvPr/>
        </p:nvSpPr>
        <p:spPr>
          <a:xfrm>
            <a:off x="3741290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0" name="Google Shape;2460;p23"/>
          <p:cNvSpPr/>
          <p:nvPr/>
        </p:nvSpPr>
        <p:spPr>
          <a:xfrm>
            <a:off x="3771903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15" y="0"/>
                </a:moveTo>
                <a:cubicBezTo>
                  <a:pt x="917" y="0"/>
                  <a:pt x="632" y="119"/>
                  <a:pt x="405" y="310"/>
                </a:cubicBezTo>
                <a:lnTo>
                  <a:pt x="382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51" y="476"/>
                  <a:pt x="239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4" y="655"/>
                  <a:pt x="120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1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15" y="16181"/>
                </a:cubicBezTo>
                <a:lnTo>
                  <a:pt x="1227" y="16181"/>
                </a:lnTo>
                <a:cubicBezTo>
                  <a:pt x="1310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4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1" name="Google Shape;2461;p23"/>
          <p:cNvSpPr/>
          <p:nvPr/>
        </p:nvSpPr>
        <p:spPr>
          <a:xfrm>
            <a:off x="3786950" y="-197585"/>
            <a:ext cx="105972" cy="705653"/>
          </a:xfrm>
          <a:custGeom>
            <a:avLst/>
            <a:gdLst/>
            <a:ahLst/>
            <a:cxnLst/>
            <a:rect l="l" t="t" r="r" b="b"/>
            <a:pathLst>
              <a:path w="2430" h="16181" extrusionOk="0">
                <a:moveTo>
                  <a:pt x="1144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99" y="71"/>
                  <a:pt x="751" y="83"/>
                </a:cubicBezTo>
                <a:cubicBezTo>
                  <a:pt x="715" y="107"/>
                  <a:pt x="680" y="119"/>
                  <a:pt x="656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9" y="202"/>
                  <a:pt x="525" y="214"/>
                  <a:pt x="501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22" y="381"/>
                  <a:pt x="310" y="393"/>
                  <a:pt x="299" y="417"/>
                </a:cubicBezTo>
                <a:cubicBezTo>
                  <a:pt x="287" y="429"/>
                  <a:pt x="275" y="441"/>
                  <a:pt x="263" y="464"/>
                </a:cubicBezTo>
                <a:cubicBezTo>
                  <a:pt x="251" y="476"/>
                  <a:pt x="239" y="488"/>
                  <a:pt x="227" y="512"/>
                </a:cubicBezTo>
                <a:lnTo>
                  <a:pt x="191" y="560"/>
                </a:lnTo>
                <a:lnTo>
                  <a:pt x="156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37" y="881"/>
                </a:lnTo>
                <a:cubicBezTo>
                  <a:pt x="37" y="905"/>
                  <a:pt x="37" y="917"/>
                  <a:pt x="25" y="929"/>
                </a:cubicBezTo>
                <a:cubicBezTo>
                  <a:pt x="25" y="953"/>
                  <a:pt x="25" y="964"/>
                  <a:pt x="13" y="976"/>
                </a:cubicBezTo>
                <a:cubicBezTo>
                  <a:pt x="13" y="1000"/>
                  <a:pt x="13" y="1012"/>
                  <a:pt x="13" y="1024"/>
                </a:cubicBezTo>
                <a:cubicBezTo>
                  <a:pt x="1" y="1048"/>
                  <a:pt x="13" y="1060"/>
                  <a:pt x="13" y="1072"/>
                </a:cubicBezTo>
                <a:lnTo>
                  <a:pt x="13" y="1119"/>
                </a:ln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cubicBezTo>
                  <a:pt x="13" y="15061"/>
                  <a:pt x="13" y="15073"/>
                  <a:pt x="13" y="15097"/>
                </a:cubicBezTo>
                <a:cubicBezTo>
                  <a:pt x="13" y="15109"/>
                  <a:pt x="13" y="15121"/>
                  <a:pt x="13" y="15145"/>
                </a:cubicBezTo>
                <a:cubicBezTo>
                  <a:pt x="13" y="15157"/>
                  <a:pt x="13" y="15169"/>
                  <a:pt x="13" y="15192"/>
                </a:cubicBezTo>
                <a:cubicBezTo>
                  <a:pt x="13" y="15204"/>
                  <a:pt x="13" y="15216"/>
                  <a:pt x="25" y="15240"/>
                </a:cubicBezTo>
                <a:cubicBezTo>
                  <a:pt x="37" y="15252"/>
                  <a:pt x="37" y="15276"/>
                  <a:pt x="37" y="15288"/>
                </a:cubicBezTo>
                <a:cubicBezTo>
                  <a:pt x="49" y="15300"/>
                  <a:pt x="49" y="15323"/>
                  <a:pt x="60" y="15335"/>
                </a:cubicBezTo>
                <a:lnTo>
                  <a:pt x="72" y="15383"/>
                </a:lnTo>
                <a:cubicBezTo>
                  <a:pt x="72" y="15407"/>
                  <a:pt x="84" y="15419"/>
                  <a:pt x="96" y="15431"/>
                </a:cubicBez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2" y="15514"/>
                  <a:pt x="144" y="15526"/>
                </a:cubicBezTo>
                <a:cubicBezTo>
                  <a:pt x="144" y="15550"/>
                  <a:pt x="156" y="15561"/>
                  <a:pt x="168" y="15585"/>
                </a:cubicBezTo>
                <a:cubicBezTo>
                  <a:pt x="180" y="15597"/>
                  <a:pt x="191" y="15609"/>
                  <a:pt x="191" y="15633"/>
                </a:cubicBezTo>
                <a:lnTo>
                  <a:pt x="227" y="15681"/>
                </a:lnTo>
                <a:lnTo>
                  <a:pt x="263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18" y="15871"/>
                </a:lnTo>
                <a:cubicBezTo>
                  <a:pt x="430" y="15895"/>
                  <a:pt x="453" y="15907"/>
                  <a:pt x="477" y="15931"/>
                </a:cubicBezTo>
                <a:cubicBezTo>
                  <a:pt x="489" y="15942"/>
                  <a:pt x="513" y="15954"/>
                  <a:pt x="537" y="15978"/>
                </a:cubicBezTo>
                <a:cubicBezTo>
                  <a:pt x="596" y="16014"/>
                  <a:pt x="656" y="16050"/>
                  <a:pt x="727" y="16073"/>
                </a:cubicBezTo>
                <a:cubicBezTo>
                  <a:pt x="763" y="16097"/>
                  <a:pt x="811" y="16109"/>
                  <a:pt x="858" y="16121"/>
                </a:cubicBezTo>
                <a:cubicBezTo>
                  <a:pt x="965" y="16157"/>
                  <a:pt x="1084" y="16181"/>
                  <a:pt x="1215" y="16181"/>
                </a:cubicBezTo>
                <a:lnTo>
                  <a:pt x="1227" y="16181"/>
                </a:lnTo>
                <a:cubicBezTo>
                  <a:pt x="1323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cubicBezTo>
                  <a:pt x="1715" y="16073"/>
                  <a:pt x="1751" y="16062"/>
                  <a:pt x="1787" y="16038"/>
                </a:cubicBezTo>
                <a:cubicBezTo>
                  <a:pt x="1811" y="16026"/>
                  <a:pt x="1834" y="16014"/>
                  <a:pt x="1858" y="15990"/>
                </a:cubicBezTo>
                <a:lnTo>
                  <a:pt x="1930" y="15942"/>
                </a:lnTo>
                <a:cubicBezTo>
                  <a:pt x="1954" y="15931"/>
                  <a:pt x="1977" y="15919"/>
                  <a:pt x="2001" y="15907"/>
                </a:cubicBezTo>
                <a:cubicBezTo>
                  <a:pt x="2013" y="15883"/>
                  <a:pt x="2037" y="15871"/>
                  <a:pt x="2049" y="15859"/>
                </a:cubicBezTo>
                <a:lnTo>
                  <a:pt x="2096" y="15812"/>
                </a:lnTo>
                <a:lnTo>
                  <a:pt x="2144" y="15752"/>
                </a:lnTo>
                <a:cubicBezTo>
                  <a:pt x="2156" y="15740"/>
                  <a:pt x="2168" y="15728"/>
                  <a:pt x="2180" y="15704"/>
                </a:cubicBezTo>
                <a:lnTo>
                  <a:pt x="2215" y="15657"/>
                </a:lnTo>
                <a:lnTo>
                  <a:pt x="2251" y="15609"/>
                </a:lnTo>
                <a:lnTo>
                  <a:pt x="2275" y="15561"/>
                </a:lnTo>
                <a:cubicBezTo>
                  <a:pt x="2287" y="15550"/>
                  <a:pt x="2299" y="15538"/>
                  <a:pt x="2311" y="15514"/>
                </a:cubicBezTo>
                <a:cubicBezTo>
                  <a:pt x="2311" y="15502"/>
                  <a:pt x="2323" y="15478"/>
                  <a:pt x="2335" y="15466"/>
                </a:cubicBezTo>
                <a:cubicBezTo>
                  <a:pt x="2335" y="15454"/>
                  <a:pt x="2346" y="15431"/>
                  <a:pt x="2346" y="15419"/>
                </a:cubicBez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4" y="15311"/>
                  <a:pt x="2394" y="15288"/>
                  <a:pt x="2394" y="15276"/>
                </a:cubicBezTo>
                <a:cubicBezTo>
                  <a:pt x="2406" y="15264"/>
                  <a:pt x="2406" y="15240"/>
                  <a:pt x="2406" y="15228"/>
                </a:cubicBezTo>
                <a:cubicBezTo>
                  <a:pt x="2418" y="15204"/>
                  <a:pt x="2418" y="15192"/>
                  <a:pt x="2418" y="15180"/>
                </a:cubicBezTo>
                <a:cubicBezTo>
                  <a:pt x="2430" y="15157"/>
                  <a:pt x="2418" y="15145"/>
                  <a:pt x="2418" y="15133"/>
                </a:cubicBezTo>
                <a:lnTo>
                  <a:pt x="2418" y="15085"/>
                </a:lnTo>
                <a:lnTo>
                  <a:pt x="2418" y="15026"/>
                </a:lnTo>
                <a:lnTo>
                  <a:pt x="2418" y="14978"/>
                </a:lnTo>
                <a:lnTo>
                  <a:pt x="2418" y="1214"/>
                </a:lnTo>
                <a:lnTo>
                  <a:pt x="2418" y="1167"/>
                </a:lnTo>
                <a:lnTo>
                  <a:pt x="2418" y="1119"/>
                </a:lnTo>
                <a:cubicBezTo>
                  <a:pt x="2418" y="1107"/>
                  <a:pt x="2418" y="1084"/>
                  <a:pt x="2418" y="1072"/>
                </a:cubicBezTo>
                <a:cubicBezTo>
                  <a:pt x="2418" y="1060"/>
                  <a:pt x="2418" y="1036"/>
                  <a:pt x="2418" y="1024"/>
                </a:cubicBezTo>
                <a:cubicBezTo>
                  <a:pt x="2418" y="1012"/>
                  <a:pt x="2418" y="988"/>
                  <a:pt x="2418" y="976"/>
                </a:cubicBezTo>
                <a:cubicBezTo>
                  <a:pt x="2406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82" y="869"/>
                  <a:pt x="2382" y="845"/>
                  <a:pt x="2370" y="833"/>
                </a:cubicBezTo>
                <a:cubicBezTo>
                  <a:pt x="2370" y="822"/>
                  <a:pt x="2358" y="798"/>
                  <a:pt x="2358" y="786"/>
                </a:cubicBezTo>
                <a:cubicBezTo>
                  <a:pt x="2346" y="762"/>
                  <a:pt x="2346" y="750"/>
                  <a:pt x="2335" y="738"/>
                </a:cubicBezTo>
                <a:cubicBezTo>
                  <a:pt x="2335" y="714"/>
                  <a:pt x="2323" y="703"/>
                  <a:pt x="2311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63" y="595"/>
                </a:cubicBezTo>
                <a:cubicBezTo>
                  <a:pt x="2251" y="572"/>
                  <a:pt x="2239" y="560"/>
                  <a:pt x="2239" y="548"/>
                </a:cubicBezTo>
                <a:lnTo>
                  <a:pt x="2204" y="500"/>
                </a:lnTo>
                <a:lnTo>
                  <a:pt x="2168" y="452"/>
                </a:lnTo>
                <a:lnTo>
                  <a:pt x="2120" y="393"/>
                </a:lnTo>
                <a:lnTo>
                  <a:pt x="2073" y="345"/>
                </a:lnTo>
                <a:lnTo>
                  <a:pt x="2025" y="298"/>
                </a:lnTo>
                <a:cubicBezTo>
                  <a:pt x="2001" y="286"/>
                  <a:pt x="1977" y="274"/>
                  <a:pt x="1965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87" y="143"/>
                  <a:pt x="1751" y="119"/>
                  <a:pt x="1715" y="107"/>
                </a:cubicBezTo>
                <a:cubicBezTo>
                  <a:pt x="1680" y="95"/>
                  <a:pt x="1632" y="71"/>
                  <a:pt x="1584" y="60"/>
                </a:cubicBezTo>
                <a:cubicBezTo>
                  <a:pt x="1513" y="36"/>
                  <a:pt x="1430" y="12"/>
                  <a:pt x="1346" y="12"/>
                </a:cubicBezTo>
                <a:cubicBezTo>
                  <a:pt x="1299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2" name="Google Shape;2462;p23"/>
          <p:cNvSpPr/>
          <p:nvPr/>
        </p:nvSpPr>
        <p:spPr>
          <a:xfrm>
            <a:off x="3236829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00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46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3" name="Google Shape;2463;p23"/>
          <p:cNvSpPr/>
          <p:nvPr/>
        </p:nvSpPr>
        <p:spPr>
          <a:xfrm>
            <a:off x="3247495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00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00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46" y="3310"/>
                  <a:pt x="4358" y="2679"/>
                </a:cubicBezTo>
                <a:lnTo>
                  <a:pt x="4358" y="1132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4" name="Google Shape;2464;p23"/>
          <p:cNvSpPr/>
          <p:nvPr/>
        </p:nvSpPr>
        <p:spPr>
          <a:xfrm>
            <a:off x="3277585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87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8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9" y="917"/>
                </a:cubicBezTo>
                <a:cubicBezTo>
                  <a:pt x="49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5" y="15561"/>
                  <a:pt x="2442" y="15276"/>
                  <a:pt x="2454" y="14966"/>
                </a:cubicBezTo>
                <a:lnTo>
                  <a:pt x="2454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5" name="Google Shape;2465;p23"/>
          <p:cNvSpPr/>
          <p:nvPr/>
        </p:nvSpPr>
        <p:spPr>
          <a:xfrm>
            <a:off x="3293678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2" y="0"/>
                </a:moveTo>
                <a:cubicBezTo>
                  <a:pt x="1037" y="0"/>
                  <a:pt x="953" y="24"/>
                  <a:pt x="870" y="48"/>
                </a:cubicBezTo>
                <a:cubicBezTo>
                  <a:pt x="823" y="60"/>
                  <a:pt x="775" y="71"/>
                  <a:pt x="739" y="83"/>
                </a:cubicBezTo>
                <a:cubicBezTo>
                  <a:pt x="703" y="107"/>
                  <a:pt x="668" y="119"/>
                  <a:pt x="644" y="131"/>
                </a:cubicBezTo>
                <a:cubicBezTo>
                  <a:pt x="608" y="155"/>
                  <a:pt x="584" y="167"/>
                  <a:pt x="561" y="179"/>
                </a:cubicBezTo>
                <a:cubicBezTo>
                  <a:pt x="537" y="202"/>
                  <a:pt x="513" y="214"/>
                  <a:pt x="489" y="226"/>
                </a:cubicBezTo>
                <a:cubicBezTo>
                  <a:pt x="465" y="238"/>
                  <a:pt x="442" y="262"/>
                  <a:pt x="430" y="274"/>
                </a:cubicBezTo>
                <a:lnTo>
                  <a:pt x="370" y="322"/>
                </a:lnTo>
                <a:lnTo>
                  <a:pt x="322" y="369"/>
                </a:lnTo>
                <a:cubicBezTo>
                  <a:pt x="311" y="381"/>
                  <a:pt x="299" y="393"/>
                  <a:pt x="287" y="417"/>
                </a:cubicBezTo>
                <a:lnTo>
                  <a:pt x="239" y="464"/>
                </a:lnTo>
                <a:lnTo>
                  <a:pt x="215" y="512"/>
                </a:lnTo>
                <a:lnTo>
                  <a:pt x="180" y="560"/>
                </a:lnTo>
                <a:cubicBezTo>
                  <a:pt x="168" y="572"/>
                  <a:pt x="156" y="583"/>
                  <a:pt x="144" y="607"/>
                </a:cubicBezTo>
                <a:cubicBezTo>
                  <a:pt x="144" y="619"/>
                  <a:pt x="132" y="631"/>
                  <a:pt x="120" y="655"/>
                </a:cubicBezTo>
                <a:lnTo>
                  <a:pt x="96" y="703"/>
                </a:lnTo>
                <a:lnTo>
                  <a:pt x="72" y="750"/>
                </a:lnTo>
                <a:cubicBezTo>
                  <a:pt x="72" y="762"/>
                  <a:pt x="61" y="774"/>
                  <a:pt x="61" y="786"/>
                </a:cubicBezTo>
                <a:lnTo>
                  <a:pt x="37" y="833"/>
                </a:lnTo>
                <a:lnTo>
                  <a:pt x="25" y="881"/>
                </a:lnTo>
                <a:lnTo>
                  <a:pt x="13" y="929"/>
                </a:lnTo>
                <a:cubicBezTo>
                  <a:pt x="13" y="953"/>
                  <a:pt x="13" y="964"/>
                  <a:pt x="1" y="976"/>
                </a:cubicBezTo>
                <a:cubicBezTo>
                  <a:pt x="1" y="1000"/>
                  <a:pt x="1" y="1012"/>
                  <a:pt x="1" y="1024"/>
                </a:cubicBezTo>
                <a:cubicBezTo>
                  <a:pt x="1" y="1048"/>
                  <a:pt x="1" y="1060"/>
                  <a:pt x="1" y="1072"/>
                </a:cubicBez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cubicBezTo>
                  <a:pt x="1" y="15109"/>
                  <a:pt x="1" y="15121"/>
                  <a:pt x="1" y="15145"/>
                </a:cubicBezTo>
                <a:cubicBezTo>
                  <a:pt x="13" y="15157"/>
                  <a:pt x="1" y="15169"/>
                  <a:pt x="1" y="15192"/>
                </a:cubicBezTo>
                <a:cubicBezTo>
                  <a:pt x="1" y="15204"/>
                  <a:pt x="1" y="15216"/>
                  <a:pt x="13" y="15240"/>
                </a:cubicBezTo>
                <a:cubicBezTo>
                  <a:pt x="25" y="15252"/>
                  <a:pt x="13" y="15276"/>
                  <a:pt x="25" y="15288"/>
                </a:cubicBezTo>
                <a:cubicBezTo>
                  <a:pt x="37" y="15300"/>
                  <a:pt x="37" y="15323"/>
                  <a:pt x="49" y="15335"/>
                </a:cubicBezTo>
                <a:cubicBezTo>
                  <a:pt x="49" y="15347"/>
                  <a:pt x="49" y="15371"/>
                  <a:pt x="61" y="15383"/>
                </a:cubicBezTo>
                <a:cubicBezTo>
                  <a:pt x="61" y="15407"/>
                  <a:pt x="72" y="15419"/>
                  <a:pt x="84" y="15431"/>
                </a:cubicBezTo>
                <a:cubicBezTo>
                  <a:pt x="84" y="15454"/>
                  <a:pt x="96" y="15466"/>
                  <a:pt x="96" y="15478"/>
                </a:cubicBezTo>
                <a:cubicBezTo>
                  <a:pt x="108" y="15502"/>
                  <a:pt x="120" y="15514"/>
                  <a:pt x="120" y="15526"/>
                </a:cubicBezTo>
                <a:cubicBezTo>
                  <a:pt x="168" y="15597"/>
                  <a:pt x="144" y="15573"/>
                  <a:pt x="180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1" y="15728"/>
                </a:lnTo>
                <a:lnTo>
                  <a:pt x="299" y="15776"/>
                </a:lnTo>
                <a:lnTo>
                  <a:pt x="346" y="15823"/>
                </a:lnTo>
                <a:lnTo>
                  <a:pt x="394" y="15871"/>
                </a:lnTo>
                <a:cubicBezTo>
                  <a:pt x="418" y="15895"/>
                  <a:pt x="442" y="15907"/>
                  <a:pt x="453" y="15931"/>
                </a:cubicBezTo>
                <a:lnTo>
                  <a:pt x="525" y="15978"/>
                </a:lnTo>
                <a:cubicBezTo>
                  <a:pt x="584" y="16014"/>
                  <a:pt x="644" y="16050"/>
                  <a:pt x="715" y="16073"/>
                </a:cubicBezTo>
                <a:cubicBezTo>
                  <a:pt x="751" y="16097"/>
                  <a:pt x="799" y="16109"/>
                  <a:pt x="846" y="16121"/>
                </a:cubicBezTo>
                <a:cubicBezTo>
                  <a:pt x="953" y="16157"/>
                  <a:pt x="1073" y="16181"/>
                  <a:pt x="1192" y="16181"/>
                </a:cubicBezTo>
                <a:lnTo>
                  <a:pt x="1204" y="16181"/>
                </a:lnTo>
                <a:cubicBezTo>
                  <a:pt x="1311" y="16181"/>
                  <a:pt x="1418" y="16169"/>
                  <a:pt x="1525" y="16133"/>
                </a:cubicBezTo>
                <a:cubicBezTo>
                  <a:pt x="1573" y="16121"/>
                  <a:pt x="1620" y="16109"/>
                  <a:pt x="1668" y="16085"/>
                </a:cubicBezTo>
                <a:cubicBezTo>
                  <a:pt x="1704" y="16073"/>
                  <a:pt x="1739" y="16062"/>
                  <a:pt x="1763" y="16038"/>
                </a:cubicBezTo>
                <a:lnTo>
                  <a:pt x="1846" y="15990"/>
                </a:lnTo>
                <a:lnTo>
                  <a:pt x="1918" y="15942"/>
                </a:lnTo>
                <a:cubicBezTo>
                  <a:pt x="1942" y="15931"/>
                  <a:pt x="1966" y="15919"/>
                  <a:pt x="1989" y="15907"/>
                </a:cubicBezTo>
                <a:lnTo>
                  <a:pt x="2037" y="15859"/>
                </a:lnTo>
                <a:cubicBezTo>
                  <a:pt x="2049" y="15835"/>
                  <a:pt x="2073" y="15823"/>
                  <a:pt x="2085" y="15812"/>
                </a:cubicBezTo>
                <a:lnTo>
                  <a:pt x="2132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80" y="15692"/>
                  <a:pt x="2192" y="15681"/>
                  <a:pt x="2204" y="15657"/>
                </a:cubicBezTo>
                <a:cubicBezTo>
                  <a:pt x="2216" y="15645"/>
                  <a:pt x="2227" y="15633"/>
                  <a:pt x="2239" y="15609"/>
                </a:cubicBezTo>
                <a:lnTo>
                  <a:pt x="2263" y="15561"/>
                </a:lnTo>
                <a:lnTo>
                  <a:pt x="2287" y="15514"/>
                </a:lnTo>
                <a:cubicBezTo>
                  <a:pt x="2299" y="15502"/>
                  <a:pt x="2311" y="15478"/>
                  <a:pt x="2311" y="15466"/>
                </a:cubicBezTo>
                <a:cubicBezTo>
                  <a:pt x="2323" y="15454"/>
                  <a:pt x="2335" y="15431"/>
                  <a:pt x="2335" y="15419"/>
                </a:cubicBezTo>
                <a:cubicBezTo>
                  <a:pt x="2347" y="15407"/>
                  <a:pt x="2347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cubicBezTo>
                  <a:pt x="2382" y="15311"/>
                  <a:pt x="2382" y="15288"/>
                  <a:pt x="2382" y="15276"/>
                </a:cubicBezTo>
                <a:lnTo>
                  <a:pt x="2394" y="15228"/>
                </a:lnTo>
                <a:lnTo>
                  <a:pt x="2406" y="15180"/>
                </a:lnTo>
                <a:cubicBezTo>
                  <a:pt x="2406" y="15157"/>
                  <a:pt x="2418" y="15145"/>
                  <a:pt x="2418" y="15133"/>
                </a:cubicBezTo>
                <a:lnTo>
                  <a:pt x="2418" y="15085"/>
                </a:lnTo>
                <a:lnTo>
                  <a:pt x="2418" y="15026"/>
                </a:lnTo>
                <a:lnTo>
                  <a:pt x="2418" y="14978"/>
                </a:lnTo>
                <a:lnTo>
                  <a:pt x="2418" y="14954"/>
                </a:lnTo>
                <a:lnTo>
                  <a:pt x="2418" y="1214"/>
                </a:lnTo>
                <a:lnTo>
                  <a:pt x="2406" y="1214"/>
                </a:lnTo>
                <a:lnTo>
                  <a:pt x="2406" y="1167"/>
                </a:lnTo>
                <a:lnTo>
                  <a:pt x="2406" y="1119"/>
                </a:lnTo>
                <a:lnTo>
                  <a:pt x="2406" y="1072"/>
                </a:lnTo>
                <a:cubicBezTo>
                  <a:pt x="2406" y="1060"/>
                  <a:pt x="2406" y="1036"/>
                  <a:pt x="2406" y="1024"/>
                </a:cubicBezTo>
                <a:lnTo>
                  <a:pt x="2406" y="976"/>
                </a:lnTo>
                <a:cubicBezTo>
                  <a:pt x="2406" y="964"/>
                  <a:pt x="2394" y="941"/>
                  <a:pt x="2394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70" y="845"/>
                  <a:pt x="2358" y="833"/>
                </a:cubicBezTo>
                <a:lnTo>
                  <a:pt x="2347" y="786"/>
                </a:lnTo>
                <a:lnTo>
                  <a:pt x="2323" y="738"/>
                </a:lnTo>
                <a:cubicBezTo>
                  <a:pt x="2323" y="714"/>
                  <a:pt x="2311" y="703"/>
                  <a:pt x="2299" y="691"/>
                </a:cubicBezTo>
                <a:cubicBezTo>
                  <a:pt x="2299" y="667"/>
                  <a:pt x="2287" y="655"/>
                  <a:pt x="2275" y="643"/>
                </a:cubicBezTo>
                <a:lnTo>
                  <a:pt x="2251" y="595"/>
                </a:lnTo>
                <a:lnTo>
                  <a:pt x="2216" y="548"/>
                </a:lnTo>
                <a:cubicBezTo>
                  <a:pt x="2204" y="524"/>
                  <a:pt x="2192" y="512"/>
                  <a:pt x="2180" y="500"/>
                </a:cubicBezTo>
                <a:cubicBezTo>
                  <a:pt x="2168" y="476"/>
                  <a:pt x="2156" y="464"/>
                  <a:pt x="2144" y="452"/>
                </a:cubicBezTo>
                <a:lnTo>
                  <a:pt x="2108" y="393"/>
                </a:lnTo>
                <a:lnTo>
                  <a:pt x="2061" y="345"/>
                </a:lnTo>
                <a:lnTo>
                  <a:pt x="2001" y="298"/>
                </a:lnTo>
                <a:cubicBezTo>
                  <a:pt x="1989" y="286"/>
                  <a:pt x="1966" y="274"/>
                  <a:pt x="1942" y="250"/>
                </a:cubicBezTo>
                <a:lnTo>
                  <a:pt x="1882" y="202"/>
                </a:lnTo>
                <a:lnTo>
                  <a:pt x="1799" y="155"/>
                </a:lnTo>
                <a:cubicBezTo>
                  <a:pt x="1763" y="143"/>
                  <a:pt x="1739" y="119"/>
                  <a:pt x="1704" y="107"/>
                </a:cubicBezTo>
                <a:cubicBezTo>
                  <a:pt x="1668" y="95"/>
                  <a:pt x="1620" y="71"/>
                  <a:pt x="1573" y="60"/>
                </a:cubicBezTo>
                <a:cubicBezTo>
                  <a:pt x="1501" y="36"/>
                  <a:pt x="1418" y="12"/>
                  <a:pt x="1334" y="12"/>
                </a:cubicBezTo>
                <a:cubicBezTo>
                  <a:pt x="1287" y="0"/>
                  <a:pt x="1251" y="0"/>
                  <a:pt x="120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6" name="Google Shape;2466;p23"/>
          <p:cNvSpPr/>
          <p:nvPr/>
        </p:nvSpPr>
        <p:spPr>
          <a:xfrm>
            <a:off x="541268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7" name="Google Shape;2467;p23"/>
          <p:cNvSpPr/>
          <p:nvPr/>
        </p:nvSpPr>
        <p:spPr>
          <a:xfrm>
            <a:off x="5412681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1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8" name="Google Shape;2468;p23"/>
          <p:cNvSpPr/>
          <p:nvPr/>
        </p:nvSpPr>
        <p:spPr>
          <a:xfrm>
            <a:off x="5442772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75" y="452"/>
                  <a:pt x="263" y="476"/>
                  <a:pt x="251" y="500"/>
                </a:cubicBezTo>
                <a:cubicBezTo>
                  <a:pt x="227" y="524"/>
                  <a:pt x="203" y="560"/>
                  <a:pt x="180" y="595"/>
                </a:cubicBezTo>
                <a:cubicBezTo>
                  <a:pt x="156" y="631"/>
                  <a:pt x="144" y="655"/>
                  <a:pt x="132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60" y="869"/>
                  <a:pt x="49" y="917"/>
                </a:cubicBezTo>
                <a:cubicBezTo>
                  <a:pt x="49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5" y="15561"/>
                  <a:pt x="2454" y="15276"/>
                  <a:pt x="2454" y="14966"/>
                </a:cubicBezTo>
                <a:lnTo>
                  <a:pt x="2454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9" name="Google Shape;2469;p23"/>
          <p:cNvSpPr/>
          <p:nvPr/>
        </p:nvSpPr>
        <p:spPr>
          <a:xfrm>
            <a:off x="5457337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3" y="0"/>
                </a:moveTo>
                <a:cubicBezTo>
                  <a:pt x="1048" y="0"/>
                  <a:pt x="965" y="24"/>
                  <a:pt x="881" y="48"/>
                </a:cubicBezTo>
                <a:cubicBezTo>
                  <a:pt x="834" y="60"/>
                  <a:pt x="798" y="71"/>
                  <a:pt x="750" y="83"/>
                </a:cubicBezTo>
                <a:cubicBezTo>
                  <a:pt x="715" y="107"/>
                  <a:pt x="679" y="119"/>
                  <a:pt x="655" y="131"/>
                </a:cubicBezTo>
                <a:cubicBezTo>
                  <a:pt x="619" y="155"/>
                  <a:pt x="596" y="167"/>
                  <a:pt x="572" y="179"/>
                </a:cubicBezTo>
                <a:cubicBezTo>
                  <a:pt x="548" y="202"/>
                  <a:pt x="524" y="214"/>
                  <a:pt x="500" y="226"/>
                </a:cubicBezTo>
                <a:lnTo>
                  <a:pt x="441" y="274"/>
                </a:lnTo>
                <a:lnTo>
                  <a:pt x="393" y="322"/>
                </a:lnTo>
                <a:cubicBezTo>
                  <a:pt x="369" y="333"/>
                  <a:pt x="358" y="357"/>
                  <a:pt x="346" y="369"/>
                </a:cubicBezTo>
                <a:cubicBezTo>
                  <a:pt x="322" y="381"/>
                  <a:pt x="310" y="393"/>
                  <a:pt x="298" y="417"/>
                </a:cubicBezTo>
                <a:cubicBezTo>
                  <a:pt x="286" y="429"/>
                  <a:pt x="274" y="441"/>
                  <a:pt x="262" y="464"/>
                </a:cubicBezTo>
                <a:cubicBezTo>
                  <a:pt x="250" y="476"/>
                  <a:pt x="238" y="488"/>
                  <a:pt x="227" y="512"/>
                </a:cubicBezTo>
                <a:lnTo>
                  <a:pt x="191" y="560"/>
                </a:lnTo>
                <a:lnTo>
                  <a:pt x="167" y="607"/>
                </a:lnTo>
                <a:lnTo>
                  <a:pt x="131" y="655"/>
                </a:lnTo>
                <a:lnTo>
                  <a:pt x="107" y="703"/>
                </a:lnTo>
                <a:cubicBezTo>
                  <a:pt x="107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36" y="881"/>
                </a:lnTo>
                <a:cubicBezTo>
                  <a:pt x="36" y="905"/>
                  <a:pt x="36" y="917"/>
                  <a:pt x="24" y="929"/>
                </a:cubicBezTo>
                <a:cubicBezTo>
                  <a:pt x="24" y="953"/>
                  <a:pt x="24" y="964"/>
                  <a:pt x="12" y="976"/>
                </a:cubicBezTo>
                <a:cubicBezTo>
                  <a:pt x="12" y="1000"/>
                  <a:pt x="12" y="1012"/>
                  <a:pt x="12" y="1024"/>
                </a:cubicBezTo>
                <a:cubicBezTo>
                  <a:pt x="0" y="1048"/>
                  <a:pt x="12" y="1060"/>
                  <a:pt x="12" y="1072"/>
                </a:cubicBezTo>
                <a:lnTo>
                  <a:pt x="12" y="1119"/>
                </a:lnTo>
                <a:lnTo>
                  <a:pt x="12" y="1167"/>
                </a:lnTo>
                <a:lnTo>
                  <a:pt x="12" y="1214"/>
                </a:lnTo>
                <a:lnTo>
                  <a:pt x="12" y="14954"/>
                </a:lnTo>
                <a:cubicBezTo>
                  <a:pt x="12" y="14966"/>
                  <a:pt x="12" y="14978"/>
                  <a:pt x="12" y="14990"/>
                </a:cubicBezTo>
                <a:lnTo>
                  <a:pt x="12" y="15050"/>
                </a:lnTo>
                <a:cubicBezTo>
                  <a:pt x="12" y="15061"/>
                  <a:pt x="12" y="15073"/>
                  <a:pt x="12" y="15097"/>
                </a:cubicBezTo>
                <a:cubicBezTo>
                  <a:pt x="12" y="15109"/>
                  <a:pt x="12" y="15121"/>
                  <a:pt x="12" y="15145"/>
                </a:cubicBezTo>
                <a:cubicBezTo>
                  <a:pt x="12" y="15157"/>
                  <a:pt x="12" y="15169"/>
                  <a:pt x="12" y="15192"/>
                </a:cubicBezTo>
                <a:cubicBezTo>
                  <a:pt x="12" y="15204"/>
                  <a:pt x="12" y="15216"/>
                  <a:pt x="24" y="15240"/>
                </a:cubicBezTo>
                <a:cubicBezTo>
                  <a:pt x="36" y="15252"/>
                  <a:pt x="36" y="15276"/>
                  <a:pt x="36" y="15288"/>
                </a:cubicBezTo>
                <a:cubicBezTo>
                  <a:pt x="48" y="15300"/>
                  <a:pt x="48" y="15323"/>
                  <a:pt x="60" y="15335"/>
                </a:cubicBezTo>
                <a:lnTo>
                  <a:pt x="72" y="15383"/>
                </a:lnTo>
                <a:cubicBezTo>
                  <a:pt x="72" y="15407"/>
                  <a:pt x="84" y="15419"/>
                  <a:pt x="96" y="15431"/>
                </a:cubicBezTo>
                <a:cubicBezTo>
                  <a:pt x="96" y="15454"/>
                  <a:pt x="107" y="15466"/>
                  <a:pt x="119" y="15478"/>
                </a:cubicBezTo>
                <a:cubicBezTo>
                  <a:pt x="119" y="15502"/>
                  <a:pt x="131" y="15514"/>
                  <a:pt x="143" y="15526"/>
                </a:cubicBezTo>
                <a:cubicBezTo>
                  <a:pt x="143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191" y="15633"/>
                </a:cubicBezTo>
                <a:lnTo>
                  <a:pt x="227" y="15681"/>
                </a:lnTo>
                <a:lnTo>
                  <a:pt x="262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cubicBezTo>
                  <a:pt x="500" y="15942"/>
                  <a:pt x="512" y="15954"/>
                  <a:pt x="536" y="15978"/>
                </a:cubicBezTo>
                <a:cubicBezTo>
                  <a:pt x="596" y="16014"/>
                  <a:pt x="655" y="16050"/>
                  <a:pt x="727" y="16073"/>
                </a:cubicBezTo>
                <a:cubicBezTo>
                  <a:pt x="762" y="16097"/>
                  <a:pt x="810" y="16109"/>
                  <a:pt x="858" y="16121"/>
                </a:cubicBezTo>
                <a:cubicBezTo>
                  <a:pt x="965" y="16157"/>
                  <a:pt x="1084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36" y="16133"/>
                </a:cubicBezTo>
                <a:cubicBezTo>
                  <a:pt x="1584" y="16121"/>
                  <a:pt x="1631" y="16109"/>
                  <a:pt x="1679" y="16085"/>
                </a:cubicBezTo>
                <a:cubicBezTo>
                  <a:pt x="1715" y="16073"/>
                  <a:pt x="1751" y="16062"/>
                  <a:pt x="1786" y="16038"/>
                </a:cubicBezTo>
                <a:cubicBezTo>
                  <a:pt x="1810" y="16026"/>
                  <a:pt x="1834" y="16014"/>
                  <a:pt x="1858" y="15990"/>
                </a:cubicBezTo>
                <a:lnTo>
                  <a:pt x="1929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12" y="15883"/>
                  <a:pt x="2036" y="15871"/>
                  <a:pt x="2048" y="15859"/>
                </a:cubicBezTo>
                <a:lnTo>
                  <a:pt x="2096" y="15812"/>
                </a:lnTo>
                <a:lnTo>
                  <a:pt x="2143" y="15752"/>
                </a:lnTo>
                <a:cubicBezTo>
                  <a:pt x="2155" y="15740"/>
                  <a:pt x="2167" y="15728"/>
                  <a:pt x="2179" y="15704"/>
                </a:cubicBezTo>
                <a:lnTo>
                  <a:pt x="2215" y="15657"/>
                </a:lnTo>
                <a:lnTo>
                  <a:pt x="2251" y="15609"/>
                </a:lnTo>
                <a:lnTo>
                  <a:pt x="2274" y="15561"/>
                </a:lnTo>
                <a:cubicBezTo>
                  <a:pt x="2286" y="15550"/>
                  <a:pt x="2298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cubicBezTo>
                  <a:pt x="2334" y="15454"/>
                  <a:pt x="2346" y="15431"/>
                  <a:pt x="2346" y="15419"/>
                </a:cubicBez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3" y="15311"/>
                  <a:pt x="2393" y="15288"/>
                  <a:pt x="2393" y="15276"/>
                </a:cubicBezTo>
                <a:cubicBezTo>
                  <a:pt x="2405" y="15264"/>
                  <a:pt x="2405" y="15240"/>
                  <a:pt x="2405" y="15228"/>
                </a:cubicBezTo>
                <a:cubicBezTo>
                  <a:pt x="2417" y="15204"/>
                  <a:pt x="2417" y="15192"/>
                  <a:pt x="2417" y="15180"/>
                </a:cubicBezTo>
                <a:cubicBezTo>
                  <a:pt x="2429" y="15157"/>
                  <a:pt x="2417" y="15145"/>
                  <a:pt x="2417" y="15133"/>
                </a:cubicBezTo>
                <a:lnTo>
                  <a:pt x="2417" y="15085"/>
                </a:lnTo>
                <a:lnTo>
                  <a:pt x="2417" y="15026"/>
                </a:lnTo>
                <a:lnTo>
                  <a:pt x="2417" y="14978"/>
                </a:lnTo>
                <a:lnTo>
                  <a:pt x="2417" y="1214"/>
                </a:lnTo>
                <a:lnTo>
                  <a:pt x="2441" y="1214"/>
                </a:lnTo>
                <a:lnTo>
                  <a:pt x="2441" y="1167"/>
                </a:lnTo>
                <a:lnTo>
                  <a:pt x="2441" y="1119"/>
                </a:lnTo>
                <a:cubicBezTo>
                  <a:pt x="2441" y="1107"/>
                  <a:pt x="2441" y="1084"/>
                  <a:pt x="2441" y="1072"/>
                </a:cubicBezTo>
                <a:cubicBezTo>
                  <a:pt x="2441" y="1060"/>
                  <a:pt x="2441" y="1036"/>
                  <a:pt x="2441" y="1024"/>
                </a:cubicBezTo>
                <a:cubicBezTo>
                  <a:pt x="2441" y="1012"/>
                  <a:pt x="2441" y="988"/>
                  <a:pt x="2441" y="976"/>
                </a:cubicBezTo>
                <a:cubicBezTo>
                  <a:pt x="2441" y="964"/>
                  <a:pt x="2429" y="941"/>
                  <a:pt x="2429" y="929"/>
                </a:cubicBezTo>
                <a:cubicBezTo>
                  <a:pt x="2429" y="905"/>
                  <a:pt x="2429" y="893"/>
                  <a:pt x="2417" y="881"/>
                </a:cubicBezTo>
                <a:cubicBezTo>
                  <a:pt x="2417" y="869"/>
                  <a:pt x="2405" y="845"/>
                  <a:pt x="2405" y="833"/>
                </a:cubicBezTo>
                <a:cubicBezTo>
                  <a:pt x="2405" y="810"/>
                  <a:pt x="2393" y="798"/>
                  <a:pt x="2382" y="786"/>
                </a:cubicBezTo>
                <a:cubicBezTo>
                  <a:pt x="2382" y="762"/>
                  <a:pt x="2370" y="750"/>
                  <a:pt x="2370" y="738"/>
                </a:cubicBezTo>
                <a:cubicBezTo>
                  <a:pt x="2358" y="714"/>
                  <a:pt x="2346" y="703"/>
                  <a:pt x="2346" y="691"/>
                </a:cubicBezTo>
                <a:lnTo>
                  <a:pt x="2298" y="643"/>
                </a:lnTo>
                <a:cubicBezTo>
                  <a:pt x="2286" y="619"/>
                  <a:pt x="2274" y="607"/>
                  <a:pt x="2263" y="595"/>
                </a:cubicBezTo>
                <a:cubicBezTo>
                  <a:pt x="2251" y="572"/>
                  <a:pt x="2251" y="560"/>
                  <a:pt x="2239" y="548"/>
                </a:cubicBezTo>
                <a:lnTo>
                  <a:pt x="2203" y="500"/>
                </a:lnTo>
                <a:lnTo>
                  <a:pt x="2167" y="452"/>
                </a:lnTo>
                <a:lnTo>
                  <a:pt x="2120" y="393"/>
                </a:lnTo>
                <a:lnTo>
                  <a:pt x="2072" y="345"/>
                </a:lnTo>
                <a:lnTo>
                  <a:pt x="2024" y="298"/>
                </a:lnTo>
                <a:cubicBezTo>
                  <a:pt x="2001" y="286"/>
                  <a:pt x="1977" y="274"/>
                  <a:pt x="1965" y="250"/>
                </a:cubicBezTo>
                <a:lnTo>
                  <a:pt x="1893" y="202"/>
                </a:lnTo>
                <a:lnTo>
                  <a:pt x="1810" y="155"/>
                </a:lnTo>
                <a:cubicBezTo>
                  <a:pt x="1786" y="143"/>
                  <a:pt x="1751" y="119"/>
                  <a:pt x="1715" y="107"/>
                </a:cubicBezTo>
                <a:cubicBezTo>
                  <a:pt x="1679" y="95"/>
                  <a:pt x="1631" y="71"/>
                  <a:pt x="1596" y="60"/>
                </a:cubicBezTo>
                <a:cubicBezTo>
                  <a:pt x="1512" y="36"/>
                  <a:pt x="1429" y="12"/>
                  <a:pt x="1346" y="12"/>
                </a:cubicBezTo>
                <a:cubicBezTo>
                  <a:pt x="1298" y="0"/>
                  <a:pt x="1262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0" name="Google Shape;2470;p23"/>
          <p:cNvSpPr/>
          <p:nvPr/>
        </p:nvSpPr>
        <p:spPr>
          <a:xfrm>
            <a:off x="4918363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1" name="Google Shape;2471;p23"/>
          <p:cNvSpPr/>
          <p:nvPr/>
        </p:nvSpPr>
        <p:spPr>
          <a:xfrm>
            <a:off x="4918363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44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10"/>
                </a:cubicBezTo>
                <a:lnTo>
                  <a:pt x="3227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2" name="Google Shape;2472;p23"/>
          <p:cNvSpPr/>
          <p:nvPr/>
        </p:nvSpPr>
        <p:spPr>
          <a:xfrm>
            <a:off x="4949022" y="-197585"/>
            <a:ext cx="106975" cy="705653"/>
          </a:xfrm>
          <a:custGeom>
            <a:avLst/>
            <a:gdLst/>
            <a:ahLst/>
            <a:cxnLst/>
            <a:rect l="l" t="t" r="r" b="b"/>
            <a:pathLst>
              <a:path w="2453" h="16181" extrusionOk="0">
                <a:moveTo>
                  <a:pt x="1226" y="0"/>
                </a:moveTo>
                <a:cubicBezTo>
                  <a:pt x="917" y="0"/>
                  <a:pt x="631" y="107"/>
                  <a:pt x="405" y="310"/>
                </a:cubicBezTo>
                <a:lnTo>
                  <a:pt x="381" y="333"/>
                </a:lnTo>
                <a:cubicBezTo>
                  <a:pt x="357" y="369"/>
                  <a:pt x="322" y="393"/>
                  <a:pt x="286" y="429"/>
                </a:cubicBezTo>
                <a:cubicBezTo>
                  <a:pt x="274" y="452"/>
                  <a:pt x="250" y="476"/>
                  <a:pt x="238" y="500"/>
                </a:cubicBezTo>
                <a:cubicBezTo>
                  <a:pt x="214" y="524"/>
                  <a:pt x="191" y="560"/>
                  <a:pt x="179" y="595"/>
                </a:cubicBezTo>
                <a:cubicBezTo>
                  <a:pt x="155" y="631"/>
                  <a:pt x="131" y="655"/>
                  <a:pt x="119" y="691"/>
                </a:cubicBezTo>
                <a:cubicBezTo>
                  <a:pt x="107" y="726"/>
                  <a:pt x="95" y="750"/>
                  <a:pt x="83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12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lnTo>
                  <a:pt x="1226" y="16181"/>
                </a:lnTo>
                <a:cubicBezTo>
                  <a:pt x="1310" y="16181"/>
                  <a:pt x="1393" y="16169"/>
                  <a:pt x="1476" y="16157"/>
                </a:cubicBezTo>
                <a:lnTo>
                  <a:pt x="1512" y="16145"/>
                </a:lnTo>
                <a:cubicBezTo>
                  <a:pt x="1584" y="16121"/>
                  <a:pt x="1655" y="16097"/>
                  <a:pt x="1715" y="16073"/>
                </a:cubicBezTo>
                <a:lnTo>
                  <a:pt x="1738" y="16073"/>
                </a:lnTo>
                <a:cubicBezTo>
                  <a:pt x="1881" y="16002"/>
                  <a:pt x="2012" y="15907"/>
                  <a:pt x="2119" y="15788"/>
                </a:cubicBezTo>
                <a:cubicBezTo>
                  <a:pt x="2334" y="15561"/>
                  <a:pt x="2441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5" y="0"/>
                  <a:pt x="1226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3" name="Google Shape;2473;p23"/>
          <p:cNvSpPr/>
          <p:nvPr/>
        </p:nvSpPr>
        <p:spPr>
          <a:xfrm>
            <a:off x="4964590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1" y="0"/>
                </a:moveTo>
                <a:cubicBezTo>
                  <a:pt x="1048" y="0"/>
                  <a:pt x="965" y="24"/>
                  <a:pt x="881" y="48"/>
                </a:cubicBezTo>
                <a:cubicBezTo>
                  <a:pt x="834" y="60"/>
                  <a:pt x="786" y="71"/>
                  <a:pt x="738" y="83"/>
                </a:cubicBezTo>
                <a:cubicBezTo>
                  <a:pt x="715" y="107"/>
                  <a:pt x="679" y="119"/>
                  <a:pt x="643" y="131"/>
                </a:cubicBezTo>
                <a:cubicBezTo>
                  <a:pt x="608" y="155"/>
                  <a:pt x="596" y="167"/>
                  <a:pt x="572" y="179"/>
                </a:cubicBezTo>
                <a:cubicBezTo>
                  <a:pt x="536" y="202"/>
                  <a:pt x="524" y="214"/>
                  <a:pt x="500" y="226"/>
                </a:cubicBezTo>
                <a:cubicBezTo>
                  <a:pt x="477" y="238"/>
                  <a:pt x="453" y="262"/>
                  <a:pt x="429" y="274"/>
                </a:cubicBezTo>
                <a:lnTo>
                  <a:pt x="381" y="322"/>
                </a:lnTo>
                <a:lnTo>
                  <a:pt x="334" y="369"/>
                </a:lnTo>
                <a:cubicBezTo>
                  <a:pt x="322" y="381"/>
                  <a:pt x="298" y="393"/>
                  <a:pt x="286" y="417"/>
                </a:cubicBezTo>
                <a:lnTo>
                  <a:pt x="250" y="464"/>
                </a:lnTo>
                <a:lnTo>
                  <a:pt x="215" y="512"/>
                </a:lnTo>
                <a:lnTo>
                  <a:pt x="179" y="560"/>
                </a:lnTo>
                <a:cubicBezTo>
                  <a:pt x="179" y="572"/>
                  <a:pt x="167" y="583"/>
                  <a:pt x="155" y="607"/>
                </a:cubicBezTo>
                <a:cubicBezTo>
                  <a:pt x="143" y="619"/>
                  <a:pt x="131" y="631"/>
                  <a:pt x="131" y="655"/>
                </a:cubicBezTo>
                <a:cubicBezTo>
                  <a:pt x="119" y="667"/>
                  <a:pt x="119" y="679"/>
                  <a:pt x="107" y="703"/>
                </a:cubicBezTo>
                <a:lnTo>
                  <a:pt x="84" y="750"/>
                </a:lnTo>
                <a:cubicBezTo>
                  <a:pt x="84" y="762"/>
                  <a:pt x="72" y="774"/>
                  <a:pt x="72" y="786"/>
                </a:cubicBezTo>
                <a:lnTo>
                  <a:pt x="48" y="833"/>
                </a:lnTo>
                <a:lnTo>
                  <a:pt x="36" y="881"/>
                </a:lnTo>
                <a:lnTo>
                  <a:pt x="24" y="929"/>
                </a:lnTo>
                <a:cubicBezTo>
                  <a:pt x="24" y="953"/>
                  <a:pt x="12" y="964"/>
                  <a:pt x="12" y="976"/>
                </a:cubicBezTo>
                <a:cubicBezTo>
                  <a:pt x="12" y="1000"/>
                  <a:pt x="12" y="1012"/>
                  <a:pt x="12" y="1024"/>
                </a:cubicBezTo>
                <a:cubicBezTo>
                  <a:pt x="12" y="1048"/>
                  <a:pt x="12" y="1060"/>
                  <a:pt x="0" y="1072"/>
                </a:cubicBezTo>
                <a:lnTo>
                  <a:pt x="0" y="1119"/>
                </a:lnTo>
                <a:lnTo>
                  <a:pt x="0" y="1167"/>
                </a:lnTo>
                <a:lnTo>
                  <a:pt x="0" y="1214"/>
                </a:lnTo>
                <a:lnTo>
                  <a:pt x="0" y="14954"/>
                </a:lnTo>
                <a:lnTo>
                  <a:pt x="0" y="14990"/>
                </a:lnTo>
                <a:lnTo>
                  <a:pt x="0" y="15050"/>
                </a:lnTo>
                <a:lnTo>
                  <a:pt x="0" y="15097"/>
                </a:lnTo>
                <a:cubicBezTo>
                  <a:pt x="0" y="15109"/>
                  <a:pt x="0" y="15121"/>
                  <a:pt x="12" y="15145"/>
                </a:cubicBezTo>
                <a:cubicBezTo>
                  <a:pt x="12" y="15157"/>
                  <a:pt x="12" y="15169"/>
                  <a:pt x="12" y="15192"/>
                </a:cubicBezTo>
                <a:cubicBezTo>
                  <a:pt x="12" y="15204"/>
                  <a:pt x="12" y="15216"/>
                  <a:pt x="24" y="15240"/>
                </a:cubicBezTo>
                <a:cubicBezTo>
                  <a:pt x="36" y="15252"/>
                  <a:pt x="24" y="15276"/>
                  <a:pt x="36" y="15288"/>
                </a:cubicBezTo>
                <a:cubicBezTo>
                  <a:pt x="48" y="15300"/>
                  <a:pt x="48" y="15323"/>
                  <a:pt x="48" y="15335"/>
                </a:cubicBezTo>
                <a:cubicBezTo>
                  <a:pt x="60" y="15347"/>
                  <a:pt x="60" y="15371"/>
                  <a:pt x="72" y="15383"/>
                </a:cubicBezTo>
                <a:cubicBezTo>
                  <a:pt x="72" y="15407"/>
                  <a:pt x="84" y="15419"/>
                  <a:pt x="84" y="15431"/>
                </a:cubicBezTo>
                <a:cubicBezTo>
                  <a:pt x="96" y="15454"/>
                  <a:pt x="96" y="15466"/>
                  <a:pt x="107" y="15478"/>
                </a:cubicBezTo>
                <a:lnTo>
                  <a:pt x="131" y="15526"/>
                </a:lnTo>
                <a:lnTo>
                  <a:pt x="167" y="15585"/>
                </a:lnTo>
                <a:cubicBezTo>
                  <a:pt x="167" y="15597"/>
                  <a:pt x="179" y="15609"/>
                  <a:pt x="191" y="15633"/>
                </a:cubicBezTo>
                <a:cubicBezTo>
                  <a:pt x="203" y="15645"/>
                  <a:pt x="215" y="15669"/>
                  <a:pt x="227" y="15681"/>
                </a:cubicBezTo>
                <a:lnTo>
                  <a:pt x="262" y="15728"/>
                </a:lnTo>
                <a:lnTo>
                  <a:pt x="310" y="15776"/>
                </a:lnTo>
                <a:lnTo>
                  <a:pt x="357" y="15823"/>
                </a:lnTo>
                <a:lnTo>
                  <a:pt x="405" y="15871"/>
                </a:lnTo>
                <a:cubicBezTo>
                  <a:pt x="429" y="15895"/>
                  <a:pt x="453" y="15907"/>
                  <a:pt x="465" y="15931"/>
                </a:cubicBezTo>
                <a:lnTo>
                  <a:pt x="536" y="15978"/>
                </a:lnTo>
                <a:cubicBezTo>
                  <a:pt x="596" y="16014"/>
                  <a:pt x="655" y="16050"/>
                  <a:pt x="715" y="16073"/>
                </a:cubicBezTo>
                <a:cubicBezTo>
                  <a:pt x="762" y="16097"/>
                  <a:pt x="810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29" y="16169"/>
                  <a:pt x="1536" y="16133"/>
                </a:cubicBezTo>
                <a:cubicBezTo>
                  <a:pt x="1584" y="16121"/>
                  <a:pt x="1631" y="16109"/>
                  <a:pt x="1679" y="16085"/>
                </a:cubicBezTo>
                <a:cubicBezTo>
                  <a:pt x="1715" y="16073"/>
                  <a:pt x="1739" y="16062"/>
                  <a:pt x="1774" y="16038"/>
                </a:cubicBezTo>
                <a:lnTo>
                  <a:pt x="1858" y="15990"/>
                </a:lnTo>
                <a:lnTo>
                  <a:pt x="1929" y="15942"/>
                </a:lnTo>
                <a:cubicBezTo>
                  <a:pt x="1953" y="15931"/>
                  <a:pt x="1977" y="15919"/>
                  <a:pt x="1989" y="15907"/>
                </a:cubicBezTo>
                <a:lnTo>
                  <a:pt x="2048" y="15859"/>
                </a:lnTo>
                <a:lnTo>
                  <a:pt x="2096" y="15812"/>
                </a:lnTo>
                <a:lnTo>
                  <a:pt x="2143" y="15752"/>
                </a:lnTo>
                <a:cubicBezTo>
                  <a:pt x="2155" y="15740"/>
                  <a:pt x="2167" y="15728"/>
                  <a:pt x="2179" y="15704"/>
                </a:cubicBezTo>
                <a:cubicBezTo>
                  <a:pt x="2191" y="15692"/>
                  <a:pt x="2203" y="15681"/>
                  <a:pt x="2215" y="15657"/>
                </a:cubicBezTo>
                <a:cubicBezTo>
                  <a:pt x="2227" y="15645"/>
                  <a:pt x="2239" y="15633"/>
                  <a:pt x="2251" y="15609"/>
                </a:cubicBezTo>
                <a:lnTo>
                  <a:pt x="2274" y="15561"/>
                </a:lnTo>
                <a:lnTo>
                  <a:pt x="2298" y="15514"/>
                </a:lnTo>
                <a:cubicBezTo>
                  <a:pt x="2310" y="15502"/>
                  <a:pt x="2322" y="15478"/>
                  <a:pt x="2322" y="15466"/>
                </a:cubicBezTo>
                <a:cubicBezTo>
                  <a:pt x="2334" y="15454"/>
                  <a:pt x="2334" y="15431"/>
                  <a:pt x="2346" y="15419"/>
                </a:cubicBezTo>
                <a:cubicBezTo>
                  <a:pt x="2346" y="15407"/>
                  <a:pt x="2358" y="15383"/>
                  <a:pt x="2358" y="15371"/>
                </a:cubicBezTo>
                <a:cubicBezTo>
                  <a:pt x="2358" y="15359"/>
                  <a:pt x="2382" y="15335"/>
                  <a:pt x="2382" y="15323"/>
                </a:cubicBezTo>
                <a:cubicBezTo>
                  <a:pt x="2382" y="15311"/>
                  <a:pt x="2393" y="15288"/>
                  <a:pt x="2393" y="15276"/>
                </a:cubicBezTo>
                <a:lnTo>
                  <a:pt x="2405" y="15228"/>
                </a:lnTo>
                <a:lnTo>
                  <a:pt x="2417" y="15180"/>
                </a:lnTo>
                <a:cubicBezTo>
                  <a:pt x="2417" y="15157"/>
                  <a:pt x="2417" y="15145"/>
                  <a:pt x="2417" y="15133"/>
                </a:cubicBezTo>
                <a:lnTo>
                  <a:pt x="2417" y="15085"/>
                </a:lnTo>
                <a:lnTo>
                  <a:pt x="2417" y="15026"/>
                </a:lnTo>
                <a:lnTo>
                  <a:pt x="2417" y="14978"/>
                </a:lnTo>
                <a:lnTo>
                  <a:pt x="2417" y="14954"/>
                </a:lnTo>
                <a:lnTo>
                  <a:pt x="2417" y="1214"/>
                </a:lnTo>
                <a:lnTo>
                  <a:pt x="2417" y="1167"/>
                </a:lnTo>
                <a:lnTo>
                  <a:pt x="2417" y="1119"/>
                </a:lnTo>
                <a:lnTo>
                  <a:pt x="2417" y="1072"/>
                </a:lnTo>
                <a:cubicBezTo>
                  <a:pt x="2417" y="1060"/>
                  <a:pt x="2417" y="1036"/>
                  <a:pt x="2405" y="1024"/>
                </a:cubicBezTo>
                <a:lnTo>
                  <a:pt x="2405" y="976"/>
                </a:lnTo>
                <a:cubicBezTo>
                  <a:pt x="2405" y="964"/>
                  <a:pt x="2405" y="941"/>
                  <a:pt x="2393" y="929"/>
                </a:cubicBezTo>
                <a:cubicBezTo>
                  <a:pt x="2393" y="917"/>
                  <a:pt x="2393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lnTo>
                  <a:pt x="2346" y="786"/>
                </a:lnTo>
                <a:lnTo>
                  <a:pt x="2334" y="738"/>
                </a:lnTo>
                <a:cubicBezTo>
                  <a:pt x="2322" y="714"/>
                  <a:pt x="2310" y="703"/>
                  <a:pt x="2310" y="691"/>
                </a:cubicBezTo>
                <a:cubicBezTo>
                  <a:pt x="2298" y="667"/>
                  <a:pt x="2298" y="655"/>
                  <a:pt x="2286" y="643"/>
                </a:cubicBezTo>
                <a:lnTo>
                  <a:pt x="2251" y="595"/>
                </a:lnTo>
                <a:lnTo>
                  <a:pt x="2227" y="548"/>
                </a:lnTo>
                <a:cubicBezTo>
                  <a:pt x="2215" y="524"/>
                  <a:pt x="2203" y="512"/>
                  <a:pt x="2191" y="500"/>
                </a:cubicBezTo>
                <a:cubicBezTo>
                  <a:pt x="2179" y="476"/>
                  <a:pt x="2167" y="464"/>
                  <a:pt x="2155" y="452"/>
                </a:cubicBezTo>
                <a:lnTo>
                  <a:pt x="2108" y="393"/>
                </a:lnTo>
                <a:lnTo>
                  <a:pt x="2072" y="345"/>
                </a:lnTo>
                <a:lnTo>
                  <a:pt x="2012" y="298"/>
                </a:lnTo>
                <a:cubicBezTo>
                  <a:pt x="2001" y="286"/>
                  <a:pt x="1977" y="274"/>
                  <a:pt x="1953" y="250"/>
                </a:cubicBezTo>
                <a:lnTo>
                  <a:pt x="1893" y="202"/>
                </a:lnTo>
                <a:lnTo>
                  <a:pt x="1810" y="155"/>
                </a:lnTo>
                <a:cubicBezTo>
                  <a:pt x="1774" y="143"/>
                  <a:pt x="1739" y="119"/>
                  <a:pt x="1715" y="107"/>
                </a:cubicBezTo>
                <a:cubicBezTo>
                  <a:pt x="1667" y="95"/>
                  <a:pt x="1631" y="71"/>
                  <a:pt x="1584" y="60"/>
                </a:cubicBezTo>
                <a:cubicBezTo>
                  <a:pt x="1500" y="36"/>
                  <a:pt x="1417" y="12"/>
                  <a:pt x="1346" y="12"/>
                </a:cubicBezTo>
                <a:cubicBezTo>
                  <a:pt x="1298" y="0"/>
                  <a:pt x="1250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4" name="Google Shape;2474;p23"/>
          <p:cNvSpPr/>
          <p:nvPr/>
        </p:nvSpPr>
        <p:spPr>
          <a:xfrm>
            <a:off x="708354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01" y="3822"/>
                  <a:pt x="1132" y="3822"/>
                </a:cubicBezTo>
                <a:lnTo>
                  <a:pt x="3227" y="3822"/>
                </a:lnTo>
                <a:cubicBezTo>
                  <a:pt x="3846" y="3822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00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5" name="Google Shape;2475;p23"/>
          <p:cNvSpPr/>
          <p:nvPr/>
        </p:nvSpPr>
        <p:spPr>
          <a:xfrm>
            <a:off x="7083549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44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10"/>
                </a:cubicBezTo>
                <a:lnTo>
                  <a:pt x="3227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6" name="Google Shape;2476;p23"/>
          <p:cNvSpPr/>
          <p:nvPr/>
        </p:nvSpPr>
        <p:spPr>
          <a:xfrm>
            <a:off x="7114207" y="-197585"/>
            <a:ext cx="106452" cy="705653"/>
          </a:xfrm>
          <a:custGeom>
            <a:avLst/>
            <a:gdLst/>
            <a:ahLst/>
            <a:cxnLst/>
            <a:rect l="l" t="t" r="r" b="b"/>
            <a:pathLst>
              <a:path w="2441" h="16181" extrusionOk="0">
                <a:moveTo>
                  <a:pt x="1215" y="0"/>
                </a:moveTo>
                <a:cubicBezTo>
                  <a:pt x="917" y="0"/>
                  <a:pt x="631" y="119"/>
                  <a:pt x="405" y="310"/>
                </a:cubicBezTo>
                <a:lnTo>
                  <a:pt x="393" y="333"/>
                </a:lnTo>
                <a:cubicBezTo>
                  <a:pt x="357" y="369"/>
                  <a:pt x="322" y="393"/>
                  <a:pt x="298" y="429"/>
                </a:cubicBezTo>
                <a:cubicBezTo>
                  <a:pt x="274" y="452"/>
                  <a:pt x="262" y="476"/>
                  <a:pt x="238" y="500"/>
                </a:cubicBezTo>
                <a:cubicBezTo>
                  <a:pt x="214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5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lnTo>
                  <a:pt x="1227" y="16181"/>
                </a:lnTo>
                <a:cubicBezTo>
                  <a:pt x="1310" y="16181"/>
                  <a:pt x="1393" y="16169"/>
                  <a:pt x="1477" y="16157"/>
                </a:cubicBezTo>
                <a:lnTo>
                  <a:pt x="1512" y="16145"/>
                </a:lnTo>
                <a:cubicBezTo>
                  <a:pt x="1584" y="16121"/>
                  <a:pt x="1655" y="16097"/>
                  <a:pt x="1715" y="16073"/>
                </a:cubicBezTo>
                <a:lnTo>
                  <a:pt x="1727" y="16073"/>
                </a:lnTo>
                <a:cubicBezTo>
                  <a:pt x="1881" y="16002"/>
                  <a:pt x="2012" y="15907"/>
                  <a:pt x="2119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7" name="Google Shape;2477;p23"/>
          <p:cNvSpPr/>
          <p:nvPr/>
        </p:nvSpPr>
        <p:spPr>
          <a:xfrm>
            <a:off x="7129252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3" y="0"/>
                </a:moveTo>
                <a:cubicBezTo>
                  <a:pt x="1060" y="0"/>
                  <a:pt x="965" y="24"/>
                  <a:pt x="882" y="48"/>
                </a:cubicBezTo>
                <a:cubicBezTo>
                  <a:pt x="846" y="60"/>
                  <a:pt x="798" y="71"/>
                  <a:pt x="751" y="83"/>
                </a:cubicBezTo>
                <a:cubicBezTo>
                  <a:pt x="715" y="107"/>
                  <a:pt x="691" y="119"/>
                  <a:pt x="655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8" y="202"/>
                  <a:pt x="524" y="214"/>
                  <a:pt x="501" y="226"/>
                </a:cubicBezTo>
                <a:lnTo>
                  <a:pt x="441" y="274"/>
                </a:lnTo>
                <a:lnTo>
                  <a:pt x="393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34" y="381"/>
                  <a:pt x="310" y="393"/>
                  <a:pt x="298" y="417"/>
                </a:cubicBezTo>
                <a:cubicBezTo>
                  <a:pt x="286" y="429"/>
                  <a:pt x="274" y="441"/>
                  <a:pt x="262" y="464"/>
                </a:cubicBezTo>
                <a:lnTo>
                  <a:pt x="227" y="512"/>
                </a:lnTo>
                <a:lnTo>
                  <a:pt x="191" y="560"/>
                </a:lnTo>
                <a:lnTo>
                  <a:pt x="167" y="607"/>
                </a:lnTo>
                <a:lnTo>
                  <a:pt x="131" y="655"/>
                </a:lnTo>
                <a:lnTo>
                  <a:pt x="120" y="703"/>
                </a:lnTo>
                <a:cubicBezTo>
                  <a:pt x="120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8" y="881"/>
                </a:lnTo>
                <a:cubicBezTo>
                  <a:pt x="48" y="905"/>
                  <a:pt x="36" y="917"/>
                  <a:pt x="36" y="929"/>
                </a:cubicBezTo>
                <a:cubicBezTo>
                  <a:pt x="24" y="953"/>
                  <a:pt x="24" y="964"/>
                  <a:pt x="24" y="976"/>
                </a:cubicBezTo>
                <a:lnTo>
                  <a:pt x="24" y="1024"/>
                </a:lnTo>
                <a:cubicBezTo>
                  <a:pt x="24" y="1048"/>
                  <a:pt x="24" y="1060"/>
                  <a:pt x="12" y="1072"/>
                </a:cubicBezTo>
                <a:cubicBezTo>
                  <a:pt x="0" y="1095"/>
                  <a:pt x="12" y="1107"/>
                  <a:pt x="12" y="1119"/>
                </a:cubicBezTo>
                <a:lnTo>
                  <a:pt x="12" y="1167"/>
                </a:lnTo>
                <a:lnTo>
                  <a:pt x="12" y="1214"/>
                </a:lnTo>
                <a:lnTo>
                  <a:pt x="12" y="14954"/>
                </a:lnTo>
                <a:cubicBezTo>
                  <a:pt x="12" y="14966"/>
                  <a:pt x="12" y="14978"/>
                  <a:pt x="12" y="14990"/>
                </a:cubicBezTo>
                <a:lnTo>
                  <a:pt x="12" y="15050"/>
                </a:lnTo>
                <a:cubicBezTo>
                  <a:pt x="12" y="15061"/>
                  <a:pt x="12" y="15073"/>
                  <a:pt x="12" y="15097"/>
                </a:cubicBezTo>
                <a:cubicBezTo>
                  <a:pt x="12" y="15109"/>
                  <a:pt x="12" y="15121"/>
                  <a:pt x="24" y="15145"/>
                </a:cubicBezTo>
                <a:cubicBezTo>
                  <a:pt x="24" y="15157"/>
                  <a:pt x="24" y="15169"/>
                  <a:pt x="24" y="15192"/>
                </a:cubicBezTo>
                <a:cubicBezTo>
                  <a:pt x="24" y="15204"/>
                  <a:pt x="24" y="15216"/>
                  <a:pt x="36" y="15240"/>
                </a:cubicBezTo>
                <a:cubicBezTo>
                  <a:pt x="36" y="15252"/>
                  <a:pt x="36" y="15276"/>
                  <a:pt x="48" y="15288"/>
                </a:cubicBezTo>
                <a:cubicBezTo>
                  <a:pt x="60" y="15300"/>
                  <a:pt x="48" y="15323"/>
                  <a:pt x="60" y="15335"/>
                </a:cubicBezTo>
                <a:lnTo>
                  <a:pt x="72" y="15383"/>
                </a:lnTo>
                <a:lnTo>
                  <a:pt x="96" y="15431"/>
                </a:ln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1" y="15514"/>
                  <a:pt x="143" y="15526"/>
                </a:cubicBezTo>
                <a:cubicBezTo>
                  <a:pt x="143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03" y="15645"/>
                  <a:pt x="227" y="15657"/>
                  <a:pt x="239" y="15681"/>
                </a:cubicBezTo>
                <a:cubicBezTo>
                  <a:pt x="250" y="15692"/>
                  <a:pt x="262" y="15716"/>
                  <a:pt x="274" y="15728"/>
                </a:cubicBezTo>
                <a:cubicBezTo>
                  <a:pt x="286" y="15740"/>
                  <a:pt x="298" y="15764"/>
                  <a:pt x="310" y="15776"/>
                </a:cubicBez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lnTo>
                  <a:pt x="536" y="15978"/>
                </a:lnTo>
                <a:cubicBezTo>
                  <a:pt x="572" y="15990"/>
                  <a:pt x="596" y="16014"/>
                  <a:pt x="620" y="16026"/>
                </a:cubicBezTo>
                <a:cubicBezTo>
                  <a:pt x="655" y="16050"/>
                  <a:pt x="691" y="16062"/>
                  <a:pt x="727" y="16073"/>
                </a:cubicBezTo>
                <a:cubicBezTo>
                  <a:pt x="774" y="16097"/>
                  <a:pt x="810" y="16109"/>
                  <a:pt x="858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48" y="16133"/>
                </a:cubicBezTo>
                <a:cubicBezTo>
                  <a:pt x="1584" y="16121"/>
                  <a:pt x="1632" y="16109"/>
                  <a:pt x="1679" y="16085"/>
                </a:cubicBezTo>
                <a:cubicBezTo>
                  <a:pt x="1715" y="16073"/>
                  <a:pt x="1751" y="16062"/>
                  <a:pt x="1786" y="16038"/>
                </a:cubicBezTo>
                <a:cubicBezTo>
                  <a:pt x="1822" y="16026"/>
                  <a:pt x="1834" y="16014"/>
                  <a:pt x="1870" y="15990"/>
                </a:cubicBezTo>
                <a:lnTo>
                  <a:pt x="1941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25" y="15883"/>
                  <a:pt x="2036" y="15871"/>
                  <a:pt x="2048" y="15859"/>
                </a:cubicBezTo>
                <a:lnTo>
                  <a:pt x="2108" y="15812"/>
                </a:lnTo>
                <a:lnTo>
                  <a:pt x="2144" y="15752"/>
                </a:lnTo>
                <a:cubicBezTo>
                  <a:pt x="2155" y="15740"/>
                  <a:pt x="2167" y="15728"/>
                  <a:pt x="2179" y="15704"/>
                </a:cubicBezTo>
                <a:lnTo>
                  <a:pt x="2215" y="15657"/>
                </a:lnTo>
                <a:lnTo>
                  <a:pt x="2251" y="15609"/>
                </a:lnTo>
                <a:cubicBezTo>
                  <a:pt x="2263" y="15597"/>
                  <a:pt x="2275" y="15585"/>
                  <a:pt x="2286" y="15561"/>
                </a:cubicBezTo>
                <a:cubicBezTo>
                  <a:pt x="2286" y="15550"/>
                  <a:pt x="2298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lnTo>
                  <a:pt x="2358" y="15419"/>
                </a:lnTo>
                <a:cubicBezTo>
                  <a:pt x="2358" y="15407"/>
                  <a:pt x="2370" y="15383"/>
                  <a:pt x="2370" y="15371"/>
                </a:cubicBezTo>
                <a:cubicBezTo>
                  <a:pt x="2370" y="15359"/>
                  <a:pt x="2382" y="15335"/>
                  <a:pt x="2394" y="15323"/>
                </a:cubicBezTo>
                <a:cubicBezTo>
                  <a:pt x="2394" y="15311"/>
                  <a:pt x="2394" y="15288"/>
                  <a:pt x="2406" y="15276"/>
                </a:cubicBezTo>
                <a:cubicBezTo>
                  <a:pt x="2406" y="15264"/>
                  <a:pt x="2406" y="15240"/>
                  <a:pt x="2417" y="15228"/>
                </a:cubicBezTo>
                <a:cubicBezTo>
                  <a:pt x="2417" y="15204"/>
                  <a:pt x="2417" y="15192"/>
                  <a:pt x="2417" y="15180"/>
                </a:cubicBezTo>
                <a:cubicBezTo>
                  <a:pt x="2429" y="15157"/>
                  <a:pt x="2417" y="15145"/>
                  <a:pt x="2429" y="15133"/>
                </a:cubicBezTo>
                <a:cubicBezTo>
                  <a:pt x="2441" y="15109"/>
                  <a:pt x="2429" y="15097"/>
                  <a:pt x="2429" y="15085"/>
                </a:cubicBezTo>
                <a:lnTo>
                  <a:pt x="2429" y="15026"/>
                </a:lnTo>
                <a:lnTo>
                  <a:pt x="2429" y="14978"/>
                </a:lnTo>
                <a:lnTo>
                  <a:pt x="2429" y="1214"/>
                </a:lnTo>
                <a:lnTo>
                  <a:pt x="2429" y="1167"/>
                </a:lnTo>
                <a:lnTo>
                  <a:pt x="2429" y="1119"/>
                </a:lnTo>
                <a:cubicBezTo>
                  <a:pt x="2429" y="1107"/>
                  <a:pt x="2429" y="1084"/>
                  <a:pt x="2429" y="1072"/>
                </a:cubicBezTo>
                <a:cubicBezTo>
                  <a:pt x="2417" y="1060"/>
                  <a:pt x="2417" y="1036"/>
                  <a:pt x="2417" y="1024"/>
                </a:cubicBezTo>
                <a:cubicBezTo>
                  <a:pt x="2417" y="1012"/>
                  <a:pt x="2417" y="988"/>
                  <a:pt x="2417" y="976"/>
                </a:cubicBezTo>
                <a:cubicBezTo>
                  <a:pt x="2417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94" y="869"/>
                  <a:pt x="2382" y="845"/>
                  <a:pt x="2382" y="833"/>
                </a:cubicBezTo>
                <a:cubicBezTo>
                  <a:pt x="2382" y="810"/>
                  <a:pt x="2370" y="798"/>
                  <a:pt x="2358" y="786"/>
                </a:cubicBezTo>
                <a:cubicBezTo>
                  <a:pt x="2358" y="762"/>
                  <a:pt x="2346" y="750"/>
                  <a:pt x="2346" y="738"/>
                </a:cubicBezTo>
                <a:cubicBezTo>
                  <a:pt x="2346" y="714"/>
                  <a:pt x="2322" y="703"/>
                  <a:pt x="2322" y="691"/>
                </a:cubicBezTo>
                <a:lnTo>
                  <a:pt x="2298" y="643"/>
                </a:lnTo>
                <a:cubicBezTo>
                  <a:pt x="2286" y="619"/>
                  <a:pt x="2275" y="607"/>
                  <a:pt x="2263" y="595"/>
                </a:cubicBezTo>
                <a:cubicBezTo>
                  <a:pt x="2263" y="572"/>
                  <a:pt x="2251" y="560"/>
                  <a:pt x="2239" y="548"/>
                </a:cubicBezTo>
                <a:lnTo>
                  <a:pt x="2203" y="500"/>
                </a:lnTo>
                <a:lnTo>
                  <a:pt x="2167" y="452"/>
                </a:lnTo>
                <a:lnTo>
                  <a:pt x="2120" y="393"/>
                </a:lnTo>
                <a:cubicBezTo>
                  <a:pt x="2108" y="381"/>
                  <a:pt x="2096" y="369"/>
                  <a:pt x="2072" y="345"/>
                </a:cubicBezTo>
                <a:lnTo>
                  <a:pt x="2025" y="298"/>
                </a:lnTo>
                <a:cubicBezTo>
                  <a:pt x="2001" y="286"/>
                  <a:pt x="1989" y="274"/>
                  <a:pt x="1965" y="250"/>
                </a:cubicBezTo>
                <a:lnTo>
                  <a:pt x="1894" y="202"/>
                </a:lnTo>
                <a:lnTo>
                  <a:pt x="1822" y="155"/>
                </a:lnTo>
                <a:cubicBezTo>
                  <a:pt x="1786" y="143"/>
                  <a:pt x="1751" y="119"/>
                  <a:pt x="1715" y="107"/>
                </a:cubicBezTo>
                <a:cubicBezTo>
                  <a:pt x="1679" y="95"/>
                  <a:pt x="1632" y="71"/>
                  <a:pt x="1596" y="60"/>
                </a:cubicBezTo>
                <a:cubicBezTo>
                  <a:pt x="1513" y="36"/>
                  <a:pt x="1429" y="12"/>
                  <a:pt x="1346" y="12"/>
                </a:cubicBezTo>
                <a:cubicBezTo>
                  <a:pt x="1310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8" name="Google Shape;2478;p23"/>
          <p:cNvSpPr/>
          <p:nvPr/>
        </p:nvSpPr>
        <p:spPr>
          <a:xfrm>
            <a:off x="6589232" y="-226149"/>
            <a:ext cx="190619" cy="166721"/>
          </a:xfrm>
          <a:custGeom>
            <a:avLst/>
            <a:gdLst/>
            <a:ahLst/>
            <a:cxnLst/>
            <a:rect l="l" t="t" r="r" b="b"/>
            <a:pathLst>
              <a:path w="4371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10"/>
                  <a:pt x="4371" y="3310"/>
                  <a:pt x="4371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9" name="Google Shape;2479;p23"/>
          <p:cNvSpPr/>
          <p:nvPr/>
        </p:nvSpPr>
        <p:spPr>
          <a:xfrm>
            <a:off x="6589755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2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32" y="3810"/>
                </a:cubicBezTo>
                <a:lnTo>
                  <a:pt x="3216" y="3810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2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0" name="Google Shape;2480;p23"/>
          <p:cNvSpPr/>
          <p:nvPr/>
        </p:nvSpPr>
        <p:spPr>
          <a:xfrm>
            <a:off x="6620412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27" y="0"/>
                </a:moveTo>
                <a:cubicBezTo>
                  <a:pt x="917" y="0"/>
                  <a:pt x="631" y="119"/>
                  <a:pt x="405" y="310"/>
                </a:cubicBezTo>
                <a:lnTo>
                  <a:pt x="393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62" y="476"/>
                  <a:pt x="238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6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27" y="16181"/>
                </a:cubicBezTo>
                <a:cubicBezTo>
                  <a:pt x="1310" y="16181"/>
                  <a:pt x="1393" y="16169"/>
                  <a:pt x="1477" y="16157"/>
                </a:cubicBezTo>
                <a:lnTo>
                  <a:pt x="1512" y="16145"/>
                </a:lnTo>
                <a:cubicBezTo>
                  <a:pt x="1584" y="16121"/>
                  <a:pt x="1643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2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1" name="Google Shape;2481;p23"/>
          <p:cNvSpPr/>
          <p:nvPr/>
        </p:nvSpPr>
        <p:spPr>
          <a:xfrm>
            <a:off x="6636504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32" y="0"/>
                </a:moveTo>
                <a:cubicBezTo>
                  <a:pt x="1036" y="0"/>
                  <a:pt x="953" y="24"/>
                  <a:pt x="870" y="48"/>
                </a:cubicBezTo>
                <a:cubicBezTo>
                  <a:pt x="822" y="60"/>
                  <a:pt x="774" y="71"/>
                  <a:pt x="739" y="83"/>
                </a:cubicBezTo>
                <a:cubicBezTo>
                  <a:pt x="703" y="107"/>
                  <a:pt x="667" y="119"/>
                  <a:pt x="631" y="131"/>
                </a:cubicBezTo>
                <a:cubicBezTo>
                  <a:pt x="608" y="155"/>
                  <a:pt x="584" y="167"/>
                  <a:pt x="560" y="179"/>
                </a:cubicBezTo>
                <a:cubicBezTo>
                  <a:pt x="536" y="202"/>
                  <a:pt x="512" y="214"/>
                  <a:pt x="489" y="226"/>
                </a:cubicBezTo>
                <a:cubicBezTo>
                  <a:pt x="465" y="238"/>
                  <a:pt x="441" y="262"/>
                  <a:pt x="429" y="274"/>
                </a:cubicBezTo>
                <a:lnTo>
                  <a:pt x="370" y="322"/>
                </a:lnTo>
                <a:lnTo>
                  <a:pt x="322" y="369"/>
                </a:lnTo>
                <a:cubicBezTo>
                  <a:pt x="310" y="381"/>
                  <a:pt x="298" y="393"/>
                  <a:pt x="286" y="417"/>
                </a:cubicBezTo>
                <a:lnTo>
                  <a:pt x="239" y="464"/>
                </a:lnTo>
                <a:lnTo>
                  <a:pt x="203" y="512"/>
                </a:lnTo>
                <a:lnTo>
                  <a:pt x="179" y="560"/>
                </a:lnTo>
                <a:cubicBezTo>
                  <a:pt x="167" y="572"/>
                  <a:pt x="155" y="583"/>
                  <a:pt x="143" y="607"/>
                </a:cubicBezTo>
                <a:cubicBezTo>
                  <a:pt x="131" y="619"/>
                  <a:pt x="131" y="631"/>
                  <a:pt x="119" y="655"/>
                </a:cubicBezTo>
                <a:cubicBezTo>
                  <a:pt x="108" y="667"/>
                  <a:pt x="108" y="679"/>
                  <a:pt x="96" y="703"/>
                </a:cubicBezTo>
                <a:lnTo>
                  <a:pt x="72" y="750"/>
                </a:lnTo>
                <a:cubicBezTo>
                  <a:pt x="72" y="762"/>
                  <a:pt x="60" y="774"/>
                  <a:pt x="60" y="786"/>
                </a:cubicBezTo>
                <a:lnTo>
                  <a:pt x="36" y="833"/>
                </a:lnTo>
                <a:lnTo>
                  <a:pt x="24" y="881"/>
                </a:lnTo>
                <a:cubicBezTo>
                  <a:pt x="24" y="905"/>
                  <a:pt x="12" y="917"/>
                  <a:pt x="12" y="929"/>
                </a:cubicBezTo>
                <a:cubicBezTo>
                  <a:pt x="12" y="953"/>
                  <a:pt x="0" y="964"/>
                  <a:pt x="0" y="976"/>
                </a:cubicBezTo>
                <a:lnTo>
                  <a:pt x="0" y="1024"/>
                </a:lnTo>
                <a:lnTo>
                  <a:pt x="0" y="1072"/>
                </a:lnTo>
                <a:lnTo>
                  <a:pt x="0" y="1119"/>
                </a:lnTo>
                <a:lnTo>
                  <a:pt x="0" y="1167"/>
                </a:lnTo>
                <a:lnTo>
                  <a:pt x="0" y="1214"/>
                </a:lnTo>
                <a:lnTo>
                  <a:pt x="0" y="14954"/>
                </a:lnTo>
                <a:lnTo>
                  <a:pt x="0" y="14990"/>
                </a:lnTo>
                <a:lnTo>
                  <a:pt x="0" y="15050"/>
                </a:lnTo>
                <a:lnTo>
                  <a:pt x="0" y="15097"/>
                </a:lnTo>
                <a:lnTo>
                  <a:pt x="0" y="15145"/>
                </a:lnTo>
                <a:lnTo>
                  <a:pt x="0" y="15192"/>
                </a:lnTo>
                <a:cubicBezTo>
                  <a:pt x="0" y="15204"/>
                  <a:pt x="12" y="15216"/>
                  <a:pt x="12" y="15240"/>
                </a:cubicBezTo>
                <a:cubicBezTo>
                  <a:pt x="24" y="15252"/>
                  <a:pt x="12" y="15276"/>
                  <a:pt x="24" y="15288"/>
                </a:cubicBezTo>
                <a:cubicBezTo>
                  <a:pt x="36" y="15300"/>
                  <a:pt x="36" y="15323"/>
                  <a:pt x="36" y="15335"/>
                </a:cubicBezTo>
                <a:cubicBezTo>
                  <a:pt x="48" y="15347"/>
                  <a:pt x="48" y="15371"/>
                  <a:pt x="60" y="15383"/>
                </a:cubicBezTo>
                <a:cubicBezTo>
                  <a:pt x="60" y="15407"/>
                  <a:pt x="72" y="15419"/>
                  <a:pt x="72" y="15431"/>
                </a:cubicBezTo>
                <a:cubicBezTo>
                  <a:pt x="84" y="15454"/>
                  <a:pt x="96" y="15466"/>
                  <a:pt x="96" y="15478"/>
                </a:cubicBezTo>
                <a:cubicBezTo>
                  <a:pt x="108" y="15502"/>
                  <a:pt x="119" y="15514"/>
                  <a:pt x="119" y="15526"/>
                </a:cubicBezTo>
                <a:cubicBezTo>
                  <a:pt x="131" y="15550"/>
                  <a:pt x="143" y="15561"/>
                  <a:pt x="155" y="15585"/>
                </a:cubicBezTo>
                <a:cubicBezTo>
                  <a:pt x="167" y="15597"/>
                  <a:pt x="167" y="15609"/>
                  <a:pt x="179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0" y="15728"/>
                </a:lnTo>
                <a:lnTo>
                  <a:pt x="298" y="15776"/>
                </a:lnTo>
                <a:lnTo>
                  <a:pt x="346" y="15823"/>
                </a:lnTo>
                <a:lnTo>
                  <a:pt x="393" y="15871"/>
                </a:lnTo>
                <a:cubicBezTo>
                  <a:pt x="417" y="15895"/>
                  <a:pt x="441" y="15907"/>
                  <a:pt x="453" y="15931"/>
                </a:cubicBezTo>
                <a:lnTo>
                  <a:pt x="524" y="15978"/>
                </a:lnTo>
                <a:cubicBezTo>
                  <a:pt x="584" y="16014"/>
                  <a:pt x="643" y="16050"/>
                  <a:pt x="715" y="16073"/>
                </a:cubicBezTo>
                <a:cubicBezTo>
                  <a:pt x="751" y="16097"/>
                  <a:pt x="798" y="16109"/>
                  <a:pt x="846" y="16121"/>
                </a:cubicBezTo>
                <a:cubicBezTo>
                  <a:pt x="953" y="16157"/>
                  <a:pt x="1072" y="16181"/>
                  <a:pt x="1191" y="16181"/>
                </a:cubicBezTo>
                <a:lnTo>
                  <a:pt x="1203" y="16181"/>
                </a:lnTo>
                <a:cubicBezTo>
                  <a:pt x="1310" y="16181"/>
                  <a:pt x="1417" y="16169"/>
                  <a:pt x="1524" y="16133"/>
                </a:cubicBezTo>
                <a:cubicBezTo>
                  <a:pt x="1572" y="16121"/>
                  <a:pt x="1620" y="16109"/>
                  <a:pt x="1667" y="16085"/>
                </a:cubicBezTo>
                <a:cubicBezTo>
                  <a:pt x="1703" y="16073"/>
                  <a:pt x="1739" y="16062"/>
                  <a:pt x="1763" y="16038"/>
                </a:cubicBezTo>
                <a:lnTo>
                  <a:pt x="1846" y="15990"/>
                </a:lnTo>
                <a:lnTo>
                  <a:pt x="1917" y="15942"/>
                </a:lnTo>
                <a:cubicBezTo>
                  <a:pt x="1941" y="15931"/>
                  <a:pt x="1965" y="15919"/>
                  <a:pt x="1989" y="15907"/>
                </a:cubicBezTo>
                <a:lnTo>
                  <a:pt x="2036" y="15859"/>
                </a:lnTo>
                <a:lnTo>
                  <a:pt x="2084" y="15812"/>
                </a:lnTo>
                <a:lnTo>
                  <a:pt x="2132" y="15752"/>
                </a:lnTo>
                <a:cubicBezTo>
                  <a:pt x="2144" y="15740"/>
                  <a:pt x="2155" y="15728"/>
                  <a:pt x="2167" y="15704"/>
                </a:cubicBezTo>
                <a:cubicBezTo>
                  <a:pt x="2179" y="15692"/>
                  <a:pt x="2191" y="15681"/>
                  <a:pt x="2203" y="15657"/>
                </a:cubicBezTo>
                <a:lnTo>
                  <a:pt x="2239" y="15609"/>
                </a:lnTo>
                <a:lnTo>
                  <a:pt x="2263" y="15561"/>
                </a:lnTo>
                <a:cubicBezTo>
                  <a:pt x="2275" y="15550"/>
                  <a:pt x="2286" y="15538"/>
                  <a:pt x="2286" y="15514"/>
                </a:cubicBezTo>
                <a:cubicBezTo>
                  <a:pt x="2298" y="15502"/>
                  <a:pt x="2310" y="15478"/>
                  <a:pt x="2310" y="15466"/>
                </a:cubicBezTo>
                <a:cubicBezTo>
                  <a:pt x="2310" y="15454"/>
                  <a:pt x="2334" y="15431"/>
                  <a:pt x="2334" y="15419"/>
                </a:cubicBezTo>
                <a:cubicBezTo>
                  <a:pt x="2346" y="15407"/>
                  <a:pt x="2346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lnTo>
                  <a:pt x="2382" y="15276"/>
                </a:lnTo>
                <a:cubicBezTo>
                  <a:pt x="2382" y="15264"/>
                  <a:pt x="2394" y="15240"/>
                  <a:pt x="2394" y="15228"/>
                </a:cubicBezTo>
                <a:lnTo>
                  <a:pt x="2405" y="15180"/>
                </a:lnTo>
                <a:cubicBezTo>
                  <a:pt x="2405" y="15157"/>
                  <a:pt x="2405" y="15145"/>
                  <a:pt x="2405" y="15133"/>
                </a:cubicBezTo>
                <a:lnTo>
                  <a:pt x="2405" y="15085"/>
                </a:lnTo>
                <a:lnTo>
                  <a:pt x="2405" y="15026"/>
                </a:lnTo>
                <a:lnTo>
                  <a:pt x="2405" y="14978"/>
                </a:lnTo>
                <a:lnTo>
                  <a:pt x="2405" y="14954"/>
                </a:lnTo>
                <a:lnTo>
                  <a:pt x="2405" y="1214"/>
                </a:lnTo>
                <a:lnTo>
                  <a:pt x="2405" y="1167"/>
                </a:lnTo>
                <a:lnTo>
                  <a:pt x="2405" y="1119"/>
                </a:lnTo>
                <a:lnTo>
                  <a:pt x="2405" y="1072"/>
                </a:lnTo>
                <a:cubicBezTo>
                  <a:pt x="2405" y="1060"/>
                  <a:pt x="2405" y="1036"/>
                  <a:pt x="2405" y="1024"/>
                </a:cubicBezTo>
                <a:lnTo>
                  <a:pt x="2405" y="976"/>
                </a:lnTo>
                <a:cubicBezTo>
                  <a:pt x="2405" y="964"/>
                  <a:pt x="2394" y="941"/>
                  <a:pt x="2394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70" y="845"/>
                  <a:pt x="2358" y="833"/>
                </a:cubicBezTo>
                <a:lnTo>
                  <a:pt x="2346" y="786"/>
                </a:lnTo>
                <a:lnTo>
                  <a:pt x="2322" y="738"/>
                </a:lnTo>
                <a:cubicBezTo>
                  <a:pt x="2322" y="714"/>
                  <a:pt x="2310" y="703"/>
                  <a:pt x="2298" y="691"/>
                </a:cubicBezTo>
                <a:lnTo>
                  <a:pt x="2275" y="643"/>
                </a:lnTo>
                <a:lnTo>
                  <a:pt x="2251" y="595"/>
                </a:lnTo>
                <a:lnTo>
                  <a:pt x="2215" y="548"/>
                </a:lnTo>
                <a:cubicBezTo>
                  <a:pt x="2203" y="524"/>
                  <a:pt x="2191" y="512"/>
                  <a:pt x="2179" y="500"/>
                </a:cubicBezTo>
                <a:cubicBezTo>
                  <a:pt x="2167" y="476"/>
                  <a:pt x="2155" y="464"/>
                  <a:pt x="2144" y="452"/>
                </a:cubicBezTo>
                <a:lnTo>
                  <a:pt x="2108" y="393"/>
                </a:lnTo>
                <a:lnTo>
                  <a:pt x="2060" y="345"/>
                </a:lnTo>
                <a:lnTo>
                  <a:pt x="2001" y="298"/>
                </a:lnTo>
                <a:cubicBezTo>
                  <a:pt x="1989" y="286"/>
                  <a:pt x="1965" y="274"/>
                  <a:pt x="1941" y="250"/>
                </a:cubicBezTo>
                <a:lnTo>
                  <a:pt x="1882" y="202"/>
                </a:lnTo>
                <a:lnTo>
                  <a:pt x="1798" y="155"/>
                </a:lnTo>
                <a:cubicBezTo>
                  <a:pt x="1763" y="143"/>
                  <a:pt x="1739" y="119"/>
                  <a:pt x="1703" y="107"/>
                </a:cubicBezTo>
                <a:cubicBezTo>
                  <a:pt x="1655" y="95"/>
                  <a:pt x="1620" y="71"/>
                  <a:pt x="1572" y="60"/>
                </a:cubicBezTo>
                <a:cubicBezTo>
                  <a:pt x="1489" y="36"/>
                  <a:pt x="1417" y="12"/>
                  <a:pt x="1334" y="12"/>
                </a:cubicBezTo>
                <a:cubicBezTo>
                  <a:pt x="1286" y="0"/>
                  <a:pt x="1251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2" name="Google Shape;2482;p23"/>
          <p:cNvSpPr/>
          <p:nvPr/>
        </p:nvSpPr>
        <p:spPr>
          <a:xfrm>
            <a:off x="875494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01" y="3810"/>
                  <a:pt x="1132" y="3822"/>
                </a:cubicBezTo>
                <a:lnTo>
                  <a:pt x="3216" y="3822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3" name="Google Shape;2483;p23"/>
          <p:cNvSpPr/>
          <p:nvPr/>
        </p:nvSpPr>
        <p:spPr>
          <a:xfrm>
            <a:off x="8754941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2" y="0"/>
                </a:moveTo>
                <a:cubicBezTo>
                  <a:pt x="501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01" y="3810"/>
                  <a:pt x="1132" y="3810"/>
                </a:cubicBezTo>
                <a:lnTo>
                  <a:pt x="3216" y="3810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2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4" name="Google Shape;2484;p23"/>
          <p:cNvSpPr/>
          <p:nvPr/>
        </p:nvSpPr>
        <p:spPr>
          <a:xfrm>
            <a:off x="8785075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43" y="119"/>
                  <a:pt x="417" y="310"/>
                </a:cubicBezTo>
                <a:lnTo>
                  <a:pt x="393" y="333"/>
                </a:lnTo>
                <a:cubicBezTo>
                  <a:pt x="370" y="369"/>
                  <a:pt x="334" y="393"/>
                  <a:pt x="298" y="429"/>
                </a:cubicBezTo>
                <a:cubicBezTo>
                  <a:pt x="286" y="452"/>
                  <a:pt x="262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7" y="631"/>
                  <a:pt x="143" y="655"/>
                  <a:pt x="131" y="691"/>
                </a:cubicBezTo>
                <a:cubicBezTo>
                  <a:pt x="120" y="726"/>
                  <a:pt x="108" y="750"/>
                  <a:pt x="96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36" y="941"/>
                  <a:pt x="36" y="964"/>
                  <a:pt x="24" y="1000"/>
                </a:cubicBezTo>
                <a:cubicBezTo>
                  <a:pt x="12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27" y="16181"/>
                </a:cubicBezTo>
                <a:cubicBezTo>
                  <a:pt x="1322" y="16181"/>
                  <a:pt x="1405" y="16169"/>
                  <a:pt x="1489" y="16157"/>
                </a:cubicBezTo>
                <a:lnTo>
                  <a:pt x="1524" y="16145"/>
                </a:lnTo>
                <a:cubicBezTo>
                  <a:pt x="1596" y="16121"/>
                  <a:pt x="1655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32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5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5" name="Google Shape;2485;p23"/>
          <p:cNvSpPr/>
          <p:nvPr/>
        </p:nvSpPr>
        <p:spPr>
          <a:xfrm>
            <a:off x="8800644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4" y="0"/>
                </a:moveTo>
                <a:cubicBezTo>
                  <a:pt x="1060" y="0"/>
                  <a:pt x="965" y="24"/>
                  <a:pt x="882" y="48"/>
                </a:cubicBezTo>
                <a:cubicBezTo>
                  <a:pt x="834" y="60"/>
                  <a:pt x="798" y="71"/>
                  <a:pt x="751" y="83"/>
                </a:cubicBezTo>
                <a:cubicBezTo>
                  <a:pt x="715" y="107"/>
                  <a:pt x="691" y="119"/>
                  <a:pt x="656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8" y="202"/>
                  <a:pt x="525" y="214"/>
                  <a:pt x="501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22" y="381"/>
                  <a:pt x="310" y="393"/>
                  <a:pt x="298" y="417"/>
                </a:cubicBezTo>
                <a:cubicBezTo>
                  <a:pt x="286" y="429"/>
                  <a:pt x="275" y="441"/>
                  <a:pt x="263" y="464"/>
                </a:cubicBezTo>
                <a:lnTo>
                  <a:pt x="227" y="512"/>
                </a:lnTo>
                <a:lnTo>
                  <a:pt x="191" y="560"/>
                </a:lnTo>
                <a:lnTo>
                  <a:pt x="167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8" y="881"/>
                </a:lnTo>
                <a:cubicBezTo>
                  <a:pt x="48" y="905"/>
                  <a:pt x="36" y="917"/>
                  <a:pt x="36" y="929"/>
                </a:cubicBezTo>
                <a:cubicBezTo>
                  <a:pt x="24" y="953"/>
                  <a:pt x="24" y="964"/>
                  <a:pt x="24" y="976"/>
                </a:cubicBezTo>
                <a:lnTo>
                  <a:pt x="24" y="1024"/>
                </a:lnTo>
                <a:cubicBezTo>
                  <a:pt x="24" y="1048"/>
                  <a:pt x="24" y="1060"/>
                  <a:pt x="13" y="1072"/>
                </a:cubicBezTo>
                <a:cubicBezTo>
                  <a:pt x="1" y="1095"/>
                  <a:pt x="13" y="1107"/>
                  <a:pt x="13" y="1119"/>
                </a:cubicBez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cubicBezTo>
                  <a:pt x="13" y="15061"/>
                  <a:pt x="13" y="15073"/>
                  <a:pt x="13" y="15097"/>
                </a:cubicBezTo>
                <a:cubicBezTo>
                  <a:pt x="13" y="15109"/>
                  <a:pt x="13" y="15121"/>
                  <a:pt x="24" y="15145"/>
                </a:cubicBezTo>
                <a:lnTo>
                  <a:pt x="24" y="15192"/>
                </a:lnTo>
                <a:cubicBezTo>
                  <a:pt x="24" y="15204"/>
                  <a:pt x="24" y="15216"/>
                  <a:pt x="24" y="15240"/>
                </a:cubicBezTo>
                <a:cubicBezTo>
                  <a:pt x="36" y="15252"/>
                  <a:pt x="24" y="15276"/>
                  <a:pt x="36" y="15288"/>
                </a:cubicBezTo>
                <a:cubicBezTo>
                  <a:pt x="48" y="15300"/>
                  <a:pt x="48" y="15323"/>
                  <a:pt x="60" y="15335"/>
                </a:cubicBezTo>
                <a:lnTo>
                  <a:pt x="72" y="15383"/>
                </a:lnTo>
                <a:lnTo>
                  <a:pt x="96" y="15431"/>
                </a:ln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2" y="15514"/>
                  <a:pt x="144" y="15526"/>
                </a:cubicBezTo>
                <a:cubicBezTo>
                  <a:pt x="144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03" y="15645"/>
                  <a:pt x="227" y="15657"/>
                  <a:pt x="239" y="15681"/>
                </a:cubicBezTo>
                <a:cubicBezTo>
                  <a:pt x="239" y="15692"/>
                  <a:pt x="263" y="15716"/>
                  <a:pt x="275" y="15728"/>
                </a:cubicBezTo>
                <a:cubicBezTo>
                  <a:pt x="286" y="15740"/>
                  <a:pt x="298" y="15764"/>
                  <a:pt x="310" y="15776"/>
                </a:cubicBez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lnTo>
                  <a:pt x="536" y="15978"/>
                </a:lnTo>
                <a:cubicBezTo>
                  <a:pt x="572" y="15990"/>
                  <a:pt x="596" y="16014"/>
                  <a:pt x="620" y="16026"/>
                </a:cubicBezTo>
                <a:cubicBezTo>
                  <a:pt x="656" y="16050"/>
                  <a:pt x="691" y="16062"/>
                  <a:pt x="727" y="16073"/>
                </a:cubicBezTo>
                <a:cubicBezTo>
                  <a:pt x="763" y="16097"/>
                  <a:pt x="810" y="16109"/>
                  <a:pt x="858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37" y="16133"/>
                </a:cubicBezTo>
                <a:cubicBezTo>
                  <a:pt x="1584" y="16121"/>
                  <a:pt x="1632" y="16109"/>
                  <a:pt x="1679" y="16085"/>
                </a:cubicBezTo>
                <a:lnTo>
                  <a:pt x="1787" y="16038"/>
                </a:lnTo>
                <a:cubicBezTo>
                  <a:pt x="1810" y="16026"/>
                  <a:pt x="1834" y="16014"/>
                  <a:pt x="1870" y="15990"/>
                </a:cubicBezTo>
                <a:lnTo>
                  <a:pt x="1941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13" y="15883"/>
                  <a:pt x="2037" y="15871"/>
                  <a:pt x="2049" y="15859"/>
                </a:cubicBezTo>
                <a:lnTo>
                  <a:pt x="2096" y="15812"/>
                </a:lnTo>
                <a:lnTo>
                  <a:pt x="2144" y="15752"/>
                </a:lnTo>
                <a:lnTo>
                  <a:pt x="2180" y="15704"/>
                </a:lnTo>
                <a:lnTo>
                  <a:pt x="2215" y="15657"/>
                </a:lnTo>
                <a:lnTo>
                  <a:pt x="2251" y="15609"/>
                </a:lnTo>
                <a:cubicBezTo>
                  <a:pt x="2263" y="15597"/>
                  <a:pt x="2275" y="15585"/>
                  <a:pt x="2287" y="15561"/>
                </a:cubicBezTo>
                <a:cubicBezTo>
                  <a:pt x="2287" y="15550"/>
                  <a:pt x="2299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lnTo>
                  <a:pt x="2358" y="15419"/>
                </a:ln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4" y="15311"/>
                  <a:pt x="2394" y="15288"/>
                  <a:pt x="2406" y="15276"/>
                </a:cubicBezTo>
                <a:cubicBezTo>
                  <a:pt x="2406" y="15264"/>
                  <a:pt x="2406" y="15240"/>
                  <a:pt x="2406" y="15228"/>
                </a:cubicBezTo>
                <a:cubicBezTo>
                  <a:pt x="2418" y="15204"/>
                  <a:pt x="2406" y="15192"/>
                  <a:pt x="2418" y="15180"/>
                </a:cubicBezTo>
                <a:cubicBezTo>
                  <a:pt x="2430" y="15157"/>
                  <a:pt x="2418" y="15145"/>
                  <a:pt x="2430" y="15133"/>
                </a:cubicBezTo>
                <a:cubicBezTo>
                  <a:pt x="2441" y="15109"/>
                  <a:pt x="2430" y="15097"/>
                  <a:pt x="2430" y="15085"/>
                </a:cubicBezTo>
                <a:lnTo>
                  <a:pt x="2430" y="15026"/>
                </a:lnTo>
                <a:lnTo>
                  <a:pt x="2430" y="14978"/>
                </a:lnTo>
                <a:lnTo>
                  <a:pt x="2430" y="1214"/>
                </a:lnTo>
                <a:lnTo>
                  <a:pt x="2430" y="1167"/>
                </a:lnTo>
                <a:lnTo>
                  <a:pt x="2430" y="1119"/>
                </a:lnTo>
                <a:cubicBezTo>
                  <a:pt x="2430" y="1107"/>
                  <a:pt x="2430" y="1084"/>
                  <a:pt x="2430" y="1072"/>
                </a:cubicBezTo>
                <a:cubicBezTo>
                  <a:pt x="2418" y="1060"/>
                  <a:pt x="2418" y="1036"/>
                  <a:pt x="2418" y="1024"/>
                </a:cubicBezTo>
                <a:cubicBezTo>
                  <a:pt x="2418" y="1012"/>
                  <a:pt x="2418" y="988"/>
                  <a:pt x="2418" y="976"/>
                </a:cubicBezTo>
                <a:cubicBezTo>
                  <a:pt x="2418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82" y="869"/>
                  <a:pt x="2382" y="845"/>
                  <a:pt x="2382" y="833"/>
                </a:cubicBezTo>
                <a:cubicBezTo>
                  <a:pt x="2382" y="810"/>
                  <a:pt x="2370" y="798"/>
                  <a:pt x="2358" y="786"/>
                </a:cubicBezTo>
                <a:cubicBezTo>
                  <a:pt x="2358" y="762"/>
                  <a:pt x="2346" y="750"/>
                  <a:pt x="2346" y="738"/>
                </a:cubicBezTo>
                <a:cubicBezTo>
                  <a:pt x="2346" y="714"/>
                  <a:pt x="2322" y="703"/>
                  <a:pt x="2322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63" y="595"/>
                </a:cubicBezTo>
                <a:cubicBezTo>
                  <a:pt x="2251" y="572"/>
                  <a:pt x="2251" y="560"/>
                  <a:pt x="2239" y="548"/>
                </a:cubicBezTo>
                <a:lnTo>
                  <a:pt x="2203" y="500"/>
                </a:lnTo>
                <a:lnTo>
                  <a:pt x="2168" y="452"/>
                </a:lnTo>
                <a:lnTo>
                  <a:pt x="2120" y="393"/>
                </a:lnTo>
                <a:cubicBezTo>
                  <a:pt x="2108" y="381"/>
                  <a:pt x="2096" y="369"/>
                  <a:pt x="2072" y="345"/>
                </a:cubicBezTo>
                <a:lnTo>
                  <a:pt x="2025" y="298"/>
                </a:lnTo>
                <a:cubicBezTo>
                  <a:pt x="2001" y="286"/>
                  <a:pt x="1989" y="274"/>
                  <a:pt x="1965" y="250"/>
                </a:cubicBezTo>
                <a:lnTo>
                  <a:pt x="1894" y="202"/>
                </a:lnTo>
                <a:lnTo>
                  <a:pt x="1822" y="155"/>
                </a:lnTo>
                <a:cubicBezTo>
                  <a:pt x="1787" y="143"/>
                  <a:pt x="1751" y="119"/>
                  <a:pt x="1715" y="107"/>
                </a:cubicBezTo>
                <a:cubicBezTo>
                  <a:pt x="1679" y="95"/>
                  <a:pt x="1632" y="71"/>
                  <a:pt x="1596" y="60"/>
                </a:cubicBezTo>
                <a:cubicBezTo>
                  <a:pt x="1513" y="36"/>
                  <a:pt x="1429" y="12"/>
                  <a:pt x="1346" y="12"/>
                </a:cubicBezTo>
                <a:cubicBezTo>
                  <a:pt x="1310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6" name="Google Shape;2486;p23"/>
          <p:cNvSpPr/>
          <p:nvPr/>
        </p:nvSpPr>
        <p:spPr>
          <a:xfrm>
            <a:off x="8260667" y="-226149"/>
            <a:ext cx="190576" cy="166721"/>
          </a:xfrm>
          <a:custGeom>
            <a:avLst/>
            <a:gdLst/>
            <a:ahLst/>
            <a:cxnLst/>
            <a:rect l="l" t="t" r="r" b="b"/>
            <a:pathLst>
              <a:path w="4370" h="3823" extrusionOk="0">
                <a:moveTo>
                  <a:pt x="1143" y="0"/>
                </a:moveTo>
                <a:cubicBezTo>
                  <a:pt x="512" y="0"/>
                  <a:pt x="12" y="512"/>
                  <a:pt x="0" y="1131"/>
                </a:cubicBezTo>
                <a:lnTo>
                  <a:pt x="0" y="2679"/>
                </a:lnTo>
                <a:cubicBezTo>
                  <a:pt x="12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70" y="2679"/>
                </a:cubicBezTo>
                <a:lnTo>
                  <a:pt x="4370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7" name="Google Shape;2487;p23"/>
          <p:cNvSpPr/>
          <p:nvPr/>
        </p:nvSpPr>
        <p:spPr>
          <a:xfrm>
            <a:off x="8260667" y="370434"/>
            <a:ext cx="190576" cy="166197"/>
          </a:xfrm>
          <a:custGeom>
            <a:avLst/>
            <a:gdLst/>
            <a:ahLst/>
            <a:cxnLst/>
            <a:rect l="l" t="t" r="r" b="b"/>
            <a:pathLst>
              <a:path w="4370" h="3811" extrusionOk="0">
                <a:moveTo>
                  <a:pt x="1143" y="0"/>
                </a:moveTo>
                <a:cubicBezTo>
                  <a:pt x="512" y="0"/>
                  <a:pt x="12" y="512"/>
                  <a:pt x="0" y="1132"/>
                </a:cubicBezTo>
                <a:lnTo>
                  <a:pt x="0" y="2679"/>
                </a:lnTo>
                <a:cubicBezTo>
                  <a:pt x="12" y="3310"/>
                  <a:pt x="512" y="3810"/>
                  <a:pt x="1143" y="3810"/>
                </a:cubicBezTo>
                <a:lnTo>
                  <a:pt x="3227" y="3810"/>
                </a:lnTo>
                <a:cubicBezTo>
                  <a:pt x="3858" y="3810"/>
                  <a:pt x="4358" y="3310"/>
                  <a:pt x="4370" y="2679"/>
                </a:cubicBezTo>
                <a:lnTo>
                  <a:pt x="4370" y="1132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8" name="Google Shape;2488;p23"/>
          <p:cNvSpPr/>
          <p:nvPr/>
        </p:nvSpPr>
        <p:spPr>
          <a:xfrm>
            <a:off x="8291281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32" y="119"/>
                  <a:pt x="417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8" y="429"/>
                </a:cubicBezTo>
                <a:cubicBezTo>
                  <a:pt x="286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7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48" y="941"/>
                  <a:pt x="36" y="964"/>
                  <a:pt x="24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406" y="16169"/>
                  <a:pt x="1489" y="16157"/>
                </a:cubicBezTo>
                <a:lnTo>
                  <a:pt x="1525" y="16145"/>
                </a:lnTo>
                <a:cubicBezTo>
                  <a:pt x="1596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9" name="Google Shape;2489;p23"/>
          <p:cNvSpPr/>
          <p:nvPr/>
        </p:nvSpPr>
        <p:spPr>
          <a:xfrm>
            <a:off x="8307896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20" y="0"/>
                </a:moveTo>
                <a:cubicBezTo>
                  <a:pt x="1036" y="0"/>
                  <a:pt x="941" y="24"/>
                  <a:pt x="858" y="48"/>
                </a:cubicBezTo>
                <a:cubicBezTo>
                  <a:pt x="822" y="60"/>
                  <a:pt x="775" y="71"/>
                  <a:pt x="727" y="83"/>
                </a:cubicBezTo>
                <a:cubicBezTo>
                  <a:pt x="703" y="107"/>
                  <a:pt x="667" y="119"/>
                  <a:pt x="632" y="131"/>
                </a:cubicBezTo>
                <a:cubicBezTo>
                  <a:pt x="596" y="155"/>
                  <a:pt x="584" y="167"/>
                  <a:pt x="548" y="179"/>
                </a:cubicBezTo>
                <a:cubicBezTo>
                  <a:pt x="525" y="202"/>
                  <a:pt x="501" y="214"/>
                  <a:pt x="489" y="226"/>
                </a:cubicBezTo>
                <a:lnTo>
                  <a:pt x="417" y="274"/>
                </a:lnTo>
                <a:lnTo>
                  <a:pt x="370" y="322"/>
                </a:lnTo>
                <a:lnTo>
                  <a:pt x="322" y="369"/>
                </a:lnTo>
                <a:cubicBezTo>
                  <a:pt x="310" y="381"/>
                  <a:pt x="286" y="393"/>
                  <a:pt x="274" y="417"/>
                </a:cubicBezTo>
                <a:lnTo>
                  <a:pt x="239" y="464"/>
                </a:lnTo>
                <a:lnTo>
                  <a:pt x="203" y="512"/>
                </a:lnTo>
                <a:lnTo>
                  <a:pt x="167" y="560"/>
                </a:lnTo>
                <a:cubicBezTo>
                  <a:pt x="155" y="572"/>
                  <a:pt x="155" y="583"/>
                  <a:pt x="144" y="607"/>
                </a:cubicBezTo>
                <a:lnTo>
                  <a:pt x="120" y="655"/>
                </a:lnTo>
                <a:cubicBezTo>
                  <a:pt x="108" y="667"/>
                  <a:pt x="96" y="679"/>
                  <a:pt x="96" y="703"/>
                </a:cubicBezTo>
                <a:cubicBezTo>
                  <a:pt x="84" y="714"/>
                  <a:pt x="72" y="726"/>
                  <a:pt x="72" y="750"/>
                </a:cubicBezTo>
                <a:cubicBezTo>
                  <a:pt x="60" y="762"/>
                  <a:pt x="60" y="774"/>
                  <a:pt x="48" y="786"/>
                </a:cubicBezTo>
                <a:lnTo>
                  <a:pt x="36" y="833"/>
                </a:lnTo>
                <a:lnTo>
                  <a:pt x="24" y="881"/>
                </a:lnTo>
                <a:cubicBezTo>
                  <a:pt x="24" y="905"/>
                  <a:pt x="13" y="917"/>
                  <a:pt x="13" y="929"/>
                </a:cubicBezTo>
                <a:cubicBezTo>
                  <a:pt x="1" y="953"/>
                  <a:pt x="1" y="964"/>
                  <a:pt x="1" y="976"/>
                </a:cubicBezTo>
                <a:lnTo>
                  <a:pt x="1" y="1024"/>
                </a:lnTo>
                <a:lnTo>
                  <a:pt x="1" y="1072"/>
                </a:ln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lnTo>
                  <a:pt x="1" y="15192"/>
                </a:lnTo>
                <a:cubicBezTo>
                  <a:pt x="1" y="15204"/>
                  <a:pt x="1" y="15216"/>
                  <a:pt x="13" y="15240"/>
                </a:cubicBezTo>
                <a:cubicBezTo>
                  <a:pt x="13" y="15252"/>
                  <a:pt x="13" y="15276"/>
                  <a:pt x="24" y="15288"/>
                </a:cubicBezTo>
                <a:cubicBezTo>
                  <a:pt x="36" y="15300"/>
                  <a:pt x="36" y="15323"/>
                  <a:pt x="36" y="15335"/>
                </a:cubicBezTo>
                <a:cubicBezTo>
                  <a:pt x="36" y="15347"/>
                  <a:pt x="48" y="15371"/>
                  <a:pt x="60" y="15383"/>
                </a:cubicBezTo>
                <a:cubicBezTo>
                  <a:pt x="60" y="15407"/>
                  <a:pt x="60" y="15419"/>
                  <a:pt x="72" y="15431"/>
                </a:cubicBezTo>
                <a:cubicBezTo>
                  <a:pt x="84" y="15454"/>
                  <a:pt x="84" y="15466"/>
                  <a:pt x="96" y="15478"/>
                </a:cubicBezTo>
                <a:cubicBezTo>
                  <a:pt x="108" y="15502"/>
                  <a:pt x="108" y="15514"/>
                  <a:pt x="120" y="15526"/>
                </a:cubicBezTo>
                <a:cubicBezTo>
                  <a:pt x="132" y="15550"/>
                  <a:pt x="144" y="15561"/>
                  <a:pt x="144" y="15585"/>
                </a:cubicBezTo>
                <a:cubicBezTo>
                  <a:pt x="155" y="15597"/>
                  <a:pt x="167" y="15609"/>
                  <a:pt x="179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1" y="15728"/>
                </a:lnTo>
                <a:lnTo>
                  <a:pt x="298" y="15776"/>
                </a:lnTo>
                <a:lnTo>
                  <a:pt x="334" y="15823"/>
                </a:lnTo>
                <a:lnTo>
                  <a:pt x="394" y="15871"/>
                </a:lnTo>
                <a:cubicBezTo>
                  <a:pt x="417" y="15895"/>
                  <a:pt x="429" y="15907"/>
                  <a:pt x="453" y="15931"/>
                </a:cubicBezTo>
                <a:cubicBezTo>
                  <a:pt x="477" y="15942"/>
                  <a:pt x="501" y="15966"/>
                  <a:pt x="525" y="15978"/>
                </a:cubicBezTo>
                <a:cubicBezTo>
                  <a:pt x="584" y="16014"/>
                  <a:pt x="644" y="16050"/>
                  <a:pt x="703" y="16073"/>
                </a:cubicBezTo>
                <a:cubicBezTo>
                  <a:pt x="751" y="16097"/>
                  <a:pt x="798" y="16109"/>
                  <a:pt x="834" y="16121"/>
                </a:cubicBezTo>
                <a:cubicBezTo>
                  <a:pt x="953" y="16157"/>
                  <a:pt x="1072" y="16181"/>
                  <a:pt x="1191" y="16181"/>
                </a:cubicBezTo>
                <a:lnTo>
                  <a:pt x="1203" y="16181"/>
                </a:lnTo>
                <a:cubicBezTo>
                  <a:pt x="1310" y="16181"/>
                  <a:pt x="1417" y="16169"/>
                  <a:pt x="1525" y="16133"/>
                </a:cubicBezTo>
                <a:cubicBezTo>
                  <a:pt x="1572" y="16121"/>
                  <a:pt x="1620" y="16109"/>
                  <a:pt x="1656" y="16085"/>
                </a:cubicBezTo>
                <a:cubicBezTo>
                  <a:pt x="1691" y="16073"/>
                  <a:pt x="1727" y="16062"/>
                  <a:pt x="1763" y="16038"/>
                </a:cubicBezTo>
                <a:lnTo>
                  <a:pt x="1846" y="15990"/>
                </a:lnTo>
                <a:lnTo>
                  <a:pt x="1918" y="15942"/>
                </a:lnTo>
                <a:cubicBezTo>
                  <a:pt x="1941" y="15931"/>
                  <a:pt x="1953" y="15919"/>
                  <a:pt x="1977" y="15907"/>
                </a:cubicBezTo>
                <a:lnTo>
                  <a:pt x="2037" y="15859"/>
                </a:lnTo>
                <a:lnTo>
                  <a:pt x="2084" y="15812"/>
                </a:lnTo>
                <a:lnTo>
                  <a:pt x="2120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79" y="15692"/>
                  <a:pt x="2191" y="15681"/>
                  <a:pt x="2203" y="15657"/>
                </a:cubicBezTo>
                <a:lnTo>
                  <a:pt x="2227" y="15609"/>
                </a:lnTo>
                <a:lnTo>
                  <a:pt x="2263" y="15561"/>
                </a:lnTo>
                <a:cubicBezTo>
                  <a:pt x="2275" y="15550"/>
                  <a:pt x="2275" y="15538"/>
                  <a:pt x="2287" y="15514"/>
                </a:cubicBezTo>
                <a:cubicBezTo>
                  <a:pt x="2299" y="15502"/>
                  <a:pt x="2299" y="15478"/>
                  <a:pt x="2310" y="15466"/>
                </a:cubicBezTo>
                <a:cubicBezTo>
                  <a:pt x="2310" y="15454"/>
                  <a:pt x="2322" y="15431"/>
                  <a:pt x="2334" y="15419"/>
                </a:cubicBezTo>
                <a:cubicBezTo>
                  <a:pt x="2334" y="15407"/>
                  <a:pt x="2346" y="15383"/>
                  <a:pt x="2346" y="15371"/>
                </a:cubicBezTo>
                <a:cubicBezTo>
                  <a:pt x="2346" y="15359"/>
                  <a:pt x="2358" y="15335"/>
                  <a:pt x="2370" y="15323"/>
                </a:cubicBezTo>
                <a:lnTo>
                  <a:pt x="2382" y="15276"/>
                </a:lnTo>
                <a:cubicBezTo>
                  <a:pt x="2382" y="15264"/>
                  <a:pt x="2394" y="15240"/>
                  <a:pt x="2394" y="15228"/>
                </a:cubicBezTo>
                <a:lnTo>
                  <a:pt x="2406" y="15180"/>
                </a:lnTo>
                <a:cubicBezTo>
                  <a:pt x="2406" y="15157"/>
                  <a:pt x="2406" y="15145"/>
                  <a:pt x="2406" y="15133"/>
                </a:cubicBezTo>
                <a:lnTo>
                  <a:pt x="2406" y="15085"/>
                </a:lnTo>
                <a:lnTo>
                  <a:pt x="2406" y="15026"/>
                </a:lnTo>
                <a:lnTo>
                  <a:pt x="2406" y="14978"/>
                </a:lnTo>
                <a:cubicBezTo>
                  <a:pt x="2406" y="14978"/>
                  <a:pt x="2406" y="14966"/>
                  <a:pt x="2406" y="14954"/>
                </a:cubicBezTo>
                <a:lnTo>
                  <a:pt x="2406" y="1214"/>
                </a:lnTo>
                <a:lnTo>
                  <a:pt x="2394" y="1214"/>
                </a:lnTo>
                <a:lnTo>
                  <a:pt x="2394" y="1167"/>
                </a:lnTo>
                <a:lnTo>
                  <a:pt x="2394" y="1119"/>
                </a:lnTo>
                <a:lnTo>
                  <a:pt x="2394" y="1072"/>
                </a:lnTo>
                <a:cubicBezTo>
                  <a:pt x="2394" y="1060"/>
                  <a:pt x="2394" y="1036"/>
                  <a:pt x="2394" y="1024"/>
                </a:cubicBezTo>
                <a:lnTo>
                  <a:pt x="2394" y="976"/>
                </a:lnTo>
                <a:cubicBezTo>
                  <a:pt x="2394" y="964"/>
                  <a:pt x="2382" y="941"/>
                  <a:pt x="2382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58" y="845"/>
                  <a:pt x="2358" y="833"/>
                </a:cubicBezTo>
                <a:lnTo>
                  <a:pt x="2334" y="786"/>
                </a:lnTo>
                <a:lnTo>
                  <a:pt x="2322" y="738"/>
                </a:lnTo>
                <a:cubicBezTo>
                  <a:pt x="2322" y="714"/>
                  <a:pt x="2299" y="703"/>
                  <a:pt x="2299" y="691"/>
                </a:cubicBezTo>
                <a:lnTo>
                  <a:pt x="2275" y="643"/>
                </a:lnTo>
                <a:cubicBezTo>
                  <a:pt x="2263" y="619"/>
                  <a:pt x="2251" y="607"/>
                  <a:pt x="2239" y="595"/>
                </a:cubicBezTo>
                <a:lnTo>
                  <a:pt x="2215" y="548"/>
                </a:lnTo>
                <a:cubicBezTo>
                  <a:pt x="2203" y="524"/>
                  <a:pt x="2191" y="512"/>
                  <a:pt x="2179" y="500"/>
                </a:cubicBezTo>
                <a:cubicBezTo>
                  <a:pt x="2168" y="476"/>
                  <a:pt x="2156" y="464"/>
                  <a:pt x="2144" y="452"/>
                </a:cubicBezTo>
                <a:lnTo>
                  <a:pt x="2096" y="393"/>
                </a:lnTo>
                <a:lnTo>
                  <a:pt x="2060" y="345"/>
                </a:lnTo>
                <a:lnTo>
                  <a:pt x="2001" y="298"/>
                </a:lnTo>
                <a:cubicBezTo>
                  <a:pt x="1977" y="286"/>
                  <a:pt x="1965" y="274"/>
                  <a:pt x="1941" y="250"/>
                </a:cubicBezTo>
                <a:lnTo>
                  <a:pt x="1882" y="202"/>
                </a:lnTo>
                <a:lnTo>
                  <a:pt x="1798" y="155"/>
                </a:lnTo>
                <a:cubicBezTo>
                  <a:pt x="1763" y="143"/>
                  <a:pt x="1727" y="119"/>
                  <a:pt x="1703" y="107"/>
                </a:cubicBezTo>
                <a:cubicBezTo>
                  <a:pt x="1656" y="95"/>
                  <a:pt x="1608" y="71"/>
                  <a:pt x="1572" y="60"/>
                </a:cubicBezTo>
                <a:cubicBezTo>
                  <a:pt x="1489" y="36"/>
                  <a:pt x="1406" y="12"/>
                  <a:pt x="1322" y="12"/>
                </a:cubicBezTo>
                <a:cubicBezTo>
                  <a:pt x="1287" y="0"/>
                  <a:pt x="1239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0" name="Google Shape;2490;p23"/>
          <p:cNvSpPr/>
          <p:nvPr/>
        </p:nvSpPr>
        <p:spPr>
          <a:xfrm>
            <a:off x="10425854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1" name="Google Shape;2491;p23"/>
          <p:cNvSpPr/>
          <p:nvPr/>
        </p:nvSpPr>
        <p:spPr>
          <a:xfrm>
            <a:off x="10425854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43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298"/>
                  <a:pt x="512" y="3810"/>
                  <a:pt x="1143" y="3810"/>
                </a:cubicBezTo>
                <a:lnTo>
                  <a:pt x="3227" y="3810"/>
                </a:lnTo>
                <a:cubicBezTo>
                  <a:pt x="3846" y="3810"/>
                  <a:pt x="4358" y="3298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2" name="Google Shape;2492;p23"/>
          <p:cNvSpPr/>
          <p:nvPr/>
        </p:nvSpPr>
        <p:spPr>
          <a:xfrm>
            <a:off x="10456467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32" y="119"/>
                  <a:pt x="417" y="310"/>
                </a:cubicBezTo>
                <a:lnTo>
                  <a:pt x="394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5" y="452"/>
                  <a:pt x="263" y="476"/>
                  <a:pt x="239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55" y="631"/>
                  <a:pt x="144" y="655"/>
                  <a:pt x="132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36" y="941"/>
                  <a:pt x="25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3" name="Google Shape;2493;p23"/>
          <p:cNvSpPr/>
          <p:nvPr/>
        </p:nvSpPr>
        <p:spPr>
          <a:xfrm>
            <a:off x="10472037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2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87" y="71"/>
                  <a:pt x="739" y="83"/>
                </a:cubicBezTo>
                <a:cubicBezTo>
                  <a:pt x="715" y="107"/>
                  <a:pt x="680" y="119"/>
                  <a:pt x="644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37" y="202"/>
                  <a:pt x="525" y="214"/>
                  <a:pt x="501" y="226"/>
                </a:cubicBezTo>
                <a:lnTo>
                  <a:pt x="430" y="274"/>
                </a:lnTo>
                <a:lnTo>
                  <a:pt x="382" y="322"/>
                </a:lnTo>
                <a:cubicBezTo>
                  <a:pt x="370" y="333"/>
                  <a:pt x="346" y="357"/>
                  <a:pt x="334" y="369"/>
                </a:cubicBezTo>
                <a:lnTo>
                  <a:pt x="287" y="417"/>
                </a:lnTo>
                <a:cubicBezTo>
                  <a:pt x="275" y="429"/>
                  <a:pt x="263" y="441"/>
                  <a:pt x="251" y="464"/>
                </a:cubicBezTo>
                <a:lnTo>
                  <a:pt x="215" y="512"/>
                </a:lnTo>
                <a:lnTo>
                  <a:pt x="179" y="560"/>
                </a:lnTo>
                <a:lnTo>
                  <a:pt x="156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84" y="750"/>
                </a:cubicBezTo>
                <a:cubicBezTo>
                  <a:pt x="72" y="762"/>
                  <a:pt x="72" y="774"/>
                  <a:pt x="60" y="786"/>
                </a:cubicBezTo>
                <a:lnTo>
                  <a:pt x="49" y="833"/>
                </a:lnTo>
                <a:lnTo>
                  <a:pt x="37" y="881"/>
                </a:lnTo>
                <a:cubicBezTo>
                  <a:pt x="37" y="905"/>
                  <a:pt x="25" y="917"/>
                  <a:pt x="25" y="929"/>
                </a:cubicBezTo>
                <a:cubicBezTo>
                  <a:pt x="13" y="953"/>
                  <a:pt x="13" y="964"/>
                  <a:pt x="13" y="976"/>
                </a:cubicBezTo>
                <a:lnTo>
                  <a:pt x="13" y="1024"/>
                </a:lnTo>
                <a:cubicBezTo>
                  <a:pt x="13" y="1048"/>
                  <a:pt x="13" y="1060"/>
                  <a:pt x="1" y="1072"/>
                </a:cubicBezTo>
                <a:cubicBezTo>
                  <a:pt x="1" y="1095"/>
                  <a:pt x="1" y="1107"/>
                  <a:pt x="1" y="1119"/>
                </a:cubicBez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cubicBezTo>
                  <a:pt x="1" y="14966"/>
                  <a:pt x="1" y="14978"/>
                  <a:pt x="1" y="14990"/>
                </a:cubicBezTo>
                <a:lnTo>
                  <a:pt x="1" y="15050"/>
                </a:lnTo>
                <a:cubicBezTo>
                  <a:pt x="1" y="15061"/>
                  <a:pt x="1" y="15073"/>
                  <a:pt x="1" y="15097"/>
                </a:cubicBezTo>
                <a:cubicBezTo>
                  <a:pt x="1" y="15109"/>
                  <a:pt x="13" y="15121"/>
                  <a:pt x="13" y="15145"/>
                </a:cubicBezTo>
                <a:lnTo>
                  <a:pt x="13" y="15192"/>
                </a:lnTo>
                <a:cubicBezTo>
                  <a:pt x="13" y="15204"/>
                  <a:pt x="13" y="15216"/>
                  <a:pt x="25" y="15240"/>
                </a:cubicBezTo>
                <a:cubicBezTo>
                  <a:pt x="37" y="15252"/>
                  <a:pt x="25" y="15276"/>
                  <a:pt x="37" y="15288"/>
                </a:cubicBezTo>
                <a:cubicBezTo>
                  <a:pt x="49" y="15300"/>
                  <a:pt x="49" y="15323"/>
                  <a:pt x="49" y="15335"/>
                </a:cubicBezTo>
                <a:lnTo>
                  <a:pt x="60" y="15383"/>
                </a:lnTo>
                <a:lnTo>
                  <a:pt x="84" y="15431"/>
                </a:lnTo>
                <a:cubicBezTo>
                  <a:pt x="84" y="15454"/>
                  <a:pt x="96" y="15466"/>
                  <a:pt x="108" y="15478"/>
                </a:cubicBezTo>
                <a:cubicBezTo>
                  <a:pt x="120" y="15502"/>
                  <a:pt x="120" y="15514"/>
                  <a:pt x="132" y="15526"/>
                </a:cubicBezTo>
                <a:cubicBezTo>
                  <a:pt x="144" y="15550"/>
                  <a:pt x="156" y="15561"/>
                  <a:pt x="156" y="15585"/>
                </a:cubicBezTo>
                <a:cubicBezTo>
                  <a:pt x="168" y="15597"/>
                  <a:pt x="179" y="15609"/>
                  <a:pt x="191" y="15633"/>
                </a:cubicBezTo>
                <a:cubicBezTo>
                  <a:pt x="203" y="15645"/>
                  <a:pt x="215" y="15657"/>
                  <a:pt x="227" y="15681"/>
                </a:cubicBezTo>
                <a:cubicBezTo>
                  <a:pt x="239" y="15692"/>
                  <a:pt x="251" y="15716"/>
                  <a:pt x="263" y="15728"/>
                </a:cubicBezTo>
                <a:cubicBezTo>
                  <a:pt x="275" y="15740"/>
                  <a:pt x="287" y="15764"/>
                  <a:pt x="310" y="15776"/>
                </a:cubicBezTo>
                <a:lnTo>
                  <a:pt x="358" y="15823"/>
                </a:lnTo>
                <a:lnTo>
                  <a:pt x="406" y="15871"/>
                </a:lnTo>
                <a:cubicBezTo>
                  <a:pt x="430" y="15895"/>
                  <a:pt x="441" y="15907"/>
                  <a:pt x="465" y="15931"/>
                </a:cubicBezTo>
                <a:lnTo>
                  <a:pt x="537" y="15978"/>
                </a:lnTo>
                <a:cubicBezTo>
                  <a:pt x="560" y="15990"/>
                  <a:pt x="584" y="16014"/>
                  <a:pt x="620" y="16026"/>
                </a:cubicBezTo>
                <a:cubicBezTo>
                  <a:pt x="644" y="16050"/>
                  <a:pt x="680" y="16062"/>
                  <a:pt x="715" y="16073"/>
                </a:cubicBezTo>
                <a:cubicBezTo>
                  <a:pt x="763" y="16097"/>
                  <a:pt x="811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lnTo>
                  <a:pt x="1751" y="16050"/>
                </a:lnTo>
                <a:cubicBezTo>
                  <a:pt x="1775" y="16026"/>
                  <a:pt x="1811" y="16014"/>
                  <a:pt x="1834" y="16002"/>
                </a:cubicBezTo>
                <a:lnTo>
                  <a:pt x="1906" y="15954"/>
                </a:lnTo>
                <a:cubicBezTo>
                  <a:pt x="1930" y="15931"/>
                  <a:pt x="1954" y="15919"/>
                  <a:pt x="1965" y="15907"/>
                </a:cubicBezTo>
                <a:cubicBezTo>
                  <a:pt x="1989" y="15883"/>
                  <a:pt x="2001" y="15871"/>
                  <a:pt x="2025" y="15859"/>
                </a:cubicBezTo>
                <a:lnTo>
                  <a:pt x="2073" y="15812"/>
                </a:lnTo>
                <a:lnTo>
                  <a:pt x="2108" y="15752"/>
                </a:lnTo>
                <a:lnTo>
                  <a:pt x="2156" y="15704"/>
                </a:lnTo>
                <a:lnTo>
                  <a:pt x="2192" y="15657"/>
                </a:lnTo>
                <a:lnTo>
                  <a:pt x="2215" y="15609"/>
                </a:lnTo>
                <a:cubicBezTo>
                  <a:pt x="2227" y="15597"/>
                  <a:pt x="2239" y="15585"/>
                  <a:pt x="2251" y="15561"/>
                </a:cubicBezTo>
                <a:cubicBezTo>
                  <a:pt x="2263" y="15550"/>
                  <a:pt x="2263" y="15538"/>
                  <a:pt x="2275" y="15514"/>
                </a:cubicBezTo>
                <a:cubicBezTo>
                  <a:pt x="2287" y="15502"/>
                  <a:pt x="2287" y="15478"/>
                  <a:pt x="2299" y="15466"/>
                </a:cubicBezTo>
                <a:lnTo>
                  <a:pt x="2323" y="15419"/>
                </a:lnTo>
                <a:cubicBezTo>
                  <a:pt x="2323" y="15407"/>
                  <a:pt x="2335" y="15383"/>
                  <a:pt x="2335" y="15371"/>
                </a:cubicBezTo>
                <a:cubicBezTo>
                  <a:pt x="2335" y="15359"/>
                  <a:pt x="2346" y="15335"/>
                  <a:pt x="2358" y="15323"/>
                </a:cubicBezTo>
                <a:cubicBezTo>
                  <a:pt x="2358" y="15311"/>
                  <a:pt x="2370" y="15288"/>
                  <a:pt x="2370" y="15276"/>
                </a:cubicBezTo>
                <a:cubicBezTo>
                  <a:pt x="2370" y="15264"/>
                  <a:pt x="2382" y="15240"/>
                  <a:pt x="2382" y="15228"/>
                </a:cubicBezTo>
                <a:cubicBezTo>
                  <a:pt x="2382" y="15204"/>
                  <a:pt x="2382" y="15192"/>
                  <a:pt x="2394" y="15180"/>
                </a:cubicBezTo>
                <a:cubicBezTo>
                  <a:pt x="2406" y="15157"/>
                  <a:pt x="2394" y="15145"/>
                  <a:pt x="2394" y="15133"/>
                </a:cubicBezTo>
                <a:cubicBezTo>
                  <a:pt x="2406" y="15109"/>
                  <a:pt x="2394" y="15097"/>
                  <a:pt x="2394" y="15085"/>
                </a:cubicBezTo>
                <a:lnTo>
                  <a:pt x="2394" y="15026"/>
                </a:lnTo>
                <a:lnTo>
                  <a:pt x="2394" y="14978"/>
                </a:lnTo>
                <a:lnTo>
                  <a:pt x="2394" y="14954"/>
                </a:lnTo>
                <a:lnTo>
                  <a:pt x="2394" y="1226"/>
                </a:lnTo>
                <a:cubicBezTo>
                  <a:pt x="2394" y="1226"/>
                  <a:pt x="2418" y="1214"/>
                  <a:pt x="2418" y="1214"/>
                </a:cubicBezTo>
                <a:lnTo>
                  <a:pt x="2418" y="1167"/>
                </a:lnTo>
                <a:lnTo>
                  <a:pt x="2418" y="1119"/>
                </a:lnTo>
                <a:cubicBezTo>
                  <a:pt x="2418" y="1107"/>
                  <a:pt x="2418" y="1084"/>
                  <a:pt x="2418" y="1072"/>
                </a:cubicBezTo>
                <a:cubicBezTo>
                  <a:pt x="2418" y="1060"/>
                  <a:pt x="2418" y="1036"/>
                  <a:pt x="2406" y="1024"/>
                </a:cubicBezTo>
                <a:cubicBezTo>
                  <a:pt x="2406" y="1012"/>
                  <a:pt x="2406" y="988"/>
                  <a:pt x="2406" y="976"/>
                </a:cubicBezTo>
                <a:cubicBezTo>
                  <a:pt x="2406" y="964"/>
                  <a:pt x="2406" y="941"/>
                  <a:pt x="2394" y="929"/>
                </a:cubicBezTo>
                <a:cubicBezTo>
                  <a:pt x="2394" y="905"/>
                  <a:pt x="2394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cubicBezTo>
                  <a:pt x="2370" y="810"/>
                  <a:pt x="2358" y="798"/>
                  <a:pt x="2358" y="786"/>
                </a:cubicBezTo>
                <a:cubicBezTo>
                  <a:pt x="2346" y="762"/>
                  <a:pt x="2346" y="750"/>
                  <a:pt x="2335" y="738"/>
                </a:cubicBezTo>
                <a:cubicBezTo>
                  <a:pt x="2323" y="714"/>
                  <a:pt x="2323" y="703"/>
                  <a:pt x="2311" y="691"/>
                </a:cubicBezTo>
                <a:lnTo>
                  <a:pt x="2287" y="643"/>
                </a:lnTo>
                <a:cubicBezTo>
                  <a:pt x="2275" y="619"/>
                  <a:pt x="2263" y="607"/>
                  <a:pt x="2263" y="595"/>
                </a:cubicBezTo>
                <a:cubicBezTo>
                  <a:pt x="2251" y="572"/>
                  <a:pt x="2239" y="560"/>
                  <a:pt x="2227" y="548"/>
                </a:cubicBezTo>
                <a:lnTo>
                  <a:pt x="2192" y="500"/>
                </a:lnTo>
                <a:lnTo>
                  <a:pt x="2156" y="452"/>
                </a:lnTo>
                <a:lnTo>
                  <a:pt x="2108" y="393"/>
                </a:lnTo>
                <a:cubicBezTo>
                  <a:pt x="2096" y="381"/>
                  <a:pt x="2084" y="369"/>
                  <a:pt x="2073" y="345"/>
                </a:cubicBezTo>
                <a:lnTo>
                  <a:pt x="2013" y="298"/>
                </a:lnTo>
                <a:cubicBezTo>
                  <a:pt x="2001" y="286"/>
                  <a:pt x="1977" y="274"/>
                  <a:pt x="1954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75" y="143"/>
                  <a:pt x="1739" y="119"/>
                  <a:pt x="1715" y="107"/>
                </a:cubicBezTo>
                <a:cubicBezTo>
                  <a:pt x="1668" y="95"/>
                  <a:pt x="1632" y="71"/>
                  <a:pt x="1584" y="60"/>
                </a:cubicBezTo>
                <a:cubicBezTo>
                  <a:pt x="1501" y="36"/>
                  <a:pt x="1418" y="12"/>
                  <a:pt x="1346" y="12"/>
                </a:cubicBezTo>
                <a:cubicBezTo>
                  <a:pt x="1299" y="0"/>
                  <a:pt x="1251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4" name="Google Shape;2494;p23"/>
          <p:cNvSpPr/>
          <p:nvPr/>
        </p:nvSpPr>
        <p:spPr>
          <a:xfrm>
            <a:off x="993205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22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5" name="Google Shape;2495;p23"/>
          <p:cNvSpPr/>
          <p:nvPr/>
        </p:nvSpPr>
        <p:spPr>
          <a:xfrm>
            <a:off x="9931535" y="370434"/>
            <a:ext cx="190619" cy="166197"/>
          </a:xfrm>
          <a:custGeom>
            <a:avLst/>
            <a:gdLst/>
            <a:ahLst/>
            <a:cxnLst/>
            <a:rect l="l" t="t" r="r" b="b"/>
            <a:pathLst>
              <a:path w="4371" h="3811" extrusionOk="0">
                <a:moveTo>
                  <a:pt x="1143" y="0"/>
                </a:moveTo>
                <a:cubicBezTo>
                  <a:pt x="512" y="0"/>
                  <a:pt x="0" y="501"/>
                  <a:pt x="12" y="1132"/>
                </a:cubicBezTo>
                <a:lnTo>
                  <a:pt x="12" y="2679"/>
                </a:lnTo>
                <a:cubicBezTo>
                  <a:pt x="12" y="3310"/>
                  <a:pt x="524" y="3810"/>
                  <a:pt x="1143" y="3810"/>
                </a:cubicBezTo>
                <a:lnTo>
                  <a:pt x="3227" y="3810"/>
                </a:lnTo>
                <a:cubicBezTo>
                  <a:pt x="3858" y="3810"/>
                  <a:pt x="4370" y="3298"/>
                  <a:pt x="4370" y="2679"/>
                </a:cubicBezTo>
                <a:lnTo>
                  <a:pt x="4370" y="1132"/>
                </a:lnTo>
                <a:cubicBezTo>
                  <a:pt x="4370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6" name="Google Shape;2496;p23"/>
          <p:cNvSpPr/>
          <p:nvPr/>
        </p:nvSpPr>
        <p:spPr>
          <a:xfrm>
            <a:off x="9962672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87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8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48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42" y="15276"/>
                  <a:pt x="2442" y="14966"/>
                </a:cubicBezTo>
                <a:lnTo>
                  <a:pt x="2442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7" name="Google Shape;2497;p23"/>
          <p:cNvSpPr/>
          <p:nvPr/>
        </p:nvSpPr>
        <p:spPr>
          <a:xfrm>
            <a:off x="9978764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32" y="0"/>
                </a:moveTo>
                <a:cubicBezTo>
                  <a:pt x="1037" y="0"/>
                  <a:pt x="953" y="24"/>
                  <a:pt x="870" y="48"/>
                </a:cubicBezTo>
                <a:cubicBezTo>
                  <a:pt x="822" y="60"/>
                  <a:pt x="787" y="71"/>
                  <a:pt x="739" y="83"/>
                </a:cubicBezTo>
                <a:cubicBezTo>
                  <a:pt x="703" y="107"/>
                  <a:pt x="668" y="119"/>
                  <a:pt x="644" y="131"/>
                </a:cubicBezTo>
                <a:cubicBezTo>
                  <a:pt x="608" y="155"/>
                  <a:pt x="584" y="167"/>
                  <a:pt x="561" y="179"/>
                </a:cubicBezTo>
                <a:cubicBezTo>
                  <a:pt x="537" y="202"/>
                  <a:pt x="513" y="214"/>
                  <a:pt x="489" y="226"/>
                </a:cubicBezTo>
                <a:lnTo>
                  <a:pt x="430" y="274"/>
                </a:lnTo>
                <a:lnTo>
                  <a:pt x="382" y="322"/>
                </a:lnTo>
                <a:cubicBezTo>
                  <a:pt x="358" y="333"/>
                  <a:pt x="346" y="357"/>
                  <a:pt x="334" y="369"/>
                </a:cubicBezTo>
                <a:cubicBezTo>
                  <a:pt x="311" y="381"/>
                  <a:pt x="299" y="393"/>
                  <a:pt x="287" y="417"/>
                </a:cubicBezTo>
                <a:lnTo>
                  <a:pt x="251" y="464"/>
                </a:lnTo>
                <a:lnTo>
                  <a:pt x="215" y="512"/>
                </a:lnTo>
                <a:lnTo>
                  <a:pt x="180" y="560"/>
                </a:lnTo>
                <a:cubicBezTo>
                  <a:pt x="168" y="572"/>
                  <a:pt x="156" y="583"/>
                  <a:pt x="156" y="607"/>
                </a:cubicBezTo>
                <a:lnTo>
                  <a:pt x="120" y="655"/>
                </a:lnTo>
                <a:cubicBezTo>
                  <a:pt x="120" y="667"/>
                  <a:pt x="108" y="679"/>
                  <a:pt x="96" y="703"/>
                </a:cubicBezTo>
                <a:cubicBezTo>
                  <a:pt x="96" y="714"/>
                  <a:pt x="84" y="726"/>
                  <a:pt x="72" y="750"/>
                </a:cubicBezTo>
                <a:cubicBezTo>
                  <a:pt x="72" y="762"/>
                  <a:pt x="72" y="774"/>
                  <a:pt x="60" y="786"/>
                </a:cubicBezTo>
                <a:lnTo>
                  <a:pt x="49" y="833"/>
                </a:lnTo>
                <a:lnTo>
                  <a:pt x="25" y="881"/>
                </a:lnTo>
                <a:cubicBezTo>
                  <a:pt x="25" y="905"/>
                  <a:pt x="25" y="917"/>
                  <a:pt x="13" y="929"/>
                </a:cubicBezTo>
                <a:cubicBezTo>
                  <a:pt x="13" y="953"/>
                  <a:pt x="13" y="964"/>
                  <a:pt x="1" y="976"/>
                </a:cubicBezTo>
                <a:lnTo>
                  <a:pt x="1" y="1024"/>
                </a:lnTo>
                <a:lnTo>
                  <a:pt x="1" y="1072"/>
                </a:ln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lnTo>
                  <a:pt x="1" y="15192"/>
                </a:lnTo>
                <a:cubicBezTo>
                  <a:pt x="1" y="15204"/>
                  <a:pt x="13" y="15216"/>
                  <a:pt x="13" y="15240"/>
                </a:cubicBezTo>
                <a:cubicBezTo>
                  <a:pt x="25" y="15252"/>
                  <a:pt x="13" y="15276"/>
                  <a:pt x="25" y="15288"/>
                </a:cubicBezTo>
                <a:cubicBezTo>
                  <a:pt x="37" y="15300"/>
                  <a:pt x="37" y="15323"/>
                  <a:pt x="49" y="15335"/>
                </a:cubicBezTo>
                <a:cubicBezTo>
                  <a:pt x="49" y="15347"/>
                  <a:pt x="60" y="15371"/>
                  <a:pt x="60" y="15383"/>
                </a:cubicBezTo>
                <a:cubicBezTo>
                  <a:pt x="72" y="15407"/>
                  <a:pt x="72" y="15419"/>
                  <a:pt x="84" y="15431"/>
                </a:cubicBezTo>
                <a:cubicBezTo>
                  <a:pt x="84" y="15454"/>
                  <a:pt x="96" y="15466"/>
                  <a:pt x="108" y="15478"/>
                </a:cubicBezTo>
                <a:cubicBezTo>
                  <a:pt x="108" y="15502"/>
                  <a:pt x="120" y="15514"/>
                  <a:pt x="132" y="15526"/>
                </a:cubicBezTo>
                <a:cubicBezTo>
                  <a:pt x="132" y="15550"/>
                  <a:pt x="144" y="15561"/>
                  <a:pt x="156" y="15585"/>
                </a:cubicBezTo>
                <a:cubicBezTo>
                  <a:pt x="168" y="15597"/>
                  <a:pt x="180" y="15609"/>
                  <a:pt x="191" y="15633"/>
                </a:cubicBezTo>
                <a:cubicBezTo>
                  <a:pt x="191" y="15645"/>
                  <a:pt x="203" y="15669"/>
                  <a:pt x="227" y="15681"/>
                </a:cubicBezTo>
                <a:lnTo>
                  <a:pt x="263" y="15728"/>
                </a:lnTo>
                <a:lnTo>
                  <a:pt x="299" y="15776"/>
                </a:lnTo>
                <a:lnTo>
                  <a:pt x="346" y="15823"/>
                </a:lnTo>
                <a:lnTo>
                  <a:pt x="406" y="15871"/>
                </a:lnTo>
                <a:cubicBezTo>
                  <a:pt x="418" y="15895"/>
                  <a:pt x="441" y="15907"/>
                  <a:pt x="465" y="15931"/>
                </a:cubicBezTo>
                <a:cubicBezTo>
                  <a:pt x="489" y="15942"/>
                  <a:pt x="501" y="15966"/>
                  <a:pt x="525" y="15978"/>
                </a:cubicBezTo>
                <a:cubicBezTo>
                  <a:pt x="584" y="16014"/>
                  <a:pt x="644" y="16050"/>
                  <a:pt x="715" y="16073"/>
                </a:cubicBezTo>
                <a:cubicBezTo>
                  <a:pt x="751" y="16097"/>
                  <a:pt x="799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3" y="16181"/>
                  <a:pt x="1430" y="16169"/>
                  <a:pt x="1525" y="16133"/>
                </a:cubicBezTo>
                <a:cubicBezTo>
                  <a:pt x="1573" y="16121"/>
                  <a:pt x="1620" y="16109"/>
                  <a:pt x="1668" y="16085"/>
                </a:cubicBezTo>
                <a:cubicBezTo>
                  <a:pt x="1704" y="16073"/>
                  <a:pt x="1739" y="16062"/>
                  <a:pt x="1775" y="16038"/>
                </a:cubicBezTo>
                <a:lnTo>
                  <a:pt x="1858" y="15990"/>
                </a:lnTo>
                <a:lnTo>
                  <a:pt x="1918" y="15942"/>
                </a:lnTo>
                <a:cubicBezTo>
                  <a:pt x="1942" y="15931"/>
                  <a:pt x="1965" y="15919"/>
                  <a:pt x="1989" y="15907"/>
                </a:cubicBezTo>
                <a:lnTo>
                  <a:pt x="2037" y="15859"/>
                </a:lnTo>
                <a:lnTo>
                  <a:pt x="2085" y="15812"/>
                </a:lnTo>
                <a:lnTo>
                  <a:pt x="2132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80" y="15692"/>
                  <a:pt x="2192" y="15681"/>
                  <a:pt x="2204" y="15657"/>
                </a:cubicBezTo>
                <a:lnTo>
                  <a:pt x="2239" y="15609"/>
                </a:lnTo>
                <a:lnTo>
                  <a:pt x="2275" y="15561"/>
                </a:lnTo>
                <a:cubicBezTo>
                  <a:pt x="2275" y="15550"/>
                  <a:pt x="2287" y="15538"/>
                  <a:pt x="2299" y="15514"/>
                </a:cubicBezTo>
                <a:cubicBezTo>
                  <a:pt x="2299" y="15502"/>
                  <a:pt x="2311" y="15478"/>
                  <a:pt x="2323" y="15466"/>
                </a:cubicBezTo>
                <a:cubicBezTo>
                  <a:pt x="2323" y="15454"/>
                  <a:pt x="2335" y="15431"/>
                  <a:pt x="2335" y="15419"/>
                </a:cubicBezTo>
                <a:cubicBezTo>
                  <a:pt x="2346" y="15407"/>
                  <a:pt x="2346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lnTo>
                  <a:pt x="2394" y="15276"/>
                </a:lnTo>
                <a:cubicBezTo>
                  <a:pt x="2394" y="15264"/>
                  <a:pt x="2394" y="15240"/>
                  <a:pt x="2406" y="15228"/>
                </a:cubicBezTo>
                <a:lnTo>
                  <a:pt x="2406" y="15180"/>
                </a:lnTo>
                <a:cubicBezTo>
                  <a:pt x="2406" y="15157"/>
                  <a:pt x="2406" y="15145"/>
                  <a:pt x="2406" y="15133"/>
                </a:cubicBezTo>
                <a:lnTo>
                  <a:pt x="2406" y="15085"/>
                </a:lnTo>
                <a:lnTo>
                  <a:pt x="2406" y="15026"/>
                </a:lnTo>
                <a:lnTo>
                  <a:pt x="2406" y="14978"/>
                </a:lnTo>
                <a:cubicBezTo>
                  <a:pt x="2406" y="14978"/>
                  <a:pt x="2406" y="14966"/>
                  <a:pt x="2406" y="14954"/>
                </a:cubicBezTo>
                <a:lnTo>
                  <a:pt x="2406" y="1214"/>
                </a:lnTo>
                <a:lnTo>
                  <a:pt x="2406" y="1167"/>
                </a:lnTo>
                <a:lnTo>
                  <a:pt x="2406" y="1119"/>
                </a:lnTo>
                <a:lnTo>
                  <a:pt x="2406" y="1072"/>
                </a:lnTo>
                <a:cubicBezTo>
                  <a:pt x="2406" y="1060"/>
                  <a:pt x="2406" y="1036"/>
                  <a:pt x="2406" y="1024"/>
                </a:cubicBezTo>
                <a:lnTo>
                  <a:pt x="2406" y="976"/>
                </a:lnTo>
                <a:cubicBezTo>
                  <a:pt x="2406" y="964"/>
                  <a:pt x="2394" y="941"/>
                  <a:pt x="2394" y="929"/>
                </a:cubicBezTo>
                <a:cubicBezTo>
                  <a:pt x="2394" y="917"/>
                  <a:pt x="2382" y="893"/>
                  <a:pt x="2382" y="881"/>
                </a:cubicBezTo>
                <a:cubicBezTo>
                  <a:pt x="2370" y="869"/>
                  <a:pt x="2370" y="845"/>
                  <a:pt x="2358" y="833"/>
                </a:cubicBezTo>
                <a:cubicBezTo>
                  <a:pt x="2358" y="822"/>
                  <a:pt x="2358" y="798"/>
                  <a:pt x="2346" y="786"/>
                </a:cubicBezTo>
                <a:lnTo>
                  <a:pt x="2323" y="738"/>
                </a:lnTo>
                <a:cubicBezTo>
                  <a:pt x="2323" y="714"/>
                  <a:pt x="2311" y="703"/>
                  <a:pt x="2299" y="691"/>
                </a:cubicBezTo>
                <a:lnTo>
                  <a:pt x="2287" y="643"/>
                </a:lnTo>
                <a:cubicBezTo>
                  <a:pt x="2275" y="619"/>
                  <a:pt x="2263" y="607"/>
                  <a:pt x="2251" y="595"/>
                </a:cubicBezTo>
                <a:lnTo>
                  <a:pt x="2227" y="548"/>
                </a:lnTo>
                <a:cubicBezTo>
                  <a:pt x="2216" y="524"/>
                  <a:pt x="2204" y="512"/>
                  <a:pt x="2192" y="500"/>
                </a:cubicBezTo>
                <a:cubicBezTo>
                  <a:pt x="2180" y="476"/>
                  <a:pt x="2168" y="464"/>
                  <a:pt x="2156" y="452"/>
                </a:cubicBezTo>
                <a:lnTo>
                  <a:pt x="2108" y="393"/>
                </a:lnTo>
                <a:lnTo>
                  <a:pt x="2061" y="345"/>
                </a:lnTo>
                <a:lnTo>
                  <a:pt x="2013" y="298"/>
                </a:lnTo>
                <a:cubicBezTo>
                  <a:pt x="1989" y="286"/>
                  <a:pt x="1965" y="274"/>
                  <a:pt x="1954" y="250"/>
                </a:cubicBezTo>
                <a:lnTo>
                  <a:pt x="1882" y="202"/>
                </a:lnTo>
                <a:lnTo>
                  <a:pt x="1799" y="155"/>
                </a:lnTo>
                <a:cubicBezTo>
                  <a:pt x="1775" y="143"/>
                  <a:pt x="1739" y="119"/>
                  <a:pt x="1704" y="107"/>
                </a:cubicBezTo>
                <a:cubicBezTo>
                  <a:pt x="1668" y="95"/>
                  <a:pt x="1620" y="71"/>
                  <a:pt x="1573" y="60"/>
                </a:cubicBezTo>
                <a:cubicBezTo>
                  <a:pt x="1501" y="36"/>
                  <a:pt x="1418" y="12"/>
                  <a:pt x="1334" y="12"/>
                </a:cubicBezTo>
                <a:cubicBezTo>
                  <a:pt x="1287" y="0"/>
                  <a:pt x="1251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8" name="Google Shape;2498;p23"/>
          <p:cNvSpPr/>
          <p:nvPr/>
        </p:nvSpPr>
        <p:spPr>
          <a:xfrm rot="2831864">
            <a:off x="9449507" y="769848"/>
            <a:ext cx="726560" cy="786241"/>
          </a:xfrm>
          <a:custGeom>
            <a:avLst/>
            <a:gdLst/>
            <a:ahLst/>
            <a:cxnLst/>
            <a:rect l="l" t="t" r="r" b="b"/>
            <a:pathLst>
              <a:path w="6087" h="6587" extrusionOk="0">
                <a:moveTo>
                  <a:pt x="3972" y="0"/>
                </a:moveTo>
                <a:cubicBezTo>
                  <a:pt x="3972" y="0"/>
                  <a:pt x="3749" y="537"/>
                  <a:pt x="3402" y="537"/>
                </a:cubicBezTo>
                <a:cubicBezTo>
                  <a:pt x="3304" y="537"/>
                  <a:pt x="3195" y="494"/>
                  <a:pt x="3079" y="384"/>
                </a:cubicBezTo>
                <a:lnTo>
                  <a:pt x="3079" y="384"/>
                </a:lnTo>
                <a:cubicBezTo>
                  <a:pt x="3079" y="384"/>
                  <a:pt x="3177" y="1009"/>
                  <a:pt x="2820" y="1294"/>
                </a:cubicBezTo>
                <a:cubicBezTo>
                  <a:pt x="2764" y="1339"/>
                  <a:pt x="2701" y="1359"/>
                  <a:pt x="2635" y="1359"/>
                </a:cubicBezTo>
                <a:cubicBezTo>
                  <a:pt x="2280" y="1359"/>
                  <a:pt x="1823" y="806"/>
                  <a:pt x="1740" y="679"/>
                </a:cubicBezTo>
                <a:cubicBezTo>
                  <a:pt x="1740" y="679"/>
                  <a:pt x="1456" y="1447"/>
                  <a:pt x="334" y="1447"/>
                </a:cubicBezTo>
                <a:cubicBezTo>
                  <a:pt x="315" y="1447"/>
                  <a:pt x="296" y="1447"/>
                  <a:pt x="277" y="1446"/>
                </a:cubicBezTo>
                <a:lnTo>
                  <a:pt x="277" y="1446"/>
                </a:lnTo>
                <a:cubicBezTo>
                  <a:pt x="277" y="1446"/>
                  <a:pt x="1205" y="1901"/>
                  <a:pt x="741" y="2642"/>
                </a:cubicBezTo>
                <a:cubicBezTo>
                  <a:pt x="741" y="2642"/>
                  <a:pt x="904" y="2589"/>
                  <a:pt x="1103" y="2589"/>
                </a:cubicBezTo>
                <a:cubicBezTo>
                  <a:pt x="1303" y="2589"/>
                  <a:pt x="1540" y="2642"/>
                  <a:pt x="1687" y="2856"/>
                </a:cubicBezTo>
                <a:cubicBezTo>
                  <a:pt x="1939" y="3216"/>
                  <a:pt x="1556" y="3595"/>
                  <a:pt x="846" y="3595"/>
                </a:cubicBezTo>
                <a:cubicBezTo>
                  <a:pt x="727" y="3595"/>
                  <a:pt x="599" y="3584"/>
                  <a:pt x="464" y="3561"/>
                </a:cubicBezTo>
                <a:lnTo>
                  <a:pt x="464" y="3561"/>
                </a:lnTo>
                <a:cubicBezTo>
                  <a:pt x="464" y="3561"/>
                  <a:pt x="973" y="4507"/>
                  <a:pt x="0" y="5025"/>
                </a:cubicBezTo>
                <a:cubicBezTo>
                  <a:pt x="0" y="5025"/>
                  <a:pt x="265" y="4906"/>
                  <a:pt x="588" y="4906"/>
                </a:cubicBezTo>
                <a:cubicBezTo>
                  <a:pt x="920" y="4906"/>
                  <a:pt x="1313" y="5032"/>
                  <a:pt x="1544" y="5543"/>
                </a:cubicBezTo>
                <a:cubicBezTo>
                  <a:pt x="1544" y="5543"/>
                  <a:pt x="2035" y="4503"/>
                  <a:pt x="2550" y="4503"/>
                </a:cubicBezTo>
                <a:cubicBezTo>
                  <a:pt x="2569" y="4503"/>
                  <a:pt x="2588" y="4505"/>
                  <a:pt x="2606" y="4507"/>
                </a:cubicBezTo>
                <a:cubicBezTo>
                  <a:pt x="3142" y="4588"/>
                  <a:pt x="2481" y="5659"/>
                  <a:pt x="2481" y="5659"/>
                </a:cubicBezTo>
                <a:cubicBezTo>
                  <a:pt x="2481" y="5659"/>
                  <a:pt x="2496" y="5657"/>
                  <a:pt x="2522" y="5657"/>
                </a:cubicBezTo>
                <a:cubicBezTo>
                  <a:pt x="2684" y="5657"/>
                  <a:pt x="3280" y="5717"/>
                  <a:pt x="3365" y="6587"/>
                </a:cubicBezTo>
                <a:cubicBezTo>
                  <a:pt x="3365" y="6587"/>
                  <a:pt x="3935" y="5578"/>
                  <a:pt x="4675" y="5578"/>
                </a:cubicBezTo>
                <a:cubicBezTo>
                  <a:pt x="4682" y="5578"/>
                  <a:pt x="4688" y="5578"/>
                  <a:pt x="4695" y="5578"/>
                </a:cubicBezTo>
                <a:cubicBezTo>
                  <a:pt x="4695" y="5578"/>
                  <a:pt x="4338" y="4677"/>
                  <a:pt x="4579" y="4409"/>
                </a:cubicBezTo>
                <a:cubicBezTo>
                  <a:pt x="4648" y="4332"/>
                  <a:pt x="4757" y="4305"/>
                  <a:pt x="4877" y="4305"/>
                </a:cubicBezTo>
                <a:cubicBezTo>
                  <a:pt x="5172" y="4305"/>
                  <a:pt x="5534" y="4472"/>
                  <a:pt x="5534" y="4472"/>
                </a:cubicBezTo>
                <a:cubicBezTo>
                  <a:pt x="5534" y="4472"/>
                  <a:pt x="5498" y="3829"/>
                  <a:pt x="6087" y="3802"/>
                </a:cubicBezTo>
                <a:cubicBezTo>
                  <a:pt x="6087" y="3802"/>
                  <a:pt x="5418" y="3053"/>
                  <a:pt x="5882" y="2660"/>
                </a:cubicBezTo>
                <a:lnTo>
                  <a:pt x="5882" y="2660"/>
                </a:lnTo>
                <a:cubicBezTo>
                  <a:pt x="5882" y="2660"/>
                  <a:pt x="5637" y="2722"/>
                  <a:pt x="5309" y="2722"/>
                </a:cubicBezTo>
                <a:cubicBezTo>
                  <a:pt x="5013" y="2722"/>
                  <a:pt x="4650" y="2672"/>
                  <a:pt x="4338" y="2481"/>
                </a:cubicBezTo>
                <a:cubicBezTo>
                  <a:pt x="4338" y="2481"/>
                  <a:pt x="4213" y="1518"/>
                  <a:pt x="4748" y="857"/>
                </a:cubicBezTo>
                <a:cubicBezTo>
                  <a:pt x="4748" y="857"/>
                  <a:pt x="3990" y="750"/>
                  <a:pt x="3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99" name="Google Shape;2499;p23"/>
          <p:cNvSpPr/>
          <p:nvPr/>
        </p:nvSpPr>
        <p:spPr>
          <a:xfrm rot="2831864">
            <a:off x="9501873" y="774588"/>
            <a:ext cx="431496" cy="550859"/>
          </a:xfrm>
          <a:custGeom>
            <a:avLst/>
            <a:gdLst/>
            <a:ahLst/>
            <a:cxnLst/>
            <a:rect l="l" t="t" r="r" b="b"/>
            <a:pathLst>
              <a:path w="3615" h="4615" extrusionOk="0">
                <a:moveTo>
                  <a:pt x="1589" y="0"/>
                </a:moveTo>
                <a:cubicBezTo>
                  <a:pt x="1401" y="233"/>
                  <a:pt x="1009" y="536"/>
                  <a:pt x="277" y="518"/>
                </a:cubicBezTo>
                <a:cubicBezTo>
                  <a:pt x="277" y="518"/>
                  <a:pt x="1196" y="973"/>
                  <a:pt x="732" y="1705"/>
                </a:cubicBezTo>
                <a:cubicBezTo>
                  <a:pt x="732" y="1705"/>
                  <a:pt x="1392" y="1500"/>
                  <a:pt x="1687" y="1928"/>
                </a:cubicBezTo>
                <a:cubicBezTo>
                  <a:pt x="1981" y="2348"/>
                  <a:pt x="1410" y="2794"/>
                  <a:pt x="455" y="2633"/>
                </a:cubicBezTo>
                <a:cubicBezTo>
                  <a:pt x="455" y="2633"/>
                  <a:pt x="973" y="3579"/>
                  <a:pt x="0" y="4097"/>
                </a:cubicBezTo>
                <a:cubicBezTo>
                  <a:pt x="0" y="4097"/>
                  <a:pt x="1080" y="3606"/>
                  <a:pt x="1535" y="4615"/>
                </a:cubicBezTo>
                <a:cubicBezTo>
                  <a:pt x="1535" y="4615"/>
                  <a:pt x="2071" y="3499"/>
                  <a:pt x="2606" y="3579"/>
                </a:cubicBezTo>
                <a:cubicBezTo>
                  <a:pt x="2687" y="3579"/>
                  <a:pt x="2749" y="3633"/>
                  <a:pt x="2785" y="3704"/>
                </a:cubicBezTo>
                <a:cubicBezTo>
                  <a:pt x="3615" y="2357"/>
                  <a:pt x="3044" y="598"/>
                  <a:pt x="1589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0" name="Google Shape;2500;p23"/>
          <p:cNvSpPr/>
          <p:nvPr/>
        </p:nvSpPr>
        <p:spPr>
          <a:xfrm rot="2831864">
            <a:off x="9450123" y="759222"/>
            <a:ext cx="733005" cy="803311"/>
          </a:xfrm>
          <a:custGeom>
            <a:avLst/>
            <a:gdLst/>
            <a:ahLst/>
            <a:cxnLst/>
            <a:rect l="l" t="t" r="r" b="b"/>
            <a:pathLst>
              <a:path w="6141" h="6730" extrusionOk="0">
                <a:moveTo>
                  <a:pt x="1551" y="2823"/>
                </a:moveTo>
                <a:cubicBezTo>
                  <a:pt x="1581" y="2844"/>
                  <a:pt x="1609" y="2867"/>
                  <a:pt x="1634" y="2893"/>
                </a:cubicBezTo>
                <a:lnTo>
                  <a:pt x="1634" y="2893"/>
                </a:lnTo>
                <a:cubicBezTo>
                  <a:pt x="1609" y="2867"/>
                  <a:pt x="1581" y="2843"/>
                  <a:pt x="1551" y="2823"/>
                </a:cubicBezTo>
                <a:close/>
                <a:moveTo>
                  <a:pt x="599" y="5016"/>
                </a:moveTo>
                <a:cubicBezTo>
                  <a:pt x="551" y="5016"/>
                  <a:pt x="503" y="5019"/>
                  <a:pt x="455" y="5025"/>
                </a:cubicBezTo>
                <a:cubicBezTo>
                  <a:pt x="359" y="5036"/>
                  <a:pt x="266" y="5055"/>
                  <a:pt x="175" y="5083"/>
                </a:cubicBezTo>
                <a:lnTo>
                  <a:pt x="175" y="5083"/>
                </a:lnTo>
                <a:cubicBezTo>
                  <a:pt x="264" y="5058"/>
                  <a:pt x="355" y="5039"/>
                  <a:pt x="446" y="5034"/>
                </a:cubicBezTo>
                <a:cubicBezTo>
                  <a:pt x="497" y="5028"/>
                  <a:pt x="548" y="5025"/>
                  <a:pt x="598" y="5025"/>
                </a:cubicBezTo>
                <a:cubicBezTo>
                  <a:pt x="699" y="5025"/>
                  <a:pt x="801" y="5037"/>
                  <a:pt x="902" y="5061"/>
                </a:cubicBezTo>
                <a:cubicBezTo>
                  <a:pt x="804" y="5030"/>
                  <a:pt x="702" y="5016"/>
                  <a:pt x="599" y="5016"/>
                </a:cubicBezTo>
                <a:close/>
                <a:moveTo>
                  <a:pt x="1634" y="2893"/>
                </a:moveTo>
                <a:lnTo>
                  <a:pt x="1634" y="2893"/>
                </a:lnTo>
                <a:cubicBezTo>
                  <a:pt x="1661" y="2919"/>
                  <a:pt x="1684" y="2949"/>
                  <a:pt x="1705" y="2981"/>
                </a:cubicBezTo>
                <a:cubicBezTo>
                  <a:pt x="1776" y="3070"/>
                  <a:pt x="1794" y="3195"/>
                  <a:pt x="1750" y="3302"/>
                </a:cubicBezTo>
                <a:cubicBezTo>
                  <a:pt x="1696" y="3410"/>
                  <a:pt x="1616" y="3490"/>
                  <a:pt x="1517" y="3543"/>
                </a:cubicBezTo>
                <a:cubicBezTo>
                  <a:pt x="1410" y="3597"/>
                  <a:pt x="1303" y="3633"/>
                  <a:pt x="1187" y="3651"/>
                </a:cubicBezTo>
                <a:cubicBezTo>
                  <a:pt x="1071" y="3673"/>
                  <a:pt x="955" y="3684"/>
                  <a:pt x="839" y="3684"/>
                </a:cubicBezTo>
                <a:cubicBezTo>
                  <a:pt x="723" y="3684"/>
                  <a:pt x="607" y="3673"/>
                  <a:pt x="491" y="3651"/>
                </a:cubicBezTo>
                <a:lnTo>
                  <a:pt x="464" y="3651"/>
                </a:lnTo>
                <a:lnTo>
                  <a:pt x="473" y="3677"/>
                </a:lnTo>
                <a:cubicBezTo>
                  <a:pt x="474" y="3679"/>
                  <a:pt x="475" y="3681"/>
                  <a:pt x="476" y="3683"/>
                </a:cubicBezTo>
                <a:lnTo>
                  <a:pt x="476" y="3683"/>
                </a:lnTo>
                <a:lnTo>
                  <a:pt x="464" y="3695"/>
                </a:lnTo>
                <a:cubicBezTo>
                  <a:pt x="471" y="3696"/>
                  <a:pt x="477" y="3698"/>
                  <a:pt x="484" y="3699"/>
                </a:cubicBezTo>
                <a:lnTo>
                  <a:pt x="484" y="3699"/>
                </a:lnTo>
                <a:cubicBezTo>
                  <a:pt x="541" y="3818"/>
                  <a:pt x="581" y="3953"/>
                  <a:pt x="598" y="4079"/>
                </a:cubicBezTo>
                <a:cubicBezTo>
                  <a:pt x="616" y="4222"/>
                  <a:pt x="607" y="4365"/>
                  <a:pt x="571" y="4507"/>
                </a:cubicBezTo>
                <a:cubicBezTo>
                  <a:pt x="527" y="4641"/>
                  <a:pt x="455" y="4766"/>
                  <a:pt x="357" y="4873"/>
                </a:cubicBezTo>
                <a:cubicBezTo>
                  <a:pt x="313" y="4927"/>
                  <a:pt x="259" y="4971"/>
                  <a:pt x="197" y="5016"/>
                </a:cubicBezTo>
                <a:cubicBezTo>
                  <a:pt x="143" y="5052"/>
                  <a:pt x="81" y="5087"/>
                  <a:pt x="18" y="5123"/>
                </a:cubicBezTo>
                <a:lnTo>
                  <a:pt x="18" y="5134"/>
                </a:lnTo>
                <a:lnTo>
                  <a:pt x="18" y="5134"/>
                </a:lnTo>
                <a:cubicBezTo>
                  <a:pt x="12" y="5137"/>
                  <a:pt x="6" y="5139"/>
                  <a:pt x="0" y="5141"/>
                </a:cubicBezTo>
                <a:lnTo>
                  <a:pt x="9" y="5150"/>
                </a:lnTo>
                <a:cubicBezTo>
                  <a:pt x="23" y="5142"/>
                  <a:pt x="37" y="5135"/>
                  <a:pt x="50" y="5127"/>
                </a:cubicBezTo>
                <a:lnTo>
                  <a:pt x="50" y="5127"/>
                </a:lnTo>
                <a:cubicBezTo>
                  <a:pt x="92" y="5110"/>
                  <a:pt x="133" y="5096"/>
                  <a:pt x="175" y="5083"/>
                </a:cubicBezTo>
                <a:lnTo>
                  <a:pt x="175" y="5083"/>
                </a:lnTo>
                <a:cubicBezTo>
                  <a:pt x="141" y="5092"/>
                  <a:pt x="108" y="5103"/>
                  <a:pt x="75" y="5114"/>
                </a:cubicBezTo>
                <a:lnTo>
                  <a:pt x="75" y="5114"/>
                </a:lnTo>
                <a:cubicBezTo>
                  <a:pt x="115" y="5093"/>
                  <a:pt x="153" y="5072"/>
                  <a:pt x="188" y="5043"/>
                </a:cubicBezTo>
                <a:cubicBezTo>
                  <a:pt x="250" y="4998"/>
                  <a:pt x="304" y="4954"/>
                  <a:pt x="357" y="4900"/>
                </a:cubicBezTo>
                <a:cubicBezTo>
                  <a:pt x="455" y="4793"/>
                  <a:pt x="527" y="4668"/>
                  <a:pt x="571" y="4525"/>
                </a:cubicBezTo>
                <a:cubicBezTo>
                  <a:pt x="616" y="4382"/>
                  <a:pt x="625" y="4240"/>
                  <a:pt x="607" y="4097"/>
                </a:cubicBezTo>
                <a:cubicBezTo>
                  <a:pt x="582" y="3962"/>
                  <a:pt x="549" y="3828"/>
                  <a:pt x="493" y="3700"/>
                </a:cubicBezTo>
                <a:lnTo>
                  <a:pt x="493" y="3700"/>
                </a:lnTo>
                <a:cubicBezTo>
                  <a:pt x="611" y="3722"/>
                  <a:pt x="732" y="3733"/>
                  <a:pt x="852" y="3733"/>
                </a:cubicBezTo>
                <a:cubicBezTo>
                  <a:pt x="959" y="3733"/>
                  <a:pt x="1065" y="3724"/>
                  <a:pt x="1169" y="3704"/>
                </a:cubicBezTo>
                <a:cubicBezTo>
                  <a:pt x="1285" y="3686"/>
                  <a:pt x="1401" y="3651"/>
                  <a:pt x="1509" y="3588"/>
                </a:cubicBezTo>
                <a:cubicBezTo>
                  <a:pt x="1616" y="3543"/>
                  <a:pt x="1705" y="3454"/>
                  <a:pt x="1758" y="3338"/>
                </a:cubicBezTo>
                <a:cubicBezTo>
                  <a:pt x="1803" y="3222"/>
                  <a:pt x="1785" y="3088"/>
                  <a:pt x="1714" y="2990"/>
                </a:cubicBezTo>
                <a:cubicBezTo>
                  <a:pt x="1692" y="2955"/>
                  <a:pt x="1665" y="2923"/>
                  <a:pt x="1634" y="2893"/>
                </a:cubicBezTo>
                <a:close/>
                <a:moveTo>
                  <a:pt x="902" y="5061"/>
                </a:moveTo>
                <a:cubicBezTo>
                  <a:pt x="937" y="5079"/>
                  <a:pt x="973" y="5087"/>
                  <a:pt x="1018" y="5105"/>
                </a:cubicBezTo>
                <a:lnTo>
                  <a:pt x="1116" y="5150"/>
                </a:lnTo>
                <a:cubicBezTo>
                  <a:pt x="1178" y="5195"/>
                  <a:pt x="1241" y="5239"/>
                  <a:pt x="1294" y="5293"/>
                </a:cubicBezTo>
                <a:cubicBezTo>
                  <a:pt x="1348" y="5346"/>
                  <a:pt x="1401" y="5400"/>
                  <a:pt x="1446" y="5462"/>
                </a:cubicBezTo>
                <a:cubicBezTo>
                  <a:pt x="1491" y="5516"/>
                  <a:pt x="1517" y="5587"/>
                  <a:pt x="1562" y="5650"/>
                </a:cubicBezTo>
                <a:cubicBezTo>
                  <a:pt x="1500" y="5507"/>
                  <a:pt x="1410" y="5382"/>
                  <a:pt x="1294" y="5275"/>
                </a:cubicBezTo>
                <a:cubicBezTo>
                  <a:pt x="1241" y="5221"/>
                  <a:pt x="1187" y="5177"/>
                  <a:pt x="1116" y="5141"/>
                </a:cubicBezTo>
                <a:lnTo>
                  <a:pt x="1018" y="5096"/>
                </a:lnTo>
                <a:cubicBezTo>
                  <a:pt x="982" y="5079"/>
                  <a:pt x="946" y="5070"/>
                  <a:pt x="902" y="5061"/>
                </a:cubicBezTo>
                <a:close/>
                <a:moveTo>
                  <a:pt x="4008" y="0"/>
                </a:moveTo>
                <a:lnTo>
                  <a:pt x="3963" y="98"/>
                </a:lnTo>
                <a:cubicBezTo>
                  <a:pt x="3927" y="179"/>
                  <a:pt x="3883" y="268"/>
                  <a:pt x="3820" y="348"/>
                </a:cubicBezTo>
                <a:cubicBezTo>
                  <a:pt x="3767" y="429"/>
                  <a:pt x="3695" y="491"/>
                  <a:pt x="3624" y="554"/>
                </a:cubicBezTo>
                <a:cubicBezTo>
                  <a:pt x="3564" y="594"/>
                  <a:pt x="3493" y="614"/>
                  <a:pt x="3424" y="614"/>
                </a:cubicBezTo>
                <a:cubicBezTo>
                  <a:pt x="3401" y="614"/>
                  <a:pt x="3378" y="612"/>
                  <a:pt x="3356" y="607"/>
                </a:cubicBezTo>
                <a:cubicBezTo>
                  <a:pt x="3267" y="580"/>
                  <a:pt x="3178" y="536"/>
                  <a:pt x="3115" y="473"/>
                </a:cubicBezTo>
                <a:lnTo>
                  <a:pt x="3062" y="429"/>
                </a:lnTo>
                <a:lnTo>
                  <a:pt x="3070" y="491"/>
                </a:lnTo>
                <a:cubicBezTo>
                  <a:pt x="3072" y="500"/>
                  <a:pt x="3073" y="508"/>
                  <a:pt x="3074" y="516"/>
                </a:cubicBezTo>
                <a:lnTo>
                  <a:pt x="3074" y="516"/>
                </a:lnTo>
                <a:lnTo>
                  <a:pt x="3070" y="518"/>
                </a:lnTo>
                <a:cubicBezTo>
                  <a:pt x="3072" y="519"/>
                  <a:pt x="3073" y="520"/>
                  <a:pt x="3074" y="521"/>
                </a:cubicBezTo>
                <a:lnTo>
                  <a:pt x="3074" y="521"/>
                </a:lnTo>
                <a:cubicBezTo>
                  <a:pt x="3095" y="700"/>
                  <a:pt x="3077" y="885"/>
                  <a:pt x="3035" y="1062"/>
                </a:cubicBezTo>
                <a:cubicBezTo>
                  <a:pt x="2999" y="1152"/>
                  <a:pt x="2954" y="1232"/>
                  <a:pt x="2901" y="1303"/>
                </a:cubicBezTo>
                <a:cubicBezTo>
                  <a:pt x="2838" y="1384"/>
                  <a:pt x="2758" y="1428"/>
                  <a:pt x="2669" y="1437"/>
                </a:cubicBezTo>
                <a:cubicBezTo>
                  <a:pt x="2571" y="1437"/>
                  <a:pt x="2481" y="1419"/>
                  <a:pt x="2401" y="1366"/>
                </a:cubicBezTo>
                <a:cubicBezTo>
                  <a:pt x="2321" y="1321"/>
                  <a:pt x="2240" y="1268"/>
                  <a:pt x="2169" y="1196"/>
                </a:cubicBezTo>
                <a:cubicBezTo>
                  <a:pt x="2017" y="1071"/>
                  <a:pt x="1892" y="928"/>
                  <a:pt x="1776" y="777"/>
                </a:cubicBezTo>
                <a:lnTo>
                  <a:pt x="1758" y="741"/>
                </a:lnTo>
                <a:lnTo>
                  <a:pt x="1741" y="777"/>
                </a:lnTo>
                <a:cubicBezTo>
                  <a:pt x="1678" y="911"/>
                  <a:pt x="1598" y="1027"/>
                  <a:pt x="1500" y="1125"/>
                </a:cubicBezTo>
                <a:cubicBezTo>
                  <a:pt x="1393" y="1223"/>
                  <a:pt x="1277" y="1303"/>
                  <a:pt x="1143" y="1375"/>
                </a:cubicBezTo>
                <a:cubicBezTo>
                  <a:pt x="1009" y="1428"/>
                  <a:pt x="875" y="1473"/>
                  <a:pt x="732" y="1500"/>
                </a:cubicBezTo>
                <a:cubicBezTo>
                  <a:pt x="661" y="1517"/>
                  <a:pt x="589" y="1526"/>
                  <a:pt x="518" y="1526"/>
                </a:cubicBezTo>
                <a:lnTo>
                  <a:pt x="232" y="1526"/>
                </a:lnTo>
                <a:lnTo>
                  <a:pt x="293" y="1561"/>
                </a:lnTo>
                <a:lnTo>
                  <a:pt x="293" y="1561"/>
                </a:lnTo>
                <a:lnTo>
                  <a:pt x="286" y="1589"/>
                </a:lnTo>
                <a:cubicBezTo>
                  <a:pt x="306" y="1589"/>
                  <a:pt x="325" y="1589"/>
                  <a:pt x="344" y="1590"/>
                </a:cubicBezTo>
                <a:lnTo>
                  <a:pt x="344" y="1590"/>
                </a:lnTo>
                <a:cubicBezTo>
                  <a:pt x="425" y="1640"/>
                  <a:pt x="506" y="1700"/>
                  <a:pt x="580" y="1767"/>
                </a:cubicBezTo>
                <a:cubicBezTo>
                  <a:pt x="679" y="1848"/>
                  <a:pt x="750" y="1946"/>
                  <a:pt x="803" y="2053"/>
                </a:cubicBezTo>
                <a:cubicBezTo>
                  <a:pt x="857" y="2160"/>
                  <a:pt x="884" y="2276"/>
                  <a:pt x="866" y="2392"/>
                </a:cubicBezTo>
                <a:cubicBezTo>
                  <a:pt x="848" y="2517"/>
                  <a:pt x="812" y="2624"/>
                  <a:pt x="750" y="2731"/>
                </a:cubicBezTo>
                <a:lnTo>
                  <a:pt x="743" y="2746"/>
                </a:lnTo>
                <a:lnTo>
                  <a:pt x="743" y="2746"/>
                </a:lnTo>
                <a:cubicBezTo>
                  <a:pt x="739" y="2747"/>
                  <a:pt x="736" y="2748"/>
                  <a:pt x="732" y="2749"/>
                </a:cubicBezTo>
                <a:lnTo>
                  <a:pt x="738" y="2755"/>
                </a:lnTo>
                <a:lnTo>
                  <a:pt x="738" y="2755"/>
                </a:lnTo>
                <a:lnTo>
                  <a:pt x="732" y="2767"/>
                </a:lnTo>
                <a:lnTo>
                  <a:pt x="746" y="2763"/>
                </a:lnTo>
                <a:lnTo>
                  <a:pt x="746" y="2763"/>
                </a:lnTo>
                <a:lnTo>
                  <a:pt x="759" y="2776"/>
                </a:lnTo>
                <a:cubicBezTo>
                  <a:pt x="762" y="2770"/>
                  <a:pt x="766" y="2764"/>
                  <a:pt x="769" y="2758"/>
                </a:cubicBezTo>
                <a:lnTo>
                  <a:pt x="769" y="2758"/>
                </a:lnTo>
                <a:cubicBezTo>
                  <a:pt x="877" y="2723"/>
                  <a:pt x="987" y="2706"/>
                  <a:pt x="1097" y="2706"/>
                </a:cubicBezTo>
                <a:cubicBezTo>
                  <a:pt x="1214" y="2706"/>
                  <a:pt x="1331" y="2726"/>
                  <a:pt x="1446" y="2767"/>
                </a:cubicBezTo>
                <a:cubicBezTo>
                  <a:pt x="1483" y="2782"/>
                  <a:pt x="1518" y="2801"/>
                  <a:pt x="1551" y="2823"/>
                </a:cubicBezTo>
                <a:lnTo>
                  <a:pt x="1551" y="2823"/>
                </a:lnTo>
                <a:cubicBezTo>
                  <a:pt x="1516" y="2798"/>
                  <a:pt x="1477" y="2777"/>
                  <a:pt x="1437" y="2758"/>
                </a:cubicBezTo>
                <a:cubicBezTo>
                  <a:pt x="1330" y="2713"/>
                  <a:pt x="1205" y="2696"/>
                  <a:pt x="1089" y="2696"/>
                </a:cubicBezTo>
                <a:cubicBezTo>
                  <a:pt x="989" y="2696"/>
                  <a:pt x="883" y="2709"/>
                  <a:pt x="782" y="2735"/>
                </a:cubicBezTo>
                <a:lnTo>
                  <a:pt x="782" y="2735"/>
                </a:lnTo>
                <a:cubicBezTo>
                  <a:pt x="832" y="2639"/>
                  <a:pt x="868" y="2537"/>
                  <a:pt x="884" y="2428"/>
                </a:cubicBezTo>
                <a:cubicBezTo>
                  <a:pt x="893" y="2303"/>
                  <a:pt x="875" y="2178"/>
                  <a:pt x="821" y="2062"/>
                </a:cubicBezTo>
                <a:cubicBezTo>
                  <a:pt x="759" y="1955"/>
                  <a:pt x="687" y="1857"/>
                  <a:pt x="598" y="1767"/>
                </a:cubicBezTo>
                <a:cubicBezTo>
                  <a:pt x="526" y="1703"/>
                  <a:pt x="443" y="1644"/>
                  <a:pt x="357" y="1591"/>
                </a:cubicBezTo>
                <a:lnTo>
                  <a:pt x="357" y="1591"/>
                </a:lnTo>
                <a:cubicBezTo>
                  <a:pt x="383" y="1592"/>
                  <a:pt x="408" y="1593"/>
                  <a:pt x="433" y="1593"/>
                </a:cubicBezTo>
                <a:cubicBezTo>
                  <a:pt x="457" y="1593"/>
                  <a:pt x="482" y="1592"/>
                  <a:pt x="509" y="1589"/>
                </a:cubicBezTo>
                <a:cubicBezTo>
                  <a:pt x="589" y="1580"/>
                  <a:pt x="661" y="1571"/>
                  <a:pt x="732" y="1562"/>
                </a:cubicBezTo>
                <a:cubicBezTo>
                  <a:pt x="875" y="1535"/>
                  <a:pt x="1018" y="1491"/>
                  <a:pt x="1152" y="1428"/>
                </a:cubicBezTo>
                <a:cubicBezTo>
                  <a:pt x="1418" y="1308"/>
                  <a:pt x="1626" y="1097"/>
                  <a:pt x="1761" y="842"/>
                </a:cubicBezTo>
                <a:lnTo>
                  <a:pt x="1761" y="842"/>
                </a:lnTo>
                <a:cubicBezTo>
                  <a:pt x="1864" y="991"/>
                  <a:pt x="1991" y="1124"/>
                  <a:pt x="2133" y="1250"/>
                </a:cubicBezTo>
                <a:cubicBezTo>
                  <a:pt x="2205" y="1312"/>
                  <a:pt x="2285" y="1375"/>
                  <a:pt x="2374" y="1419"/>
                </a:cubicBezTo>
                <a:cubicBezTo>
                  <a:pt x="2464" y="1473"/>
                  <a:pt x="2562" y="1500"/>
                  <a:pt x="2669" y="1500"/>
                </a:cubicBezTo>
                <a:cubicBezTo>
                  <a:pt x="2767" y="1491"/>
                  <a:pt x="2865" y="1437"/>
                  <a:pt x="2928" y="1348"/>
                </a:cubicBezTo>
                <a:cubicBezTo>
                  <a:pt x="2990" y="1276"/>
                  <a:pt x="3035" y="1187"/>
                  <a:pt x="3070" y="1089"/>
                </a:cubicBezTo>
                <a:cubicBezTo>
                  <a:pt x="3119" y="921"/>
                  <a:pt x="3138" y="738"/>
                  <a:pt x="3122" y="560"/>
                </a:cubicBezTo>
                <a:lnTo>
                  <a:pt x="3122" y="560"/>
                </a:lnTo>
                <a:cubicBezTo>
                  <a:pt x="3188" y="610"/>
                  <a:pt x="3260" y="648"/>
                  <a:pt x="3338" y="670"/>
                </a:cubicBezTo>
                <a:cubicBezTo>
                  <a:pt x="3364" y="674"/>
                  <a:pt x="3390" y="676"/>
                  <a:pt x="3416" y="676"/>
                </a:cubicBezTo>
                <a:cubicBezTo>
                  <a:pt x="3496" y="676"/>
                  <a:pt x="3574" y="654"/>
                  <a:pt x="3642" y="607"/>
                </a:cubicBezTo>
                <a:cubicBezTo>
                  <a:pt x="3722" y="554"/>
                  <a:pt x="3802" y="473"/>
                  <a:pt x="3856" y="393"/>
                </a:cubicBezTo>
                <a:cubicBezTo>
                  <a:pt x="3900" y="336"/>
                  <a:pt x="3935" y="276"/>
                  <a:pt x="3967" y="214"/>
                </a:cubicBezTo>
                <a:lnTo>
                  <a:pt x="3967" y="214"/>
                </a:lnTo>
                <a:cubicBezTo>
                  <a:pt x="3975" y="291"/>
                  <a:pt x="3993" y="366"/>
                  <a:pt x="4025" y="438"/>
                </a:cubicBezTo>
                <a:cubicBezTo>
                  <a:pt x="4061" y="545"/>
                  <a:pt x="4115" y="634"/>
                  <a:pt x="4195" y="714"/>
                </a:cubicBezTo>
                <a:cubicBezTo>
                  <a:pt x="4266" y="786"/>
                  <a:pt x="4356" y="857"/>
                  <a:pt x="4454" y="902"/>
                </a:cubicBezTo>
                <a:cubicBezTo>
                  <a:pt x="4538" y="948"/>
                  <a:pt x="4629" y="981"/>
                  <a:pt x="4721" y="1000"/>
                </a:cubicBezTo>
                <a:lnTo>
                  <a:pt x="4721" y="1000"/>
                </a:lnTo>
                <a:cubicBezTo>
                  <a:pt x="4644" y="1106"/>
                  <a:pt x="4581" y="1219"/>
                  <a:pt x="4525" y="1339"/>
                </a:cubicBezTo>
                <a:cubicBezTo>
                  <a:pt x="4463" y="1464"/>
                  <a:pt x="4418" y="1607"/>
                  <a:pt x="4382" y="1749"/>
                </a:cubicBezTo>
                <a:cubicBezTo>
                  <a:pt x="4356" y="1883"/>
                  <a:pt x="4338" y="2026"/>
                  <a:pt x="4329" y="2178"/>
                </a:cubicBezTo>
                <a:cubicBezTo>
                  <a:pt x="4320" y="2321"/>
                  <a:pt x="4320" y="2463"/>
                  <a:pt x="4338" y="2606"/>
                </a:cubicBezTo>
                <a:lnTo>
                  <a:pt x="4338" y="2624"/>
                </a:lnTo>
                <a:lnTo>
                  <a:pt x="4347" y="2624"/>
                </a:lnTo>
                <a:cubicBezTo>
                  <a:pt x="4463" y="2687"/>
                  <a:pt x="4588" y="2740"/>
                  <a:pt x="4713" y="2785"/>
                </a:cubicBezTo>
                <a:cubicBezTo>
                  <a:pt x="4846" y="2820"/>
                  <a:pt x="4971" y="2838"/>
                  <a:pt x="5105" y="2856"/>
                </a:cubicBezTo>
                <a:cubicBezTo>
                  <a:pt x="5170" y="2861"/>
                  <a:pt x="5235" y="2863"/>
                  <a:pt x="5300" y="2863"/>
                </a:cubicBezTo>
                <a:cubicBezTo>
                  <a:pt x="5478" y="2863"/>
                  <a:pt x="5655" y="2846"/>
                  <a:pt x="5832" y="2810"/>
                </a:cubicBezTo>
                <a:lnTo>
                  <a:pt x="5832" y="2810"/>
                </a:lnTo>
                <a:cubicBezTo>
                  <a:pt x="5779" y="2877"/>
                  <a:pt x="5742" y="2960"/>
                  <a:pt x="5721" y="3044"/>
                </a:cubicBezTo>
                <a:cubicBezTo>
                  <a:pt x="5712" y="3160"/>
                  <a:pt x="5721" y="3267"/>
                  <a:pt x="5757" y="3374"/>
                </a:cubicBezTo>
                <a:cubicBezTo>
                  <a:pt x="5832" y="3565"/>
                  <a:pt x="5930" y="3742"/>
                  <a:pt x="6059" y="3902"/>
                </a:cubicBezTo>
                <a:lnTo>
                  <a:pt x="6059" y="3902"/>
                </a:lnTo>
                <a:cubicBezTo>
                  <a:pt x="5988" y="3907"/>
                  <a:pt x="5921" y="3924"/>
                  <a:pt x="5855" y="3954"/>
                </a:cubicBezTo>
                <a:cubicBezTo>
                  <a:pt x="5784" y="3990"/>
                  <a:pt x="5712" y="4043"/>
                  <a:pt x="5668" y="4115"/>
                </a:cubicBezTo>
                <a:cubicBezTo>
                  <a:pt x="5623" y="4177"/>
                  <a:pt x="5587" y="4257"/>
                  <a:pt x="5560" y="4338"/>
                </a:cubicBezTo>
                <a:cubicBezTo>
                  <a:pt x="5545" y="4408"/>
                  <a:pt x="5536" y="4479"/>
                  <a:pt x="5534" y="4550"/>
                </a:cubicBezTo>
                <a:lnTo>
                  <a:pt x="5534" y="4550"/>
                </a:lnTo>
                <a:cubicBezTo>
                  <a:pt x="5372" y="4484"/>
                  <a:pt x="5203" y="4435"/>
                  <a:pt x="5025" y="4409"/>
                </a:cubicBezTo>
                <a:cubicBezTo>
                  <a:pt x="4987" y="4402"/>
                  <a:pt x="4950" y="4399"/>
                  <a:pt x="4913" y="4399"/>
                </a:cubicBezTo>
                <a:cubicBezTo>
                  <a:pt x="4853" y="4399"/>
                  <a:pt x="4795" y="4407"/>
                  <a:pt x="4739" y="4418"/>
                </a:cubicBezTo>
                <a:cubicBezTo>
                  <a:pt x="4641" y="4445"/>
                  <a:pt x="4570" y="4516"/>
                  <a:pt x="4534" y="4605"/>
                </a:cubicBezTo>
                <a:cubicBezTo>
                  <a:pt x="4498" y="4695"/>
                  <a:pt x="4489" y="4793"/>
                  <a:pt x="4498" y="4891"/>
                </a:cubicBezTo>
                <a:cubicBezTo>
                  <a:pt x="4507" y="4980"/>
                  <a:pt x="4516" y="5070"/>
                  <a:pt x="4534" y="5168"/>
                </a:cubicBezTo>
                <a:cubicBezTo>
                  <a:pt x="4568" y="5337"/>
                  <a:pt x="4618" y="5507"/>
                  <a:pt x="4684" y="5677"/>
                </a:cubicBezTo>
                <a:lnTo>
                  <a:pt x="4684" y="5677"/>
                </a:lnTo>
                <a:cubicBezTo>
                  <a:pt x="4548" y="5680"/>
                  <a:pt x="4412" y="5715"/>
                  <a:pt x="4284" y="5775"/>
                </a:cubicBezTo>
                <a:cubicBezTo>
                  <a:pt x="4150" y="5837"/>
                  <a:pt x="4025" y="5917"/>
                  <a:pt x="3918" y="6016"/>
                </a:cubicBezTo>
                <a:cubicBezTo>
                  <a:pt x="3811" y="6114"/>
                  <a:pt x="3713" y="6221"/>
                  <a:pt x="3624" y="6337"/>
                </a:cubicBezTo>
                <a:cubicBezTo>
                  <a:pt x="3532" y="6437"/>
                  <a:pt x="3456" y="6553"/>
                  <a:pt x="3388" y="6669"/>
                </a:cubicBezTo>
                <a:lnTo>
                  <a:pt x="3388" y="6669"/>
                </a:lnTo>
                <a:lnTo>
                  <a:pt x="3365" y="6515"/>
                </a:lnTo>
                <a:cubicBezTo>
                  <a:pt x="3356" y="6453"/>
                  <a:pt x="3338" y="6399"/>
                  <a:pt x="3320" y="6337"/>
                </a:cubicBezTo>
                <a:cubicBezTo>
                  <a:pt x="3285" y="6221"/>
                  <a:pt x="3222" y="6114"/>
                  <a:pt x="3142" y="6025"/>
                </a:cubicBezTo>
                <a:cubicBezTo>
                  <a:pt x="2994" y="5852"/>
                  <a:pt x="2785" y="5755"/>
                  <a:pt x="2557" y="5755"/>
                </a:cubicBezTo>
                <a:cubicBezTo>
                  <a:pt x="2543" y="5755"/>
                  <a:pt x="2529" y="5755"/>
                  <a:pt x="2515" y="5756"/>
                </a:cubicBezTo>
                <a:lnTo>
                  <a:pt x="2515" y="5756"/>
                </a:lnTo>
                <a:cubicBezTo>
                  <a:pt x="2645" y="5553"/>
                  <a:pt x="2741" y="5334"/>
                  <a:pt x="2812" y="5105"/>
                </a:cubicBezTo>
                <a:cubicBezTo>
                  <a:pt x="2847" y="4989"/>
                  <a:pt x="2856" y="4864"/>
                  <a:pt x="2821" y="4748"/>
                </a:cubicBezTo>
                <a:cubicBezTo>
                  <a:pt x="2794" y="4686"/>
                  <a:pt x="2749" y="4641"/>
                  <a:pt x="2687" y="4623"/>
                </a:cubicBezTo>
                <a:cubicBezTo>
                  <a:pt x="2647" y="4610"/>
                  <a:pt x="2603" y="4602"/>
                  <a:pt x="2558" y="4602"/>
                </a:cubicBezTo>
                <a:cubicBezTo>
                  <a:pt x="2542" y="4602"/>
                  <a:pt x="2525" y="4603"/>
                  <a:pt x="2508" y="4605"/>
                </a:cubicBezTo>
                <a:cubicBezTo>
                  <a:pt x="2392" y="4632"/>
                  <a:pt x="2276" y="4686"/>
                  <a:pt x="2187" y="4775"/>
                </a:cubicBezTo>
                <a:cubicBezTo>
                  <a:pt x="2098" y="4846"/>
                  <a:pt x="2008" y="4936"/>
                  <a:pt x="1937" y="5034"/>
                </a:cubicBezTo>
                <a:cubicBezTo>
                  <a:pt x="1794" y="5221"/>
                  <a:pt x="1660" y="5436"/>
                  <a:pt x="1562" y="5650"/>
                </a:cubicBezTo>
                <a:cubicBezTo>
                  <a:pt x="1669" y="5436"/>
                  <a:pt x="1794" y="5221"/>
                  <a:pt x="1946" y="5034"/>
                </a:cubicBezTo>
                <a:cubicBezTo>
                  <a:pt x="2017" y="4936"/>
                  <a:pt x="2098" y="4855"/>
                  <a:pt x="2196" y="4775"/>
                </a:cubicBezTo>
                <a:cubicBezTo>
                  <a:pt x="2285" y="4695"/>
                  <a:pt x="2392" y="4641"/>
                  <a:pt x="2508" y="4614"/>
                </a:cubicBezTo>
                <a:cubicBezTo>
                  <a:pt x="2525" y="4612"/>
                  <a:pt x="2542" y="4611"/>
                  <a:pt x="2558" y="4611"/>
                </a:cubicBezTo>
                <a:cubicBezTo>
                  <a:pt x="2603" y="4611"/>
                  <a:pt x="2647" y="4619"/>
                  <a:pt x="2687" y="4632"/>
                </a:cubicBezTo>
                <a:cubicBezTo>
                  <a:pt x="2740" y="4650"/>
                  <a:pt x="2785" y="4695"/>
                  <a:pt x="2812" y="4748"/>
                </a:cubicBezTo>
                <a:cubicBezTo>
                  <a:pt x="2838" y="4864"/>
                  <a:pt x="2838" y="4989"/>
                  <a:pt x="2794" y="5105"/>
                </a:cubicBezTo>
                <a:cubicBezTo>
                  <a:pt x="2722" y="5328"/>
                  <a:pt x="2624" y="5552"/>
                  <a:pt x="2499" y="5757"/>
                </a:cubicBezTo>
                <a:lnTo>
                  <a:pt x="2490" y="5775"/>
                </a:lnTo>
                <a:lnTo>
                  <a:pt x="2508" y="5775"/>
                </a:lnTo>
                <a:cubicBezTo>
                  <a:pt x="2518" y="5774"/>
                  <a:pt x="2528" y="5774"/>
                  <a:pt x="2537" y="5774"/>
                </a:cubicBezTo>
                <a:cubicBezTo>
                  <a:pt x="2760" y="5774"/>
                  <a:pt x="2979" y="5871"/>
                  <a:pt x="3133" y="6042"/>
                </a:cubicBezTo>
                <a:cubicBezTo>
                  <a:pt x="3204" y="6132"/>
                  <a:pt x="3258" y="6239"/>
                  <a:pt x="3294" y="6346"/>
                </a:cubicBezTo>
                <a:cubicBezTo>
                  <a:pt x="3320" y="6408"/>
                  <a:pt x="3329" y="6462"/>
                  <a:pt x="3347" y="6515"/>
                </a:cubicBezTo>
                <a:lnTo>
                  <a:pt x="3374" y="6694"/>
                </a:lnTo>
                <a:lnTo>
                  <a:pt x="3374" y="6730"/>
                </a:lnTo>
                <a:lnTo>
                  <a:pt x="3401" y="6694"/>
                </a:lnTo>
                <a:cubicBezTo>
                  <a:pt x="3472" y="6578"/>
                  <a:pt x="3552" y="6453"/>
                  <a:pt x="3642" y="6346"/>
                </a:cubicBezTo>
                <a:cubicBezTo>
                  <a:pt x="3731" y="6230"/>
                  <a:pt x="3838" y="6132"/>
                  <a:pt x="3945" y="6033"/>
                </a:cubicBezTo>
                <a:cubicBezTo>
                  <a:pt x="4052" y="5935"/>
                  <a:pt x="4168" y="5855"/>
                  <a:pt x="4302" y="5793"/>
                </a:cubicBezTo>
                <a:cubicBezTo>
                  <a:pt x="4427" y="5730"/>
                  <a:pt x="4570" y="5703"/>
                  <a:pt x="4713" y="5703"/>
                </a:cubicBezTo>
                <a:lnTo>
                  <a:pt x="4730" y="5703"/>
                </a:lnTo>
                <a:lnTo>
                  <a:pt x="4722" y="5676"/>
                </a:lnTo>
                <a:cubicBezTo>
                  <a:pt x="4659" y="5507"/>
                  <a:pt x="4606" y="5328"/>
                  <a:pt x="4570" y="5150"/>
                </a:cubicBezTo>
                <a:cubicBezTo>
                  <a:pt x="4552" y="5061"/>
                  <a:pt x="4543" y="4971"/>
                  <a:pt x="4534" y="4882"/>
                </a:cubicBezTo>
                <a:cubicBezTo>
                  <a:pt x="4525" y="4793"/>
                  <a:pt x="4534" y="4695"/>
                  <a:pt x="4570" y="4614"/>
                </a:cubicBezTo>
                <a:cubicBezTo>
                  <a:pt x="4597" y="4525"/>
                  <a:pt x="4668" y="4472"/>
                  <a:pt x="4757" y="4445"/>
                </a:cubicBezTo>
                <a:cubicBezTo>
                  <a:pt x="4807" y="4434"/>
                  <a:pt x="4863" y="4426"/>
                  <a:pt x="4920" y="4426"/>
                </a:cubicBezTo>
                <a:cubicBezTo>
                  <a:pt x="4956" y="4426"/>
                  <a:pt x="4991" y="4429"/>
                  <a:pt x="5025" y="4436"/>
                </a:cubicBezTo>
                <a:cubicBezTo>
                  <a:pt x="5203" y="4463"/>
                  <a:pt x="5382" y="4516"/>
                  <a:pt x="5552" y="4588"/>
                </a:cubicBezTo>
                <a:lnTo>
                  <a:pt x="5578" y="4605"/>
                </a:lnTo>
                <a:lnTo>
                  <a:pt x="5578" y="4570"/>
                </a:lnTo>
                <a:cubicBezTo>
                  <a:pt x="5569" y="4409"/>
                  <a:pt x="5614" y="4257"/>
                  <a:pt x="5703" y="4124"/>
                </a:cubicBezTo>
                <a:cubicBezTo>
                  <a:pt x="5748" y="4061"/>
                  <a:pt x="5810" y="4008"/>
                  <a:pt x="5882" y="3981"/>
                </a:cubicBezTo>
                <a:cubicBezTo>
                  <a:pt x="5946" y="3949"/>
                  <a:pt x="6010" y="3931"/>
                  <a:pt x="6080" y="3928"/>
                </a:cubicBezTo>
                <a:lnTo>
                  <a:pt x="6080" y="3928"/>
                </a:lnTo>
                <a:cubicBezTo>
                  <a:pt x="6082" y="3931"/>
                  <a:pt x="6085" y="3933"/>
                  <a:pt x="6087" y="3936"/>
                </a:cubicBezTo>
                <a:lnTo>
                  <a:pt x="6091" y="3927"/>
                </a:lnTo>
                <a:lnTo>
                  <a:pt x="6091" y="3927"/>
                </a:lnTo>
                <a:cubicBezTo>
                  <a:pt x="6096" y="3927"/>
                  <a:pt x="6100" y="3927"/>
                  <a:pt x="6105" y="3927"/>
                </a:cubicBezTo>
                <a:lnTo>
                  <a:pt x="6141" y="3927"/>
                </a:lnTo>
                <a:lnTo>
                  <a:pt x="6114" y="3900"/>
                </a:lnTo>
                <a:cubicBezTo>
                  <a:pt x="5980" y="3740"/>
                  <a:pt x="5864" y="3552"/>
                  <a:pt x="5801" y="3347"/>
                </a:cubicBezTo>
                <a:cubicBezTo>
                  <a:pt x="5766" y="3249"/>
                  <a:pt x="5748" y="3142"/>
                  <a:pt x="5766" y="3044"/>
                </a:cubicBezTo>
                <a:cubicBezTo>
                  <a:pt x="5782" y="2948"/>
                  <a:pt x="5826" y="2866"/>
                  <a:pt x="5887" y="2799"/>
                </a:cubicBezTo>
                <a:lnTo>
                  <a:pt x="5887" y="2799"/>
                </a:lnTo>
                <a:cubicBezTo>
                  <a:pt x="5894" y="2797"/>
                  <a:pt x="5901" y="2795"/>
                  <a:pt x="5909" y="2794"/>
                </a:cubicBezTo>
                <a:lnTo>
                  <a:pt x="5901" y="2784"/>
                </a:lnTo>
                <a:lnTo>
                  <a:pt x="5901" y="2784"/>
                </a:lnTo>
                <a:cubicBezTo>
                  <a:pt x="5903" y="2781"/>
                  <a:pt x="5906" y="2778"/>
                  <a:pt x="5909" y="2776"/>
                </a:cubicBezTo>
                <a:lnTo>
                  <a:pt x="5971" y="2722"/>
                </a:lnTo>
                <a:lnTo>
                  <a:pt x="5891" y="2740"/>
                </a:lnTo>
                <a:cubicBezTo>
                  <a:pt x="5708" y="2779"/>
                  <a:pt x="5515" y="2804"/>
                  <a:pt x="5324" y="2804"/>
                </a:cubicBezTo>
                <a:cubicBezTo>
                  <a:pt x="5254" y="2804"/>
                  <a:pt x="5184" y="2801"/>
                  <a:pt x="5114" y="2794"/>
                </a:cubicBezTo>
                <a:cubicBezTo>
                  <a:pt x="4980" y="2785"/>
                  <a:pt x="4855" y="2758"/>
                  <a:pt x="4730" y="2722"/>
                </a:cubicBezTo>
                <a:cubicBezTo>
                  <a:pt x="4609" y="2687"/>
                  <a:pt x="4487" y="2636"/>
                  <a:pt x="4381" y="2575"/>
                </a:cubicBezTo>
                <a:lnTo>
                  <a:pt x="4381" y="2575"/>
                </a:lnTo>
                <a:cubicBezTo>
                  <a:pt x="4356" y="2294"/>
                  <a:pt x="4374" y="2013"/>
                  <a:pt x="4436" y="1741"/>
                </a:cubicBezTo>
                <a:cubicBezTo>
                  <a:pt x="4463" y="1607"/>
                  <a:pt x="4507" y="1464"/>
                  <a:pt x="4570" y="1339"/>
                </a:cubicBezTo>
                <a:cubicBezTo>
                  <a:pt x="4632" y="1214"/>
                  <a:pt x="4704" y="1089"/>
                  <a:pt x="4793" y="982"/>
                </a:cubicBezTo>
                <a:lnTo>
                  <a:pt x="4820" y="946"/>
                </a:lnTo>
                <a:lnTo>
                  <a:pt x="4775" y="937"/>
                </a:lnTo>
                <a:cubicBezTo>
                  <a:pt x="4677" y="919"/>
                  <a:pt x="4579" y="884"/>
                  <a:pt x="4489" y="839"/>
                </a:cubicBezTo>
                <a:cubicBezTo>
                  <a:pt x="4391" y="795"/>
                  <a:pt x="4311" y="732"/>
                  <a:pt x="4240" y="661"/>
                </a:cubicBezTo>
                <a:cubicBezTo>
                  <a:pt x="4168" y="589"/>
                  <a:pt x="4106" y="500"/>
                  <a:pt x="4070" y="402"/>
                </a:cubicBezTo>
                <a:cubicBezTo>
                  <a:pt x="4034" y="304"/>
                  <a:pt x="4016" y="205"/>
                  <a:pt x="4016" y="98"/>
                </a:cubicBezTo>
                <a:lnTo>
                  <a:pt x="4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1" name="Google Shape;2501;p23"/>
          <p:cNvSpPr/>
          <p:nvPr/>
        </p:nvSpPr>
        <p:spPr>
          <a:xfrm rot="2831864">
            <a:off x="9592626" y="903906"/>
            <a:ext cx="534983" cy="540593"/>
          </a:xfrm>
          <a:custGeom>
            <a:avLst/>
            <a:gdLst/>
            <a:ahLst/>
            <a:cxnLst/>
            <a:rect l="l" t="t" r="r" b="b"/>
            <a:pathLst>
              <a:path w="4482" h="4529" extrusionOk="0">
                <a:moveTo>
                  <a:pt x="2804" y="1"/>
                </a:moveTo>
                <a:cubicBezTo>
                  <a:pt x="2804" y="1"/>
                  <a:pt x="2804" y="1"/>
                  <a:pt x="2804" y="2"/>
                </a:cubicBezTo>
                <a:cubicBezTo>
                  <a:pt x="2805" y="7"/>
                  <a:pt x="2807" y="12"/>
                  <a:pt x="2808" y="17"/>
                </a:cubicBezTo>
                <a:lnTo>
                  <a:pt x="2808" y="17"/>
                </a:lnTo>
                <a:cubicBezTo>
                  <a:pt x="2806" y="7"/>
                  <a:pt x="2804" y="1"/>
                  <a:pt x="2804" y="1"/>
                </a:cubicBezTo>
                <a:close/>
                <a:moveTo>
                  <a:pt x="26" y="3498"/>
                </a:moveTo>
                <a:cubicBezTo>
                  <a:pt x="15" y="3504"/>
                  <a:pt x="7" y="3508"/>
                  <a:pt x="3" y="3509"/>
                </a:cubicBezTo>
                <a:lnTo>
                  <a:pt x="10" y="3509"/>
                </a:lnTo>
                <a:cubicBezTo>
                  <a:pt x="16" y="3506"/>
                  <a:pt x="21" y="3502"/>
                  <a:pt x="26" y="3498"/>
                </a:cubicBezTo>
                <a:close/>
                <a:moveTo>
                  <a:pt x="1" y="3509"/>
                </a:moveTo>
                <a:cubicBezTo>
                  <a:pt x="1" y="3510"/>
                  <a:pt x="1" y="3510"/>
                  <a:pt x="1" y="3510"/>
                </a:cubicBezTo>
                <a:cubicBezTo>
                  <a:pt x="1" y="3510"/>
                  <a:pt x="2" y="3510"/>
                  <a:pt x="3" y="3509"/>
                </a:cubicBezTo>
                <a:close/>
                <a:moveTo>
                  <a:pt x="2808" y="17"/>
                </a:moveTo>
                <a:cubicBezTo>
                  <a:pt x="2833" y="141"/>
                  <a:pt x="2973" y="939"/>
                  <a:pt x="3054" y="1376"/>
                </a:cubicBezTo>
                <a:cubicBezTo>
                  <a:pt x="3072" y="1456"/>
                  <a:pt x="3081" y="1554"/>
                  <a:pt x="3098" y="1626"/>
                </a:cubicBezTo>
                <a:lnTo>
                  <a:pt x="2117" y="1403"/>
                </a:lnTo>
                <a:cubicBezTo>
                  <a:pt x="1582" y="1280"/>
                  <a:pt x="151" y="1037"/>
                  <a:pt x="135" y="1037"/>
                </a:cubicBezTo>
                <a:cubicBezTo>
                  <a:pt x="135" y="1037"/>
                  <a:pt x="135" y="1037"/>
                  <a:pt x="135" y="1037"/>
                </a:cubicBezTo>
                <a:lnTo>
                  <a:pt x="1171" y="1269"/>
                </a:lnTo>
                <a:lnTo>
                  <a:pt x="2804" y="1644"/>
                </a:lnTo>
                <a:lnTo>
                  <a:pt x="3027" y="1697"/>
                </a:lnTo>
                <a:lnTo>
                  <a:pt x="2697" y="1903"/>
                </a:lnTo>
                <a:lnTo>
                  <a:pt x="1983" y="2331"/>
                </a:lnTo>
                <a:lnTo>
                  <a:pt x="680" y="3107"/>
                </a:lnTo>
                <a:cubicBezTo>
                  <a:pt x="528" y="3197"/>
                  <a:pt x="376" y="3286"/>
                  <a:pt x="234" y="3375"/>
                </a:cubicBezTo>
                <a:lnTo>
                  <a:pt x="82" y="3464"/>
                </a:lnTo>
                <a:cubicBezTo>
                  <a:pt x="68" y="3472"/>
                  <a:pt x="47" y="3484"/>
                  <a:pt x="26" y="3498"/>
                </a:cubicBezTo>
                <a:lnTo>
                  <a:pt x="26" y="3498"/>
                </a:lnTo>
                <a:cubicBezTo>
                  <a:pt x="225" y="3404"/>
                  <a:pt x="1529" y="2737"/>
                  <a:pt x="1911" y="2509"/>
                </a:cubicBezTo>
                <a:cubicBezTo>
                  <a:pt x="2295" y="2277"/>
                  <a:pt x="2697" y="2036"/>
                  <a:pt x="3081" y="1795"/>
                </a:cubicBezTo>
                <a:lnTo>
                  <a:pt x="3081" y="1795"/>
                </a:lnTo>
                <a:cubicBezTo>
                  <a:pt x="3000" y="2072"/>
                  <a:pt x="2911" y="2358"/>
                  <a:pt x="2831" y="2625"/>
                </a:cubicBezTo>
                <a:cubicBezTo>
                  <a:pt x="2679" y="3143"/>
                  <a:pt x="2536" y="3652"/>
                  <a:pt x="2384" y="4170"/>
                </a:cubicBezTo>
                <a:lnTo>
                  <a:pt x="2286" y="4527"/>
                </a:lnTo>
                <a:cubicBezTo>
                  <a:pt x="2286" y="4528"/>
                  <a:pt x="2285" y="4529"/>
                  <a:pt x="2285" y="4529"/>
                </a:cubicBezTo>
                <a:cubicBezTo>
                  <a:pt x="2285" y="4529"/>
                  <a:pt x="2514" y="3960"/>
                  <a:pt x="2643" y="3598"/>
                </a:cubicBezTo>
                <a:cubicBezTo>
                  <a:pt x="2813" y="3107"/>
                  <a:pt x="2956" y="2590"/>
                  <a:pt x="3107" y="2072"/>
                </a:cubicBezTo>
                <a:cubicBezTo>
                  <a:pt x="3134" y="1974"/>
                  <a:pt x="3170" y="1867"/>
                  <a:pt x="3197" y="1760"/>
                </a:cubicBezTo>
                <a:lnTo>
                  <a:pt x="3786" y="2286"/>
                </a:lnTo>
                <a:cubicBezTo>
                  <a:pt x="3955" y="2447"/>
                  <a:pt x="4384" y="2777"/>
                  <a:pt x="4384" y="2777"/>
                </a:cubicBezTo>
                <a:cubicBezTo>
                  <a:pt x="4384" y="2777"/>
                  <a:pt x="3679" y="2090"/>
                  <a:pt x="3330" y="1787"/>
                </a:cubicBezTo>
                <a:lnTo>
                  <a:pt x="3241" y="1706"/>
                </a:lnTo>
                <a:lnTo>
                  <a:pt x="3313" y="1662"/>
                </a:lnTo>
                <a:cubicBezTo>
                  <a:pt x="3705" y="1421"/>
                  <a:pt x="4116" y="1126"/>
                  <a:pt x="4348" y="716"/>
                </a:cubicBezTo>
                <a:cubicBezTo>
                  <a:pt x="4437" y="591"/>
                  <a:pt x="4482" y="430"/>
                  <a:pt x="4473" y="269"/>
                </a:cubicBezTo>
                <a:lnTo>
                  <a:pt x="4473" y="260"/>
                </a:lnTo>
                <a:cubicBezTo>
                  <a:pt x="4473" y="234"/>
                  <a:pt x="4455" y="207"/>
                  <a:pt x="4419" y="198"/>
                </a:cubicBezTo>
                <a:cubicBezTo>
                  <a:pt x="4415" y="193"/>
                  <a:pt x="4404" y="189"/>
                  <a:pt x="4394" y="189"/>
                </a:cubicBezTo>
                <a:cubicBezTo>
                  <a:pt x="4384" y="189"/>
                  <a:pt x="4375" y="193"/>
                  <a:pt x="4375" y="207"/>
                </a:cubicBezTo>
                <a:cubicBezTo>
                  <a:pt x="4384" y="332"/>
                  <a:pt x="4357" y="457"/>
                  <a:pt x="4294" y="564"/>
                </a:cubicBezTo>
                <a:cubicBezTo>
                  <a:pt x="4107" y="948"/>
                  <a:pt x="3741" y="1233"/>
                  <a:pt x="3393" y="1465"/>
                </a:cubicBezTo>
                <a:cubicBezTo>
                  <a:pt x="3322" y="1510"/>
                  <a:pt x="3259" y="1554"/>
                  <a:pt x="3188" y="1599"/>
                </a:cubicBezTo>
                <a:cubicBezTo>
                  <a:pt x="3072" y="1135"/>
                  <a:pt x="2965" y="671"/>
                  <a:pt x="2857" y="216"/>
                </a:cubicBezTo>
                <a:cubicBezTo>
                  <a:pt x="2841" y="150"/>
                  <a:pt x="2824" y="83"/>
                  <a:pt x="2808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2" name="Google Shape;2502;p23"/>
          <p:cNvSpPr/>
          <p:nvPr/>
        </p:nvSpPr>
        <p:spPr>
          <a:xfrm rot="2438462">
            <a:off x="10095486" y="1122032"/>
            <a:ext cx="472081" cy="344601"/>
          </a:xfrm>
          <a:custGeom>
            <a:avLst/>
            <a:gdLst/>
            <a:ahLst/>
            <a:cxnLst/>
            <a:rect l="l" t="t" r="r" b="b"/>
            <a:pathLst>
              <a:path w="3955" h="2887" extrusionOk="0">
                <a:moveTo>
                  <a:pt x="2568" y="0"/>
                </a:moveTo>
                <a:cubicBezTo>
                  <a:pt x="1801" y="0"/>
                  <a:pt x="993" y="157"/>
                  <a:pt x="626" y="545"/>
                </a:cubicBezTo>
                <a:cubicBezTo>
                  <a:pt x="1" y="1206"/>
                  <a:pt x="527" y="2179"/>
                  <a:pt x="527" y="2179"/>
                </a:cubicBezTo>
                <a:cubicBezTo>
                  <a:pt x="668" y="2439"/>
                  <a:pt x="969" y="2887"/>
                  <a:pt x="1609" y="2887"/>
                </a:cubicBezTo>
                <a:cubicBezTo>
                  <a:pt x="1782" y="2887"/>
                  <a:pt x="1980" y="2854"/>
                  <a:pt x="2205" y="2777"/>
                </a:cubicBezTo>
                <a:cubicBezTo>
                  <a:pt x="3267" y="2411"/>
                  <a:pt x="3955" y="206"/>
                  <a:pt x="3955" y="206"/>
                </a:cubicBezTo>
                <a:cubicBezTo>
                  <a:pt x="3623" y="77"/>
                  <a:pt x="3106" y="0"/>
                  <a:pt x="25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3" name="Google Shape;2503;p23"/>
          <p:cNvSpPr/>
          <p:nvPr/>
        </p:nvSpPr>
        <p:spPr>
          <a:xfrm rot="2438462">
            <a:off x="10067825" y="1147831"/>
            <a:ext cx="474827" cy="254005"/>
          </a:xfrm>
          <a:custGeom>
            <a:avLst/>
            <a:gdLst/>
            <a:ahLst/>
            <a:cxnLst/>
            <a:rect l="l" t="t" r="r" b="b"/>
            <a:pathLst>
              <a:path w="3978" h="2128" extrusionOk="0">
                <a:moveTo>
                  <a:pt x="3977" y="1"/>
                </a:moveTo>
                <a:cubicBezTo>
                  <a:pt x="3967" y="1"/>
                  <a:pt x="3296" y="292"/>
                  <a:pt x="2856" y="503"/>
                </a:cubicBezTo>
                <a:lnTo>
                  <a:pt x="2910" y="164"/>
                </a:lnTo>
                <a:lnTo>
                  <a:pt x="2928" y="111"/>
                </a:lnTo>
                <a:lnTo>
                  <a:pt x="2928" y="111"/>
                </a:lnTo>
                <a:cubicBezTo>
                  <a:pt x="2865" y="236"/>
                  <a:pt x="2829" y="378"/>
                  <a:pt x="2794" y="521"/>
                </a:cubicBezTo>
                <a:lnTo>
                  <a:pt x="2794" y="530"/>
                </a:lnTo>
                <a:cubicBezTo>
                  <a:pt x="2526" y="664"/>
                  <a:pt x="2321" y="780"/>
                  <a:pt x="2062" y="932"/>
                </a:cubicBezTo>
                <a:cubicBezTo>
                  <a:pt x="1955" y="994"/>
                  <a:pt x="1857" y="1066"/>
                  <a:pt x="1750" y="1128"/>
                </a:cubicBezTo>
                <a:lnTo>
                  <a:pt x="1830" y="396"/>
                </a:lnTo>
                <a:lnTo>
                  <a:pt x="1839" y="280"/>
                </a:lnTo>
                <a:cubicBezTo>
                  <a:pt x="1839" y="279"/>
                  <a:pt x="1839" y="279"/>
                  <a:pt x="1839" y="279"/>
                </a:cubicBezTo>
                <a:cubicBezTo>
                  <a:pt x="1832" y="279"/>
                  <a:pt x="1731" y="824"/>
                  <a:pt x="1696" y="1083"/>
                </a:cubicBezTo>
                <a:cubicBezTo>
                  <a:pt x="1696" y="1119"/>
                  <a:pt x="1696" y="1146"/>
                  <a:pt x="1687" y="1173"/>
                </a:cubicBezTo>
                <a:cubicBezTo>
                  <a:pt x="1535" y="1271"/>
                  <a:pt x="1384" y="1369"/>
                  <a:pt x="1232" y="1467"/>
                </a:cubicBezTo>
                <a:lnTo>
                  <a:pt x="1143" y="1521"/>
                </a:lnTo>
                <a:lnTo>
                  <a:pt x="1125" y="798"/>
                </a:lnTo>
                <a:lnTo>
                  <a:pt x="1125" y="682"/>
                </a:lnTo>
                <a:cubicBezTo>
                  <a:pt x="1125" y="681"/>
                  <a:pt x="1125" y="680"/>
                  <a:pt x="1125" y="680"/>
                </a:cubicBezTo>
                <a:cubicBezTo>
                  <a:pt x="1122" y="680"/>
                  <a:pt x="1080" y="1216"/>
                  <a:pt x="1089" y="1467"/>
                </a:cubicBezTo>
                <a:lnTo>
                  <a:pt x="1089" y="1548"/>
                </a:lnTo>
                <a:cubicBezTo>
                  <a:pt x="928" y="1646"/>
                  <a:pt x="759" y="1735"/>
                  <a:pt x="589" y="1815"/>
                </a:cubicBezTo>
                <a:cubicBezTo>
                  <a:pt x="420" y="1905"/>
                  <a:pt x="241" y="1967"/>
                  <a:pt x="54" y="2012"/>
                </a:cubicBezTo>
                <a:cubicBezTo>
                  <a:pt x="0" y="2038"/>
                  <a:pt x="18" y="2128"/>
                  <a:pt x="81" y="2128"/>
                </a:cubicBezTo>
                <a:cubicBezTo>
                  <a:pt x="241" y="2092"/>
                  <a:pt x="393" y="2038"/>
                  <a:pt x="545" y="1967"/>
                </a:cubicBezTo>
                <a:cubicBezTo>
                  <a:pt x="741" y="1878"/>
                  <a:pt x="928" y="1780"/>
                  <a:pt x="1107" y="1673"/>
                </a:cubicBezTo>
                <a:cubicBezTo>
                  <a:pt x="1205" y="1610"/>
                  <a:pt x="1294" y="1557"/>
                  <a:pt x="1393" y="1494"/>
                </a:cubicBezTo>
                <a:lnTo>
                  <a:pt x="2160" y="1699"/>
                </a:lnTo>
                <a:lnTo>
                  <a:pt x="2276" y="1735"/>
                </a:lnTo>
                <a:cubicBezTo>
                  <a:pt x="2277" y="1735"/>
                  <a:pt x="2277" y="1735"/>
                  <a:pt x="2278" y="1735"/>
                </a:cubicBezTo>
                <a:cubicBezTo>
                  <a:pt x="2288" y="1735"/>
                  <a:pt x="1753" y="1537"/>
                  <a:pt x="1491" y="1467"/>
                </a:cubicBezTo>
                <a:lnTo>
                  <a:pt x="1455" y="1458"/>
                </a:lnTo>
                <a:cubicBezTo>
                  <a:pt x="1642" y="1333"/>
                  <a:pt x="1830" y="1208"/>
                  <a:pt x="2017" y="1092"/>
                </a:cubicBezTo>
                <a:cubicBezTo>
                  <a:pt x="2160" y="1003"/>
                  <a:pt x="2312" y="914"/>
                  <a:pt x="2464" y="834"/>
                </a:cubicBezTo>
                <a:lnTo>
                  <a:pt x="3079" y="905"/>
                </a:lnTo>
                <a:lnTo>
                  <a:pt x="3186" y="914"/>
                </a:lnTo>
                <a:cubicBezTo>
                  <a:pt x="2972" y="860"/>
                  <a:pt x="2758" y="816"/>
                  <a:pt x="2544" y="780"/>
                </a:cubicBezTo>
                <a:cubicBezTo>
                  <a:pt x="2883" y="593"/>
                  <a:pt x="3222" y="405"/>
                  <a:pt x="3570" y="227"/>
                </a:cubicBezTo>
                <a:lnTo>
                  <a:pt x="3972" y="4"/>
                </a:lnTo>
                <a:cubicBezTo>
                  <a:pt x="3976" y="2"/>
                  <a:pt x="3977" y="1"/>
                  <a:pt x="397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4" name="Google Shape;2504;p23"/>
          <p:cNvSpPr/>
          <p:nvPr/>
        </p:nvSpPr>
        <p:spPr>
          <a:xfrm rot="2438462">
            <a:off x="10207732" y="1121945"/>
            <a:ext cx="357969" cy="381484"/>
          </a:xfrm>
          <a:custGeom>
            <a:avLst/>
            <a:gdLst/>
            <a:ahLst/>
            <a:cxnLst/>
            <a:rect l="l" t="t" r="r" b="b"/>
            <a:pathLst>
              <a:path w="2999" h="3196" extrusionOk="0">
                <a:moveTo>
                  <a:pt x="964" y="3196"/>
                </a:moveTo>
                <a:cubicBezTo>
                  <a:pt x="1071" y="3178"/>
                  <a:pt x="1178" y="3151"/>
                  <a:pt x="1276" y="3116"/>
                </a:cubicBezTo>
                <a:cubicBezTo>
                  <a:pt x="2222" y="2794"/>
                  <a:pt x="2874" y="1018"/>
                  <a:pt x="2999" y="626"/>
                </a:cubicBezTo>
                <a:cubicBezTo>
                  <a:pt x="1428" y="1"/>
                  <a:pt x="0" y="1804"/>
                  <a:pt x="964" y="31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5" name="Google Shape;2505;p23"/>
          <p:cNvSpPr/>
          <p:nvPr/>
        </p:nvSpPr>
        <p:spPr>
          <a:xfrm rot="2438462">
            <a:off x="10126322" y="1132773"/>
            <a:ext cx="441167" cy="347944"/>
          </a:xfrm>
          <a:custGeom>
            <a:avLst/>
            <a:gdLst/>
            <a:ahLst/>
            <a:cxnLst/>
            <a:rect l="l" t="t" r="r" b="b"/>
            <a:pathLst>
              <a:path w="3696" h="2915" extrusionOk="0">
                <a:moveTo>
                  <a:pt x="233" y="2198"/>
                </a:moveTo>
                <a:cubicBezTo>
                  <a:pt x="331" y="2385"/>
                  <a:pt x="465" y="2555"/>
                  <a:pt x="643" y="2689"/>
                </a:cubicBezTo>
                <a:cubicBezTo>
                  <a:pt x="474" y="2555"/>
                  <a:pt x="331" y="2385"/>
                  <a:pt x="233" y="2198"/>
                </a:cubicBezTo>
                <a:close/>
                <a:moveTo>
                  <a:pt x="2275" y="1"/>
                </a:moveTo>
                <a:cubicBezTo>
                  <a:pt x="1874" y="1"/>
                  <a:pt x="1473" y="47"/>
                  <a:pt x="1080" y="154"/>
                </a:cubicBezTo>
                <a:cubicBezTo>
                  <a:pt x="875" y="207"/>
                  <a:pt x="670" y="297"/>
                  <a:pt x="491" y="422"/>
                </a:cubicBezTo>
                <a:cubicBezTo>
                  <a:pt x="304" y="547"/>
                  <a:pt x="170" y="725"/>
                  <a:pt x="90" y="930"/>
                </a:cubicBezTo>
                <a:cubicBezTo>
                  <a:pt x="18" y="1136"/>
                  <a:pt x="0" y="1359"/>
                  <a:pt x="36" y="1573"/>
                </a:cubicBezTo>
                <a:cubicBezTo>
                  <a:pt x="63" y="1796"/>
                  <a:pt x="134" y="2001"/>
                  <a:pt x="232" y="2198"/>
                </a:cubicBezTo>
                <a:cubicBezTo>
                  <a:pt x="134" y="2001"/>
                  <a:pt x="72" y="1787"/>
                  <a:pt x="45" y="1573"/>
                </a:cubicBezTo>
                <a:cubicBezTo>
                  <a:pt x="9" y="1359"/>
                  <a:pt x="27" y="1144"/>
                  <a:pt x="107" y="939"/>
                </a:cubicBezTo>
                <a:cubicBezTo>
                  <a:pt x="188" y="734"/>
                  <a:pt x="322" y="555"/>
                  <a:pt x="500" y="430"/>
                </a:cubicBezTo>
                <a:cubicBezTo>
                  <a:pt x="679" y="314"/>
                  <a:pt x="884" y="225"/>
                  <a:pt x="1089" y="181"/>
                </a:cubicBezTo>
                <a:cubicBezTo>
                  <a:pt x="1474" y="82"/>
                  <a:pt x="1874" y="37"/>
                  <a:pt x="2275" y="37"/>
                </a:cubicBezTo>
                <a:cubicBezTo>
                  <a:pt x="2311" y="37"/>
                  <a:pt x="2347" y="37"/>
                  <a:pt x="2383" y="38"/>
                </a:cubicBezTo>
                <a:cubicBezTo>
                  <a:pt x="2598" y="47"/>
                  <a:pt x="2812" y="65"/>
                  <a:pt x="3026" y="100"/>
                </a:cubicBezTo>
                <a:cubicBezTo>
                  <a:pt x="3231" y="126"/>
                  <a:pt x="3428" y="176"/>
                  <a:pt x="3624" y="251"/>
                </a:cubicBezTo>
                <a:lnTo>
                  <a:pt x="3624" y="251"/>
                </a:lnTo>
                <a:cubicBezTo>
                  <a:pt x="3492" y="652"/>
                  <a:pt x="3334" y="1036"/>
                  <a:pt x="3142" y="1412"/>
                </a:cubicBezTo>
                <a:cubicBezTo>
                  <a:pt x="2955" y="1796"/>
                  <a:pt x="2714" y="2153"/>
                  <a:pt x="2410" y="2465"/>
                </a:cubicBezTo>
                <a:cubicBezTo>
                  <a:pt x="2120" y="2739"/>
                  <a:pt x="1731" y="2897"/>
                  <a:pt x="1334" y="2897"/>
                </a:cubicBezTo>
                <a:cubicBezTo>
                  <a:pt x="1303" y="2897"/>
                  <a:pt x="1272" y="2896"/>
                  <a:pt x="1241" y="2894"/>
                </a:cubicBezTo>
                <a:cubicBezTo>
                  <a:pt x="1027" y="2885"/>
                  <a:pt x="821" y="2813"/>
                  <a:pt x="643" y="2689"/>
                </a:cubicBezTo>
                <a:lnTo>
                  <a:pt x="643" y="2689"/>
                </a:lnTo>
                <a:cubicBezTo>
                  <a:pt x="813" y="2822"/>
                  <a:pt x="1027" y="2894"/>
                  <a:pt x="1241" y="2912"/>
                </a:cubicBezTo>
                <a:cubicBezTo>
                  <a:pt x="1273" y="2914"/>
                  <a:pt x="1304" y="2915"/>
                  <a:pt x="1335" y="2915"/>
                </a:cubicBezTo>
                <a:cubicBezTo>
                  <a:pt x="1740" y="2915"/>
                  <a:pt x="2130" y="2757"/>
                  <a:pt x="2428" y="2483"/>
                </a:cubicBezTo>
                <a:cubicBezTo>
                  <a:pt x="2731" y="2171"/>
                  <a:pt x="2990" y="1823"/>
                  <a:pt x="3178" y="1430"/>
                </a:cubicBezTo>
                <a:cubicBezTo>
                  <a:pt x="3374" y="1046"/>
                  <a:pt x="3544" y="654"/>
                  <a:pt x="3686" y="243"/>
                </a:cubicBezTo>
                <a:lnTo>
                  <a:pt x="3695" y="216"/>
                </a:lnTo>
                <a:lnTo>
                  <a:pt x="3669" y="207"/>
                </a:lnTo>
                <a:cubicBezTo>
                  <a:pt x="3463" y="136"/>
                  <a:pt x="3249" y="82"/>
                  <a:pt x="3035" y="56"/>
                </a:cubicBezTo>
                <a:cubicBezTo>
                  <a:pt x="2812" y="20"/>
                  <a:pt x="2598" y="11"/>
                  <a:pt x="2383" y="2"/>
                </a:cubicBezTo>
                <a:cubicBezTo>
                  <a:pt x="2347" y="1"/>
                  <a:pt x="2311" y="1"/>
                  <a:pt x="22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6" name="Google Shape;2506;p23"/>
          <p:cNvSpPr/>
          <p:nvPr/>
        </p:nvSpPr>
        <p:spPr>
          <a:xfrm rot="2831864">
            <a:off x="10430679" y="867418"/>
            <a:ext cx="741003" cy="749597"/>
          </a:xfrm>
          <a:custGeom>
            <a:avLst/>
            <a:gdLst/>
            <a:ahLst/>
            <a:cxnLst/>
            <a:rect l="l" t="t" r="r" b="b"/>
            <a:pathLst>
              <a:path w="6208" h="6280" extrusionOk="0">
                <a:moveTo>
                  <a:pt x="1551" y="0"/>
                </a:moveTo>
                <a:cubicBezTo>
                  <a:pt x="1515" y="18"/>
                  <a:pt x="1480" y="45"/>
                  <a:pt x="1462" y="81"/>
                </a:cubicBezTo>
                <a:lnTo>
                  <a:pt x="1533" y="170"/>
                </a:lnTo>
                <a:cubicBezTo>
                  <a:pt x="1016" y="750"/>
                  <a:pt x="632" y="1419"/>
                  <a:pt x="391" y="2151"/>
                </a:cubicBezTo>
                <a:cubicBezTo>
                  <a:pt x="311" y="2365"/>
                  <a:pt x="257" y="2589"/>
                  <a:pt x="212" y="2812"/>
                </a:cubicBezTo>
                <a:cubicBezTo>
                  <a:pt x="202" y="2849"/>
                  <a:pt x="236" y="2874"/>
                  <a:pt x="267" y="2874"/>
                </a:cubicBezTo>
                <a:cubicBezTo>
                  <a:pt x="288" y="2874"/>
                  <a:pt x="307" y="2863"/>
                  <a:pt x="311" y="2838"/>
                </a:cubicBezTo>
                <a:cubicBezTo>
                  <a:pt x="462" y="2080"/>
                  <a:pt x="775" y="1357"/>
                  <a:pt x="1221" y="723"/>
                </a:cubicBezTo>
                <a:cubicBezTo>
                  <a:pt x="1328" y="580"/>
                  <a:pt x="1435" y="438"/>
                  <a:pt x="1551" y="295"/>
                </a:cubicBezTo>
                <a:cubicBezTo>
                  <a:pt x="1587" y="795"/>
                  <a:pt x="1649" y="1294"/>
                  <a:pt x="1756" y="1785"/>
                </a:cubicBezTo>
                <a:cubicBezTo>
                  <a:pt x="1640" y="2196"/>
                  <a:pt x="1551" y="2615"/>
                  <a:pt x="1471" y="3035"/>
                </a:cubicBezTo>
                <a:cubicBezTo>
                  <a:pt x="909" y="3222"/>
                  <a:pt x="400" y="3579"/>
                  <a:pt x="34" y="4052"/>
                </a:cubicBezTo>
                <a:cubicBezTo>
                  <a:pt x="0" y="4092"/>
                  <a:pt x="32" y="4143"/>
                  <a:pt x="69" y="4143"/>
                </a:cubicBezTo>
                <a:cubicBezTo>
                  <a:pt x="81" y="4143"/>
                  <a:pt x="94" y="4137"/>
                  <a:pt x="105" y="4124"/>
                </a:cubicBezTo>
                <a:cubicBezTo>
                  <a:pt x="453" y="3677"/>
                  <a:pt x="926" y="3338"/>
                  <a:pt x="1462" y="3151"/>
                </a:cubicBezTo>
                <a:lnTo>
                  <a:pt x="1462" y="3151"/>
                </a:lnTo>
                <a:cubicBezTo>
                  <a:pt x="1399" y="3526"/>
                  <a:pt x="1355" y="3892"/>
                  <a:pt x="1346" y="4266"/>
                </a:cubicBezTo>
                <a:cubicBezTo>
                  <a:pt x="1346" y="4309"/>
                  <a:pt x="1378" y="4331"/>
                  <a:pt x="1409" y="4331"/>
                </a:cubicBezTo>
                <a:cubicBezTo>
                  <a:pt x="1436" y="4331"/>
                  <a:pt x="1462" y="4313"/>
                  <a:pt x="1462" y="4275"/>
                </a:cubicBezTo>
                <a:cubicBezTo>
                  <a:pt x="1498" y="3517"/>
                  <a:pt x="1614" y="2758"/>
                  <a:pt x="1810" y="2017"/>
                </a:cubicBezTo>
                <a:cubicBezTo>
                  <a:pt x="1971" y="2713"/>
                  <a:pt x="2176" y="3401"/>
                  <a:pt x="2435" y="4079"/>
                </a:cubicBezTo>
                <a:cubicBezTo>
                  <a:pt x="2444" y="4100"/>
                  <a:pt x="2461" y="4109"/>
                  <a:pt x="2478" y="4109"/>
                </a:cubicBezTo>
                <a:cubicBezTo>
                  <a:pt x="2513" y="4109"/>
                  <a:pt x="2551" y="4073"/>
                  <a:pt x="2533" y="4025"/>
                </a:cubicBezTo>
                <a:cubicBezTo>
                  <a:pt x="2113" y="2838"/>
                  <a:pt x="1828" y="1607"/>
                  <a:pt x="1676" y="357"/>
                </a:cubicBezTo>
                <a:lnTo>
                  <a:pt x="1676" y="357"/>
                </a:lnTo>
                <a:lnTo>
                  <a:pt x="2069" y="884"/>
                </a:lnTo>
                <a:lnTo>
                  <a:pt x="3773" y="3133"/>
                </a:lnTo>
                <a:cubicBezTo>
                  <a:pt x="3773" y="3142"/>
                  <a:pt x="3765" y="3142"/>
                  <a:pt x="3765" y="3151"/>
                </a:cubicBezTo>
                <a:cubicBezTo>
                  <a:pt x="3657" y="3704"/>
                  <a:pt x="3657" y="4266"/>
                  <a:pt x="3765" y="4820"/>
                </a:cubicBezTo>
                <a:cubicBezTo>
                  <a:pt x="3772" y="4854"/>
                  <a:pt x="3795" y="4869"/>
                  <a:pt x="3820" y="4869"/>
                </a:cubicBezTo>
                <a:cubicBezTo>
                  <a:pt x="3859" y="4869"/>
                  <a:pt x="3904" y="4833"/>
                  <a:pt x="3898" y="4784"/>
                </a:cubicBezTo>
                <a:cubicBezTo>
                  <a:pt x="3800" y="4284"/>
                  <a:pt x="3791" y="3776"/>
                  <a:pt x="3881" y="3276"/>
                </a:cubicBezTo>
                <a:lnTo>
                  <a:pt x="3881" y="3276"/>
                </a:lnTo>
                <a:lnTo>
                  <a:pt x="4345" y="3883"/>
                </a:lnTo>
                <a:cubicBezTo>
                  <a:pt x="4604" y="4641"/>
                  <a:pt x="4648" y="5445"/>
                  <a:pt x="4470" y="6221"/>
                </a:cubicBezTo>
                <a:cubicBezTo>
                  <a:pt x="4460" y="6259"/>
                  <a:pt x="4486" y="6279"/>
                  <a:pt x="4515" y="6279"/>
                </a:cubicBezTo>
                <a:cubicBezTo>
                  <a:pt x="4540" y="6279"/>
                  <a:pt x="4568" y="6263"/>
                  <a:pt x="4577" y="6230"/>
                </a:cubicBezTo>
                <a:cubicBezTo>
                  <a:pt x="4737" y="5543"/>
                  <a:pt x="4728" y="4829"/>
                  <a:pt x="4541" y="4141"/>
                </a:cubicBezTo>
                <a:lnTo>
                  <a:pt x="4541" y="4141"/>
                </a:lnTo>
                <a:lnTo>
                  <a:pt x="5799" y="5819"/>
                </a:lnTo>
                <a:cubicBezTo>
                  <a:pt x="5810" y="5833"/>
                  <a:pt x="5824" y="5838"/>
                  <a:pt x="5838" y="5838"/>
                </a:cubicBezTo>
                <a:cubicBezTo>
                  <a:pt x="5880" y="5838"/>
                  <a:pt x="5922" y="5786"/>
                  <a:pt x="5889" y="5739"/>
                </a:cubicBezTo>
                <a:cubicBezTo>
                  <a:pt x="5532" y="5266"/>
                  <a:pt x="5166" y="4784"/>
                  <a:pt x="4809" y="4311"/>
                </a:cubicBezTo>
                <a:lnTo>
                  <a:pt x="4809" y="4311"/>
                </a:lnTo>
                <a:cubicBezTo>
                  <a:pt x="5118" y="4515"/>
                  <a:pt x="5478" y="4619"/>
                  <a:pt x="5843" y="4619"/>
                </a:cubicBezTo>
                <a:cubicBezTo>
                  <a:pt x="5942" y="4619"/>
                  <a:pt x="6040" y="4612"/>
                  <a:pt x="6139" y="4597"/>
                </a:cubicBezTo>
                <a:cubicBezTo>
                  <a:pt x="6207" y="4588"/>
                  <a:pt x="6193" y="4489"/>
                  <a:pt x="6129" y="4489"/>
                </a:cubicBezTo>
                <a:cubicBezTo>
                  <a:pt x="6126" y="4489"/>
                  <a:pt x="6124" y="4489"/>
                  <a:pt x="6121" y="4490"/>
                </a:cubicBezTo>
                <a:cubicBezTo>
                  <a:pt x="6036" y="4501"/>
                  <a:pt x="5951" y="4507"/>
                  <a:pt x="5866" y="4507"/>
                </a:cubicBezTo>
                <a:cubicBezTo>
                  <a:pt x="5319" y="4507"/>
                  <a:pt x="4791" y="4262"/>
                  <a:pt x="4443" y="3829"/>
                </a:cubicBezTo>
                <a:lnTo>
                  <a:pt x="2595" y="1393"/>
                </a:lnTo>
                <a:lnTo>
                  <a:pt x="2595" y="1393"/>
                </a:lnTo>
                <a:cubicBezTo>
                  <a:pt x="3042" y="1785"/>
                  <a:pt x="3524" y="2115"/>
                  <a:pt x="4050" y="2401"/>
                </a:cubicBezTo>
                <a:cubicBezTo>
                  <a:pt x="4318" y="2535"/>
                  <a:pt x="4595" y="2660"/>
                  <a:pt x="4871" y="2758"/>
                </a:cubicBezTo>
                <a:cubicBezTo>
                  <a:pt x="4987" y="2803"/>
                  <a:pt x="5157" y="2821"/>
                  <a:pt x="5255" y="2901"/>
                </a:cubicBezTo>
                <a:cubicBezTo>
                  <a:pt x="5263" y="2909"/>
                  <a:pt x="5272" y="2912"/>
                  <a:pt x="5281" y="2912"/>
                </a:cubicBezTo>
                <a:cubicBezTo>
                  <a:pt x="5321" y="2912"/>
                  <a:pt x="5362" y="2839"/>
                  <a:pt x="5318" y="2803"/>
                </a:cubicBezTo>
                <a:cubicBezTo>
                  <a:pt x="5103" y="2624"/>
                  <a:pt x="4684" y="2571"/>
                  <a:pt x="4425" y="2455"/>
                </a:cubicBezTo>
                <a:cubicBezTo>
                  <a:pt x="3622" y="2080"/>
                  <a:pt x="2899" y="1571"/>
                  <a:pt x="2283" y="937"/>
                </a:cubicBezTo>
                <a:lnTo>
                  <a:pt x="2283" y="937"/>
                </a:lnTo>
                <a:cubicBezTo>
                  <a:pt x="2754" y="1242"/>
                  <a:pt x="3317" y="1443"/>
                  <a:pt x="3889" y="1443"/>
                </a:cubicBezTo>
                <a:cubicBezTo>
                  <a:pt x="4207" y="1443"/>
                  <a:pt x="4527" y="1381"/>
                  <a:pt x="4836" y="1241"/>
                </a:cubicBezTo>
                <a:cubicBezTo>
                  <a:pt x="4891" y="1209"/>
                  <a:pt x="4869" y="1129"/>
                  <a:pt x="4815" y="1129"/>
                </a:cubicBezTo>
                <a:cubicBezTo>
                  <a:pt x="4807" y="1129"/>
                  <a:pt x="4799" y="1131"/>
                  <a:pt x="4791" y="1134"/>
                </a:cubicBezTo>
                <a:cubicBezTo>
                  <a:pt x="4495" y="1266"/>
                  <a:pt x="4188" y="1325"/>
                  <a:pt x="3885" y="1325"/>
                </a:cubicBezTo>
                <a:cubicBezTo>
                  <a:pt x="3165" y="1325"/>
                  <a:pt x="2462" y="994"/>
                  <a:pt x="1953" y="536"/>
                </a:cubicBezTo>
                <a:lnTo>
                  <a:pt x="1658" y="152"/>
                </a:lnTo>
                <a:cubicBezTo>
                  <a:pt x="1658" y="143"/>
                  <a:pt x="1649" y="134"/>
                  <a:pt x="1649" y="134"/>
                </a:cubicBezTo>
                <a:lnTo>
                  <a:pt x="15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7" name="Google Shape;2507;p23"/>
          <p:cNvSpPr/>
          <p:nvPr/>
        </p:nvSpPr>
        <p:spPr>
          <a:xfrm rot="2831864">
            <a:off x="10423218" y="1015360"/>
            <a:ext cx="92028" cy="73049"/>
          </a:xfrm>
          <a:custGeom>
            <a:avLst/>
            <a:gdLst/>
            <a:ahLst/>
            <a:cxnLst/>
            <a:rect l="l" t="t" r="r" b="b"/>
            <a:pathLst>
              <a:path w="771" h="612" extrusionOk="0">
                <a:moveTo>
                  <a:pt x="387" y="0"/>
                </a:moveTo>
                <a:cubicBezTo>
                  <a:pt x="360" y="0"/>
                  <a:pt x="332" y="4"/>
                  <a:pt x="304" y="11"/>
                </a:cubicBezTo>
                <a:cubicBezTo>
                  <a:pt x="36" y="83"/>
                  <a:pt x="0" y="449"/>
                  <a:pt x="250" y="574"/>
                </a:cubicBezTo>
                <a:cubicBezTo>
                  <a:pt x="295" y="599"/>
                  <a:pt x="343" y="611"/>
                  <a:pt x="390" y="611"/>
                </a:cubicBezTo>
                <a:cubicBezTo>
                  <a:pt x="491" y="611"/>
                  <a:pt x="588" y="555"/>
                  <a:pt x="643" y="458"/>
                </a:cubicBezTo>
                <a:cubicBezTo>
                  <a:pt x="770" y="250"/>
                  <a:pt x="613" y="0"/>
                  <a:pt x="3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8" name="Google Shape;2508;p23"/>
          <p:cNvSpPr/>
          <p:nvPr/>
        </p:nvSpPr>
        <p:spPr>
          <a:xfrm rot="2831864">
            <a:off x="10543268" y="916616"/>
            <a:ext cx="119243" cy="94893"/>
          </a:xfrm>
          <a:custGeom>
            <a:avLst/>
            <a:gdLst/>
            <a:ahLst/>
            <a:cxnLst/>
            <a:rect l="l" t="t" r="r" b="b"/>
            <a:pathLst>
              <a:path w="999" h="795" extrusionOk="0">
                <a:moveTo>
                  <a:pt x="497" y="1"/>
                </a:moveTo>
                <a:cubicBezTo>
                  <a:pt x="463" y="1"/>
                  <a:pt x="428" y="5"/>
                  <a:pt x="393" y="14"/>
                </a:cubicBezTo>
                <a:cubicBezTo>
                  <a:pt x="45" y="112"/>
                  <a:pt x="0" y="576"/>
                  <a:pt x="313" y="746"/>
                </a:cubicBezTo>
                <a:cubicBezTo>
                  <a:pt x="371" y="778"/>
                  <a:pt x="436" y="794"/>
                  <a:pt x="500" y="794"/>
                </a:cubicBezTo>
                <a:cubicBezTo>
                  <a:pt x="631" y="794"/>
                  <a:pt x="758" y="729"/>
                  <a:pt x="830" y="603"/>
                </a:cubicBezTo>
                <a:cubicBezTo>
                  <a:pt x="998" y="331"/>
                  <a:pt x="793" y="1"/>
                  <a:pt x="49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09" name="Google Shape;2509;p23"/>
          <p:cNvSpPr/>
          <p:nvPr/>
        </p:nvSpPr>
        <p:spPr>
          <a:xfrm rot="2831864">
            <a:off x="10986148" y="1160692"/>
            <a:ext cx="171763" cy="133328"/>
          </a:xfrm>
          <a:custGeom>
            <a:avLst/>
            <a:gdLst/>
            <a:ahLst/>
            <a:cxnLst/>
            <a:rect l="l" t="t" r="r" b="b"/>
            <a:pathLst>
              <a:path w="1439" h="1117" extrusionOk="0">
                <a:moveTo>
                  <a:pt x="726" y="0"/>
                </a:moveTo>
                <a:cubicBezTo>
                  <a:pt x="682" y="0"/>
                  <a:pt x="636" y="5"/>
                  <a:pt x="590" y="16"/>
                </a:cubicBezTo>
                <a:cubicBezTo>
                  <a:pt x="108" y="132"/>
                  <a:pt x="1" y="784"/>
                  <a:pt x="438" y="1034"/>
                </a:cubicBezTo>
                <a:cubicBezTo>
                  <a:pt x="529" y="1090"/>
                  <a:pt x="628" y="1116"/>
                  <a:pt x="725" y="1116"/>
                </a:cubicBezTo>
                <a:cubicBezTo>
                  <a:pt x="907" y="1116"/>
                  <a:pt x="1083" y="1024"/>
                  <a:pt x="1188" y="855"/>
                </a:cubicBezTo>
                <a:cubicBezTo>
                  <a:pt x="1439" y="475"/>
                  <a:pt x="1147" y="0"/>
                  <a:pt x="7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0" name="Google Shape;2510;p23"/>
          <p:cNvSpPr/>
          <p:nvPr/>
        </p:nvSpPr>
        <p:spPr>
          <a:xfrm rot="2831864">
            <a:off x="10945444" y="1367400"/>
            <a:ext cx="145264" cy="114947"/>
          </a:xfrm>
          <a:custGeom>
            <a:avLst/>
            <a:gdLst/>
            <a:ahLst/>
            <a:cxnLst/>
            <a:rect l="l" t="t" r="r" b="b"/>
            <a:pathLst>
              <a:path w="1217" h="963" extrusionOk="0">
                <a:moveTo>
                  <a:pt x="613" y="0"/>
                </a:moveTo>
                <a:cubicBezTo>
                  <a:pt x="571" y="0"/>
                  <a:pt x="527" y="6"/>
                  <a:pt x="482" y="18"/>
                </a:cubicBezTo>
                <a:cubicBezTo>
                  <a:pt x="63" y="134"/>
                  <a:pt x="0" y="705"/>
                  <a:pt x="384" y="902"/>
                </a:cubicBezTo>
                <a:cubicBezTo>
                  <a:pt x="458" y="943"/>
                  <a:pt x="538" y="963"/>
                  <a:pt x="616" y="963"/>
                </a:cubicBezTo>
                <a:cubicBezTo>
                  <a:pt x="774" y="963"/>
                  <a:pt x="925" y="882"/>
                  <a:pt x="1009" y="732"/>
                </a:cubicBezTo>
                <a:cubicBezTo>
                  <a:pt x="1216" y="405"/>
                  <a:pt x="968" y="0"/>
                  <a:pt x="6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1" name="Google Shape;2511;p23"/>
          <p:cNvSpPr/>
          <p:nvPr/>
        </p:nvSpPr>
        <p:spPr>
          <a:xfrm rot="2831864">
            <a:off x="10607024" y="1161227"/>
            <a:ext cx="159827" cy="126763"/>
          </a:xfrm>
          <a:custGeom>
            <a:avLst/>
            <a:gdLst/>
            <a:ahLst/>
            <a:cxnLst/>
            <a:rect l="l" t="t" r="r" b="b"/>
            <a:pathLst>
              <a:path w="1339" h="1062" extrusionOk="0">
                <a:moveTo>
                  <a:pt x="669" y="1"/>
                </a:moveTo>
                <a:cubicBezTo>
                  <a:pt x="623" y="1"/>
                  <a:pt x="575" y="7"/>
                  <a:pt x="527" y="20"/>
                </a:cubicBezTo>
                <a:cubicBezTo>
                  <a:pt x="63" y="145"/>
                  <a:pt x="0" y="779"/>
                  <a:pt x="420" y="993"/>
                </a:cubicBezTo>
                <a:cubicBezTo>
                  <a:pt x="499" y="1040"/>
                  <a:pt x="586" y="1062"/>
                  <a:pt x="671" y="1062"/>
                </a:cubicBezTo>
                <a:cubicBezTo>
                  <a:pt x="847" y="1062"/>
                  <a:pt x="1017" y="970"/>
                  <a:pt x="1107" y="814"/>
                </a:cubicBezTo>
                <a:cubicBezTo>
                  <a:pt x="1338" y="447"/>
                  <a:pt x="1062" y="1"/>
                  <a:pt x="6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2" name="Google Shape;2512;p23"/>
          <p:cNvSpPr/>
          <p:nvPr/>
        </p:nvSpPr>
        <p:spPr>
          <a:xfrm rot="2831864">
            <a:off x="10631661" y="1395027"/>
            <a:ext cx="129508" cy="102652"/>
          </a:xfrm>
          <a:custGeom>
            <a:avLst/>
            <a:gdLst/>
            <a:ahLst/>
            <a:cxnLst/>
            <a:rect l="l" t="t" r="r" b="b"/>
            <a:pathLst>
              <a:path w="1085" h="860" extrusionOk="0">
                <a:moveTo>
                  <a:pt x="550" y="1"/>
                </a:moveTo>
                <a:cubicBezTo>
                  <a:pt x="511" y="1"/>
                  <a:pt x="470" y="6"/>
                  <a:pt x="429" y="18"/>
                </a:cubicBezTo>
                <a:cubicBezTo>
                  <a:pt x="54" y="116"/>
                  <a:pt x="0" y="625"/>
                  <a:pt x="348" y="804"/>
                </a:cubicBezTo>
                <a:cubicBezTo>
                  <a:pt x="410" y="842"/>
                  <a:pt x="478" y="859"/>
                  <a:pt x="545" y="859"/>
                </a:cubicBezTo>
                <a:cubicBezTo>
                  <a:pt x="685" y="859"/>
                  <a:pt x="824" y="784"/>
                  <a:pt x="902" y="652"/>
                </a:cubicBezTo>
                <a:cubicBezTo>
                  <a:pt x="1084" y="358"/>
                  <a:pt x="864" y="1"/>
                  <a:pt x="55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3" name="Google Shape;2513;p23"/>
          <p:cNvSpPr/>
          <p:nvPr/>
        </p:nvSpPr>
        <p:spPr>
          <a:xfrm rot="2831864">
            <a:off x="10504210" y="1144624"/>
            <a:ext cx="102413" cy="81285"/>
          </a:xfrm>
          <a:custGeom>
            <a:avLst/>
            <a:gdLst/>
            <a:ahLst/>
            <a:cxnLst/>
            <a:rect l="l" t="t" r="r" b="b"/>
            <a:pathLst>
              <a:path w="858" h="681" extrusionOk="0">
                <a:moveTo>
                  <a:pt x="431" y="0"/>
                </a:moveTo>
                <a:cubicBezTo>
                  <a:pt x="402" y="0"/>
                  <a:pt x="371" y="4"/>
                  <a:pt x="340" y="13"/>
                </a:cubicBezTo>
                <a:cubicBezTo>
                  <a:pt x="45" y="93"/>
                  <a:pt x="0" y="495"/>
                  <a:pt x="277" y="637"/>
                </a:cubicBezTo>
                <a:cubicBezTo>
                  <a:pt x="327" y="666"/>
                  <a:pt x="381" y="680"/>
                  <a:pt x="434" y="680"/>
                </a:cubicBezTo>
                <a:cubicBezTo>
                  <a:pt x="545" y="680"/>
                  <a:pt x="654" y="621"/>
                  <a:pt x="714" y="512"/>
                </a:cubicBezTo>
                <a:cubicBezTo>
                  <a:pt x="858" y="281"/>
                  <a:pt x="681" y="0"/>
                  <a:pt x="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4" name="Google Shape;2514;p23"/>
          <p:cNvSpPr/>
          <p:nvPr/>
        </p:nvSpPr>
        <p:spPr>
          <a:xfrm rot="2831864">
            <a:off x="10888853" y="1580604"/>
            <a:ext cx="113872" cy="90357"/>
          </a:xfrm>
          <a:custGeom>
            <a:avLst/>
            <a:gdLst/>
            <a:ahLst/>
            <a:cxnLst/>
            <a:rect l="l" t="t" r="r" b="b"/>
            <a:pathLst>
              <a:path w="954" h="757" extrusionOk="0">
                <a:moveTo>
                  <a:pt x="476" y="0"/>
                </a:moveTo>
                <a:cubicBezTo>
                  <a:pt x="444" y="0"/>
                  <a:pt x="410" y="5"/>
                  <a:pt x="375" y="14"/>
                </a:cubicBezTo>
                <a:cubicBezTo>
                  <a:pt x="45" y="103"/>
                  <a:pt x="0" y="550"/>
                  <a:pt x="304" y="710"/>
                </a:cubicBezTo>
                <a:cubicBezTo>
                  <a:pt x="359" y="742"/>
                  <a:pt x="418" y="757"/>
                  <a:pt x="477" y="757"/>
                </a:cubicBezTo>
                <a:cubicBezTo>
                  <a:pt x="600" y="757"/>
                  <a:pt x="719" y="691"/>
                  <a:pt x="786" y="576"/>
                </a:cubicBezTo>
                <a:cubicBezTo>
                  <a:pt x="954" y="321"/>
                  <a:pt x="756" y="0"/>
                  <a:pt x="4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5" name="Google Shape;2515;p23"/>
          <p:cNvSpPr/>
          <p:nvPr/>
        </p:nvSpPr>
        <p:spPr>
          <a:xfrm rot="2831864">
            <a:off x="10709036" y="1657026"/>
            <a:ext cx="157797" cy="124137"/>
          </a:xfrm>
          <a:custGeom>
            <a:avLst/>
            <a:gdLst/>
            <a:ahLst/>
            <a:cxnLst/>
            <a:rect l="l" t="t" r="r" b="b"/>
            <a:pathLst>
              <a:path w="1322" h="1040" extrusionOk="0">
                <a:moveTo>
                  <a:pt x="669" y="0"/>
                </a:moveTo>
                <a:cubicBezTo>
                  <a:pt x="623" y="0"/>
                  <a:pt x="576" y="6"/>
                  <a:pt x="527" y="20"/>
                </a:cubicBezTo>
                <a:cubicBezTo>
                  <a:pt x="72" y="136"/>
                  <a:pt x="1" y="760"/>
                  <a:pt x="429" y="975"/>
                </a:cubicBezTo>
                <a:cubicBezTo>
                  <a:pt x="505" y="1019"/>
                  <a:pt x="588" y="1039"/>
                  <a:pt x="670" y="1039"/>
                </a:cubicBezTo>
                <a:cubicBezTo>
                  <a:pt x="838" y="1039"/>
                  <a:pt x="1003" y="952"/>
                  <a:pt x="1098" y="796"/>
                </a:cubicBezTo>
                <a:cubicBezTo>
                  <a:pt x="1322" y="437"/>
                  <a:pt x="1053" y="0"/>
                  <a:pt x="6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6" name="Google Shape;2516;p23"/>
          <p:cNvSpPr/>
          <p:nvPr/>
        </p:nvSpPr>
        <p:spPr>
          <a:xfrm rot="2831864">
            <a:off x="10575531" y="1565553"/>
            <a:ext cx="131896" cy="104443"/>
          </a:xfrm>
          <a:custGeom>
            <a:avLst/>
            <a:gdLst/>
            <a:ahLst/>
            <a:cxnLst/>
            <a:rect l="l" t="t" r="r" b="b"/>
            <a:pathLst>
              <a:path w="1105" h="875" extrusionOk="0">
                <a:moveTo>
                  <a:pt x="551" y="1"/>
                </a:moveTo>
                <a:cubicBezTo>
                  <a:pt x="515" y="1"/>
                  <a:pt x="477" y="5"/>
                  <a:pt x="438" y="15"/>
                </a:cubicBezTo>
                <a:cubicBezTo>
                  <a:pt x="55" y="122"/>
                  <a:pt x="1" y="640"/>
                  <a:pt x="349" y="818"/>
                </a:cubicBezTo>
                <a:cubicBezTo>
                  <a:pt x="413" y="856"/>
                  <a:pt x="484" y="874"/>
                  <a:pt x="555" y="874"/>
                </a:cubicBezTo>
                <a:cubicBezTo>
                  <a:pt x="700" y="874"/>
                  <a:pt x="842" y="799"/>
                  <a:pt x="920" y="667"/>
                </a:cubicBezTo>
                <a:cubicBezTo>
                  <a:pt x="1105" y="370"/>
                  <a:pt x="878" y="1"/>
                  <a:pt x="55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7" name="Google Shape;2517;p23"/>
          <p:cNvSpPr/>
          <p:nvPr/>
        </p:nvSpPr>
        <p:spPr>
          <a:xfrm rot="2831864">
            <a:off x="10617320" y="1607183"/>
            <a:ext cx="53355" cy="54907"/>
          </a:xfrm>
          <a:custGeom>
            <a:avLst/>
            <a:gdLst/>
            <a:ahLst/>
            <a:cxnLst/>
            <a:rect l="l" t="t" r="r" b="b"/>
            <a:pathLst>
              <a:path w="447" h="460" extrusionOk="0">
                <a:moveTo>
                  <a:pt x="234" y="0"/>
                </a:moveTo>
                <a:cubicBezTo>
                  <a:pt x="195" y="0"/>
                  <a:pt x="155" y="9"/>
                  <a:pt x="116" y="22"/>
                </a:cubicBezTo>
                <a:cubicBezTo>
                  <a:pt x="89" y="40"/>
                  <a:pt x="72" y="57"/>
                  <a:pt x="54" y="75"/>
                </a:cubicBezTo>
                <a:cubicBezTo>
                  <a:pt x="36" y="102"/>
                  <a:pt x="27" y="120"/>
                  <a:pt x="18" y="147"/>
                </a:cubicBezTo>
                <a:lnTo>
                  <a:pt x="9" y="173"/>
                </a:lnTo>
                <a:lnTo>
                  <a:pt x="9" y="182"/>
                </a:lnTo>
                <a:cubicBezTo>
                  <a:pt x="9" y="200"/>
                  <a:pt x="9" y="218"/>
                  <a:pt x="0" y="245"/>
                </a:cubicBezTo>
                <a:cubicBezTo>
                  <a:pt x="0" y="263"/>
                  <a:pt x="9" y="281"/>
                  <a:pt x="9" y="307"/>
                </a:cubicBezTo>
                <a:cubicBezTo>
                  <a:pt x="27" y="370"/>
                  <a:pt x="89" y="432"/>
                  <a:pt x="161" y="450"/>
                </a:cubicBezTo>
                <a:cubicBezTo>
                  <a:pt x="179" y="450"/>
                  <a:pt x="197" y="459"/>
                  <a:pt x="214" y="459"/>
                </a:cubicBezTo>
                <a:cubicBezTo>
                  <a:pt x="232" y="459"/>
                  <a:pt x="259" y="450"/>
                  <a:pt x="277" y="450"/>
                </a:cubicBezTo>
                <a:cubicBezTo>
                  <a:pt x="295" y="441"/>
                  <a:pt x="313" y="432"/>
                  <a:pt x="330" y="423"/>
                </a:cubicBezTo>
                <a:cubicBezTo>
                  <a:pt x="366" y="406"/>
                  <a:pt x="393" y="379"/>
                  <a:pt x="411" y="343"/>
                </a:cubicBezTo>
                <a:cubicBezTo>
                  <a:pt x="420" y="325"/>
                  <a:pt x="429" y="307"/>
                  <a:pt x="438" y="289"/>
                </a:cubicBezTo>
                <a:cubicBezTo>
                  <a:pt x="446" y="254"/>
                  <a:pt x="446" y="209"/>
                  <a:pt x="438" y="173"/>
                </a:cubicBezTo>
                <a:lnTo>
                  <a:pt x="438" y="165"/>
                </a:lnTo>
                <a:cubicBezTo>
                  <a:pt x="429" y="147"/>
                  <a:pt x="429" y="129"/>
                  <a:pt x="411" y="111"/>
                </a:cubicBezTo>
                <a:lnTo>
                  <a:pt x="384" y="66"/>
                </a:lnTo>
                <a:cubicBezTo>
                  <a:pt x="366" y="49"/>
                  <a:pt x="357" y="40"/>
                  <a:pt x="339" y="31"/>
                </a:cubicBezTo>
                <a:cubicBezTo>
                  <a:pt x="322" y="22"/>
                  <a:pt x="304" y="13"/>
                  <a:pt x="277" y="4"/>
                </a:cubicBezTo>
                <a:cubicBezTo>
                  <a:pt x="263" y="1"/>
                  <a:pt x="248" y="0"/>
                  <a:pt x="234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8" name="Google Shape;2518;p23"/>
          <p:cNvSpPr/>
          <p:nvPr/>
        </p:nvSpPr>
        <p:spPr>
          <a:xfrm rot="2831864">
            <a:off x="10760159" y="1716853"/>
            <a:ext cx="44880" cy="49177"/>
          </a:xfrm>
          <a:custGeom>
            <a:avLst/>
            <a:gdLst/>
            <a:ahLst/>
            <a:cxnLst/>
            <a:rect l="l" t="t" r="r" b="b"/>
            <a:pathLst>
              <a:path w="376" h="412" extrusionOk="0">
                <a:moveTo>
                  <a:pt x="135" y="1"/>
                </a:moveTo>
                <a:lnTo>
                  <a:pt x="108" y="10"/>
                </a:lnTo>
                <a:lnTo>
                  <a:pt x="90" y="19"/>
                </a:lnTo>
                <a:cubicBezTo>
                  <a:pt x="72" y="28"/>
                  <a:pt x="63" y="36"/>
                  <a:pt x="54" y="54"/>
                </a:cubicBezTo>
                <a:cubicBezTo>
                  <a:pt x="45" y="54"/>
                  <a:pt x="45" y="63"/>
                  <a:pt x="36" y="72"/>
                </a:cubicBezTo>
                <a:lnTo>
                  <a:pt x="28" y="81"/>
                </a:lnTo>
                <a:cubicBezTo>
                  <a:pt x="19" y="99"/>
                  <a:pt x="10" y="117"/>
                  <a:pt x="1" y="135"/>
                </a:cubicBezTo>
                <a:lnTo>
                  <a:pt x="1" y="144"/>
                </a:lnTo>
                <a:cubicBezTo>
                  <a:pt x="1" y="152"/>
                  <a:pt x="1" y="152"/>
                  <a:pt x="1" y="152"/>
                </a:cubicBezTo>
                <a:lnTo>
                  <a:pt x="1" y="161"/>
                </a:lnTo>
                <a:lnTo>
                  <a:pt x="1" y="215"/>
                </a:lnTo>
                <a:cubicBezTo>
                  <a:pt x="1" y="215"/>
                  <a:pt x="1" y="224"/>
                  <a:pt x="1" y="224"/>
                </a:cubicBezTo>
                <a:cubicBezTo>
                  <a:pt x="1" y="224"/>
                  <a:pt x="1" y="233"/>
                  <a:pt x="1" y="233"/>
                </a:cubicBezTo>
                <a:lnTo>
                  <a:pt x="1" y="277"/>
                </a:lnTo>
                <a:lnTo>
                  <a:pt x="1" y="286"/>
                </a:lnTo>
                <a:lnTo>
                  <a:pt x="19" y="322"/>
                </a:lnTo>
                <a:lnTo>
                  <a:pt x="45" y="358"/>
                </a:lnTo>
                <a:cubicBezTo>
                  <a:pt x="54" y="367"/>
                  <a:pt x="63" y="376"/>
                  <a:pt x="81" y="385"/>
                </a:cubicBezTo>
                <a:cubicBezTo>
                  <a:pt x="108" y="402"/>
                  <a:pt x="135" y="411"/>
                  <a:pt x="170" y="411"/>
                </a:cubicBezTo>
                <a:lnTo>
                  <a:pt x="242" y="411"/>
                </a:lnTo>
                <a:cubicBezTo>
                  <a:pt x="260" y="402"/>
                  <a:pt x="277" y="393"/>
                  <a:pt x="295" y="385"/>
                </a:cubicBezTo>
                <a:cubicBezTo>
                  <a:pt x="304" y="376"/>
                  <a:pt x="313" y="376"/>
                  <a:pt x="322" y="367"/>
                </a:cubicBezTo>
                <a:cubicBezTo>
                  <a:pt x="331" y="349"/>
                  <a:pt x="349" y="340"/>
                  <a:pt x="349" y="331"/>
                </a:cubicBezTo>
                <a:cubicBezTo>
                  <a:pt x="349" y="331"/>
                  <a:pt x="349" y="322"/>
                  <a:pt x="349" y="322"/>
                </a:cubicBezTo>
                <a:cubicBezTo>
                  <a:pt x="358" y="304"/>
                  <a:pt x="367" y="286"/>
                  <a:pt x="376" y="269"/>
                </a:cubicBezTo>
                <a:cubicBezTo>
                  <a:pt x="376" y="251"/>
                  <a:pt x="376" y="233"/>
                  <a:pt x="376" y="215"/>
                </a:cubicBezTo>
                <a:lnTo>
                  <a:pt x="376" y="197"/>
                </a:lnTo>
                <a:cubicBezTo>
                  <a:pt x="376" y="161"/>
                  <a:pt x="367" y="126"/>
                  <a:pt x="349" y="99"/>
                </a:cubicBezTo>
                <a:cubicBezTo>
                  <a:pt x="349" y="81"/>
                  <a:pt x="349" y="72"/>
                  <a:pt x="340" y="54"/>
                </a:cubicBezTo>
                <a:lnTo>
                  <a:pt x="322" y="45"/>
                </a:lnTo>
                <a:cubicBezTo>
                  <a:pt x="322" y="36"/>
                  <a:pt x="313" y="28"/>
                  <a:pt x="304" y="28"/>
                </a:cubicBezTo>
                <a:cubicBezTo>
                  <a:pt x="304" y="28"/>
                  <a:pt x="295" y="19"/>
                  <a:pt x="295" y="19"/>
                </a:cubicBezTo>
                <a:cubicBezTo>
                  <a:pt x="277" y="19"/>
                  <a:pt x="260" y="10"/>
                  <a:pt x="25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9" name="Google Shape;2519;p23"/>
          <p:cNvSpPr/>
          <p:nvPr/>
        </p:nvSpPr>
        <p:spPr>
          <a:xfrm rot="2831864">
            <a:off x="10930235" y="1617597"/>
            <a:ext cx="38555" cy="40225"/>
          </a:xfrm>
          <a:custGeom>
            <a:avLst/>
            <a:gdLst/>
            <a:ahLst/>
            <a:cxnLst/>
            <a:rect l="l" t="t" r="r" b="b"/>
            <a:pathLst>
              <a:path w="323" h="337" extrusionOk="0">
                <a:moveTo>
                  <a:pt x="153" y="0"/>
                </a:moveTo>
                <a:cubicBezTo>
                  <a:pt x="135" y="0"/>
                  <a:pt x="126" y="9"/>
                  <a:pt x="108" y="18"/>
                </a:cubicBezTo>
                <a:cubicBezTo>
                  <a:pt x="90" y="18"/>
                  <a:pt x="72" y="27"/>
                  <a:pt x="63" y="45"/>
                </a:cubicBezTo>
                <a:lnTo>
                  <a:pt x="54" y="54"/>
                </a:lnTo>
                <a:lnTo>
                  <a:pt x="28" y="89"/>
                </a:lnTo>
                <a:lnTo>
                  <a:pt x="28" y="98"/>
                </a:lnTo>
                <a:lnTo>
                  <a:pt x="10" y="134"/>
                </a:lnTo>
                <a:cubicBezTo>
                  <a:pt x="1" y="170"/>
                  <a:pt x="1" y="196"/>
                  <a:pt x="10" y="223"/>
                </a:cubicBezTo>
                <a:cubicBezTo>
                  <a:pt x="19" y="250"/>
                  <a:pt x="28" y="268"/>
                  <a:pt x="54" y="286"/>
                </a:cubicBezTo>
                <a:cubicBezTo>
                  <a:pt x="72" y="312"/>
                  <a:pt x="90" y="321"/>
                  <a:pt x="117" y="330"/>
                </a:cubicBezTo>
                <a:cubicBezTo>
                  <a:pt x="130" y="335"/>
                  <a:pt x="146" y="337"/>
                  <a:pt x="162" y="337"/>
                </a:cubicBezTo>
                <a:cubicBezTo>
                  <a:pt x="177" y="337"/>
                  <a:pt x="193" y="335"/>
                  <a:pt x="206" y="330"/>
                </a:cubicBezTo>
                <a:lnTo>
                  <a:pt x="242" y="312"/>
                </a:lnTo>
                <a:lnTo>
                  <a:pt x="278" y="286"/>
                </a:lnTo>
                <a:lnTo>
                  <a:pt x="304" y="259"/>
                </a:lnTo>
                <a:cubicBezTo>
                  <a:pt x="304" y="241"/>
                  <a:pt x="313" y="232"/>
                  <a:pt x="313" y="214"/>
                </a:cubicBezTo>
                <a:cubicBezTo>
                  <a:pt x="322" y="205"/>
                  <a:pt x="322" y="187"/>
                  <a:pt x="322" y="170"/>
                </a:cubicBezTo>
                <a:lnTo>
                  <a:pt x="322" y="161"/>
                </a:lnTo>
                <a:lnTo>
                  <a:pt x="322" y="116"/>
                </a:lnTo>
                <a:lnTo>
                  <a:pt x="304" y="80"/>
                </a:lnTo>
                <a:lnTo>
                  <a:pt x="278" y="45"/>
                </a:lnTo>
                <a:cubicBezTo>
                  <a:pt x="269" y="27"/>
                  <a:pt x="251" y="18"/>
                  <a:pt x="233" y="18"/>
                </a:cubicBezTo>
                <a:cubicBezTo>
                  <a:pt x="224" y="9"/>
                  <a:pt x="206" y="0"/>
                  <a:pt x="18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0" name="Google Shape;2520;p23"/>
          <p:cNvSpPr/>
          <p:nvPr/>
        </p:nvSpPr>
        <p:spPr>
          <a:xfrm rot="2831864">
            <a:off x="10994078" y="1419805"/>
            <a:ext cx="42732" cy="43807"/>
          </a:xfrm>
          <a:custGeom>
            <a:avLst/>
            <a:gdLst/>
            <a:ahLst/>
            <a:cxnLst/>
            <a:rect l="l" t="t" r="r" b="b"/>
            <a:pathLst>
              <a:path w="358" h="367" extrusionOk="0">
                <a:moveTo>
                  <a:pt x="152" y="1"/>
                </a:moveTo>
                <a:lnTo>
                  <a:pt x="125" y="10"/>
                </a:lnTo>
                <a:lnTo>
                  <a:pt x="107" y="19"/>
                </a:lnTo>
                <a:lnTo>
                  <a:pt x="98" y="28"/>
                </a:lnTo>
                <a:lnTo>
                  <a:pt x="89" y="28"/>
                </a:lnTo>
                <a:cubicBezTo>
                  <a:pt x="71" y="37"/>
                  <a:pt x="63" y="46"/>
                  <a:pt x="54" y="54"/>
                </a:cubicBezTo>
                <a:lnTo>
                  <a:pt x="45" y="63"/>
                </a:lnTo>
                <a:cubicBezTo>
                  <a:pt x="36" y="72"/>
                  <a:pt x="27" y="81"/>
                  <a:pt x="18" y="99"/>
                </a:cubicBezTo>
                <a:lnTo>
                  <a:pt x="9" y="117"/>
                </a:lnTo>
                <a:lnTo>
                  <a:pt x="0" y="135"/>
                </a:lnTo>
                <a:lnTo>
                  <a:pt x="0" y="144"/>
                </a:lnTo>
                <a:lnTo>
                  <a:pt x="0" y="171"/>
                </a:lnTo>
                <a:lnTo>
                  <a:pt x="0" y="188"/>
                </a:lnTo>
                <a:lnTo>
                  <a:pt x="0" y="197"/>
                </a:lnTo>
                <a:lnTo>
                  <a:pt x="0" y="215"/>
                </a:lnTo>
                <a:cubicBezTo>
                  <a:pt x="0" y="215"/>
                  <a:pt x="0" y="224"/>
                  <a:pt x="0" y="224"/>
                </a:cubicBezTo>
                <a:cubicBezTo>
                  <a:pt x="0" y="224"/>
                  <a:pt x="0" y="233"/>
                  <a:pt x="0" y="242"/>
                </a:cubicBezTo>
                <a:cubicBezTo>
                  <a:pt x="0" y="260"/>
                  <a:pt x="9" y="269"/>
                  <a:pt x="9" y="278"/>
                </a:cubicBezTo>
                <a:lnTo>
                  <a:pt x="9" y="287"/>
                </a:lnTo>
                <a:cubicBezTo>
                  <a:pt x="18" y="304"/>
                  <a:pt x="27" y="313"/>
                  <a:pt x="45" y="322"/>
                </a:cubicBezTo>
                <a:lnTo>
                  <a:pt x="71" y="349"/>
                </a:lnTo>
                <a:cubicBezTo>
                  <a:pt x="89" y="358"/>
                  <a:pt x="98" y="358"/>
                  <a:pt x="116" y="367"/>
                </a:cubicBezTo>
                <a:lnTo>
                  <a:pt x="214" y="367"/>
                </a:lnTo>
                <a:lnTo>
                  <a:pt x="232" y="358"/>
                </a:lnTo>
                <a:lnTo>
                  <a:pt x="250" y="349"/>
                </a:lnTo>
                <a:cubicBezTo>
                  <a:pt x="259" y="349"/>
                  <a:pt x="268" y="340"/>
                  <a:pt x="277" y="331"/>
                </a:cubicBezTo>
                <a:cubicBezTo>
                  <a:pt x="286" y="331"/>
                  <a:pt x="295" y="322"/>
                  <a:pt x="295" y="313"/>
                </a:cubicBezTo>
                <a:lnTo>
                  <a:pt x="295" y="304"/>
                </a:lnTo>
                <a:lnTo>
                  <a:pt x="330" y="269"/>
                </a:lnTo>
                <a:lnTo>
                  <a:pt x="339" y="251"/>
                </a:lnTo>
                <a:cubicBezTo>
                  <a:pt x="348" y="233"/>
                  <a:pt x="357" y="224"/>
                  <a:pt x="357" y="206"/>
                </a:cubicBezTo>
                <a:lnTo>
                  <a:pt x="357" y="179"/>
                </a:lnTo>
                <a:lnTo>
                  <a:pt x="357" y="171"/>
                </a:lnTo>
                <a:lnTo>
                  <a:pt x="357" y="126"/>
                </a:lnTo>
                <a:cubicBezTo>
                  <a:pt x="357" y="108"/>
                  <a:pt x="348" y="99"/>
                  <a:pt x="339" y="81"/>
                </a:cubicBezTo>
                <a:lnTo>
                  <a:pt x="339" y="72"/>
                </a:lnTo>
                <a:cubicBezTo>
                  <a:pt x="339" y="72"/>
                  <a:pt x="330" y="63"/>
                  <a:pt x="321" y="63"/>
                </a:cubicBezTo>
                <a:cubicBezTo>
                  <a:pt x="321" y="54"/>
                  <a:pt x="312" y="46"/>
                  <a:pt x="304" y="37"/>
                </a:cubicBezTo>
                <a:cubicBezTo>
                  <a:pt x="304" y="37"/>
                  <a:pt x="304" y="37"/>
                  <a:pt x="295" y="28"/>
                </a:cubicBezTo>
                <a:cubicBezTo>
                  <a:pt x="286" y="19"/>
                  <a:pt x="268" y="10"/>
                  <a:pt x="24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1" name="Google Shape;2521;p23"/>
          <p:cNvSpPr/>
          <p:nvPr/>
        </p:nvSpPr>
        <p:spPr>
          <a:xfrm rot="2831864">
            <a:off x="11033848" y="1221086"/>
            <a:ext cx="56577" cy="57055"/>
          </a:xfrm>
          <a:custGeom>
            <a:avLst/>
            <a:gdLst/>
            <a:ahLst/>
            <a:cxnLst/>
            <a:rect l="l" t="t" r="r" b="b"/>
            <a:pathLst>
              <a:path w="474" h="478" extrusionOk="0">
                <a:moveTo>
                  <a:pt x="250" y="0"/>
                </a:moveTo>
                <a:cubicBezTo>
                  <a:pt x="232" y="0"/>
                  <a:pt x="206" y="9"/>
                  <a:pt x="188" y="9"/>
                </a:cubicBezTo>
                <a:cubicBezTo>
                  <a:pt x="116" y="27"/>
                  <a:pt x="63" y="80"/>
                  <a:pt x="18" y="134"/>
                </a:cubicBezTo>
                <a:cubicBezTo>
                  <a:pt x="9" y="152"/>
                  <a:pt x="0" y="170"/>
                  <a:pt x="0" y="196"/>
                </a:cubicBezTo>
                <a:cubicBezTo>
                  <a:pt x="0" y="205"/>
                  <a:pt x="0" y="214"/>
                  <a:pt x="0" y="223"/>
                </a:cubicBezTo>
                <a:cubicBezTo>
                  <a:pt x="0" y="232"/>
                  <a:pt x="0" y="241"/>
                  <a:pt x="0" y="250"/>
                </a:cubicBezTo>
                <a:lnTo>
                  <a:pt x="0" y="286"/>
                </a:lnTo>
                <a:cubicBezTo>
                  <a:pt x="0" y="295"/>
                  <a:pt x="0" y="303"/>
                  <a:pt x="9" y="312"/>
                </a:cubicBezTo>
                <a:lnTo>
                  <a:pt x="9" y="330"/>
                </a:lnTo>
                <a:lnTo>
                  <a:pt x="9" y="339"/>
                </a:lnTo>
                <a:cubicBezTo>
                  <a:pt x="18" y="348"/>
                  <a:pt x="18" y="348"/>
                  <a:pt x="27" y="357"/>
                </a:cubicBezTo>
                <a:cubicBezTo>
                  <a:pt x="27" y="366"/>
                  <a:pt x="27" y="375"/>
                  <a:pt x="36" y="384"/>
                </a:cubicBezTo>
                <a:cubicBezTo>
                  <a:pt x="73" y="443"/>
                  <a:pt x="141" y="478"/>
                  <a:pt x="213" y="478"/>
                </a:cubicBezTo>
                <a:cubicBezTo>
                  <a:pt x="228" y="478"/>
                  <a:pt x="244" y="476"/>
                  <a:pt x="259" y="473"/>
                </a:cubicBezTo>
                <a:cubicBezTo>
                  <a:pt x="295" y="455"/>
                  <a:pt x="339" y="437"/>
                  <a:pt x="366" y="402"/>
                </a:cubicBezTo>
                <a:cubicBezTo>
                  <a:pt x="384" y="393"/>
                  <a:pt x="393" y="384"/>
                  <a:pt x="411" y="366"/>
                </a:cubicBezTo>
                <a:cubicBezTo>
                  <a:pt x="438" y="330"/>
                  <a:pt x="455" y="295"/>
                  <a:pt x="464" y="259"/>
                </a:cubicBezTo>
                <a:cubicBezTo>
                  <a:pt x="473" y="241"/>
                  <a:pt x="473" y="223"/>
                  <a:pt x="473" y="205"/>
                </a:cubicBezTo>
                <a:cubicBezTo>
                  <a:pt x="473" y="196"/>
                  <a:pt x="473" y="179"/>
                  <a:pt x="473" y="170"/>
                </a:cubicBezTo>
                <a:cubicBezTo>
                  <a:pt x="473" y="161"/>
                  <a:pt x="464" y="161"/>
                  <a:pt x="464" y="152"/>
                </a:cubicBezTo>
                <a:cubicBezTo>
                  <a:pt x="455" y="107"/>
                  <a:pt x="429" y="71"/>
                  <a:pt x="393" y="45"/>
                </a:cubicBezTo>
                <a:cubicBezTo>
                  <a:pt x="375" y="27"/>
                  <a:pt x="348" y="9"/>
                  <a:pt x="322" y="9"/>
                </a:cubicBezTo>
                <a:cubicBezTo>
                  <a:pt x="304" y="0"/>
                  <a:pt x="286" y="0"/>
                  <a:pt x="26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2" name="Google Shape;2522;p23"/>
          <p:cNvSpPr/>
          <p:nvPr/>
        </p:nvSpPr>
        <p:spPr>
          <a:xfrm rot="2831864">
            <a:off x="10675920" y="1433642"/>
            <a:ext cx="39509" cy="46313"/>
          </a:xfrm>
          <a:custGeom>
            <a:avLst/>
            <a:gdLst/>
            <a:ahLst/>
            <a:cxnLst/>
            <a:rect l="l" t="t" r="r" b="b"/>
            <a:pathLst>
              <a:path w="331" h="388" extrusionOk="0">
                <a:moveTo>
                  <a:pt x="180" y="1"/>
                </a:moveTo>
                <a:cubicBezTo>
                  <a:pt x="168" y="1"/>
                  <a:pt x="155" y="2"/>
                  <a:pt x="143" y="4"/>
                </a:cubicBezTo>
                <a:cubicBezTo>
                  <a:pt x="116" y="13"/>
                  <a:pt x="99" y="31"/>
                  <a:pt x="81" y="48"/>
                </a:cubicBezTo>
                <a:lnTo>
                  <a:pt x="54" y="75"/>
                </a:lnTo>
                <a:lnTo>
                  <a:pt x="45" y="84"/>
                </a:lnTo>
                <a:cubicBezTo>
                  <a:pt x="27" y="93"/>
                  <a:pt x="18" y="111"/>
                  <a:pt x="9" y="138"/>
                </a:cubicBezTo>
                <a:cubicBezTo>
                  <a:pt x="9" y="147"/>
                  <a:pt x="0" y="155"/>
                  <a:pt x="0" y="164"/>
                </a:cubicBezTo>
                <a:lnTo>
                  <a:pt x="0" y="209"/>
                </a:lnTo>
                <a:cubicBezTo>
                  <a:pt x="0" y="209"/>
                  <a:pt x="0" y="209"/>
                  <a:pt x="0" y="218"/>
                </a:cubicBezTo>
                <a:lnTo>
                  <a:pt x="0" y="263"/>
                </a:lnTo>
                <a:lnTo>
                  <a:pt x="0" y="272"/>
                </a:lnTo>
                <a:cubicBezTo>
                  <a:pt x="9" y="298"/>
                  <a:pt x="18" y="316"/>
                  <a:pt x="45" y="334"/>
                </a:cubicBezTo>
                <a:cubicBezTo>
                  <a:pt x="54" y="352"/>
                  <a:pt x="72" y="361"/>
                  <a:pt x="90" y="370"/>
                </a:cubicBezTo>
                <a:cubicBezTo>
                  <a:pt x="108" y="379"/>
                  <a:pt x="134" y="388"/>
                  <a:pt x="152" y="388"/>
                </a:cubicBezTo>
                <a:cubicBezTo>
                  <a:pt x="179" y="388"/>
                  <a:pt x="206" y="379"/>
                  <a:pt x="233" y="361"/>
                </a:cubicBezTo>
                <a:lnTo>
                  <a:pt x="241" y="352"/>
                </a:lnTo>
                <a:lnTo>
                  <a:pt x="250" y="352"/>
                </a:lnTo>
                <a:lnTo>
                  <a:pt x="268" y="343"/>
                </a:lnTo>
                <a:lnTo>
                  <a:pt x="286" y="334"/>
                </a:lnTo>
                <a:cubicBezTo>
                  <a:pt x="295" y="316"/>
                  <a:pt x="304" y="307"/>
                  <a:pt x="313" y="298"/>
                </a:cubicBezTo>
                <a:cubicBezTo>
                  <a:pt x="313" y="280"/>
                  <a:pt x="322" y="272"/>
                  <a:pt x="331" y="254"/>
                </a:cubicBezTo>
                <a:lnTo>
                  <a:pt x="331" y="245"/>
                </a:lnTo>
                <a:cubicBezTo>
                  <a:pt x="331" y="236"/>
                  <a:pt x="331" y="218"/>
                  <a:pt x="331" y="200"/>
                </a:cubicBezTo>
                <a:cubicBezTo>
                  <a:pt x="331" y="200"/>
                  <a:pt x="331" y="191"/>
                  <a:pt x="331" y="191"/>
                </a:cubicBezTo>
                <a:cubicBezTo>
                  <a:pt x="331" y="182"/>
                  <a:pt x="331" y="182"/>
                  <a:pt x="331" y="173"/>
                </a:cubicBezTo>
                <a:cubicBezTo>
                  <a:pt x="331" y="155"/>
                  <a:pt x="331" y="138"/>
                  <a:pt x="331" y="120"/>
                </a:cubicBezTo>
                <a:cubicBezTo>
                  <a:pt x="322" y="93"/>
                  <a:pt x="313" y="66"/>
                  <a:pt x="304" y="48"/>
                </a:cubicBezTo>
                <a:cubicBezTo>
                  <a:pt x="269" y="14"/>
                  <a:pt x="224" y="1"/>
                  <a:pt x="180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3" name="Google Shape;2523;p23"/>
          <p:cNvSpPr/>
          <p:nvPr/>
        </p:nvSpPr>
        <p:spPr>
          <a:xfrm rot="2831864">
            <a:off x="10654685" y="1210786"/>
            <a:ext cx="53475" cy="55265"/>
          </a:xfrm>
          <a:custGeom>
            <a:avLst/>
            <a:gdLst/>
            <a:ahLst/>
            <a:cxnLst/>
            <a:rect l="l" t="t" r="r" b="b"/>
            <a:pathLst>
              <a:path w="448" h="463" extrusionOk="0">
                <a:moveTo>
                  <a:pt x="233" y="1"/>
                </a:moveTo>
                <a:cubicBezTo>
                  <a:pt x="215" y="1"/>
                  <a:pt x="197" y="1"/>
                  <a:pt x="179" y="10"/>
                </a:cubicBezTo>
                <a:cubicBezTo>
                  <a:pt x="170" y="10"/>
                  <a:pt x="162" y="10"/>
                  <a:pt x="153" y="19"/>
                </a:cubicBezTo>
                <a:cubicBezTo>
                  <a:pt x="144" y="19"/>
                  <a:pt x="135" y="28"/>
                  <a:pt x="126" y="28"/>
                </a:cubicBezTo>
                <a:cubicBezTo>
                  <a:pt x="108" y="37"/>
                  <a:pt x="99" y="54"/>
                  <a:pt x="90" y="63"/>
                </a:cubicBezTo>
                <a:cubicBezTo>
                  <a:pt x="72" y="72"/>
                  <a:pt x="54" y="90"/>
                  <a:pt x="46" y="108"/>
                </a:cubicBezTo>
                <a:lnTo>
                  <a:pt x="37" y="126"/>
                </a:lnTo>
                <a:cubicBezTo>
                  <a:pt x="28" y="144"/>
                  <a:pt x="19" y="161"/>
                  <a:pt x="19" y="188"/>
                </a:cubicBezTo>
                <a:cubicBezTo>
                  <a:pt x="1" y="242"/>
                  <a:pt x="10" y="295"/>
                  <a:pt x="37" y="349"/>
                </a:cubicBezTo>
                <a:cubicBezTo>
                  <a:pt x="37" y="349"/>
                  <a:pt x="37" y="349"/>
                  <a:pt x="37" y="358"/>
                </a:cubicBezTo>
                <a:lnTo>
                  <a:pt x="63" y="385"/>
                </a:lnTo>
                <a:cubicBezTo>
                  <a:pt x="63" y="394"/>
                  <a:pt x="72" y="402"/>
                  <a:pt x="81" y="402"/>
                </a:cubicBezTo>
                <a:lnTo>
                  <a:pt x="99" y="420"/>
                </a:lnTo>
                <a:lnTo>
                  <a:pt x="126" y="429"/>
                </a:lnTo>
                <a:cubicBezTo>
                  <a:pt x="144" y="438"/>
                  <a:pt x="162" y="447"/>
                  <a:pt x="179" y="456"/>
                </a:cubicBezTo>
                <a:cubicBezTo>
                  <a:pt x="197" y="460"/>
                  <a:pt x="215" y="463"/>
                  <a:pt x="232" y="463"/>
                </a:cubicBezTo>
                <a:cubicBezTo>
                  <a:pt x="249" y="463"/>
                  <a:pt x="264" y="460"/>
                  <a:pt x="278" y="456"/>
                </a:cubicBezTo>
                <a:cubicBezTo>
                  <a:pt x="313" y="447"/>
                  <a:pt x="340" y="429"/>
                  <a:pt x="367" y="402"/>
                </a:cubicBezTo>
                <a:cubicBezTo>
                  <a:pt x="394" y="376"/>
                  <a:pt x="420" y="331"/>
                  <a:pt x="429" y="295"/>
                </a:cubicBezTo>
                <a:cubicBezTo>
                  <a:pt x="429" y="286"/>
                  <a:pt x="438" y="277"/>
                  <a:pt x="438" y="269"/>
                </a:cubicBezTo>
                <a:cubicBezTo>
                  <a:pt x="438" y="251"/>
                  <a:pt x="447" y="233"/>
                  <a:pt x="447" y="215"/>
                </a:cubicBezTo>
                <a:cubicBezTo>
                  <a:pt x="447" y="215"/>
                  <a:pt x="447" y="206"/>
                  <a:pt x="447" y="206"/>
                </a:cubicBezTo>
                <a:cubicBezTo>
                  <a:pt x="447" y="188"/>
                  <a:pt x="447" y="179"/>
                  <a:pt x="447" y="161"/>
                </a:cubicBezTo>
                <a:cubicBezTo>
                  <a:pt x="438" y="144"/>
                  <a:pt x="438" y="126"/>
                  <a:pt x="429" y="108"/>
                </a:cubicBezTo>
                <a:cubicBezTo>
                  <a:pt x="420" y="90"/>
                  <a:pt x="411" y="72"/>
                  <a:pt x="394" y="63"/>
                </a:cubicBezTo>
                <a:cubicBezTo>
                  <a:pt x="385" y="45"/>
                  <a:pt x="367" y="37"/>
                  <a:pt x="349" y="28"/>
                </a:cubicBezTo>
                <a:cubicBezTo>
                  <a:pt x="331" y="19"/>
                  <a:pt x="322" y="10"/>
                  <a:pt x="304" y="10"/>
                </a:cubicBezTo>
                <a:lnTo>
                  <a:pt x="295" y="10"/>
                </a:lnTo>
                <a:cubicBezTo>
                  <a:pt x="278" y="1"/>
                  <a:pt x="251" y="1"/>
                  <a:pt x="233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4" name="Google Shape;2524;p23"/>
          <p:cNvSpPr/>
          <p:nvPr/>
        </p:nvSpPr>
        <p:spPr>
          <a:xfrm rot="2831864">
            <a:off x="10530547" y="1172909"/>
            <a:ext cx="42732" cy="39987"/>
          </a:xfrm>
          <a:custGeom>
            <a:avLst/>
            <a:gdLst/>
            <a:ahLst/>
            <a:cxnLst/>
            <a:rect l="l" t="t" r="r" b="b"/>
            <a:pathLst>
              <a:path w="358" h="335" extrusionOk="0">
                <a:moveTo>
                  <a:pt x="177" y="0"/>
                </a:moveTo>
                <a:cubicBezTo>
                  <a:pt x="167" y="0"/>
                  <a:pt x="156" y="2"/>
                  <a:pt x="143" y="7"/>
                </a:cubicBezTo>
                <a:cubicBezTo>
                  <a:pt x="134" y="7"/>
                  <a:pt x="116" y="16"/>
                  <a:pt x="107" y="25"/>
                </a:cubicBezTo>
                <a:lnTo>
                  <a:pt x="89" y="25"/>
                </a:lnTo>
                <a:lnTo>
                  <a:pt x="71" y="33"/>
                </a:lnTo>
                <a:lnTo>
                  <a:pt x="54" y="51"/>
                </a:lnTo>
                <a:cubicBezTo>
                  <a:pt x="45" y="60"/>
                  <a:pt x="36" y="69"/>
                  <a:pt x="27" y="87"/>
                </a:cubicBezTo>
                <a:lnTo>
                  <a:pt x="18" y="96"/>
                </a:lnTo>
                <a:lnTo>
                  <a:pt x="9" y="141"/>
                </a:lnTo>
                <a:cubicBezTo>
                  <a:pt x="0" y="158"/>
                  <a:pt x="0" y="176"/>
                  <a:pt x="9" y="203"/>
                </a:cubicBezTo>
                <a:cubicBezTo>
                  <a:pt x="0" y="212"/>
                  <a:pt x="9" y="230"/>
                  <a:pt x="18" y="239"/>
                </a:cubicBezTo>
                <a:cubicBezTo>
                  <a:pt x="18" y="257"/>
                  <a:pt x="36" y="274"/>
                  <a:pt x="45" y="292"/>
                </a:cubicBezTo>
                <a:lnTo>
                  <a:pt x="80" y="310"/>
                </a:lnTo>
                <a:lnTo>
                  <a:pt x="116" y="328"/>
                </a:lnTo>
                <a:cubicBezTo>
                  <a:pt x="125" y="332"/>
                  <a:pt x="136" y="335"/>
                  <a:pt x="147" y="335"/>
                </a:cubicBezTo>
                <a:cubicBezTo>
                  <a:pt x="159" y="335"/>
                  <a:pt x="170" y="332"/>
                  <a:pt x="179" y="328"/>
                </a:cubicBezTo>
                <a:cubicBezTo>
                  <a:pt x="196" y="328"/>
                  <a:pt x="223" y="319"/>
                  <a:pt x="241" y="310"/>
                </a:cubicBezTo>
                <a:lnTo>
                  <a:pt x="250" y="310"/>
                </a:lnTo>
                <a:lnTo>
                  <a:pt x="259" y="301"/>
                </a:lnTo>
                <a:cubicBezTo>
                  <a:pt x="268" y="292"/>
                  <a:pt x="286" y="283"/>
                  <a:pt x="295" y="274"/>
                </a:cubicBezTo>
                <a:cubicBezTo>
                  <a:pt x="304" y="266"/>
                  <a:pt x="312" y="248"/>
                  <a:pt x="321" y="239"/>
                </a:cubicBezTo>
                <a:lnTo>
                  <a:pt x="330" y="221"/>
                </a:lnTo>
                <a:cubicBezTo>
                  <a:pt x="348" y="212"/>
                  <a:pt x="348" y="185"/>
                  <a:pt x="348" y="167"/>
                </a:cubicBezTo>
                <a:cubicBezTo>
                  <a:pt x="357" y="150"/>
                  <a:pt x="357" y="141"/>
                  <a:pt x="348" y="123"/>
                </a:cubicBezTo>
                <a:cubicBezTo>
                  <a:pt x="348" y="105"/>
                  <a:pt x="348" y="87"/>
                  <a:pt x="330" y="69"/>
                </a:cubicBezTo>
                <a:lnTo>
                  <a:pt x="304" y="51"/>
                </a:lnTo>
                <a:lnTo>
                  <a:pt x="268" y="25"/>
                </a:lnTo>
                <a:cubicBezTo>
                  <a:pt x="250" y="16"/>
                  <a:pt x="232" y="7"/>
                  <a:pt x="205" y="7"/>
                </a:cubicBezTo>
                <a:cubicBezTo>
                  <a:pt x="196" y="2"/>
                  <a:pt x="188" y="0"/>
                  <a:pt x="177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5" name="Google Shape;2525;p23"/>
          <p:cNvSpPr/>
          <p:nvPr/>
        </p:nvSpPr>
        <p:spPr>
          <a:xfrm rot="2831864">
            <a:off x="10447438" y="1038813"/>
            <a:ext cx="41777" cy="40344"/>
          </a:xfrm>
          <a:custGeom>
            <a:avLst/>
            <a:gdLst/>
            <a:ahLst/>
            <a:cxnLst/>
            <a:rect l="l" t="t" r="r" b="b"/>
            <a:pathLst>
              <a:path w="350" h="338" extrusionOk="0">
                <a:moveTo>
                  <a:pt x="175" y="0"/>
                </a:moveTo>
                <a:cubicBezTo>
                  <a:pt x="162" y="0"/>
                  <a:pt x="148" y="2"/>
                  <a:pt x="135" y="7"/>
                </a:cubicBezTo>
                <a:lnTo>
                  <a:pt x="126" y="7"/>
                </a:lnTo>
                <a:lnTo>
                  <a:pt x="81" y="25"/>
                </a:lnTo>
                <a:lnTo>
                  <a:pt x="55" y="51"/>
                </a:lnTo>
                <a:cubicBezTo>
                  <a:pt x="37" y="69"/>
                  <a:pt x="28" y="78"/>
                  <a:pt x="19" y="105"/>
                </a:cubicBezTo>
                <a:cubicBezTo>
                  <a:pt x="10" y="123"/>
                  <a:pt x="1" y="141"/>
                  <a:pt x="10" y="159"/>
                </a:cubicBezTo>
                <a:lnTo>
                  <a:pt x="10" y="176"/>
                </a:lnTo>
                <a:cubicBezTo>
                  <a:pt x="10" y="194"/>
                  <a:pt x="10" y="203"/>
                  <a:pt x="10" y="221"/>
                </a:cubicBezTo>
                <a:cubicBezTo>
                  <a:pt x="19" y="239"/>
                  <a:pt x="28" y="257"/>
                  <a:pt x="37" y="275"/>
                </a:cubicBezTo>
                <a:cubicBezTo>
                  <a:pt x="46" y="283"/>
                  <a:pt x="55" y="292"/>
                  <a:pt x="72" y="301"/>
                </a:cubicBezTo>
                <a:cubicBezTo>
                  <a:pt x="81" y="310"/>
                  <a:pt x="90" y="319"/>
                  <a:pt x="99" y="319"/>
                </a:cubicBezTo>
                <a:cubicBezTo>
                  <a:pt x="117" y="328"/>
                  <a:pt x="126" y="337"/>
                  <a:pt x="144" y="337"/>
                </a:cubicBezTo>
                <a:lnTo>
                  <a:pt x="206" y="337"/>
                </a:lnTo>
                <a:cubicBezTo>
                  <a:pt x="215" y="328"/>
                  <a:pt x="233" y="319"/>
                  <a:pt x="242" y="319"/>
                </a:cubicBezTo>
                <a:lnTo>
                  <a:pt x="251" y="310"/>
                </a:lnTo>
                <a:cubicBezTo>
                  <a:pt x="269" y="301"/>
                  <a:pt x="287" y="292"/>
                  <a:pt x="295" y="283"/>
                </a:cubicBezTo>
                <a:cubicBezTo>
                  <a:pt x="313" y="266"/>
                  <a:pt x="322" y="248"/>
                  <a:pt x="331" y="230"/>
                </a:cubicBezTo>
                <a:cubicBezTo>
                  <a:pt x="340" y="212"/>
                  <a:pt x="349" y="185"/>
                  <a:pt x="349" y="167"/>
                </a:cubicBezTo>
                <a:lnTo>
                  <a:pt x="349" y="123"/>
                </a:lnTo>
                <a:cubicBezTo>
                  <a:pt x="340" y="105"/>
                  <a:pt x="322" y="96"/>
                  <a:pt x="313" y="78"/>
                </a:cubicBezTo>
                <a:cubicBezTo>
                  <a:pt x="304" y="69"/>
                  <a:pt x="295" y="60"/>
                  <a:pt x="287" y="51"/>
                </a:cubicBezTo>
                <a:cubicBezTo>
                  <a:pt x="269" y="25"/>
                  <a:pt x="242" y="16"/>
                  <a:pt x="215" y="7"/>
                </a:cubicBezTo>
                <a:cubicBezTo>
                  <a:pt x="202" y="2"/>
                  <a:pt x="188" y="0"/>
                  <a:pt x="175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6" name="Google Shape;2526;p23"/>
          <p:cNvSpPr/>
          <p:nvPr/>
        </p:nvSpPr>
        <p:spPr>
          <a:xfrm rot="2831864">
            <a:off x="10585273" y="963711"/>
            <a:ext cx="40583" cy="39509"/>
          </a:xfrm>
          <a:custGeom>
            <a:avLst/>
            <a:gdLst/>
            <a:ahLst/>
            <a:cxnLst/>
            <a:rect l="l" t="t" r="r" b="b"/>
            <a:pathLst>
              <a:path w="340" h="331" extrusionOk="0">
                <a:moveTo>
                  <a:pt x="179" y="1"/>
                </a:moveTo>
                <a:cubicBezTo>
                  <a:pt x="134" y="1"/>
                  <a:pt x="98" y="18"/>
                  <a:pt x="72" y="45"/>
                </a:cubicBezTo>
                <a:lnTo>
                  <a:pt x="63" y="54"/>
                </a:lnTo>
                <a:lnTo>
                  <a:pt x="36" y="90"/>
                </a:lnTo>
                <a:lnTo>
                  <a:pt x="27" y="99"/>
                </a:lnTo>
                <a:cubicBezTo>
                  <a:pt x="18" y="108"/>
                  <a:pt x="18" y="125"/>
                  <a:pt x="9" y="143"/>
                </a:cubicBezTo>
                <a:cubicBezTo>
                  <a:pt x="9" y="152"/>
                  <a:pt x="9" y="170"/>
                  <a:pt x="0" y="179"/>
                </a:cubicBezTo>
                <a:cubicBezTo>
                  <a:pt x="0" y="206"/>
                  <a:pt x="9" y="224"/>
                  <a:pt x="18" y="242"/>
                </a:cubicBezTo>
                <a:cubicBezTo>
                  <a:pt x="18" y="250"/>
                  <a:pt x="27" y="268"/>
                  <a:pt x="36" y="277"/>
                </a:cubicBezTo>
                <a:cubicBezTo>
                  <a:pt x="45" y="295"/>
                  <a:pt x="63" y="304"/>
                  <a:pt x="81" y="313"/>
                </a:cubicBezTo>
                <a:lnTo>
                  <a:pt x="116" y="331"/>
                </a:lnTo>
                <a:lnTo>
                  <a:pt x="161" y="331"/>
                </a:lnTo>
                <a:cubicBezTo>
                  <a:pt x="179" y="331"/>
                  <a:pt x="206" y="331"/>
                  <a:pt x="223" y="322"/>
                </a:cubicBezTo>
                <a:cubicBezTo>
                  <a:pt x="241" y="313"/>
                  <a:pt x="259" y="304"/>
                  <a:pt x="268" y="286"/>
                </a:cubicBezTo>
                <a:lnTo>
                  <a:pt x="286" y="268"/>
                </a:lnTo>
                <a:lnTo>
                  <a:pt x="295" y="268"/>
                </a:lnTo>
                <a:cubicBezTo>
                  <a:pt x="304" y="259"/>
                  <a:pt x="313" y="242"/>
                  <a:pt x="322" y="224"/>
                </a:cubicBezTo>
                <a:cubicBezTo>
                  <a:pt x="330" y="215"/>
                  <a:pt x="330" y="206"/>
                  <a:pt x="339" y="188"/>
                </a:cubicBezTo>
                <a:lnTo>
                  <a:pt x="339" y="179"/>
                </a:lnTo>
                <a:lnTo>
                  <a:pt x="339" y="134"/>
                </a:lnTo>
                <a:cubicBezTo>
                  <a:pt x="339" y="117"/>
                  <a:pt x="339" y="99"/>
                  <a:pt x="330" y="81"/>
                </a:cubicBezTo>
                <a:cubicBezTo>
                  <a:pt x="322" y="72"/>
                  <a:pt x="313" y="63"/>
                  <a:pt x="304" y="54"/>
                </a:cubicBezTo>
                <a:cubicBezTo>
                  <a:pt x="295" y="36"/>
                  <a:pt x="277" y="27"/>
                  <a:pt x="259" y="18"/>
                </a:cubicBezTo>
                <a:lnTo>
                  <a:pt x="223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7" name="Google Shape;2527;p23"/>
          <p:cNvSpPr/>
          <p:nvPr/>
        </p:nvSpPr>
        <p:spPr>
          <a:xfrm rot="2831864">
            <a:off x="10434267" y="1016651"/>
            <a:ext cx="84151" cy="73767"/>
          </a:xfrm>
          <a:custGeom>
            <a:avLst/>
            <a:gdLst/>
            <a:ahLst/>
            <a:cxnLst/>
            <a:rect l="l" t="t" r="r" b="b"/>
            <a:pathLst>
              <a:path w="705" h="618" extrusionOk="0">
                <a:moveTo>
                  <a:pt x="131" y="553"/>
                </a:moveTo>
                <a:cubicBezTo>
                  <a:pt x="141" y="562"/>
                  <a:pt x="152" y="571"/>
                  <a:pt x="163" y="580"/>
                </a:cubicBezTo>
                <a:cubicBezTo>
                  <a:pt x="151" y="571"/>
                  <a:pt x="141" y="562"/>
                  <a:pt x="131" y="553"/>
                </a:cubicBezTo>
                <a:close/>
                <a:moveTo>
                  <a:pt x="163" y="580"/>
                </a:moveTo>
                <a:cubicBezTo>
                  <a:pt x="166" y="581"/>
                  <a:pt x="169" y="583"/>
                  <a:pt x="172" y="585"/>
                </a:cubicBezTo>
                <a:lnTo>
                  <a:pt x="172" y="585"/>
                </a:lnTo>
                <a:cubicBezTo>
                  <a:pt x="169" y="583"/>
                  <a:pt x="166" y="581"/>
                  <a:pt x="163" y="580"/>
                </a:cubicBezTo>
                <a:close/>
                <a:moveTo>
                  <a:pt x="356" y="0"/>
                </a:moveTo>
                <a:cubicBezTo>
                  <a:pt x="325" y="0"/>
                  <a:pt x="293" y="6"/>
                  <a:pt x="261" y="17"/>
                </a:cubicBezTo>
                <a:cubicBezTo>
                  <a:pt x="181" y="44"/>
                  <a:pt x="118" y="98"/>
                  <a:pt x="74" y="169"/>
                </a:cubicBezTo>
                <a:cubicBezTo>
                  <a:pt x="0" y="291"/>
                  <a:pt x="24" y="451"/>
                  <a:pt x="131" y="553"/>
                </a:cubicBezTo>
                <a:lnTo>
                  <a:pt x="131" y="553"/>
                </a:lnTo>
                <a:cubicBezTo>
                  <a:pt x="86" y="509"/>
                  <a:pt x="56" y="451"/>
                  <a:pt x="56" y="392"/>
                </a:cubicBezTo>
                <a:cubicBezTo>
                  <a:pt x="47" y="321"/>
                  <a:pt x="65" y="240"/>
                  <a:pt x="109" y="178"/>
                </a:cubicBezTo>
                <a:cubicBezTo>
                  <a:pt x="164" y="81"/>
                  <a:pt x="245" y="41"/>
                  <a:pt x="328" y="41"/>
                </a:cubicBezTo>
                <a:cubicBezTo>
                  <a:pt x="516" y="41"/>
                  <a:pt x="705" y="252"/>
                  <a:pt x="556" y="464"/>
                </a:cubicBezTo>
                <a:cubicBezTo>
                  <a:pt x="511" y="526"/>
                  <a:pt x="457" y="580"/>
                  <a:pt x="386" y="606"/>
                </a:cubicBezTo>
                <a:cubicBezTo>
                  <a:pt x="362" y="612"/>
                  <a:pt x="337" y="615"/>
                  <a:pt x="310" y="615"/>
                </a:cubicBezTo>
                <a:cubicBezTo>
                  <a:pt x="262" y="615"/>
                  <a:pt x="213" y="605"/>
                  <a:pt x="172" y="585"/>
                </a:cubicBezTo>
                <a:lnTo>
                  <a:pt x="172" y="585"/>
                </a:lnTo>
                <a:cubicBezTo>
                  <a:pt x="216" y="607"/>
                  <a:pt x="262" y="617"/>
                  <a:pt x="307" y="617"/>
                </a:cubicBezTo>
                <a:cubicBezTo>
                  <a:pt x="410" y="617"/>
                  <a:pt x="510" y="563"/>
                  <a:pt x="565" y="472"/>
                </a:cubicBezTo>
                <a:cubicBezTo>
                  <a:pt x="609" y="410"/>
                  <a:pt x="636" y="330"/>
                  <a:pt x="627" y="249"/>
                </a:cubicBezTo>
                <a:cubicBezTo>
                  <a:pt x="613" y="104"/>
                  <a:pt x="492" y="0"/>
                  <a:pt x="3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8" name="Google Shape;2528;p23"/>
          <p:cNvSpPr/>
          <p:nvPr/>
        </p:nvSpPr>
        <p:spPr>
          <a:xfrm rot="2831864">
            <a:off x="10555184" y="922195"/>
            <a:ext cx="104443" cy="94893"/>
          </a:xfrm>
          <a:custGeom>
            <a:avLst/>
            <a:gdLst/>
            <a:ahLst/>
            <a:cxnLst/>
            <a:rect l="l" t="t" r="r" b="b"/>
            <a:pathLst>
              <a:path w="875" h="795" extrusionOk="0">
                <a:moveTo>
                  <a:pt x="96" y="644"/>
                </a:moveTo>
                <a:lnTo>
                  <a:pt x="96" y="644"/>
                </a:lnTo>
                <a:cubicBezTo>
                  <a:pt x="120" y="683"/>
                  <a:pt x="152" y="716"/>
                  <a:pt x="191" y="742"/>
                </a:cubicBezTo>
                <a:cubicBezTo>
                  <a:pt x="153" y="714"/>
                  <a:pt x="121" y="681"/>
                  <a:pt x="96" y="644"/>
                </a:cubicBezTo>
                <a:close/>
                <a:moveTo>
                  <a:pt x="191" y="742"/>
                </a:moveTo>
                <a:lnTo>
                  <a:pt x="191" y="742"/>
                </a:lnTo>
                <a:cubicBezTo>
                  <a:pt x="230" y="766"/>
                  <a:pt x="272" y="781"/>
                  <a:pt x="314" y="788"/>
                </a:cubicBezTo>
                <a:lnTo>
                  <a:pt x="314" y="788"/>
                </a:lnTo>
                <a:cubicBezTo>
                  <a:pt x="272" y="780"/>
                  <a:pt x="230" y="765"/>
                  <a:pt x="191" y="742"/>
                </a:cubicBezTo>
                <a:close/>
                <a:moveTo>
                  <a:pt x="437" y="1"/>
                </a:moveTo>
                <a:cubicBezTo>
                  <a:pt x="400" y="1"/>
                  <a:pt x="362" y="6"/>
                  <a:pt x="324" y="19"/>
                </a:cubicBezTo>
                <a:cubicBezTo>
                  <a:pt x="226" y="55"/>
                  <a:pt x="137" y="117"/>
                  <a:pt x="83" y="207"/>
                </a:cubicBezTo>
                <a:cubicBezTo>
                  <a:pt x="0" y="345"/>
                  <a:pt x="9" y="516"/>
                  <a:pt x="96" y="644"/>
                </a:cubicBezTo>
                <a:lnTo>
                  <a:pt x="96" y="644"/>
                </a:lnTo>
                <a:cubicBezTo>
                  <a:pt x="69" y="601"/>
                  <a:pt x="52" y="552"/>
                  <a:pt x="48" y="501"/>
                </a:cubicBezTo>
                <a:cubicBezTo>
                  <a:pt x="30" y="403"/>
                  <a:pt x="57" y="305"/>
                  <a:pt x="110" y="224"/>
                </a:cubicBezTo>
                <a:cubicBezTo>
                  <a:pt x="185" y="107"/>
                  <a:pt x="290" y="58"/>
                  <a:pt x="395" y="58"/>
                </a:cubicBezTo>
                <a:cubicBezTo>
                  <a:pt x="638" y="58"/>
                  <a:pt x="874" y="324"/>
                  <a:pt x="699" y="599"/>
                </a:cubicBezTo>
                <a:cubicBezTo>
                  <a:pt x="646" y="680"/>
                  <a:pt x="574" y="742"/>
                  <a:pt x="476" y="778"/>
                </a:cubicBezTo>
                <a:cubicBezTo>
                  <a:pt x="441" y="787"/>
                  <a:pt x="406" y="792"/>
                  <a:pt x="371" y="792"/>
                </a:cubicBezTo>
                <a:cubicBezTo>
                  <a:pt x="352" y="792"/>
                  <a:pt x="333" y="791"/>
                  <a:pt x="314" y="788"/>
                </a:cubicBezTo>
                <a:lnTo>
                  <a:pt x="314" y="788"/>
                </a:lnTo>
                <a:cubicBezTo>
                  <a:pt x="338" y="792"/>
                  <a:pt x="362" y="795"/>
                  <a:pt x="387" y="795"/>
                </a:cubicBezTo>
                <a:cubicBezTo>
                  <a:pt x="519" y="795"/>
                  <a:pt x="646" y="727"/>
                  <a:pt x="717" y="608"/>
                </a:cubicBezTo>
                <a:cubicBezTo>
                  <a:pt x="780" y="528"/>
                  <a:pt x="806" y="421"/>
                  <a:pt x="789" y="314"/>
                </a:cubicBezTo>
                <a:cubicBezTo>
                  <a:pt x="766" y="130"/>
                  <a:pt x="611" y="1"/>
                  <a:pt x="437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9" name="Google Shape;2529;p23"/>
          <p:cNvSpPr/>
          <p:nvPr/>
        </p:nvSpPr>
        <p:spPr>
          <a:xfrm rot="2831864">
            <a:off x="10999110" y="1164701"/>
            <a:ext cx="154693" cy="134521"/>
          </a:xfrm>
          <a:custGeom>
            <a:avLst/>
            <a:gdLst/>
            <a:ahLst/>
            <a:cxnLst/>
            <a:rect l="l" t="t" r="r" b="b"/>
            <a:pathLst>
              <a:path w="1296" h="1127" extrusionOk="0">
                <a:moveTo>
                  <a:pt x="631" y="1"/>
                </a:moveTo>
                <a:cubicBezTo>
                  <a:pt x="582" y="1"/>
                  <a:pt x="532" y="8"/>
                  <a:pt x="483" y="22"/>
                </a:cubicBezTo>
                <a:cubicBezTo>
                  <a:pt x="188" y="94"/>
                  <a:pt x="1" y="397"/>
                  <a:pt x="72" y="700"/>
                </a:cubicBezTo>
                <a:cubicBezTo>
                  <a:pt x="99" y="843"/>
                  <a:pt x="188" y="968"/>
                  <a:pt x="313" y="1040"/>
                </a:cubicBezTo>
                <a:cubicBezTo>
                  <a:pt x="188" y="959"/>
                  <a:pt x="108" y="834"/>
                  <a:pt x="81" y="700"/>
                </a:cubicBezTo>
                <a:cubicBezTo>
                  <a:pt x="54" y="558"/>
                  <a:pt x="90" y="415"/>
                  <a:pt x="170" y="290"/>
                </a:cubicBezTo>
                <a:cubicBezTo>
                  <a:pt x="284" y="126"/>
                  <a:pt x="437" y="58"/>
                  <a:pt x="588" y="58"/>
                </a:cubicBezTo>
                <a:cubicBezTo>
                  <a:pt x="948" y="58"/>
                  <a:pt x="1296" y="446"/>
                  <a:pt x="1063" y="861"/>
                </a:cubicBezTo>
                <a:cubicBezTo>
                  <a:pt x="983" y="977"/>
                  <a:pt x="867" y="1066"/>
                  <a:pt x="724" y="1102"/>
                </a:cubicBezTo>
                <a:cubicBezTo>
                  <a:pt x="677" y="1114"/>
                  <a:pt x="631" y="1120"/>
                  <a:pt x="585" y="1120"/>
                </a:cubicBezTo>
                <a:cubicBezTo>
                  <a:pt x="490" y="1120"/>
                  <a:pt x="398" y="1094"/>
                  <a:pt x="313" y="1040"/>
                </a:cubicBezTo>
                <a:lnTo>
                  <a:pt x="313" y="1040"/>
                </a:lnTo>
                <a:cubicBezTo>
                  <a:pt x="402" y="1097"/>
                  <a:pt x="499" y="1127"/>
                  <a:pt x="599" y="1127"/>
                </a:cubicBezTo>
                <a:cubicBezTo>
                  <a:pt x="641" y="1127"/>
                  <a:pt x="682" y="1121"/>
                  <a:pt x="724" y="1111"/>
                </a:cubicBezTo>
                <a:cubicBezTo>
                  <a:pt x="867" y="1075"/>
                  <a:pt x="992" y="995"/>
                  <a:pt x="1081" y="870"/>
                </a:cubicBezTo>
                <a:cubicBezTo>
                  <a:pt x="1161" y="745"/>
                  <a:pt x="1188" y="593"/>
                  <a:pt x="1161" y="451"/>
                </a:cubicBezTo>
                <a:cubicBezTo>
                  <a:pt x="1134" y="299"/>
                  <a:pt x="1045" y="165"/>
                  <a:pt x="920" y="85"/>
                </a:cubicBezTo>
                <a:cubicBezTo>
                  <a:pt x="830" y="30"/>
                  <a:pt x="732" y="1"/>
                  <a:pt x="63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0" name="Google Shape;2530;p23"/>
          <p:cNvSpPr/>
          <p:nvPr/>
        </p:nvSpPr>
        <p:spPr>
          <a:xfrm rot="2831864">
            <a:off x="10960985" y="1377404"/>
            <a:ext cx="128076" cy="113633"/>
          </a:xfrm>
          <a:custGeom>
            <a:avLst/>
            <a:gdLst/>
            <a:ahLst/>
            <a:cxnLst/>
            <a:rect l="l" t="t" r="r" b="b"/>
            <a:pathLst>
              <a:path w="1073" h="952" extrusionOk="0">
                <a:moveTo>
                  <a:pt x="28" y="592"/>
                </a:moveTo>
                <a:cubicBezTo>
                  <a:pt x="46" y="716"/>
                  <a:pt x="108" y="823"/>
                  <a:pt x="215" y="886"/>
                </a:cubicBezTo>
                <a:cubicBezTo>
                  <a:pt x="117" y="823"/>
                  <a:pt x="46" y="716"/>
                  <a:pt x="28" y="592"/>
                </a:cubicBezTo>
                <a:close/>
                <a:moveTo>
                  <a:pt x="503" y="0"/>
                </a:moveTo>
                <a:cubicBezTo>
                  <a:pt x="461" y="0"/>
                  <a:pt x="418" y="6"/>
                  <a:pt x="376" y="20"/>
                </a:cubicBezTo>
                <a:cubicBezTo>
                  <a:pt x="251" y="56"/>
                  <a:pt x="153" y="136"/>
                  <a:pt x="90" y="243"/>
                </a:cubicBezTo>
                <a:cubicBezTo>
                  <a:pt x="28" y="350"/>
                  <a:pt x="1" y="475"/>
                  <a:pt x="28" y="591"/>
                </a:cubicBezTo>
                <a:cubicBezTo>
                  <a:pt x="19" y="475"/>
                  <a:pt x="46" y="359"/>
                  <a:pt x="108" y="261"/>
                </a:cubicBezTo>
                <a:cubicBezTo>
                  <a:pt x="198" y="97"/>
                  <a:pt x="334" y="30"/>
                  <a:pt x="468" y="30"/>
                </a:cubicBezTo>
                <a:cubicBezTo>
                  <a:pt x="773" y="30"/>
                  <a:pt x="1072" y="373"/>
                  <a:pt x="831" y="707"/>
                </a:cubicBezTo>
                <a:cubicBezTo>
                  <a:pt x="769" y="814"/>
                  <a:pt x="670" y="895"/>
                  <a:pt x="563" y="930"/>
                </a:cubicBezTo>
                <a:cubicBezTo>
                  <a:pt x="523" y="943"/>
                  <a:pt x="483" y="949"/>
                  <a:pt x="442" y="949"/>
                </a:cubicBezTo>
                <a:cubicBezTo>
                  <a:pt x="364" y="949"/>
                  <a:pt x="286" y="927"/>
                  <a:pt x="215" y="886"/>
                </a:cubicBezTo>
                <a:lnTo>
                  <a:pt x="215" y="886"/>
                </a:lnTo>
                <a:cubicBezTo>
                  <a:pt x="284" y="930"/>
                  <a:pt x="366" y="951"/>
                  <a:pt x="448" y="951"/>
                </a:cubicBezTo>
                <a:cubicBezTo>
                  <a:pt x="484" y="951"/>
                  <a:pt x="520" y="947"/>
                  <a:pt x="554" y="939"/>
                </a:cubicBezTo>
                <a:cubicBezTo>
                  <a:pt x="679" y="904"/>
                  <a:pt x="777" y="832"/>
                  <a:pt x="849" y="725"/>
                </a:cubicBezTo>
                <a:cubicBezTo>
                  <a:pt x="920" y="627"/>
                  <a:pt x="947" y="502"/>
                  <a:pt x="929" y="377"/>
                </a:cubicBezTo>
                <a:cubicBezTo>
                  <a:pt x="900" y="155"/>
                  <a:pt x="710" y="0"/>
                  <a:pt x="50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1" name="Google Shape;2531;p23"/>
          <p:cNvSpPr/>
          <p:nvPr/>
        </p:nvSpPr>
        <p:spPr>
          <a:xfrm rot="2831864">
            <a:off x="10624831" y="1166283"/>
            <a:ext cx="127957" cy="124733"/>
          </a:xfrm>
          <a:custGeom>
            <a:avLst/>
            <a:gdLst/>
            <a:ahLst/>
            <a:cxnLst/>
            <a:rect l="l" t="t" r="r" b="b"/>
            <a:pathLst>
              <a:path w="1072" h="1045" extrusionOk="0">
                <a:moveTo>
                  <a:pt x="251" y="973"/>
                </a:moveTo>
                <a:lnTo>
                  <a:pt x="251" y="973"/>
                </a:lnTo>
                <a:cubicBezTo>
                  <a:pt x="297" y="1002"/>
                  <a:pt x="346" y="1021"/>
                  <a:pt x="397" y="1032"/>
                </a:cubicBezTo>
                <a:lnTo>
                  <a:pt x="397" y="1032"/>
                </a:lnTo>
                <a:cubicBezTo>
                  <a:pt x="346" y="1021"/>
                  <a:pt x="296" y="1001"/>
                  <a:pt x="251" y="973"/>
                </a:cubicBezTo>
                <a:close/>
                <a:moveTo>
                  <a:pt x="581" y="1"/>
                </a:moveTo>
                <a:cubicBezTo>
                  <a:pt x="531" y="1"/>
                  <a:pt x="480" y="9"/>
                  <a:pt x="429" y="27"/>
                </a:cubicBezTo>
                <a:cubicBezTo>
                  <a:pt x="161" y="107"/>
                  <a:pt x="1" y="375"/>
                  <a:pt x="45" y="652"/>
                </a:cubicBezTo>
                <a:cubicBezTo>
                  <a:pt x="63" y="786"/>
                  <a:pt x="143" y="902"/>
                  <a:pt x="251" y="973"/>
                </a:cubicBezTo>
                <a:cubicBezTo>
                  <a:pt x="143" y="902"/>
                  <a:pt x="72" y="786"/>
                  <a:pt x="54" y="661"/>
                </a:cubicBezTo>
                <a:cubicBezTo>
                  <a:pt x="36" y="527"/>
                  <a:pt x="63" y="393"/>
                  <a:pt x="135" y="286"/>
                </a:cubicBezTo>
                <a:cubicBezTo>
                  <a:pt x="206" y="179"/>
                  <a:pt x="313" y="98"/>
                  <a:pt x="438" y="63"/>
                </a:cubicBezTo>
                <a:cubicBezTo>
                  <a:pt x="478" y="51"/>
                  <a:pt x="519" y="46"/>
                  <a:pt x="559" y="46"/>
                </a:cubicBezTo>
                <a:cubicBezTo>
                  <a:pt x="768" y="46"/>
                  <a:pt x="963" y="195"/>
                  <a:pt x="1000" y="420"/>
                </a:cubicBezTo>
                <a:cubicBezTo>
                  <a:pt x="1036" y="678"/>
                  <a:pt x="884" y="937"/>
                  <a:pt x="634" y="1018"/>
                </a:cubicBezTo>
                <a:cubicBezTo>
                  <a:pt x="585" y="1034"/>
                  <a:pt x="536" y="1042"/>
                  <a:pt x="488" y="1042"/>
                </a:cubicBezTo>
                <a:cubicBezTo>
                  <a:pt x="457" y="1042"/>
                  <a:pt x="427" y="1039"/>
                  <a:pt x="397" y="1032"/>
                </a:cubicBezTo>
                <a:lnTo>
                  <a:pt x="397" y="1032"/>
                </a:lnTo>
                <a:cubicBezTo>
                  <a:pt x="433" y="1040"/>
                  <a:pt x="469" y="1044"/>
                  <a:pt x="505" y="1044"/>
                </a:cubicBezTo>
                <a:cubicBezTo>
                  <a:pt x="549" y="1044"/>
                  <a:pt x="593" y="1038"/>
                  <a:pt x="634" y="1026"/>
                </a:cubicBezTo>
                <a:cubicBezTo>
                  <a:pt x="902" y="946"/>
                  <a:pt x="1072" y="687"/>
                  <a:pt x="1045" y="411"/>
                </a:cubicBezTo>
                <a:cubicBezTo>
                  <a:pt x="1008" y="170"/>
                  <a:pt x="805" y="1"/>
                  <a:pt x="58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2" name="Google Shape;2532;p23"/>
          <p:cNvSpPr/>
          <p:nvPr/>
        </p:nvSpPr>
        <p:spPr>
          <a:xfrm rot="2831864">
            <a:off x="10645754" y="1402146"/>
            <a:ext cx="113036" cy="102293"/>
          </a:xfrm>
          <a:custGeom>
            <a:avLst/>
            <a:gdLst/>
            <a:ahLst/>
            <a:cxnLst/>
            <a:rect l="l" t="t" r="r" b="b"/>
            <a:pathLst>
              <a:path w="947" h="857" extrusionOk="0">
                <a:moveTo>
                  <a:pt x="56" y="623"/>
                </a:moveTo>
                <a:cubicBezTo>
                  <a:pt x="83" y="696"/>
                  <a:pt x="131" y="759"/>
                  <a:pt x="203" y="799"/>
                </a:cubicBezTo>
                <a:cubicBezTo>
                  <a:pt x="136" y="754"/>
                  <a:pt x="87" y="693"/>
                  <a:pt x="56" y="623"/>
                </a:cubicBezTo>
                <a:close/>
                <a:moveTo>
                  <a:pt x="203" y="799"/>
                </a:moveTo>
                <a:lnTo>
                  <a:pt x="203" y="799"/>
                </a:lnTo>
                <a:cubicBezTo>
                  <a:pt x="256" y="836"/>
                  <a:pt x="316" y="854"/>
                  <a:pt x="378" y="855"/>
                </a:cubicBezTo>
                <a:lnTo>
                  <a:pt x="378" y="855"/>
                </a:lnTo>
                <a:cubicBezTo>
                  <a:pt x="318" y="850"/>
                  <a:pt x="258" y="831"/>
                  <a:pt x="203" y="799"/>
                </a:cubicBezTo>
                <a:close/>
                <a:moveTo>
                  <a:pt x="473" y="0"/>
                </a:moveTo>
                <a:cubicBezTo>
                  <a:pt x="431" y="0"/>
                  <a:pt x="388" y="7"/>
                  <a:pt x="346" y="22"/>
                </a:cubicBezTo>
                <a:cubicBezTo>
                  <a:pt x="239" y="58"/>
                  <a:pt x="141" y="129"/>
                  <a:pt x="87" y="227"/>
                </a:cubicBezTo>
                <a:cubicBezTo>
                  <a:pt x="7" y="348"/>
                  <a:pt x="0" y="498"/>
                  <a:pt x="56" y="623"/>
                </a:cubicBezTo>
                <a:lnTo>
                  <a:pt x="56" y="623"/>
                </a:lnTo>
                <a:cubicBezTo>
                  <a:pt x="46" y="597"/>
                  <a:pt x="38" y="568"/>
                  <a:pt x="34" y="540"/>
                </a:cubicBezTo>
                <a:cubicBezTo>
                  <a:pt x="25" y="433"/>
                  <a:pt x="43" y="326"/>
                  <a:pt x="105" y="236"/>
                </a:cubicBezTo>
                <a:cubicBezTo>
                  <a:pt x="186" y="104"/>
                  <a:pt x="303" y="49"/>
                  <a:pt x="418" y="49"/>
                </a:cubicBezTo>
                <a:cubicBezTo>
                  <a:pt x="685" y="49"/>
                  <a:pt x="947" y="342"/>
                  <a:pt x="748" y="647"/>
                </a:cubicBezTo>
                <a:cubicBezTo>
                  <a:pt x="694" y="736"/>
                  <a:pt x="605" y="807"/>
                  <a:pt x="507" y="834"/>
                </a:cubicBezTo>
                <a:cubicBezTo>
                  <a:pt x="465" y="848"/>
                  <a:pt x="424" y="855"/>
                  <a:pt x="384" y="855"/>
                </a:cubicBezTo>
                <a:cubicBezTo>
                  <a:pt x="382" y="855"/>
                  <a:pt x="380" y="855"/>
                  <a:pt x="378" y="855"/>
                </a:cubicBezTo>
                <a:lnTo>
                  <a:pt x="378" y="855"/>
                </a:lnTo>
                <a:cubicBezTo>
                  <a:pt x="390" y="856"/>
                  <a:pt x="402" y="857"/>
                  <a:pt x="415" y="857"/>
                </a:cubicBezTo>
                <a:cubicBezTo>
                  <a:pt x="555" y="857"/>
                  <a:pt x="692" y="785"/>
                  <a:pt x="774" y="656"/>
                </a:cubicBezTo>
                <a:cubicBezTo>
                  <a:pt x="837" y="567"/>
                  <a:pt x="864" y="450"/>
                  <a:pt x="846" y="343"/>
                </a:cubicBezTo>
                <a:cubicBezTo>
                  <a:pt x="824" y="139"/>
                  <a:pt x="659" y="0"/>
                  <a:pt x="47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3" name="Google Shape;2533;p23"/>
          <p:cNvSpPr/>
          <p:nvPr/>
        </p:nvSpPr>
        <p:spPr>
          <a:xfrm rot="2831864">
            <a:off x="10511209" y="1145493"/>
            <a:ext cx="92505" cy="81167"/>
          </a:xfrm>
          <a:custGeom>
            <a:avLst/>
            <a:gdLst/>
            <a:ahLst/>
            <a:cxnLst/>
            <a:rect l="l" t="t" r="r" b="b"/>
            <a:pathLst>
              <a:path w="775" h="680" extrusionOk="0">
                <a:moveTo>
                  <a:pt x="400" y="0"/>
                </a:moveTo>
                <a:cubicBezTo>
                  <a:pt x="365" y="0"/>
                  <a:pt x="330" y="7"/>
                  <a:pt x="295" y="21"/>
                </a:cubicBezTo>
                <a:cubicBezTo>
                  <a:pt x="206" y="47"/>
                  <a:pt x="135" y="101"/>
                  <a:pt x="90" y="181"/>
                </a:cubicBezTo>
                <a:cubicBezTo>
                  <a:pt x="1" y="333"/>
                  <a:pt x="36" y="529"/>
                  <a:pt x="188" y="636"/>
                </a:cubicBezTo>
                <a:cubicBezTo>
                  <a:pt x="117" y="583"/>
                  <a:pt x="72" y="511"/>
                  <a:pt x="54" y="431"/>
                </a:cubicBezTo>
                <a:cubicBezTo>
                  <a:pt x="45" y="342"/>
                  <a:pt x="72" y="262"/>
                  <a:pt x="117" y="199"/>
                </a:cubicBezTo>
                <a:cubicBezTo>
                  <a:pt x="179" y="90"/>
                  <a:pt x="272" y="45"/>
                  <a:pt x="364" y="45"/>
                </a:cubicBezTo>
                <a:cubicBezTo>
                  <a:pt x="572" y="45"/>
                  <a:pt x="775" y="276"/>
                  <a:pt x="608" y="511"/>
                </a:cubicBezTo>
                <a:cubicBezTo>
                  <a:pt x="572" y="583"/>
                  <a:pt x="500" y="636"/>
                  <a:pt x="429" y="663"/>
                </a:cubicBezTo>
                <a:cubicBezTo>
                  <a:pt x="402" y="672"/>
                  <a:pt x="375" y="676"/>
                  <a:pt x="347" y="676"/>
                </a:cubicBezTo>
                <a:cubicBezTo>
                  <a:pt x="291" y="676"/>
                  <a:pt x="236" y="660"/>
                  <a:pt x="188" y="636"/>
                </a:cubicBezTo>
                <a:lnTo>
                  <a:pt x="188" y="636"/>
                </a:lnTo>
                <a:cubicBezTo>
                  <a:pt x="238" y="666"/>
                  <a:pt x="293" y="680"/>
                  <a:pt x="347" y="680"/>
                </a:cubicBezTo>
                <a:cubicBezTo>
                  <a:pt x="459" y="680"/>
                  <a:pt x="569" y="622"/>
                  <a:pt x="634" y="520"/>
                </a:cubicBezTo>
                <a:cubicBezTo>
                  <a:pt x="688" y="449"/>
                  <a:pt x="706" y="360"/>
                  <a:pt x="697" y="270"/>
                </a:cubicBezTo>
                <a:cubicBezTo>
                  <a:pt x="675" y="112"/>
                  <a:pt x="543" y="0"/>
                  <a:pt x="400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4" name="Google Shape;2534;p23"/>
          <p:cNvSpPr/>
          <p:nvPr/>
        </p:nvSpPr>
        <p:spPr>
          <a:xfrm rot="2831864">
            <a:off x="10899406" y="1586146"/>
            <a:ext cx="102055" cy="90357"/>
          </a:xfrm>
          <a:custGeom>
            <a:avLst/>
            <a:gdLst/>
            <a:ahLst/>
            <a:cxnLst/>
            <a:rect l="l" t="t" r="r" b="b"/>
            <a:pathLst>
              <a:path w="855" h="757" extrusionOk="0">
                <a:moveTo>
                  <a:pt x="108" y="626"/>
                </a:moveTo>
                <a:cubicBezTo>
                  <a:pt x="131" y="658"/>
                  <a:pt x="160" y="685"/>
                  <a:pt x="194" y="707"/>
                </a:cubicBezTo>
                <a:cubicBezTo>
                  <a:pt x="160" y="684"/>
                  <a:pt x="131" y="657"/>
                  <a:pt x="108" y="626"/>
                </a:cubicBezTo>
                <a:close/>
                <a:moveTo>
                  <a:pt x="423" y="1"/>
                </a:moveTo>
                <a:cubicBezTo>
                  <a:pt x="386" y="1"/>
                  <a:pt x="348" y="7"/>
                  <a:pt x="310" y="20"/>
                </a:cubicBezTo>
                <a:cubicBezTo>
                  <a:pt x="221" y="56"/>
                  <a:pt x="140" y="118"/>
                  <a:pt x="87" y="198"/>
                </a:cubicBezTo>
                <a:cubicBezTo>
                  <a:pt x="1" y="334"/>
                  <a:pt x="12" y="504"/>
                  <a:pt x="108" y="626"/>
                </a:cubicBezTo>
                <a:lnTo>
                  <a:pt x="108" y="626"/>
                </a:lnTo>
                <a:cubicBezTo>
                  <a:pt x="75" y="583"/>
                  <a:pt x="52" y="532"/>
                  <a:pt x="42" y="475"/>
                </a:cubicBezTo>
                <a:cubicBezTo>
                  <a:pt x="33" y="386"/>
                  <a:pt x="60" y="288"/>
                  <a:pt x="105" y="216"/>
                </a:cubicBezTo>
                <a:cubicBezTo>
                  <a:pt x="146" y="119"/>
                  <a:pt x="227" y="79"/>
                  <a:pt x="316" y="79"/>
                </a:cubicBezTo>
                <a:cubicBezTo>
                  <a:pt x="553" y="79"/>
                  <a:pt x="855" y="357"/>
                  <a:pt x="667" y="564"/>
                </a:cubicBezTo>
                <a:cubicBezTo>
                  <a:pt x="622" y="645"/>
                  <a:pt x="542" y="707"/>
                  <a:pt x="462" y="734"/>
                </a:cubicBezTo>
                <a:cubicBezTo>
                  <a:pt x="428" y="744"/>
                  <a:pt x="393" y="749"/>
                  <a:pt x="359" y="749"/>
                </a:cubicBezTo>
                <a:cubicBezTo>
                  <a:pt x="301" y="749"/>
                  <a:pt x="244" y="735"/>
                  <a:pt x="194" y="707"/>
                </a:cubicBezTo>
                <a:lnTo>
                  <a:pt x="194" y="707"/>
                </a:lnTo>
                <a:cubicBezTo>
                  <a:pt x="251" y="740"/>
                  <a:pt x="314" y="756"/>
                  <a:pt x="377" y="756"/>
                </a:cubicBezTo>
                <a:cubicBezTo>
                  <a:pt x="501" y="756"/>
                  <a:pt x="623" y="695"/>
                  <a:pt x="694" y="582"/>
                </a:cubicBezTo>
                <a:cubicBezTo>
                  <a:pt x="747" y="502"/>
                  <a:pt x="774" y="404"/>
                  <a:pt x="756" y="306"/>
                </a:cubicBezTo>
                <a:cubicBezTo>
                  <a:pt x="742" y="123"/>
                  <a:pt x="590" y="1"/>
                  <a:pt x="423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5" name="Google Shape;2535;p23"/>
          <p:cNvSpPr/>
          <p:nvPr/>
        </p:nvSpPr>
        <p:spPr>
          <a:xfrm rot="2831864">
            <a:off x="10726862" y="1661955"/>
            <a:ext cx="127957" cy="123540"/>
          </a:xfrm>
          <a:custGeom>
            <a:avLst/>
            <a:gdLst/>
            <a:ahLst/>
            <a:cxnLst/>
            <a:rect l="l" t="t" r="r" b="b"/>
            <a:pathLst>
              <a:path w="1072" h="1035" extrusionOk="0">
                <a:moveTo>
                  <a:pt x="579" y="0"/>
                </a:moveTo>
                <a:cubicBezTo>
                  <a:pt x="530" y="0"/>
                  <a:pt x="479" y="9"/>
                  <a:pt x="429" y="26"/>
                </a:cubicBezTo>
                <a:cubicBezTo>
                  <a:pt x="161" y="107"/>
                  <a:pt x="0" y="375"/>
                  <a:pt x="45" y="651"/>
                </a:cubicBezTo>
                <a:cubicBezTo>
                  <a:pt x="72" y="776"/>
                  <a:pt x="143" y="892"/>
                  <a:pt x="259" y="964"/>
                </a:cubicBezTo>
                <a:cubicBezTo>
                  <a:pt x="143" y="892"/>
                  <a:pt x="72" y="776"/>
                  <a:pt x="54" y="651"/>
                </a:cubicBezTo>
                <a:cubicBezTo>
                  <a:pt x="27" y="383"/>
                  <a:pt x="188" y="142"/>
                  <a:pt x="438" y="71"/>
                </a:cubicBezTo>
                <a:cubicBezTo>
                  <a:pt x="480" y="57"/>
                  <a:pt x="523" y="51"/>
                  <a:pt x="565" y="51"/>
                </a:cubicBezTo>
                <a:cubicBezTo>
                  <a:pt x="770" y="51"/>
                  <a:pt x="954" y="203"/>
                  <a:pt x="991" y="410"/>
                </a:cubicBezTo>
                <a:cubicBezTo>
                  <a:pt x="1027" y="669"/>
                  <a:pt x="875" y="928"/>
                  <a:pt x="625" y="1008"/>
                </a:cubicBezTo>
                <a:cubicBezTo>
                  <a:pt x="578" y="1021"/>
                  <a:pt x="531" y="1029"/>
                  <a:pt x="484" y="1029"/>
                </a:cubicBezTo>
                <a:cubicBezTo>
                  <a:pt x="404" y="1029"/>
                  <a:pt x="326" y="1008"/>
                  <a:pt x="259" y="964"/>
                </a:cubicBezTo>
                <a:lnTo>
                  <a:pt x="259" y="964"/>
                </a:lnTo>
                <a:cubicBezTo>
                  <a:pt x="331" y="1011"/>
                  <a:pt x="414" y="1035"/>
                  <a:pt x="498" y="1035"/>
                </a:cubicBezTo>
                <a:cubicBezTo>
                  <a:pt x="541" y="1035"/>
                  <a:pt x="583" y="1029"/>
                  <a:pt x="625" y="1017"/>
                </a:cubicBezTo>
                <a:cubicBezTo>
                  <a:pt x="893" y="937"/>
                  <a:pt x="1071" y="678"/>
                  <a:pt x="1027" y="410"/>
                </a:cubicBezTo>
                <a:cubicBezTo>
                  <a:pt x="997" y="169"/>
                  <a:pt x="801" y="0"/>
                  <a:pt x="579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6" name="Google Shape;2536;p23"/>
          <p:cNvSpPr/>
          <p:nvPr/>
        </p:nvSpPr>
        <p:spPr>
          <a:xfrm rot="2831864">
            <a:off x="10589729" y="1573799"/>
            <a:ext cx="115663" cy="103368"/>
          </a:xfrm>
          <a:custGeom>
            <a:avLst/>
            <a:gdLst/>
            <a:ahLst/>
            <a:cxnLst/>
            <a:rect l="l" t="t" r="r" b="b"/>
            <a:pathLst>
              <a:path w="969" h="866" extrusionOk="0">
                <a:moveTo>
                  <a:pt x="64" y="650"/>
                </a:moveTo>
                <a:cubicBezTo>
                  <a:pt x="92" y="713"/>
                  <a:pt x="140" y="766"/>
                  <a:pt x="199" y="807"/>
                </a:cubicBezTo>
                <a:cubicBezTo>
                  <a:pt x="139" y="765"/>
                  <a:pt x="94" y="711"/>
                  <a:pt x="64" y="650"/>
                </a:cubicBezTo>
                <a:close/>
                <a:moveTo>
                  <a:pt x="199" y="807"/>
                </a:moveTo>
                <a:cubicBezTo>
                  <a:pt x="257" y="844"/>
                  <a:pt x="318" y="863"/>
                  <a:pt x="380" y="864"/>
                </a:cubicBezTo>
                <a:lnTo>
                  <a:pt x="380" y="864"/>
                </a:lnTo>
                <a:cubicBezTo>
                  <a:pt x="318" y="859"/>
                  <a:pt x="257" y="840"/>
                  <a:pt x="199" y="807"/>
                </a:cubicBezTo>
                <a:close/>
                <a:moveTo>
                  <a:pt x="478" y="0"/>
                </a:moveTo>
                <a:cubicBezTo>
                  <a:pt x="436" y="0"/>
                  <a:pt x="393" y="7"/>
                  <a:pt x="351" y="22"/>
                </a:cubicBezTo>
                <a:cubicBezTo>
                  <a:pt x="235" y="58"/>
                  <a:pt x="146" y="129"/>
                  <a:pt x="92" y="227"/>
                </a:cubicBezTo>
                <a:cubicBezTo>
                  <a:pt x="7" y="361"/>
                  <a:pt x="0" y="520"/>
                  <a:pt x="64" y="650"/>
                </a:cubicBezTo>
                <a:lnTo>
                  <a:pt x="64" y="650"/>
                </a:lnTo>
                <a:cubicBezTo>
                  <a:pt x="50" y="618"/>
                  <a:pt x="41" y="585"/>
                  <a:pt x="38" y="549"/>
                </a:cubicBezTo>
                <a:cubicBezTo>
                  <a:pt x="21" y="442"/>
                  <a:pt x="47" y="326"/>
                  <a:pt x="110" y="245"/>
                </a:cubicBezTo>
                <a:cubicBezTo>
                  <a:pt x="189" y="100"/>
                  <a:pt x="310" y="41"/>
                  <a:pt x="430" y="41"/>
                </a:cubicBezTo>
                <a:cubicBezTo>
                  <a:pt x="701" y="41"/>
                  <a:pt x="969" y="344"/>
                  <a:pt x="752" y="647"/>
                </a:cubicBezTo>
                <a:cubicBezTo>
                  <a:pt x="699" y="745"/>
                  <a:pt x="619" y="816"/>
                  <a:pt x="511" y="843"/>
                </a:cubicBezTo>
                <a:cubicBezTo>
                  <a:pt x="470" y="857"/>
                  <a:pt x="429" y="864"/>
                  <a:pt x="388" y="864"/>
                </a:cubicBezTo>
                <a:cubicBezTo>
                  <a:pt x="385" y="864"/>
                  <a:pt x="383" y="864"/>
                  <a:pt x="380" y="864"/>
                </a:cubicBezTo>
                <a:lnTo>
                  <a:pt x="380" y="864"/>
                </a:lnTo>
                <a:cubicBezTo>
                  <a:pt x="393" y="865"/>
                  <a:pt x="406" y="866"/>
                  <a:pt x="419" y="866"/>
                </a:cubicBezTo>
                <a:cubicBezTo>
                  <a:pt x="564" y="866"/>
                  <a:pt x="703" y="794"/>
                  <a:pt x="779" y="665"/>
                </a:cubicBezTo>
                <a:cubicBezTo>
                  <a:pt x="851" y="566"/>
                  <a:pt x="877" y="459"/>
                  <a:pt x="860" y="343"/>
                </a:cubicBezTo>
                <a:cubicBezTo>
                  <a:pt x="838" y="139"/>
                  <a:pt x="667" y="0"/>
                  <a:pt x="478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7" name="Google Shape;2537;p23"/>
          <p:cNvSpPr/>
          <p:nvPr/>
        </p:nvSpPr>
        <p:spPr>
          <a:xfrm rot="-7840361">
            <a:off x="10530234" y="2227211"/>
            <a:ext cx="355591" cy="404656"/>
          </a:xfrm>
          <a:custGeom>
            <a:avLst/>
            <a:gdLst/>
            <a:ahLst/>
            <a:cxnLst/>
            <a:rect l="l" t="t" r="r" b="b"/>
            <a:pathLst>
              <a:path w="3312" h="3769" extrusionOk="0">
                <a:moveTo>
                  <a:pt x="402" y="1"/>
                </a:moveTo>
                <a:lnTo>
                  <a:pt x="402" y="1"/>
                </a:lnTo>
                <a:cubicBezTo>
                  <a:pt x="54" y="750"/>
                  <a:pt x="1" y="2625"/>
                  <a:pt x="652" y="3339"/>
                </a:cubicBezTo>
                <a:cubicBezTo>
                  <a:pt x="968" y="3680"/>
                  <a:pt x="1367" y="3768"/>
                  <a:pt x="1696" y="3768"/>
                </a:cubicBezTo>
                <a:cubicBezTo>
                  <a:pt x="2044" y="3768"/>
                  <a:pt x="2312" y="3669"/>
                  <a:pt x="2312" y="3669"/>
                </a:cubicBezTo>
                <a:cubicBezTo>
                  <a:pt x="2651" y="3544"/>
                  <a:pt x="3312" y="3205"/>
                  <a:pt x="2964" y="2107"/>
                </a:cubicBezTo>
                <a:cubicBezTo>
                  <a:pt x="2625" y="1000"/>
                  <a:pt x="402" y="1"/>
                  <a:pt x="4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8" name="Google Shape;2538;p23"/>
          <p:cNvSpPr/>
          <p:nvPr/>
        </p:nvSpPr>
        <p:spPr>
          <a:xfrm rot="-7840361">
            <a:off x="10640215" y="2171336"/>
            <a:ext cx="223748" cy="453721"/>
          </a:xfrm>
          <a:custGeom>
            <a:avLst/>
            <a:gdLst/>
            <a:ahLst/>
            <a:cxnLst/>
            <a:rect l="l" t="t" r="r" b="b"/>
            <a:pathLst>
              <a:path w="2084" h="4226" extrusionOk="0">
                <a:moveTo>
                  <a:pt x="1727" y="1940"/>
                </a:moveTo>
                <a:lnTo>
                  <a:pt x="1727" y="1940"/>
                </a:lnTo>
                <a:cubicBezTo>
                  <a:pt x="1727" y="1940"/>
                  <a:pt x="1727" y="1940"/>
                  <a:pt x="1726" y="1941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727" y="1943"/>
                  <a:pt x="1728" y="1940"/>
                  <a:pt x="1727" y="1940"/>
                </a:cubicBezTo>
                <a:close/>
                <a:moveTo>
                  <a:pt x="10" y="1"/>
                </a:moveTo>
                <a:cubicBezTo>
                  <a:pt x="0" y="1"/>
                  <a:pt x="280" y="711"/>
                  <a:pt x="495" y="1182"/>
                </a:cubicBezTo>
                <a:lnTo>
                  <a:pt x="155" y="1084"/>
                </a:lnTo>
                <a:lnTo>
                  <a:pt x="93" y="1066"/>
                </a:lnTo>
                <a:lnTo>
                  <a:pt x="93" y="1066"/>
                </a:lnTo>
                <a:cubicBezTo>
                  <a:pt x="227" y="1138"/>
                  <a:pt x="370" y="1200"/>
                  <a:pt x="512" y="1245"/>
                </a:cubicBezTo>
                <a:lnTo>
                  <a:pt x="521" y="1245"/>
                </a:lnTo>
                <a:cubicBezTo>
                  <a:pt x="655" y="1530"/>
                  <a:pt x="762" y="1754"/>
                  <a:pt x="914" y="2030"/>
                </a:cubicBezTo>
                <a:cubicBezTo>
                  <a:pt x="977" y="2137"/>
                  <a:pt x="1039" y="2253"/>
                  <a:pt x="1110" y="2361"/>
                </a:cubicBezTo>
                <a:lnTo>
                  <a:pt x="361" y="2182"/>
                </a:lnTo>
                <a:lnTo>
                  <a:pt x="245" y="2146"/>
                </a:lnTo>
                <a:cubicBezTo>
                  <a:pt x="244" y="2146"/>
                  <a:pt x="244" y="2146"/>
                  <a:pt x="243" y="2146"/>
                </a:cubicBezTo>
                <a:lnTo>
                  <a:pt x="243" y="2146"/>
                </a:lnTo>
                <a:cubicBezTo>
                  <a:pt x="233" y="2146"/>
                  <a:pt x="786" y="2344"/>
                  <a:pt x="1057" y="2414"/>
                </a:cubicBezTo>
                <a:lnTo>
                  <a:pt x="1146" y="2432"/>
                </a:lnTo>
                <a:cubicBezTo>
                  <a:pt x="1244" y="2593"/>
                  <a:pt x="1343" y="2762"/>
                  <a:pt x="1432" y="2923"/>
                </a:cubicBezTo>
                <a:lnTo>
                  <a:pt x="1485" y="3021"/>
                </a:lnTo>
                <a:lnTo>
                  <a:pt x="745" y="2932"/>
                </a:lnTo>
                <a:lnTo>
                  <a:pt x="637" y="2923"/>
                </a:lnTo>
                <a:cubicBezTo>
                  <a:pt x="602" y="2923"/>
                  <a:pt x="1164" y="3039"/>
                  <a:pt x="1432" y="3075"/>
                </a:cubicBezTo>
                <a:lnTo>
                  <a:pt x="1521" y="3083"/>
                </a:lnTo>
                <a:cubicBezTo>
                  <a:pt x="1610" y="3262"/>
                  <a:pt x="1700" y="3432"/>
                  <a:pt x="1780" y="3610"/>
                </a:cubicBezTo>
                <a:cubicBezTo>
                  <a:pt x="1860" y="3789"/>
                  <a:pt x="1923" y="3976"/>
                  <a:pt x="1967" y="4172"/>
                </a:cubicBezTo>
                <a:cubicBezTo>
                  <a:pt x="1972" y="4208"/>
                  <a:pt x="2003" y="4226"/>
                  <a:pt x="2031" y="4226"/>
                </a:cubicBezTo>
                <a:cubicBezTo>
                  <a:pt x="2059" y="4226"/>
                  <a:pt x="2083" y="4208"/>
                  <a:pt x="2074" y="4172"/>
                </a:cubicBezTo>
                <a:cubicBezTo>
                  <a:pt x="2039" y="4003"/>
                  <a:pt x="1994" y="3842"/>
                  <a:pt x="1923" y="3681"/>
                </a:cubicBezTo>
                <a:cubicBezTo>
                  <a:pt x="1833" y="3485"/>
                  <a:pt x="1735" y="3280"/>
                  <a:pt x="1637" y="3083"/>
                </a:cubicBezTo>
                <a:cubicBezTo>
                  <a:pt x="1583" y="2985"/>
                  <a:pt x="1521" y="2887"/>
                  <a:pt x="1467" y="2780"/>
                </a:cubicBezTo>
                <a:cubicBezTo>
                  <a:pt x="1548" y="2539"/>
                  <a:pt x="1619" y="2298"/>
                  <a:pt x="1700" y="2057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699" y="2019"/>
                  <a:pt x="1513" y="2450"/>
                  <a:pt x="1441" y="2682"/>
                </a:cubicBezTo>
                <a:lnTo>
                  <a:pt x="1423" y="2709"/>
                </a:lnTo>
                <a:cubicBezTo>
                  <a:pt x="1307" y="2512"/>
                  <a:pt x="1191" y="2307"/>
                  <a:pt x="1075" y="2102"/>
                </a:cubicBezTo>
                <a:cubicBezTo>
                  <a:pt x="986" y="1941"/>
                  <a:pt x="905" y="1789"/>
                  <a:pt x="816" y="1629"/>
                </a:cubicBezTo>
                <a:cubicBezTo>
                  <a:pt x="852" y="1423"/>
                  <a:pt x="878" y="1227"/>
                  <a:pt x="905" y="1022"/>
                </a:cubicBezTo>
                <a:lnTo>
                  <a:pt x="923" y="924"/>
                </a:lnTo>
                <a:lnTo>
                  <a:pt x="923" y="924"/>
                </a:lnTo>
                <a:cubicBezTo>
                  <a:pt x="861" y="1120"/>
                  <a:pt x="807" y="1325"/>
                  <a:pt x="771" y="1530"/>
                </a:cubicBezTo>
                <a:cubicBezTo>
                  <a:pt x="584" y="1173"/>
                  <a:pt x="405" y="808"/>
                  <a:pt x="227" y="442"/>
                </a:cubicBezTo>
                <a:cubicBezTo>
                  <a:pt x="155" y="299"/>
                  <a:pt x="84" y="156"/>
                  <a:pt x="13" y="4"/>
                </a:cubicBezTo>
                <a:cubicBezTo>
                  <a:pt x="11" y="2"/>
                  <a:pt x="10" y="1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9" name="Google Shape;2539;p23"/>
          <p:cNvSpPr/>
          <p:nvPr/>
        </p:nvSpPr>
        <p:spPr>
          <a:xfrm rot="-7840361">
            <a:off x="10598853" y="2256274"/>
            <a:ext cx="283657" cy="369977"/>
          </a:xfrm>
          <a:custGeom>
            <a:avLst/>
            <a:gdLst/>
            <a:ahLst/>
            <a:cxnLst/>
            <a:rect l="l" t="t" r="r" b="b"/>
            <a:pathLst>
              <a:path w="2642" h="3446" extrusionOk="0">
                <a:moveTo>
                  <a:pt x="1062" y="171"/>
                </a:moveTo>
                <a:cubicBezTo>
                  <a:pt x="794" y="54"/>
                  <a:pt x="518" y="1"/>
                  <a:pt x="232" y="10"/>
                </a:cubicBezTo>
                <a:cubicBezTo>
                  <a:pt x="0" y="876"/>
                  <a:pt x="27" y="2384"/>
                  <a:pt x="598" y="3009"/>
                </a:cubicBezTo>
                <a:cubicBezTo>
                  <a:pt x="848" y="3276"/>
                  <a:pt x="1187" y="3428"/>
                  <a:pt x="1553" y="3446"/>
                </a:cubicBezTo>
                <a:cubicBezTo>
                  <a:pt x="2642" y="2500"/>
                  <a:pt x="2383" y="742"/>
                  <a:pt x="1062" y="17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0" name="Google Shape;2540;p23"/>
          <p:cNvSpPr/>
          <p:nvPr/>
        </p:nvSpPr>
        <p:spPr>
          <a:xfrm rot="-7840361">
            <a:off x="10553104" y="2231994"/>
            <a:ext cx="316296" cy="408521"/>
          </a:xfrm>
          <a:custGeom>
            <a:avLst/>
            <a:gdLst/>
            <a:ahLst/>
            <a:cxnLst/>
            <a:rect l="l" t="t" r="r" b="b"/>
            <a:pathLst>
              <a:path w="2946" h="3805" extrusionOk="0">
                <a:moveTo>
                  <a:pt x="268" y="1"/>
                </a:moveTo>
                <a:lnTo>
                  <a:pt x="259" y="19"/>
                </a:lnTo>
                <a:cubicBezTo>
                  <a:pt x="170" y="224"/>
                  <a:pt x="117" y="438"/>
                  <a:pt x="81" y="661"/>
                </a:cubicBezTo>
                <a:cubicBezTo>
                  <a:pt x="45" y="876"/>
                  <a:pt x="27" y="1099"/>
                  <a:pt x="18" y="1313"/>
                </a:cubicBezTo>
                <a:cubicBezTo>
                  <a:pt x="1" y="1759"/>
                  <a:pt x="45" y="2196"/>
                  <a:pt x="152" y="2625"/>
                </a:cubicBezTo>
                <a:cubicBezTo>
                  <a:pt x="215" y="2839"/>
                  <a:pt x="295" y="3035"/>
                  <a:pt x="420" y="3223"/>
                </a:cubicBezTo>
                <a:cubicBezTo>
                  <a:pt x="545" y="3410"/>
                  <a:pt x="715" y="3553"/>
                  <a:pt x="911" y="3660"/>
                </a:cubicBezTo>
                <a:cubicBezTo>
                  <a:pt x="1107" y="3758"/>
                  <a:pt x="1330" y="3803"/>
                  <a:pt x="1545" y="3803"/>
                </a:cubicBezTo>
                <a:cubicBezTo>
                  <a:pt x="1567" y="3804"/>
                  <a:pt x="1590" y="3804"/>
                  <a:pt x="1612" y="3804"/>
                </a:cubicBezTo>
                <a:cubicBezTo>
                  <a:pt x="1813" y="3804"/>
                  <a:pt x="2012" y="3769"/>
                  <a:pt x="2196" y="3705"/>
                </a:cubicBezTo>
                <a:lnTo>
                  <a:pt x="2196" y="3705"/>
                </a:lnTo>
                <a:cubicBezTo>
                  <a:pt x="2012" y="3761"/>
                  <a:pt x="1813" y="3795"/>
                  <a:pt x="1619" y="3795"/>
                </a:cubicBezTo>
                <a:cubicBezTo>
                  <a:pt x="1597" y="3795"/>
                  <a:pt x="1575" y="3795"/>
                  <a:pt x="1554" y="3794"/>
                </a:cubicBezTo>
                <a:cubicBezTo>
                  <a:pt x="1330" y="3794"/>
                  <a:pt x="1116" y="3741"/>
                  <a:pt x="920" y="3642"/>
                </a:cubicBezTo>
                <a:cubicBezTo>
                  <a:pt x="724" y="3544"/>
                  <a:pt x="554" y="3401"/>
                  <a:pt x="429" y="3214"/>
                </a:cubicBezTo>
                <a:cubicBezTo>
                  <a:pt x="322" y="3027"/>
                  <a:pt x="233" y="2830"/>
                  <a:pt x="179" y="2616"/>
                </a:cubicBezTo>
                <a:cubicBezTo>
                  <a:pt x="72" y="2188"/>
                  <a:pt x="36" y="1750"/>
                  <a:pt x="54" y="1313"/>
                </a:cubicBezTo>
                <a:cubicBezTo>
                  <a:pt x="63" y="1099"/>
                  <a:pt x="90" y="885"/>
                  <a:pt x="126" y="670"/>
                </a:cubicBezTo>
                <a:cubicBezTo>
                  <a:pt x="160" y="455"/>
                  <a:pt x="219" y="257"/>
                  <a:pt x="295" y="67"/>
                </a:cubicBezTo>
                <a:lnTo>
                  <a:pt x="295" y="67"/>
                </a:lnTo>
                <a:cubicBezTo>
                  <a:pt x="688" y="252"/>
                  <a:pt x="1071" y="461"/>
                  <a:pt x="1429" y="688"/>
                </a:cubicBezTo>
                <a:cubicBezTo>
                  <a:pt x="1803" y="920"/>
                  <a:pt x="2152" y="1206"/>
                  <a:pt x="2455" y="1518"/>
                </a:cubicBezTo>
                <a:cubicBezTo>
                  <a:pt x="2607" y="1679"/>
                  <a:pt x="2732" y="1866"/>
                  <a:pt x="2812" y="2072"/>
                </a:cubicBezTo>
                <a:cubicBezTo>
                  <a:pt x="2892" y="2277"/>
                  <a:pt x="2928" y="2500"/>
                  <a:pt x="2937" y="2714"/>
                </a:cubicBezTo>
                <a:cubicBezTo>
                  <a:pt x="2937" y="2937"/>
                  <a:pt x="2866" y="3151"/>
                  <a:pt x="2732" y="3330"/>
                </a:cubicBezTo>
                <a:cubicBezTo>
                  <a:pt x="2589" y="3500"/>
                  <a:pt x="2401" y="3633"/>
                  <a:pt x="2196" y="3705"/>
                </a:cubicBezTo>
                <a:cubicBezTo>
                  <a:pt x="2410" y="3633"/>
                  <a:pt x="2589" y="3508"/>
                  <a:pt x="2741" y="3330"/>
                </a:cubicBezTo>
                <a:cubicBezTo>
                  <a:pt x="2874" y="3160"/>
                  <a:pt x="2946" y="2937"/>
                  <a:pt x="2946" y="2714"/>
                </a:cubicBezTo>
                <a:cubicBezTo>
                  <a:pt x="2946" y="2491"/>
                  <a:pt x="2910" y="2268"/>
                  <a:pt x="2830" y="2063"/>
                </a:cubicBezTo>
                <a:cubicBezTo>
                  <a:pt x="2749" y="1857"/>
                  <a:pt x="2625" y="1670"/>
                  <a:pt x="2482" y="1500"/>
                </a:cubicBezTo>
                <a:cubicBezTo>
                  <a:pt x="2169" y="1179"/>
                  <a:pt x="1830" y="893"/>
                  <a:pt x="1455" y="661"/>
                </a:cubicBezTo>
                <a:cubicBezTo>
                  <a:pt x="1081" y="411"/>
                  <a:pt x="697" y="197"/>
                  <a:pt x="295" y="10"/>
                </a:cubicBezTo>
                <a:lnTo>
                  <a:pt x="26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1" name="Google Shape;2541;p23"/>
          <p:cNvSpPr/>
          <p:nvPr/>
        </p:nvSpPr>
        <p:spPr>
          <a:xfrm rot="-7840361">
            <a:off x="10986254" y="2324573"/>
            <a:ext cx="172535" cy="297400"/>
          </a:xfrm>
          <a:custGeom>
            <a:avLst/>
            <a:gdLst/>
            <a:ahLst/>
            <a:cxnLst/>
            <a:rect l="l" t="t" r="r" b="b"/>
            <a:pathLst>
              <a:path w="1607" h="2770" extrusionOk="0">
                <a:moveTo>
                  <a:pt x="928" y="1"/>
                </a:moveTo>
                <a:cubicBezTo>
                  <a:pt x="892" y="1"/>
                  <a:pt x="853" y="7"/>
                  <a:pt x="813" y="21"/>
                </a:cubicBezTo>
                <a:cubicBezTo>
                  <a:pt x="1" y="298"/>
                  <a:pt x="1277" y="2770"/>
                  <a:pt x="1277" y="2770"/>
                </a:cubicBezTo>
                <a:cubicBezTo>
                  <a:pt x="1514" y="2278"/>
                  <a:pt x="1607" y="1"/>
                  <a:pt x="92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2" name="Google Shape;2542;p23"/>
          <p:cNvSpPr/>
          <p:nvPr/>
        </p:nvSpPr>
        <p:spPr>
          <a:xfrm rot="-7840361">
            <a:off x="11081523" y="2416597"/>
            <a:ext cx="310176" cy="93515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9" y="0"/>
                </a:moveTo>
                <a:cubicBezTo>
                  <a:pt x="405" y="0"/>
                  <a:pt x="183" y="80"/>
                  <a:pt x="122" y="297"/>
                </a:cubicBezTo>
                <a:cubicBezTo>
                  <a:pt x="0" y="727"/>
                  <a:pt x="626" y="870"/>
                  <a:pt x="1321" y="870"/>
                </a:cubicBezTo>
                <a:cubicBezTo>
                  <a:pt x="1956" y="870"/>
                  <a:pt x="2650" y="751"/>
                  <a:pt x="2889" y="619"/>
                </a:cubicBezTo>
                <a:cubicBezTo>
                  <a:pt x="2889" y="619"/>
                  <a:pt x="1517" y="0"/>
                  <a:pt x="69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3" name="Google Shape;2543;p23"/>
          <p:cNvSpPr/>
          <p:nvPr/>
        </p:nvSpPr>
        <p:spPr>
          <a:xfrm rot="-7840361">
            <a:off x="11010140" y="2485373"/>
            <a:ext cx="247368" cy="246831"/>
          </a:xfrm>
          <a:custGeom>
            <a:avLst/>
            <a:gdLst/>
            <a:ahLst/>
            <a:cxnLst/>
            <a:rect l="l" t="t" r="r" b="b"/>
            <a:pathLst>
              <a:path w="2304" h="2299" extrusionOk="0">
                <a:moveTo>
                  <a:pt x="813" y="1"/>
                </a:moveTo>
                <a:cubicBezTo>
                  <a:pt x="730" y="1"/>
                  <a:pt x="651" y="35"/>
                  <a:pt x="581" y="112"/>
                </a:cubicBezTo>
                <a:cubicBezTo>
                  <a:pt x="1" y="737"/>
                  <a:pt x="2303" y="2299"/>
                  <a:pt x="2303" y="2299"/>
                </a:cubicBezTo>
                <a:cubicBezTo>
                  <a:pt x="2280" y="1797"/>
                  <a:pt x="1416" y="1"/>
                  <a:pt x="8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4" name="Google Shape;2544;p23"/>
          <p:cNvSpPr/>
          <p:nvPr/>
        </p:nvSpPr>
        <p:spPr>
          <a:xfrm rot="-7840361">
            <a:off x="10992685" y="2172039"/>
            <a:ext cx="173393" cy="296540"/>
          </a:xfrm>
          <a:custGeom>
            <a:avLst/>
            <a:gdLst/>
            <a:ahLst/>
            <a:cxnLst/>
            <a:rect l="l" t="t" r="r" b="b"/>
            <a:pathLst>
              <a:path w="1615" h="2762" extrusionOk="0">
                <a:moveTo>
                  <a:pt x="933" y="0"/>
                </a:moveTo>
                <a:cubicBezTo>
                  <a:pt x="895" y="0"/>
                  <a:pt x="855" y="7"/>
                  <a:pt x="813" y="22"/>
                </a:cubicBezTo>
                <a:cubicBezTo>
                  <a:pt x="1" y="289"/>
                  <a:pt x="1286" y="2762"/>
                  <a:pt x="1286" y="2762"/>
                </a:cubicBezTo>
                <a:cubicBezTo>
                  <a:pt x="1515" y="2279"/>
                  <a:pt x="1615" y="0"/>
                  <a:pt x="9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5" name="Google Shape;2545;p23"/>
          <p:cNvSpPr/>
          <p:nvPr/>
        </p:nvSpPr>
        <p:spPr>
          <a:xfrm rot="-7840361">
            <a:off x="11087789" y="2263435"/>
            <a:ext cx="310176" cy="93515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1" y="1"/>
                </a:moveTo>
                <a:cubicBezTo>
                  <a:pt x="400" y="1"/>
                  <a:pt x="181" y="80"/>
                  <a:pt x="122" y="296"/>
                </a:cubicBezTo>
                <a:cubicBezTo>
                  <a:pt x="0" y="727"/>
                  <a:pt x="631" y="871"/>
                  <a:pt x="1331" y="871"/>
                </a:cubicBezTo>
                <a:cubicBezTo>
                  <a:pt x="1963" y="871"/>
                  <a:pt x="2651" y="753"/>
                  <a:pt x="2889" y="626"/>
                </a:cubicBezTo>
                <a:cubicBezTo>
                  <a:pt x="2889" y="626"/>
                  <a:pt x="1507" y="1"/>
                  <a:pt x="6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6" name="Google Shape;2546;p23"/>
          <p:cNvSpPr/>
          <p:nvPr/>
        </p:nvSpPr>
        <p:spPr>
          <a:xfrm rot="-7840361">
            <a:off x="10989605" y="2022216"/>
            <a:ext cx="184667" cy="291280"/>
          </a:xfrm>
          <a:custGeom>
            <a:avLst/>
            <a:gdLst/>
            <a:ahLst/>
            <a:cxnLst/>
            <a:rect l="l" t="t" r="r" b="b"/>
            <a:pathLst>
              <a:path w="1720" h="2713" extrusionOk="0">
                <a:moveTo>
                  <a:pt x="913" y="1"/>
                </a:moveTo>
                <a:cubicBezTo>
                  <a:pt x="867" y="1"/>
                  <a:pt x="819" y="12"/>
                  <a:pt x="768" y="35"/>
                </a:cubicBezTo>
                <a:cubicBezTo>
                  <a:pt x="0" y="401"/>
                  <a:pt x="1544" y="2713"/>
                  <a:pt x="1544" y="2713"/>
                </a:cubicBezTo>
                <a:cubicBezTo>
                  <a:pt x="1719" y="2213"/>
                  <a:pt x="1560" y="1"/>
                  <a:pt x="9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7" name="Google Shape;2547;p23"/>
          <p:cNvSpPr/>
          <p:nvPr/>
        </p:nvSpPr>
        <p:spPr>
          <a:xfrm rot="-7840361">
            <a:off x="11092067" y="2080011"/>
            <a:ext cx="305773" cy="89756"/>
          </a:xfrm>
          <a:custGeom>
            <a:avLst/>
            <a:gdLst/>
            <a:ahLst/>
            <a:cxnLst/>
            <a:rect l="l" t="t" r="r" b="b"/>
            <a:pathLst>
              <a:path w="2848" h="836" extrusionOk="0">
                <a:moveTo>
                  <a:pt x="833" y="0"/>
                </a:moveTo>
                <a:cubicBezTo>
                  <a:pt x="424" y="0"/>
                  <a:pt x="102" y="93"/>
                  <a:pt x="54" y="371"/>
                </a:cubicBezTo>
                <a:cubicBezTo>
                  <a:pt x="0" y="715"/>
                  <a:pt x="372" y="835"/>
                  <a:pt x="864" y="835"/>
                </a:cubicBezTo>
                <a:cubicBezTo>
                  <a:pt x="1586" y="835"/>
                  <a:pt x="2567" y="576"/>
                  <a:pt x="2848" y="380"/>
                </a:cubicBezTo>
                <a:cubicBezTo>
                  <a:pt x="2848" y="380"/>
                  <a:pt x="1662" y="0"/>
                  <a:pt x="8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8" name="Google Shape;2548;p23"/>
          <p:cNvSpPr/>
          <p:nvPr/>
        </p:nvSpPr>
        <p:spPr>
          <a:xfrm rot="-7840361">
            <a:off x="10966041" y="1874652"/>
            <a:ext cx="205065" cy="281832"/>
          </a:xfrm>
          <a:custGeom>
            <a:avLst/>
            <a:gdLst/>
            <a:ahLst/>
            <a:cxnLst/>
            <a:rect l="l" t="t" r="r" b="b"/>
            <a:pathLst>
              <a:path w="1910" h="2625" extrusionOk="0">
                <a:moveTo>
                  <a:pt x="905" y="0"/>
                </a:moveTo>
                <a:cubicBezTo>
                  <a:pt x="850" y="0"/>
                  <a:pt x="792" y="17"/>
                  <a:pt x="732" y="54"/>
                </a:cubicBezTo>
                <a:cubicBezTo>
                  <a:pt x="0" y="500"/>
                  <a:pt x="1794" y="2624"/>
                  <a:pt x="1794" y="2624"/>
                </a:cubicBezTo>
                <a:cubicBezTo>
                  <a:pt x="1909" y="2116"/>
                  <a:pt x="1528" y="0"/>
                  <a:pt x="9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9" name="Google Shape;2549;p23"/>
          <p:cNvSpPr/>
          <p:nvPr/>
        </p:nvSpPr>
        <p:spPr>
          <a:xfrm rot="-7840361">
            <a:off x="11082399" y="1899860"/>
            <a:ext cx="299655" cy="92441"/>
          </a:xfrm>
          <a:custGeom>
            <a:avLst/>
            <a:gdLst/>
            <a:ahLst/>
            <a:cxnLst/>
            <a:rect l="l" t="t" r="r" b="b"/>
            <a:pathLst>
              <a:path w="2791" h="861" extrusionOk="0">
                <a:moveTo>
                  <a:pt x="1142" y="1"/>
                </a:moveTo>
                <a:cubicBezTo>
                  <a:pt x="556" y="1"/>
                  <a:pt x="35" y="106"/>
                  <a:pt x="15" y="477"/>
                </a:cubicBezTo>
                <a:cubicBezTo>
                  <a:pt x="1" y="757"/>
                  <a:pt x="251" y="860"/>
                  <a:pt x="610" y="860"/>
                </a:cubicBezTo>
                <a:cubicBezTo>
                  <a:pt x="1336" y="860"/>
                  <a:pt x="2504" y="433"/>
                  <a:pt x="2791" y="182"/>
                </a:cubicBezTo>
                <a:cubicBezTo>
                  <a:pt x="2791" y="182"/>
                  <a:pt x="1911" y="1"/>
                  <a:pt x="114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0" name="Google Shape;2550;p23"/>
          <p:cNvSpPr/>
          <p:nvPr/>
        </p:nvSpPr>
        <p:spPr>
          <a:xfrm rot="-7840361">
            <a:off x="11015808" y="2462643"/>
            <a:ext cx="203241" cy="249837"/>
          </a:xfrm>
          <a:custGeom>
            <a:avLst/>
            <a:gdLst/>
            <a:ahLst/>
            <a:cxnLst/>
            <a:rect l="l" t="t" r="r" b="b"/>
            <a:pathLst>
              <a:path w="1893" h="2327" extrusionOk="0">
                <a:moveTo>
                  <a:pt x="358" y="1"/>
                </a:moveTo>
                <a:cubicBezTo>
                  <a:pt x="333" y="1"/>
                  <a:pt x="309" y="3"/>
                  <a:pt x="286" y="6"/>
                </a:cubicBezTo>
                <a:cubicBezTo>
                  <a:pt x="303" y="4"/>
                  <a:pt x="321" y="3"/>
                  <a:pt x="338" y="3"/>
                </a:cubicBezTo>
                <a:cubicBezTo>
                  <a:pt x="387" y="3"/>
                  <a:pt x="437" y="11"/>
                  <a:pt x="483" y="24"/>
                </a:cubicBezTo>
                <a:cubicBezTo>
                  <a:pt x="443" y="7"/>
                  <a:pt x="400" y="1"/>
                  <a:pt x="358" y="1"/>
                </a:cubicBezTo>
                <a:close/>
                <a:moveTo>
                  <a:pt x="483" y="24"/>
                </a:moveTo>
                <a:lnTo>
                  <a:pt x="483" y="24"/>
                </a:lnTo>
                <a:cubicBezTo>
                  <a:pt x="599" y="78"/>
                  <a:pt x="706" y="149"/>
                  <a:pt x="795" y="247"/>
                </a:cubicBezTo>
                <a:cubicBezTo>
                  <a:pt x="974" y="435"/>
                  <a:pt x="1125" y="649"/>
                  <a:pt x="1259" y="872"/>
                </a:cubicBezTo>
                <a:cubicBezTo>
                  <a:pt x="1393" y="1095"/>
                  <a:pt x="1509" y="1327"/>
                  <a:pt x="1607" y="1568"/>
                </a:cubicBezTo>
                <a:cubicBezTo>
                  <a:pt x="1661" y="1684"/>
                  <a:pt x="1714" y="1800"/>
                  <a:pt x="1750" y="1925"/>
                </a:cubicBezTo>
                <a:cubicBezTo>
                  <a:pt x="1788" y="2023"/>
                  <a:pt x="1813" y="2127"/>
                  <a:pt x="1830" y="2238"/>
                </a:cubicBezTo>
                <a:lnTo>
                  <a:pt x="1830" y="2238"/>
                </a:lnTo>
                <a:cubicBezTo>
                  <a:pt x="1643" y="2113"/>
                  <a:pt x="1456" y="1974"/>
                  <a:pt x="1277" y="1836"/>
                </a:cubicBezTo>
                <a:cubicBezTo>
                  <a:pt x="1081" y="1684"/>
                  <a:pt x="884" y="1524"/>
                  <a:pt x="706" y="1354"/>
                </a:cubicBezTo>
                <a:cubicBezTo>
                  <a:pt x="519" y="1184"/>
                  <a:pt x="349" y="997"/>
                  <a:pt x="206" y="792"/>
                </a:cubicBezTo>
                <a:cubicBezTo>
                  <a:pt x="135" y="694"/>
                  <a:pt x="81" y="577"/>
                  <a:pt x="46" y="461"/>
                </a:cubicBezTo>
                <a:cubicBezTo>
                  <a:pt x="10" y="337"/>
                  <a:pt x="46" y="203"/>
                  <a:pt x="126" y="113"/>
                </a:cubicBezTo>
                <a:lnTo>
                  <a:pt x="126" y="113"/>
                </a:lnTo>
                <a:cubicBezTo>
                  <a:pt x="37" y="212"/>
                  <a:pt x="1" y="345"/>
                  <a:pt x="46" y="479"/>
                </a:cubicBezTo>
                <a:cubicBezTo>
                  <a:pt x="72" y="595"/>
                  <a:pt x="126" y="711"/>
                  <a:pt x="197" y="810"/>
                </a:cubicBezTo>
                <a:cubicBezTo>
                  <a:pt x="340" y="1015"/>
                  <a:pt x="510" y="1202"/>
                  <a:pt x="688" y="1381"/>
                </a:cubicBezTo>
                <a:cubicBezTo>
                  <a:pt x="1045" y="1729"/>
                  <a:pt x="1438" y="2041"/>
                  <a:pt x="1857" y="2327"/>
                </a:cubicBezTo>
                <a:lnTo>
                  <a:pt x="1866" y="2327"/>
                </a:lnTo>
                <a:cubicBezTo>
                  <a:pt x="1884" y="2327"/>
                  <a:pt x="1893" y="2309"/>
                  <a:pt x="1893" y="2300"/>
                </a:cubicBezTo>
                <a:cubicBezTo>
                  <a:pt x="1875" y="2166"/>
                  <a:pt x="1848" y="2032"/>
                  <a:pt x="1804" y="1907"/>
                </a:cubicBezTo>
                <a:cubicBezTo>
                  <a:pt x="1759" y="1791"/>
                  <a:pt x="1706" y="1666"/>
                  <a:pt x="1652" y="1550"/>
                </a:cubicBezTo>
                <a:cubicBezTo>
                  <a:pt x="1545" y="1309"/>
                  <a:pt x="1420" y="1077"/>
                  <a:pt x="1286" y="863"/>
                </a:cubicBezTo>
                <a:cubicBezTo>
                  <a:pt x="1143" y="640"/>
                  <a:pt x="983" y="435"/>
                  <a:pt x="804" y="247"/>
                </a:cubicBezTo>
                <a:cubicBezTo>
                  <a:pt x="715" y="149"/>
                  <a:pt x="599" y="69"/>
                  <a:pt x="483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1" name="Google Shape;2551;p23"/>
          <p:cNvSpPr/>
          <p:nvPr/>
        </p:nvSpPr>
        <p:spPr>
          <a:xfrm rot="-7840361">
            <a:off x="11009129" y="2305754"/>
            <a:ext cx="100708" cy="300405"/>
          </a:xfrm>
          <a:custGeom>
            <a:avLst/>
            <a:gdLst/>
            <a:ahLst/>
            <a:cxnLst/>
            <a:rect l="l" t="t" r="r" b="b"/>
            <a:pathLst>
              <a:path w="938" h="2798" extrusionOk="0">
                <a:moveTo>
                  <a:pt x="350" y="5"/>
                </a:moveTo>
                <a:cubicBezTo>
                  <a:pt x="325" y="8"/>
                  <a:pt x="301" y="13"/>
                  <a:pt x="277" y="22"/>
                </a:cubicBezTo>
                <a:cubicBezTo>
                  <a:pt x="299" y="15"/>
                  <a:pt x="324" y="9"/>
                  <a:pt x="350" y="5"/>
                </a:cubicBezTo>
                <a:close/>
                <a:moveTo>
                  <a:pt x="413" y="1"/>
                </a:moveTo>
                <a:cubicBezTo>
                  <a:pt x="392" y="1"/>
                  <a:pt x="370" y="2"/>
                  <a:pt x="350" y="5"/>
                </a:cubicBezTo>
                <a:lnTo>
                  <a:pt x="350" y="5"/>
                </a:lnTo>
                <a:cubicBezTo>
                  <a:pt x="362" y="4"/>
                  <a:pt x="373" y="3"/>
                  <a:pt x="385" y="3"/>
                </a:cubicBezTo>
                <a:cubicBezTo>
                  <a:pt x="477" y="3"/>
                  <a:pt x="567" y="43"/>
                  <a:pt x="625" y="120"/>
                </a:cubicBezTo>
                <a:cubicBezTo>
                  <a:pt x="656" y="159"/>
                  <a:pt x="685" y="200"/>
                  <a:pt x="711" y="244"/>
                </a:cubicBezTo>
                <a:lnTo>
                  <a:pt x="711" y="244"/>
                </a:lnTo>
                <a:cubicBezTo>
                  <a:pt x="686" y="196"/>
                  <a:pt x="658" y="151"/>
                  <a:pt x="625" y="111"/>
                </a:cubicBezTo>
                <a:cubicBezTo>
                  <a:pt x="580" y="66"/>
                  <a:pt x="527" y="22"/>
                  <a:pt x="464" y="4"/>
                </a:cubicBezTo>
                <a:cubicBezTo>
                  <a:pt x="447" y="2"/>
                  <a:pt x="430" y="1"/>
                  <a:pt x="413" y="1"/>
                </a:cubicBezTo>
                <a:close/>
                <a:moveTo>
                  <a:pt x="276" y="22"/>
                </a:moveTo>
                <a:cubicBezTo>
                  <a:pt x="152" y="67"/>
                  <a:pt x="63" y="165"/>
                  <a:pt x="36" y="290"/>
                </a:cubicBezTo>
                <a:cubicBezTo>
                  <a:pt x="71" y="165"/>
                  <a:pt x="152" y="67"/>
                  <a:pt x="276" y="22"/>
                </a:cubicBezTo>
                <a:close/>
                <a:moveTo>
                  <a:pt x="711" y="244"/>
                </a:moveTo>
                <a:cubicBezTo>
                  <a:pt x="746" y="312"/>
                  <a:pt x="773" y="386"/>
                  <a:pt x="794" y="459"/>
                </a:cubicBezTo>
                <a:cubicBezTo>
                  <a:pt x="857" y="709"/>
                  <a:pt x="893" y="968"/>
                  <a:pt x="902" y="1227"/>
                </a:cubicBezTo>
                <a:cubicBezTo>
                  <a:pt x="902" y="1486"/>
                  <a:pt x="893" y="1744"/>
                  <a:pt x="875" y="2003"/>
                </a:cubicBezTo>
                <a:cubicBezTo>
                  <a:pt x="857" y="2128"/>
                  <a:pt x="848" y="2262"/>
                  <a:pt x="821" y="2387"/>
                </a:cubicBezTo>
                <a:cubicBezTo>
                  <a:pt x="806" y="2494"/>
                  <a:pt x="777" y="2602"/>
                  <a:pt x="741" y="2703"/>
                </a:cubicBezTo>
                <a:lnTo>
                  <a:pt x="741" y="2703"/>
                </a:lnTo>
                <a:cubicBezTo>
                  <a:pt x="637" y="2503"/>
                  <a:pt x="546" y="2290"/>
                  <a:pt x="455" y="2084"/>
                </a:cubicBezTo>
                <a:cubicBezTo>
                  <a:pt x="348" y="1851"/>
                  <a:pt x="259" y="1619"/>
                  <a:pt x="179" y="1387"/>
                </a:cubicBezTo>
                <a:cubicBezTo>
                  <a:pt x="98" y="1155"/>
                  <a:pt x="45" y="905"/>
                  <a:pt x="18" y="664"/>
                </a:cubicBezTo>
                <a:cubicBezTo>
                  <a:pt x="0" y="541"/>
                  <a:pt x="9" y="418"/>
                  <a:pt x="35" y="294"/>
                </a:cubicBezTo>
                <a:lnTo>
                  <a:pt x="35" y="294"/>
                </a:lnTo>
                <a:cubicBezTo>
                  <a:pt x="9" y="418"/>
                  <a:pt x="0" y="541"/>
                  <a:pt x="9" y="664"/>
                </a:cubicBezTo>
                <a:cubicBezTo>
                  <a:pt x="36" y="914"/>
                  <a:pt x="89" y="1155"/>
                  <a:pt x="161" y="1396"/>
                </a:cubicBezTo>
                <a:cubicBezTo>
                  <a:pt x="312" y="1869"/>
                  <a:pt x="491" y="2333"/>
                  <a:pt x="723" y="2780"/>
                </a:cubicBezTo>
                <a:cubicBezTo>
                  <a:pt x="723" y="2789"/>
                  <a:pt x="732" y="2789"/>
                  <a:pt x="732" y="2798"/>
                </a:cubicBezTo>
                <a:cubicBezTo>
                  <a:pt x="750" y="2798"/>
                  <a:pt x="759" y="2798"/>
                  <a:pt x="768" y="2780"/>
                </a:cubicBezTo>
                <a:cubicBezTo>
                  <a:pt x="812" y="2664"/>
                  <a:pt x="848" y="2530"/>
                  <a:pt x="866" y="2405"/>
                </a:cubicBezTo>
                <a:cubicBezTo>
                  <a:pt x="893" y="2271"/>
                  <a:pt x="902" y="2146"/>
                  <a:pt x="919" y="2012"/>
                </a:cubicBezTo>
                <a:cubicBezTo>
                  <a:pt x="937" y="1753"/>
                  <a:pt x="937" y="1494"/>
                  <a:pt x="928" y="1236"/>
                </a:cubicBezTo>
                <a:cubicBezTo>
                  <a:pt x="910" y="968"/>
                  <a:pt x="875" y="709"/>
                  <a:pt x="803" y="459"/>
                </a:cubicBezTo>
                <a:cubicBezTo>
                  <a:pt x="782" y="383"/>
                  <a:pt x="750" y="311"/>
                  <a:pt x="711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2" name="Google Shape;2552;p23"/>
          <p:cNvSpPr/>
          <p:nvPr/>
        </p:nvSpPr>
        <p:spPr>
          <a:xfrm rot="-7840361">
            <a:off x="11082638" y="2411381"/>
            <a:ext cx="301908" cy="98239"/>
          </a:xfrm>
          <a:custGeom>
            <a:avLst/>
            <a:gdLst/>
            <a:ahLst/>
            <a:cxnLst/>
            <a:rect l="l" t="t" r="r" b="b"/>
            <a:pathLst>
              <a:path w="2812" h="915" extrusionOk="0">
                <a:moveTo>
                  <a:pt x="573" y="0"/>
                </a:moveTo>
                <a:cubicBezTo>
                  <a:pt x="459" y="0"/>
                  <a:pt x="350" y="26"/>
                  <a:pt x="241" y="64"/>
                </a:cubicBezTo>
                <a:cubicBezTo>
                  <a:pt x="116" y="118"/>
                  <a:pt x="27" y="243"/>
                  <a:pt x="9" y="377"/>
                </a:cubicBezTo>
                <a:cubicBezTo>
                  <a:pt x="0" y="448"/>
                  <a:pt x="18" y="520"/>
                  <a:pt x="45" y="582"/>
                </a:cubicBezTo>
                <a:cubicBezTo>
                  <a:pt x="80" y="636"/>
                  <a:pt x="134" y="680"/>
                  <a:pt x="188" y="716"/>
                </a:cubicBezTo>
                <a:cubicBezTo>
                  <a:pt x="304" y="787"/>
                  <a:pt x="429" y="832"/>
                  <a:pt x="553" y="859"/>
                </a:cubicBezTo>
                <a:cubicBezTo>
                  <a:pt x="762" y="896"/>
                  <a:pt x="976" y="915"/>
                  <a:pt x="1192" y="915"/>
                </a:cubicBezTo>
                <a:cubicBezTo>
                  <a:pt x="1235" y="915"/>
                  <a:pt x="1278" y="914"/>
                  <a:pt x="1321" y="912"/>
                </a:cubicBezTo>
                <a:cubicBezTo>
                  <a:pt x="1571" y="903"/>
                  <a:pt x="1830" y="886"/>
                  <a:pt x="2080" y="850"/>
                </a:cubicBezTo>
                <a:cubicBezTo>
                  <a:pt x="2330" y="814"/>
                  <a:pt x="2579" y="752"/>
                  <a:pt x="2812" y="645"/>
                </a:cubicBezTo>
                <a:lnTo>
                  <a:pt x="2812" y="645"/>
                </a:lnTo>
                <a:cubicBezTo>
                  <a:pt x="2579" y="734"/>
                  <a:pt x="2330" y="796"/>
                  <a:pt x="2080" y="814"/>
                </a:cubicBezTo>
                <a:cubicBezTo>
                  <a:pt x="1821" y="850"/>
                  <a:pt x="1571" y="868"/>
                  <a:pt x="1321" y="868"/>
                </a:cubicBezTo>
                <a:cubicBezTo>
                  <a:pt x="1062" y="868"/>
                  <a:pt x="812" y="850"/>
                  <a:pt x="562" y="805"/>
                </a:cubicBezTo>
                <a:cubicBezTo>
                  <a:pt x="437" y="778"/>
                  <a:pt x="321" y="734"/>
                  <a:pt x="214" y="671"/>
                </a:cubicBezTo>
                <a:cubicBezTo>
                  <a:pt x="107" y="618"/>
                  <a:pt x="45" y="502"/>
                  <a:pt x="63" y="377"/>
                </a:cubicBezTo>
                <a:cubicBezTo>
                  <a:pt x="72" y="261"/>
                  <a:pt x="152" y="154"/>
                  <a:pt x="259" y="109"/>
                </a:cubicBezTo>
                <a:cubicBezTo>
                  <a:pt x="356" y="64"/>
                  <a:pt x="460" y="44"/>
                  <a:pt x="564" y="44"/>
                </a:cubicBezTo>
                <a:cubicBezTo>
                  <a:pt x="584" y="44"/>
                  <a:pt x="605" y="45"/>
                  <a:pt x="625" y="47"/>
                </a:cubicBezTo>
                <a:cubicBezTo>
                  <a:pt x="875" y="47"/>
                  <a:pt x="1125" y="91"/>
                  <a:pt x="1375" y="154"/>
                </a:cubicBezTo>
                <a:cubicBezTo>
                  <a:pt x="1616" y="216"/>
                  <a:pt x="1857" y="297"/>
                  <a:pt x="2098" y="377"/>
                </a:cubicBezTo>
                <a:cubicBezTo>
                  <a:pt x="2338" y="457"/>
                  <a:pt x="2579" y="546"/>
                  <a:pt x="2812" y="645"/>
                </a:cubicBezTo>
                <a:cubicBezTo>
                  <a:pt x="2356" y="430"/>
                  <a:pt x="1874" y="252"/>
                  <a:pt x="1384" y="118"/>
                </a:cubicBezTo>
                <a:cubicBezTo>
                  <a:pt x="1134" y="47"/>
                  <a:pt x="884" y="11"/>
                  <a:pt x="625" y="2"/>
                </a:cubicBezTo>
                <a:cubicBezTo>
                  <a:pt x="608" y="1"/>
                  <a:pt x="590" y="0"/>
                  <a:pt x="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3" name="Google Shape;2553;p23"/>
          <p:cNvSpPr/>
          <p:nvPr/>
        </p:nvSpPr>
        <p:spPr>
          <a:xfrm rot="-7840361">
            <a:off x="11012808" y="2156185"/>
            <a:ext cx="104573" cy="299439"/>
          </a:xfrm>
          <a:custGeom>
            <a:avLst/>
            <a:gdLst/>
            <a:ahLst/>
            <a:cxnLst/>
            <a:rect l="l" t="t" r="r" b="b"/>
            <a:pathLst>
              <a:path w="974" h="2789" extrusionOk="0">
                <a:moveTo>
                  <a:pt x="411" y="1"/>
                </a:moveTo>
                <a:cubicBezTo>
                  <a:pt x="393" y="1"/>
                  <a:pt x="375" y="2"/>
                  <a:pt x="358" y="4"/>
                </a:cubicBezTo>
                <a:cubicBezTo>
                  <a:pt x="224" y="31"/>
                  <a:pt x="108" y="120"/>
                  <a:pt x="63" y="254"/>
                </a:cubicBezTo>
                <a:cubicBezTo>
                  <a:pt x="18" y="379"/>
                  <a:pt x="1" y="504"/>
                  <a:pt x="18" y="638"/>
                </a:cubicBezTo>
                <a:cubicBezTo>
                  <a:pt x="36" y="896"/>
                  <a:pt x="90" y="1146"/>
                  <a:pt x="170" y="1387"/>
                </a:cubicBezTo>
                <a:cubicBezTo>
                  <a:pt x="331" y="1869"/>
                  <a:pt x="536" y="2342"/>
                  <a:pt x="777" y="2789"/>
                </a:cubicBezTo>
                <a:cubicBezTo>
                  <a:pt x="661" y="2565"/>
                  <a:pt x="563" y="2333"/>
                  <a:pt x="465" y="2101"/>
                </a:cubicBezTo>
                <a:cubicBezTo>
                  <a:pt x="375" y="1860"/>
                  <a:pt x="286" y="1628"/>
                  <a:pt x="215" y="1378"/>
                </a:cubicBezTo>
                <a:cubicBezTo>
                  <a:pt x="134" y="1137"/>
                  <a:pt x="81" y="896"/>
                  <a:pt x="63" y="638"/>
                </a:cubicBezTo>
                <a:cubicBezTo>
                  <a:pt x="54" y="522"/>
                  <a:pt x="72" y="397"/>
                  <a:pt x="108" y="281"/>
                </a:cubicBezTo>
                <a:cubicBezTo>
                  <a:pt x="152" y="165"/>
                  <a:pt x="251" y="84"/>
                  <a:pt x="367" y="58"/>
                </a:cubicBezTo>
                <a:cubicBezTo>
                  <a:pt x="382" y="55"/>
                  <a:pt x="398" y="54"/>
                  <a:pt x="414" y="54"/>
                </a:cubicBezTo>
                <a:cubicBezTo>
                  <a:pt x="520" y="54"/>
                  <a:pt x="615" y="107"/>
                  <a:pt x="670" y="200"/>
                </a:cubicBezTo>
                <a:cubicBezTo>
                  <a:pt x="741" y="307"/>
                  <a:pt x="786" y="415"/>
                  <a:pt x="822" y="539"/>
                </a:cubicBezTo>
                <a:cubicBezTo>
                  <a:pt x="875" y="780"/>
                  <a:pt x="911" y="1030"/>
                  <a:pt x="920" y="1289"/>
                </a:cubicBezTo>
                <a:cubicBezTo>
                  <a:pt x="938" y="1539"/>
                  <a:pt x="929" y="1789"/>
                  <a:pt x="911" y="2048"/>
                </a:cubicBezTo>
                <a:cubicBezTo>
                  <a:pt x="902" y="2298"/>
                  <a:pt x="857" y="2548"/>
                  <a:pt x="777" y="2789"/>
                </a:cubicBezTo>
                <a:cubicBezTo>
                  <a:pt x="866" y="2557"/>
                  <a:pt x="920" y="2307"/>
                  <a:pt x="938" y="2048"/>
                </a:cubicBezTo>
                <a:cubicBezTo>
                  <a:pt x="965" y="1798"/>
                  <a:pt x="973" y="1539"/>
                  <a:pt x="965" y="1280"/>
                </a:cubicBezTo>
                <a:cubicBezTo>
                  <a:pt x="956" y="1030"/>
                  <a:pt x="929" y="772"/>
                  <a:pt x="866" y="522"/>
                </a:cubicBezTo>
                <a:cubicBezTo>
                  <a:pt x="831" y="397"/>
                  <a:pt x="786" y="281"/>
                  <a:pt x="715" y="165"/>
                </a:cubicBezTo>
                <a:cubicBezTo>
                  <a:pt x="670" y="111"/>
                  <a:pt x="625" y="66"/>
                  <a:pt x="563" y="31"/>
                </a:cubicBezTo>
                <a:cubicBezTo>
                  <a:pt x="516" y="11"/>
                  <a:pt x="464" y="1"/>
                  <a:pt x="41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4" name="Google Shape;2554;p23"/>
          <p:cNvSpPr/>
          <p:nvPr/>
        </p:nvSpPr>
        <p:spPr>
          <a:xfrm rot="-7840361">
            <a:off x="11089020" y="2257963"/>
            <a:ext cx="302875" cy="98989"/>
          </a:xfrm>
          <a:custGeom>
            <a:avLst/>
            <a:gdLst/>
            <a:ahLst/>
            <a:cxnLst/>
            <a:rect l="l" t="t" r="r" b="b"/>
            <a:pathLst>
              <a:path w="2821" h="922" extrusionOk="0">
                <a:moveTo>
                  <a:pt x="625" y="1"/>
                </a:moveTo>
                <a:cubicBezTo>
                  <a:pt x="500" y="1"/>
                  <a:pt x="366" y="19"/>
                  <a:pt x="241" y="72"/>
                </a:cubicBezTo>
                <a:cubicBezTo>
                  <a:pt x="116" y="126"/>
                  <a:pt x="27" y="242"/>
                  <a:pt x="9" y="385"/>
                </a:cubicBezTo>
                <a:cubicBezTo>
                  <a:pt x="0" y="447"/>
                  <a:pt x="18" y="518"/>
                  <a:pt x="54" y="581"/>
                </a:cubicBezTo>
                <a:cubicBezTo>
                  <a:pt x="90" y="643"/>
                  <a:pt x="134" y="688"/>
                  <a:pt x="197" y="724"/>
                </a:cubicBezTo>
                <a:cubicBezTo>
                  <a:pt x="304" y="786"/>
                  <a:pt x="429" y="831"/>
                  <a:pt x="554" y="858"/>
                </a:cubicBezTo>
                <a:cubicBezTo>
                  <a:pt x="779" y="896"/>
                  <a:pt x="998" y="922"/>
                  <a:pt x="1221" y="922"/>
                </a:cubicBezTo>
                <a:cubicBezTo>
                  <a:pt x="1255" y="922"/>
                  <a:pt x="1288" y="921"/>
                  <a:pt x="1321" y="920"/>
                </a:cubicBezTo>
                <a:cubicBezTo>
                  <a:pt x="1580" y="911"/>
                  <a:pt x="1830" y="893"/>
                  <a:pt x="2080" y="849"/>
                </a:cubicBezTo>
                <a:cubicBezTo>
                  <a:pt x="2339" y="822"/>
                  <a:pt x="2580" y="751"/>
                  <a:pt x="2821" y="652"/>
                </a:cubicBezTo>
                <a:lnTo>
                  <a:pt x="2821" y="652"/>
                </a:lnTo>
                <a:cubicBezTo>
                  <a:pt x="2580" y="742"/>
                  <a:pt x="2330" y="795"/>
                  <a:pt x="2080" y="822"/>
                </a:cubicBezTo>
                <a:cubicBezTo>
                  <a:pt x="1830" y="849"/>
                  <a:pt x="1571" y="867"/>
                  <a:pt x="1321" y="867"/>
                </a:cubicBezTo>
                <a:cubicBezTo>
                  <a:pt x="1289" y="868"/>
                  <a:pt x="1257" y="868"/>
                  <a:pt x="1224" y="868"/>
                </a:cubicBezTo>
                <a:cubicBezTo>
                  <a:pt x="1005" y="868"/>
                  <a:pt x="781" y="843"/>
                  <a:pt x="572" y="804"/>
                </a:cubicBezTo>
                <a:cubicBezTo>
                  <a:pt x="447" y="777"/>
                  <a:pt x="331" y="733"/>
                  <a:pt x="224" y="670"/>
                </a:cubicBezTo>
                <a:cubicBezTo>
                  <a:pt x="116" y="617"/>
                  <a:pt x="54" y="501"/>
                  <a:pt x="63" y="385"/>
                </a:cubicBezTo>
                <a:cubicBezTo>
                  <a:pt x="81" y="260"/>
                  <a:pt x="152" y="153"/>
                  <a:pt x="268" y="108"/>
                </a:cubicBezTo>
                <a:cubicBezTo>
                  <a:pt x="369" y="69"/>
                  <a:pt x="470" y="44"/>
                  <a:pt x="577" y="44"/>
                </a:cubicBezTo>
                <a:cubicBezTo>
                  <a:pt x="593" y="44"/>
                  <a:pt x="609" y="44"/>
                  <a:pt x="625" y="45"/>
                </a:cubicBezTo>
                <a:cubicBezTo>
                  <a:pt x="884" y="54"/>
                  <a:pt x="1134" y="90"/>
                  <a:pt x="1375" y="161"/>
                </a:cubicBezTo>
                <a:cubicBezTo>
                  <a:pt x="1625" y="224"/>
                  <a:pt x="1866" y="295"/>
                  <a:pt x="2107" y="385"/>
                </a:cubicBezTo>
                <a:cubicBezTo>
                  <a:pt x="2348" y="465"/>
                  <a:pt x="2580" y="554"/>
                  <a:pt x="2821" y="652"/>
                </a:cubicBezTo>
                <a:cubicBezTo>
                  <a:pt x="2357" y="438"/>
                  <a:pt x="1875" y="260"/>
                  <a:pt x="1384" y="126"/>
                </a:cubicBezTo>
                <a:cubicBezTo>
                  <a:pt x="1143" y="54"/>
                  <a:pt x="884" y="10"/>
                  <a:pt x="62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5" name="Google Shape;2555;p23"/>
          <p:cNvSpPr/>
          <p:nvPr/>
        </p:nvSpPr>
        <p:spPr>
          <a:xfrm rot="-7840361">
            <a:off x="11005981" y="2004198"/>
            <a:ext cx="119819" cy="293749"/>
          </a:xfrm>
          <a:custGeom>
            <a:avLst/>
            <a:gdLst/>
            <a:ahLst/>
            <a:cxnLst/>
            <a:rect l="l" t="t" r="r" b="b"/>
            <a:pathLst>
              <a:path w="1116" h="2736" extrusionOk="0">
                <a:moveTo>
                  <a:pt x="402" y="0"/>
                </a:moveTo>
                <a:cubicBezTo>
                  <a:pt x="368" y="0"/>
                  <a:pt x="335" y="5"/>
                  <a:pt x="304" y="14"/>
                </a:cubicBezTo>
                <a:cubicBezTo>
                  <a:pt x="170" y="58"/>
                  <a:pt x="63" y="165"/>
                  <a:pt x="36" y="299"/>
                </a:cubicBezTo>
                <a:cubicBezTo>
                  <a:pt x="0" y="424"/>
                  <a:pt x="0" y="558"/>
                  <a:pt x="36" y="683"/>
                </a:cubicBezTo>
                <a:cubicBezTo>
                  <a:pt x="80" y="942"/>
                  <a:pt x="161" y="1183"/>
                  <a:pt x="277" y="1415"/>
                </a:cubicBezTo>
                <a:cubicBezTo>
                  <a:pt x="482" y="1879"/>
                  <a:pt x="741" y="2316"/>
                  <a:pt x="1026" y="2736"/>
                </a:cubicBezTo>
                <a:cubicBezTo>
                  <a:pt x="893" y="2522"/>
                  <a:pt x="768" y="2299"/>
                  <a:pt x="652" y="2075"/>
                </a:cubicBezTo>
                <a:cubicBezTo>
                  <a:pt x="527" y="1852"/>
                  <a:pt x="411" y="1629"/>
                  <a:pt x="312" y="1388"/>
                </a:cubicBezTo>
                <a:cubicBezTo>
                  <a:pt x="205" y="1165"/>
                  <a:pt x="134" y="924"/>
                  <a:pt x="80" y="674"/>
                </a:cubicBezTo>
                <a:cubicBezTo>
                  <a:pt x="54" y="549"/>
                  <a:pt x="54" y="424"/>
                  <a:pt x="80" y="308"/>
                </a:cubicBezTo>
                <a:cubicBezTo>
                  <a:pt x="107" y="183"/>
                  <a:pt x="196" y="94"/>
                  <a:pt x="321" y="58"/>
                </a:cubicBezTo>
                <a:cubicBezTo>
                  <a:pt x="344" y="53"/>
                  <a:pt x="366" y="51"/>
                  <a:pt x="389" y="51"/>
                </a:cubicBezTo>
                <a:cubicBezTo>
                  <a:pt x="483" y="51"/>
                  <a:pt x="576" y="95"/>
                  <a:pt x="634" y="174"/>
                </a:cubicBezTo>
                <a:cubicBezTo>
                  <a:pt x="714" y="273"/>
                  <a:pt x="777" y="380"/>
                  <a:pt x="821" y="496"/>
                </a:cubicBezTo>
                <a:cubicBezTo>
                  <a:pt x="901" y="728"/>
                  <a:pt x="973" y="978"/>
                  <a:pt x="1009" y="1228"/>
                </a:cubicBezTo>
                <a:cubicBezTo>
                  <a:pt x="1044" y="1477"/>
                  <a:pt x="1071" y="1727"/>
                  <a:pt x="1080" y="1986"/>
                </a:cubicBezTo>
                <a:cubicBezTo>
                  <a:pt x="1098" y="2236"/>
                  <a:pt x="1080" y="2486"/>
                  <a:pt x="1026" y="2736"/>
                </a:cubicBezTo>
                <a:cubicBezTo>
                  <a:pt x="1089" y="2486"/>
                  <a:pt x="1116" y="2227"/>
                  <a:pt x="1107" y="1968"/>
                </a:cubicBezTo>
                <a:cubicBezTo>
                  <a:pt x="1098" y="1718"/>
                  <a:pt x="1080" y="1460"/>
                  <a:pt x="1044" y="1210"/>
                </a:cubicBezTo>
                <a:cubicBezTo>
                  <a:pt x="1009" y="951"/>
                  <a:pt x="946" y="701"/>
                  <a:pt x="857" y="460"/>
                </a:cubicBezTo>
                <a:cubicBezTo>
                  <a:pt x="812" y="344"/>
                  <a:pt x="750" y="228"/>
                  <a:pt x="669" y="130"/>
                </a:cubicBezTo>
                <a:cubicBezTo>
                  <a:pt x="625" y="76"/>
                  <a:pt x="562" y="41"/>
                  <a:pt x="500" y="14"/>
                </a:cubicBezTo>
                <a:cubicBezTo>
                  <a:pt x="469" y="5"/>
                  <a:pt x="435" y="0"/>
                  <a:pt x="4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6" name="Google Shape;2556;p23"/>
          <p:cNvSpPr/>
          <p:nvPr/>
        </p:nvSpPr>
        <p:spPr>
          <a:xfrm rot="-7840361">
            <a:off x="11092368" y="2076992"/>
            <a:ext cx="302875" cy="93944"/>
          </a:xfrm>
          <a:custGeom>
            <a:avLst/>
            <a:gdLst/>
            <a:ahLst/>
            <a:cxnLst/>
            <a:rect l="l" t="t" r="r" b="b"/>
            <a:pathLst>
              <a:path w="2821" h="875" extrusionOk="0">
                <a:moveTo>
                  <a:pt x="824" y="0"/>
                </a:moveTo>
                <a:cubicBezTo>
                  <a:pt x="739" y="0"/>
                  <a:pt x="655" y="3"/>
                  <a:pt x="572" y="9"/>
                </a:cubicBezTo>
                <a:cubicBezTo>
                  <a:pt x="438" y="18"/>
                  <a:pt x="313" y="54"/>
                  <a:pt x="197" y="116"/>
                </a:cubicBezTo>
                <a:cubicBezTo>
                  <a:pt x="72" y="188"/>
                  <a:pt x="1" y="312"/>
                  <a:pt x="1" y="455"/>
                </a:cubicBezTo>
                <a:cubicBezTo>
                  <a:pt x="1" y="527"/>
                  <a:pt x="19" y="589"/>
                  <a:pt x="63" y="652"/>
                </a:cubicBezTo>
                <a:cubicBezTo>
                  <a:pt x="99" y="705"/>
                  <a:pt x="152" y="741"/>
                  <a:pt x="215" y="777"/>
                </a:cubicBezTo>
                <a:cubicBezTo>
                  <a:pt x="340" y="821"/>
                  <a:pt x="465" y="857"/>
                  <a:pt x="599" y="866"/>
                </a:cubicBezTo>
                <a:cubicBezTo>
                  <a:pt x="682" y="872"/>
                  <a:pt x="766" y="875"/>
                  <a:pt x="851" y="875"/>
                </a:cubicBezTo>
                <a:cubicBezTo>
                  <a:pt x="1020" y="875"/>
                  <a:pt x="1191" y="863"/>
                  <a:pt x="1357" y="839"/>
                </a:cubicBezTo>
                <a:cubicBezTo>
                  <a:pt x="1616" y="803"/>
                  <a:pt x="1866" y="750"/>
                  <a:pt x="2107" y="687"/>
                </a:cubicBezTo>
                <a:cubicBezTo>
                  <a:pt x="2357" y="625"/>
                  <a:pt x="2598" y="527"/>
                  <a:pt x="2821" y="402"/>
                </a:cubicBezTo>
                <a:lnTo>
                  <a:pt x="2821" y="402"/>
                </a:lnTo>
                <a:cubicBezTo>
                  <a:pt x="2589" y="527"/>
                  <a:pt x="2357" y="607"/>
                  <a:pt x="2107" y="661"/>
                </a:cubicBezTo>
                <a:cubicBezTo>
                  <a:pt x="1857" y="723"/>
                  <a:pt x="1607" y="768"/>
                  <a:pt x="1357" y="794"/>
                </a:cubicBezTo>
                <a:cubicBezTo>
                  <a:pt x="1191" y="818"/>
                  <a:pt x="1020" y="830"/>
                  <a:pt x="851" y="830"/>
                </a:cubicBezTo>
                <a:cubicBezTo>
                  <a:pt x="766" y="830"/>
                  <a:pt x="682" y="827"/>
                  <a:pt x="599" y="821"/>
                </a:cubicBezTo>
                <a:cubicBezTo>
                  <a:pt x="474" y="812"/>
                  <a:pt x="358" y="777"/>
                  <a:pt x="242" y="732"/>
                </a:cubicBezTo>
                <a:cubicBezTo>
                  <a:pt x="126" y="687"/>
                  <a:pt x="54" y="571"/>
                  <a:pt x="54" y="455"/>
                </a:cubicBezTo>
                <a:cubicBezTo>
                  <a:pt x="54" y="330"/>
                  <a:pt x="117" y="223"/>
                  <a:pt x="224" y="161"/>
                </a:cubicBezTo>
                <a:cubicBezTo>
                  <a:pt x="331" y="98"/>
                  <a:pt x="447" y="63"/>
                  <a:pt x="572" y="54"/>
                </a:cubicBezTo>
                <a:cubicBezTo>
                  <a:pt x="655" y="48"/>
                  <a:pt x="739" y="45"/>
                  <a:pt x="824" y="45"/>
                </a:cubicBezTo>
                <a:cubicBezTo>
                  <a:pt x="993" y="45"/>
                  <a:pt x="1164" y="57"/>
                  <a:pt x="1331" y="80"/>
                </a:cubicBezTo>
                <a:cubicBezTo>
                  <a:pt x="1580" y="116"/>
                  <a:pt x="1830" y="161"/>
                  <a:pt x="2080" y="214"/>
                </a:cubicBezTo>
                <a:cubicBezTo>
                  <a:pt x="2330" y="268"/>
                  <a:pt x="2571" y="330"/>
                  <a:pt x="2821" y="402"/>
                </a:cubicBezTo>
                <a:cubicBezTo>
                  <a:pt x="2339" y="241"/>
                  <a:pt x="1839" y="116"/>
                  <a:pt x="1339" y="36"/>
                </a:cubicBezTo>
                <a:cubicBezTo>
                  <a:pt x="1167" y="12"/>
                  <a:pt x="994" y="0"/>
                  <a:pt x="8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7" name="Google Shape;2557;p23"/>
          <p:cNvSpPr/>
          <p:nvPr/>
        </p:nvSpPr>
        <p:spPr>
          <a:xfrm rot="-7840361">
            <a:off x="10981800" y="1855907"/>
            <a:ext cx="140003" cy="284731"/>
          </a:xfrm>
          <a:custGeom>
            <a:avLst/>
            <a:gdLst/>
            <a:ahLst/>
            <a:cxnLst/>
            <a:rect l="l" t="t" r="r" b="b"/>
            <a:pathLst>
              <a:path w="1304" h="2652" extrusionOk="0">
                <a:moveTo>
                  <a:pt x="380" y="0"/>
                </a:moveTo>
                <a:cubicBezTo>
                  <a:pt x="334" y="0"/>
                  <a:pt x="290" y="10"/>
                  <a:pt x="250" y="27"/>
                </a:cubicBezTo>
                <a:cubicBezTo>
                  <a:pt x="125" y="81"/>
                  <a:pt x="36" y="197"/>
                  <a:pt x="18" y="340"/>
                </a:cubicBezTo>
                <a:cubicBezTo>
                  <a:pt x="0" y="465"/>
                  <a:pt x="18" y="599"/>
                  <a:pt x="54" y="723"/>
                </a:cubicBezTo>
                <a:cubicBezTo>
                  <a:pt x="134" y="964"/>
                  <a:pt x="241" y="1205"/>
                  <a:pt x="375" y="1420"/>
                </a:cubicBezTo>
                <a:cubicBezTo>
                  <a:pt x="634" y="1857"/>
                  <a:pt x="937" y="2267"/>
                  <a:pt x="1267" y="2651"/>
                </a:cubicBezTo>
                <a:cubicBezTo>
                  <a:pt x="1107" y="2455"/>
                  <a:pt x="955" y="2250"/>
                  <a:pt x="812" y="2044"/>
                </a:cubicBezTo>
                <a:cubicBezTo>
                  <a:pt x="669" y="1830"/>
                  <a:pt x="527" y="1625"/>
                  <a:pt x="402" y="1402"/>
                </a:cubicBezTo>
                <a:cubicBezTo>
                  <a:pt x="277" y="1179"/>
                  <a:pt x="170" y="956"/>
                  <a:pt x="98" y="706"/>
                </a:cubicBezTo>
                <a:cubicBezTo>
                  <a:pt x="54" y="590"/>
                  <a:pt x="45" y="465"/>
                  <a:pt x="54" y="349"/>
                </a:cubicBezTo>
                <a:cubicBezTo>
                  <a:pt x="71" y="224"/>
                  <a:pt x="152" y="125"/>
                  <a:pt x="268" y="72"/>
                </a:cubicBezTo>
                <a:cubicBezTo>
                  <a:pt x="299" y="59"/>
                  <a:pt x="333" y="53"/>
                  <a:pt x="366" y="53"/>
                </a:cubicBezTo>
                <a:cubicBezTo>
                  <a:pt x="449" y="53"/>
                  <a:pt x="532" y="89"/>
                  <a:pt x="589" y="152"/>
                </a:cubicBezTo>
                <a:cubicBezTo>
                  <a:pt x="678" y="233"/>
                  <a:pt x="759" y="331"/>
                  <a:pt x="812" y="447"/>
                </a:cubicBezTo>
                <a:cubicBezTo>
                  <a:pt x="928" y="670"/>
                  <a:pt x="1018" y="911"/>
                  <a:pt x="1080" y="1152"/>
                </a:cubicBezTo>
                <a:cubicBezTo>
                  <a:pt x="1142" y="1402"/>
                  <a:pt x="1196" y="1643"/>
                  <a:pt x="1232" y="1902"/>
                </a:cubicBezTo>
                <a:cubicBezTo>
                  <a:pt x="1285" y="2143"/>
                  <a:pt x="1294" y="2401"/>
                  <a:pt x="1267" y="2651"/>
                </a:cubicBezTo>
                <a:cubicBezTo>
                  <a:pt x="1303" y="2401"/>
                  <a:pt x="1303" y="2143"/>
                  <a:pt x="1267" y="1893"/>
                </a:cubicBezTo>
                <a:cubicBezTo>
                  <a:pt x="1232" y="1643"/>
                  <a:pt x="1187" y="1393"/>
                  <a:pt x="1125" y="1143"/>
                </a:cubicBezTo>
                <a:cubicBezTo>
                  <a:pt x="1062" y="893"/>
                  <a:pt x="973" y="652"/>
                  <a:pt x="857" y="420"/>
                </a:cubicBezTo>
                <a:cubicBezTo>
                  <a:pt x="803" y="304"/>
                  <a:pt x="723" y="197"/>
                  <a:pt x="625" y="108"/>
                </a:cubicBezTo>
                <a:cubicBezTo>
                  <a:pt x="580" y="63"/>
                  <a:pt x="518" y="27"/>
                  <a:pt x="455" y="9"/>
                </a:cubicBezTo>
                <a:cubicBezTo>
                  <a:pt x="430" y="3"/>
                  <a:pt x="405" y="0"/>
                  <a:pt x="3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8" name="Google Shape;2558;p23"/>
          <p:cNvSpPr/>
          <p:nvPr/>
        </p:nvSpPr>
        <p:spPr>
          <a:xfrm rot="-7840361">
            <a:off x="11079833" y="1897418"/>
            <a:ext cx="301908" cy="95125"/>
          </a:xfrm>
          <a:custGeom>
            <a:avLst/>
            <a:gdLst/>
            <a:ahLst/>
            <a:cxnLst/>
            <a:rect l="l" t="t" r="r" b="b"/>
            <a:pathLst>
              <a:path w="2812" h="886" extrusionOk="0">
                <a:moveTo>
                  <a:pt x="9" y="493"/>
                </a:moveTo>
                <a:cubicBezTo>
                  <a:pt x="0" y="555"/>
                  <a:pt x="18" y="618"/>
                  <a:pt x="54" y="680"/>
                </a:cubicBezTo>
                <a:cubicBezTo>
                  <a:pt x="18" y="618"/>
                  <a:pt x="9" y="555"/>
                  <a:pt x="9" y="493"/>
                </a:cubicBezTo>
                <a:close/>
                <a:moveTo>
                  <a:pt x="1202" y="0"/>
                </a:moveTo>
                <a:cubicBezTo>
                  <a:pt x="979" y="0"/>
                  <a:pt x="763" y="24"/>
                  <a:pt x="554" y="55"/>
                </a:cubicBezTo>
                <a:cubicBezTo>
                  <a:pt x="429" y="82"/>
                  <a:pt x="313" y="127"/>
                  <a:pt x="206" y="189"/>
                </a:cubicBezTo>
                <a:lnTo>
                  <a:pt x="206" y="189"/>
                </a:lnTo>
                <a:cubicBezTo>
                  <a:pt x="313" y="127"/>
                  <a:pt x="429" y="82"/>
                  <a:pt x="554" y="64"/>
                </a:cubicBezTo>
                <a:cubicBezTo>
                  <a:pt x="737" y="38"/>
                  <a:pt x="920" y="22"/>
                  <a:pt x="1099" y="22"/>
                </a:cubicBezTo>
                <a:cubicBezTo>
                  <a:pt x="1165" y="22"/>
                  <a:pt x="1230" y="24"/>
                  <a:pt x="1294" y="29"/>
                </a:cubicBezTo>
                <a:cubicBezTo>
                  <a:pt x="1544" y="37"/>
                  <a:pt x="1794" y="64"/>
                  <a:pt x="2044" y="100"/>
                </a:cubicBezTo>
                <a:cubicBezTo>
                  <a:pt x="2267" y="125"/>
                  <a:pt x="2496" y="165"/>
                  <a:pt x="2720" y="206"/>
                </a:cubicBezTo>
                <a:lnTo>
                  <a:pt x="2720" y="206"/>
                </a:lnTo>
                <a:cubicBezTo>
                  <a:pt x="2628" y="270"/>
                  <a:pt x="2536" y="322"/>
                  <a:pt x="2437" y="368"/>
                </a:cubicBezTo>
                <a:cubicBezTo>
                  <a:pt x="2321" y="430"/>
                  <a:pt x="2205" y="475"/>
                  <a:pt x="2080" y="519"/>
                </a:cubicBezTo>
                <a:cubicBezTo>
                  <a:pt x="1839" y="618"/>
                  <a:pt x="1598" y="698"/>
                  <a:pt x="1339" y="760"/>
                </a:cubicBezTo>
                <a:cubicBezTo>
                  <a:pt x="1089" y="823"/>
                  <a:pt x="839" y="867"/>
                  <a:pt x="580" y="867"/>
                </a:cubicBezTo>
                <a:cubicBezTo>
                  <a:pt x="563" y="869"/>
                  <a:pt x="546" y="869"/>
                  <a:pt x="529" y="869"/>
                </a:cubicBezTo>
                <a:cubicBezTo>
                  <a:pt x="414" y="869"/>
                  <a:pt x="306" y="844"/>
                  <a:pt x="197" y="805"/>
                </a:cubicBezTo>
                <a:lnTo>
                  <a:pt x="197" y="805"/>
                </a:lnTo>
                <a:cubicBezTo>
                  <a:pt x="313" y="859"/>
                  <a:pt x="447" y="885"/>
                  <a:pt x="580" y="885"/>
                </a:cubicBezTo>
                <a:cubicBezTo>
                  <a:pt x="839" y="885"/>
                  <a:pt x="1098" y="850"/>
                  <a:pt x="1348" y="787"/>
                </a:cubicBezTo>
                <a:cubicBezTo>
                  <a:pt x="1607" y="734"/>
                  <a:pt x="1857" y="662"/>
                  <a:pt x="2098" y="564"/>
                </a:cubicBezTo>
                <a:cubicBezTo>
                  <a:pt x="2223" y="519"/>
                  <a:pt x="2348" y="475"/>
                  <a:pt x="2455" y="412"/>
                </a:cubicBezTo>
                <a:cubicBezTo>
                  <a:pt x="2580" y="368"/>
                  <a:pt x="2696" y="296"/>
                  <a:pt x="2803" y="216"/>
                </a:cubicBezTo>
                <a:cubicBezTo>
                  <a:pt x="2803" y="207"/>
                  <a:pt x="2803" y="207"/>
                  <a:pt x="2812" y="198"/>
                </a:cubicBezTo>
                <a:cubicBezTo>
                  <a:pt x="2812" y="189"/>
                  <a:pt x="2803" y="171"/>
                  <a:pt x="2785" y="171"/>
                </a:cubicBezTo>
                <a:cubicBezTo>
                  <a:pt x="2294" y="73"/>
                  <a:pt x="1794" y="20"/>
                  <a:pt x="1303" y="2"/>
                </a:cubicBezTo>
                <a:cubicBezTo>
                  <a:pt x="1269" y="1"/>
                  <a:pt x="1236" y="0"/>
                  <a:pt x="12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9" name="Google Shape;2559;p23"/>
          <p:cNvSpPr/>
          <p:nvPr/>
        </p:nvSpPr>
        <p:spPr>
          <a:xfrm rot="-7840361">
            <a:off x="10786927" y="1909593"/>
            <a:ext cx="641395" cy="509444"/>
          </a:xfrm>
          <a:custGeom>
            <a:avLst/>
            <a:gdLst/>
            <a:ahLst/>
            <a:cxnLst/>
            <a:rect l="l" t="t" r="r" b="b"/>
            <a:pathLst>
              <a:path w="5974" h="4745" extrusionOk="0">
                <a:moveTo>
                  <a:pt x="1250" y="0"/>
                </a:moveTo>
                <a:lnTo>
                  <a:pt x="1250" y="0"/>
                </a:lnTo>
                <a:cubicBezTo>
                  <a:pt x="1232" y="286"/>
                  <a:pt x="1241" y="572"/>
                  <a:pt x="1277" y="857"/>
                </a:cubicBezTo>
                <a:cubicBezTo>
                  <a:pt x="1312" y="1063"/>
                  <a:pt x="1357" y="1277"/>
                  <a:pt x="1402" y="1482"/>
                </a:cubicBezTo>
                <a:cubicBezTo>
                  <a:pt x="1011" y="1074"/>
                  <a:pt x="199" y="195"/>
                  <a:pt x="187" y="195"/>
                </a:cubicBezTo>
                <a:lnTo>
                  <a:pt x="187" y="195"/>
                </a:lnTo>
                <a:cubicBezTo>
                  <a:pt x="187" y="195"/>
                  <a:pt x="187" y="195"/>
                  <a:pt x="188" y="197"/>
                </a:cubicBezTo>
                <a:cubicBezTo>
                  <a:pt x="554" y="697"/>
                  <a:pt x="955" y="1170"/>
                  <a:pt x="1393" y="1607"/>
                </a:cubicBezTo>
                <a:cubicBezTo>
                  <a:pt x="1339" y="1617"/>
                  <a:pt x="1284" y="1621"/>
                  <a:pt x="1227" y="1621"/>
                </a:cubicBezTo>
                <a:cubicBezTo>
                  <a:pt x="1031" y="1621"/>
                  <a:pt x="825" y="1570"/>
                  <a:pt x="652" y="1536"/>
                </a:cubicBezTo>
                <a:cubicBezTo>
                  <a:pt x="496" y="1498"/>
                  <a:pt x="116" y="1449"/>
                  <a:pt x="25" y="1449"/>
                </a:cubicBezTo>
                <a:cubicBezTo>
                  <a:pt x="7" y="1449"/>
                  <a:pt x="0" y="1451"/>
                  <a:pt x="9" y="1455"/>
                </a:cubicBezTo>
                <a:cubicBezTo>
                  <a:pt x="215" y="1536"/>
                  <a:pt x="429" y="1589"/>
                  <a:pt x="643" y="1625"/>
                </a:cubicBezTo>
                <a:cubicBezTo>
                  <a:pt x="819" y="1669"/>
                  <a:pt x="1030" y="1717"/>
                  <a:pt x="1230" y="1717"/>
                </a:cubicBezTo>
                <a:cubicBezTo>
                  <a:pt x="1314" y="1717"/>
                  <a:pt x="1396" y="1709"/>
                  <a:pt x="1473" y="1687"/>
                </a:cubicBezTo>
                <a:cubicBezTo>
                  <a:pt x="1768" y="1991"/>
                  <a:pt x="2080" y="2267"/>
                  <a:pt x="2401" y="2544"/>
                </a:cubicBezTo>
                <a:cubicBezTo>
                  <a:pt x="2169" y="2544"/>
                  <a:pt x="1946" y="2517"/>
                  <a:pt x="1723" y="2455"/>
                </a:cubicBezTo>
                <a:cubicBezTo>
                  <a:pt x="1560" y="2425"/>
                  <a:pt x="1180" y="2377"/>
                  <a:pt x="1093" y="2377"/>
                </a:cubicBezTo>
                <a:cubicBezTo>
                  <a:pt x="1075" y="2377"/>
                  <a:pt x="1070" y="2379"/>
                  <a:pt x="1080" y="2383"/>
                </a:cubicBezTo>
                <a:cubicBezTo>
                  <a:pt x="1286" y="2464"/>
                  <a:pt x="1491" y="2517"/>
                  <a:pt x="1705" y="2553"/>
                </a:cubicBezTo>
                <a:cubicBezTo>
                  <a:pt x="1886" y="2593"/>
                  <a:pt x="2097" y="2643"/>
                  <a:pt x="2300" y="2643"/>
                </a:cubicBezTo>
                <a:cubicBezTo>
                  <a:pt x="2368" y="2643"/>
                  <a:pt x="2435" y="2638"/>
                  <a:pt x="2499" y="2624"/>
                </a:cubicBezTo>
                <a:cubicBezTo>
                  <a:pt x="2874" y="2928"/>
                  <a:pt x="3258" y="3222"/>
                  <a:pt x="3660" y="3499"/>
                </a:cubicBezTo>
                <a:cubicBezTo>
                  <a:pt x="3586" y="3518"/>
                  <a:pt x="3507" y="3526"/>
                  <a:pt x="3427" y="3526"/>
                </a:cubicBezTo>
                <a:cubicBezTo>
                  <a:pt x="3247" y="3526"/>
                  <a:pt x="3059" y="3488"/>
                  <a:pt x="2892" y="3463"/>
                </a:cubicBezTo>
                <a:cubicBezTo>
                  <a:pt x="2739" y="3436"/>
                  <a:pt x="2401" y="3413"/>
                  <a:pt x="2285" y="3413"/>
                </a:cubicBezTo>
                <a:cubicBezTo>
                  <a:pt x="2253" y="3413"/>
                  <a:pt x="2238" y="3415"/>
                  <a:pt x="2249" y="3419"/>
                </a:cubicBezTo>
                <a:cubicBezTo>
                  <a:pt x="2455" y="3490"/>
                  <a:pt x="2669" y="3535"/>
                  <a:pt x="2883" y="3562"/>
                </a:cubicBezTo>
                <a:cubicBezTo>
                  <a:pt x="3046" y="3589"/>
                  <a:pt x="3236" y="3623"/>
                  <a:pt x="3420" y="3623"/>
                </a:cubicBezTo>
                <a:cubicBezTo>
                  <a:pt x="3538" y="3623"/>
                  <a:pt x="3653" y="3609"/>
                  <a:pt x="3758" y="3570"/>
                </a:cubicBezTo>
                <a:lnTo>
                  <a:pt x="3874" y="3651"/>
                </a:lnTo>
                <a:cubicBezTo>
                  <a:pt x="4222" y="3874"/>
                  <a:pt x="4579" y="4097"/>
                  <a:pt x="4945" y="4293"/>
                </a:cubicBezTo>
                <a:cubicBezTo>
                  <a:pt x="4731" y="4356"/>
                  <a:pt x="4499" y="4383"/>
                  <a:pt x="4275" y="4383"/>
                </a:cubicBezTo>
                <a:cubicBezTo>
                  <a:pt x="4079" y="4392"/>
                  <a:pt x="3570" y="4463"/>
                  <a:pt x="3633" y="4472"/>
                </a:cubicBezTo>
                <a:cubicBezTo>
                  <a:pt x="3751" y="4487"/>
                  <a:pt x="3871" y="4493"/>
                  <a:pt x="3992" y="4493"/>
                </a:cubicBezTo>
                <a:cubicBezTo>
                  <a:pt x="4090" y="4493"/>
                  <a:pt x="4188" y="4489"/>
                  <a:pt x="4284" y="4481"/>
                </a:cubicBezTo>
                <a:cubicBezTo>
                  <a:pt x="4525" y="4472"/>
                  <a:pt x="4829" y="4463"/>
                  <a:pt x="5061" y="4356"/>
                </a:cubicBezTo>
                <a:cubicBezTo>
                  <a:pt x="5329" y="4499"/>
                  <a:pt x="5605" y="4624"/>
                  <a:pt x="5882" y="4740"/>
                </a:cubicBezTo>
                <a:cubicBezTo>
                  <a:pt x="5890" y="4743"/>
                  <a:pt x="5898" y="4745"/>
                  <a:pt x="5905" y="4745"/>
                </a:cubicBezTo>
                <a:cubicBezTo>
                  <a:pt x="5952" y="4745"/>
                  <a:pt x="5973" y="4674"/>
                  <a:pt x="5927" y="4650"/>
                </a:cubicBezTo>
                <a:cubicBezTo>
                  <a:pt x="5668" y="4543"/>
                  <a:pt x="5409" y="4427"/>
                  <a:pt x="5159" y="4293"/>
                </a:cubicBezTo>
                <a:cubicBezTo>
                  <a:pt x="5168" y="4276"/>
                  <a:pt x="5168" y="4258"/>
                  <a:pt x="5159" y="4240"/>
                </a:cubicBezTo>
                <a:cubicBezTo>
                  <a:pt x="5016" y="3981"/>
                  <a:pt x="4882" y="3704"/>
                  <a:pt x="4757" y="3437"/>
                </a:cubicBezTo>
                <a:cubicBezTo>
                  <a:pt x="4650" y="3213"/>
                  <a:pt x="4561" y="2981"/>
                  <a:pt x="4472" y="2740"/>
                </a:cubicBezTo>
                <a:lnTo>
                  <a:pt x="4472" y="2740"/>
                </a:lnTo>
                <a:cubicBezTo>
                  <a:pt x="4516" y="2999"/>
                  <a:pt x="4588" y="3258"/>
                  <a:pt x="4686" y="3499"/>
                </a:cubicBezTo>
                <a:cubicBezTo>
                  <a:pt x="4793" y="3749"/>
                  <a:pt x="4918" y="3990"/>
                  <a:pt x="5043" y="4231"/>
                </a:cubicBezTo>
                <a:cubicBezTo>
                  <a:pt x="4695" y="4035"/>
                  <a:pt x="4347" y="3829"/>
                  <a:pt x="4017" y="3615"/>
                </a:cubicBezTo>
                <a:cubicBezTo>
                  <a:pt x="3936" y="3562"/>
                  <a:pt x="3856" y="3508"/>
                  <a:pt x="3776" y="3454"/>
                </a:cubicBezTo>
                <a:cubicBezTo>
                  <a:pt x="3704" y="3187"/>
                  <a:pt x="3624" y="2910"/>
                  <a:pt x="3561" y="2642"/>
                </a:cubicBezTo>
                <a:cubicBezTo>
                  <a:pt x="3508" y="2392"/>
                  <a:pt x="3419" y="2098"/>
                  <a:pt x="3383" y="1848"/>
                </a:cubicBezTo>
                <a:lnTo>
                  <a:pt x="3383" y="1848"/>
                </a:lnTo>
                <a:cubicBezTo>
                  <a:pt x="3401" y="2116"/>
                  <a:pt x="3437" y="2383"/>
                  <a:pt x="3481" y="2642"/>
                </a:cubicBezTo>
                <a:cubicBezTo>
                  <a:pt x="3535" y="2865"/>
                  <a:pt x="3588" y="3151"/>
                  <a:pt x="3651" y="3374"/>
                </a:cubicBezTo>
                <a:cubicBezTo>
                  <a:pt x="3294" y="3124"/>
                  <a:pt x="2946" y="2865"/>
                  <a:pt x="2606" y="2589"/>
                </a:cubicBezTo>
                <a:cubicBezTo>
                  <a:pt x="2615" y="2571"/>
                  <a:pt x="2615" y="2553"/>
                  <a:pt x="2606" y="2544"/>
                </a:cubicBezTo>
                <a:cubicBezTo>
                  <a:pt x="2544" y="2259"/>
                  <a:pt x="2473" y="1964"/>
                  <a:pt x="2428" y="1678"/>
                </a:cubicBezTo>
                <a:cubicBezTo>
                  <a:pt x="2383" y="1428"/>
                  <a:pt x="2339" y="1179"/>
                  <a:pt x="2321" y="920"/>
                </a:cubicBezTo>
                <a:cubicBezTo>
                  <a:pt x="2294" y="1179"/>
                  <a:pt x="2294" y="1428"/>
                  <a:pt x="2321" y="1678"/>
                </a:cubicBezTo>
                <a:cubicBezTo>
                  <a:pt x="2374" y="1955"/>
                  <a:pt x="2437" y="2232"/>
                  <a:pt x="2490" y="2499"/>
                </a:cubicBezTo>
                <a:cubicBezTo>
                  <a:pt x="2160" y="2223"/>
                  <a:pt x="1839" y="1928"/>
                  <a:pt x="1536" y="1616"/>
                </a:cubicBezTo>
                <a:cubicBezTo>
                  <a:pt x="1464" y="1312"/>
                  <a:pt x="1393" y="1000"/>
                  <a:pt x="1339" y="679"/>
                </a:cubicBezTo>
                <a:cubicBezTo>
                  <a:pt x="1303" y="456"/>
                  <a:pt x="1268" y="224"/>
                  <a:pt x="1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0" name="Google Shape;2560;p23"/>
          <p:cNvSpPr/>
          <p:nvPr/>
        </p:nvSpPr>
        <p:spPr>
          <a:xfrm rot="-7840361">
            <a:off x="10962439" y="2100807"/>
            <a:ext cx="130448" cy="200341"/>
          </a:xfrm>
          <a:custGeom>
            <a:avLst/>
            <a:gdLst/>
            <a:ahLst/>
            <a:cxnLst/>
            <a:rect l="l" t="t" r="r" b="b"/>
            <a:pathLst>
              <a:path w="1215" h="1866" extrusionOk="0">
                <a:moveTo>
                  <a:pt x="420" y="205"/>
                </a:moveTo>
                <a:cubicBezTo>
                  <a:pt x="0" y="402"/>
                  <a:pt x="277" y="1187"/>
                  <a:pt x="607" y="1865"/>
                </a:cubicBezTo>
                <a:cubicBezTo>
                  <a:pt x="822" y="1749"/>
                  <a:pt x="1027" y="1615"/>
                  <a:pt x="1214" y="1455"/>
                </a:cubicBezTo>
                <a:cubicBezTo>
                  <a:pt x="1107" y="705"/>
                  <a:pt x="857" y="0"/>
                  <a:pt x="420" y="20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1" name="Google Shape;2561;p23"/>
          <p:cNvSpPr/>
          <p:nvPr/>
        </p:nvSpPr>
        <p:spPr>
          <a:xfrm rot="-7840361">
            <a:off x="10912424" y="2217728"/>
            <a:ext cx="409273" cy="468645"/>
          </a:xfrm>
          <a:custGeom>
            <a:avLst/>
            <a:gdLst/>
            <a:ahLst/>
            <a:cxnLst/>
            <a:rect l="l" t="t" r="r" b="b"/>
            <a:pathLst>
              <a:path w="3812" h="4365" extrusionOk="0">
                <a:moveTo>
                  <a:pt x="1" y="2579"/>
                </a:moveTo>
                <a:cubicBezTo>
                  <a:pt x="108" y="2865"/>
                  <a:pt x="269" y="3124"/>
                  <a:pt x="465" y="3356"/>
                </a:cubicBezTo>
                <a:cubicBezTo>
                  <a:pt x="1125" y="3454"/>
                  <a:pt x="2071" y="3338"/>
                  <a:pt x="2455" y="3186"/>
                </a:cubicBezTo>
                <a:lnTo>
                  <a:pt x="2482" y="3186"/>
                </a:lnTo>
                <a:cubicBezTo>
                  <a:pt x="2777" y="3481"/>
                  <a:pt x="3089" y="3766"/>
                  <a:pt x="3410" y="4034"/>
                </a:cubicBezTo>
                <a:lnTo>
                  <a:pt x="3383" y="4034"/>
                </a:lnTo>
                <a:cubicBezTo>
                  <a:pt x="2794" y="3793"/>
                  <a:pt x="1134" y="3168"/>
                  <a:pt x="849" y="3731"/>
                </a:cubicBezTo>
                <a:cubicBezTo>
                  <a:pt x="1295" y="4088"/>
                  <a:pt x="1839" y="4302"/>
                  <a:pt x="2411" y="4364"/>
                </a:cubicBezTo>
                <a:cubicBezTo>
                  <a:pt x="2884" y="4329"/>
                  <a:pt x="3330" y="4239"/>
                  <a:pt x="3544" y="4150"/>
                </a:cubicBezTo>
                <a:cubicBezTo>
                  <a:pt x="3580" y="4177"/>
                  <a:pt x="3615" y="4204"/>
                  <a:pt x="3660" y="4239"/>
                </a:cubicBezTo>
                <a:lnTo>
                  <a:pt x="3767" y="4204"/>
                </a:lnTo>
                <a:cubicBezTo>
                  <a:pt x="3714" y="4159"/>
                  <a:pt x="3660" y="4123"/>
                  <a:pt x="3607" y="4079"/>
                </a:cubicBezTo>
                <a:cubicBezTo>
                  <a:pt x="3615" y="4061"/>
                  <a:pt x="3615" y="4052"/>
                  <a:pt x="3607" y="4034"/>
                </a:cubicBezTo>
                <a:cubicBezTo>
                  <a:pt x="3598" y="4007"/>
                  <a:pt x="3598" y="3981"/>
                  <a:pt x="3589" y="3954"/>
                </a:cubicBezTo>
                <a:cubicBezTo>
                  <a:pt x="3785" y="3222"/>
                  <a:pt x="3812" y="1107"/>
                  <a:pt x="3062" y="1357"/>
                </a:cubicBezTo>
                <a:cubicBezTo>
                  <a:pt x="2375" y="1589"/>
                  <a:pt x="3205" y="3436"/>
                  <a:pt x="3464" y="3963"/>
                </a:cubicBezTo>
                <a:cubicBezTo>
                  <a:pt x="3142" y="3695"/>
                  <a:pt x="2839" y="3400"/>
                  <a:pt x="2545" y="3115"/>
                </a:cubicBezTo>
                <a:lnTo>
                  <a:pt x="2527" y="3052"/>
                </a:lnTo>
                <a:cubicBezTo>
                  <a:pt x="2750" y="2401"/>
                  <a:pt x="2803" y="116"/>
                  <a:pt x="2027" y="384"/>
                </a:cubicBezTo>
                <a:cubicBezTo>
                  <a:pt x="1357" y="607"/>
                  <a:pt x="2125" y="2356"/>
                  <a:pt x="2402" y="2936"/>
                </a:cubicBezTo>
                <a:cubicBezTo>
                  <a:pt x="2402" y="2954"/>
                  <a:pt x="2402" y="2963"/>
                  <a:pt x="2411" y="2981"/>
                </a:cubicBezTo>
                <a:cubicBezTo>
                  <a:pt x="2259" y="2820"/>
                  <a:pt x="2036" y="2579"/>
                  <a:pt x="1822" y="2356"/>
                </a:cubicBezTo>
                <a:cubicBezTo>
                  <a:pt x="1670" y="1678"/>
                  <a:pt x="795" y="0"/>
                  <a:pt x="242" y="223"/>
                </a:cubicBezTo>
                <a:cubicBezTo>
                  <a:pt x="162" y="357"/>
                  <a:pt x="90" y="500"/>
                  <a:pt x="37" y="643"/>
                </a:cubicBezTo>
                <a:cubicBezTo>
                  <a:pt x="162" y="1366"/>
                  <a:pt x="1848" y="2499"/>
                  <a:pt x="1848" y="2499"/>
                </a:cubicBezTo>
                <a:lnTo>
                  <a:pt x="1848" y="2499"/>
                </a:lnTo>
                <a:cubicBezTo>
                  <a:pt x="2018" y="2695"/>
                  <a:pt x="2188" y="2892"/>
                  <a:pt x="2375" y="3079"/>
                </a:cubicBezTo>
                <a:cubicBezTo>
                  <a:pt x="1902" y="2874"/>
                  <a:pt x="554" y="2347"/>
                  <a:pt x="1" y="2579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2" name="Google Shape;2562;p23"/>
          <p:cNvSpPr/>
          <p:nvPr/>
        </p:nvSpPr>
        <p:spPr>
          <a:xfrm rot="-7840361">
            <a:off x="10973826" y="2093392"/>
            <a:ext cx="37471" cy="39403"/>
          </a:xfrm>
          <a:custGeom>
            <a:avLst/>
            <a:gdLst/>
            <a:ahLst/>
            <a:cxnLst/>
            <a:rect l="l" t="t" r="r" b="b"/>
            <a:pathLst>
              <a:path w="349" h="367" extrusionOk="0">
                <a:moveTo>
                  <a:pt x="179" y="54"/>
                </a:moveTo>
                <a:cubicBezTo>
                  <a:pt x="72" y="116"/>
                  <a:pt x="1" y="241"/>
                  <a:pt x="1" y="366"/>
                </a:cubicBezTo>
                <a:cubicBezTo>
                  <a:pt x="126" y="250"/>
                  <a:pt x="242" y="134"/>
                  <a:pt x="349" y="0"/>
                </a:cubicBezTo>
                <a:cubicBezTo>
                  <a:pt x="286" y="0"/>
                  <a:pt x="224" y="18"/>
                  <a:pt x="179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3" name="Google Shape;2563;p23"/>
          <p:cNvSpPr/>
          <p:nvPr/>
        </p:nvSpPr>
        <p:spPr>
          <a:xfrm rot="-3422581">
            <a:off x="10769028" y="3308664"/>
            <a:ext cx="330481" cy="301891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4" name="Google Shape;2564;p23"/>
          <p:cNvSpPr/>
          <p:nvPr/>
        </p:nvSpPr>
        <p:spPr>
          <a:xfrm rot="-3422581">
            <a:off x="10772152" y="3260247"/>
            <a:ext cx="419875" cy="337491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5" name="Google Shape;2565;p23"/>
          <p:cNvSpPr/>
          <p:nvPr/>
        </p:nvSpPr>
        <p:spPr>
          <a:xfrm rot="-3422581">
            <a:off x="10761773" y="3367226"/>
            <a:ext cx="214467" cy="238409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6" name="Google Shape;2566;p23"/>
          <p:cNvSpPr/>
          <p:nvPr/>
        </p:nvSpPr>
        <p:spPr>
          <a:xfrm rot="-3422581">
            <a:off x="10771933" y="3305745"/>
            <a:ext cx="327016" cy="305120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7" name="Google Shape;2567;p23"/>
          <p:cNvSpPr/>
          <p:nvPr/>
        </p:nvSpPr>
        <p:spPr>
          <a:xfrm rot="-7115392">
            <a:off x="1443806" y="5920974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8" name="Google Shape;2568;p23"/>
          <p:cNvSpPr/>
          <p:nvPr/>
        </p:nvSpPr>
        <p:spPr>
          <a:xfrm rot="-7115392">
            <a:off x="1450570" y="5924025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9" name="Google Shape;2569;p23"/>
          <p:cNvSpPr/>
          <p:nvPr/>
        </p:nvSpPr>
        <p:spPr>
          <a:xfrm rot="-7115392">
            <a:off x="1489791" y="5936613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0" name="Google Shape;2570;p23"/>
          <p:cNvSpPr/>
          <p:nvPr/>
        </p:nvSpPr>
        <p:spPr>
          <a:xfrm rot="-7115392">
            <a:off x="1361233" y="5752970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1" name="Google Shape;2571;p23"/>
          <p:cNvSpPr/>
          <p:nvPr/>
        </p:nvSpPr>
        <p:spPr>
          <a:xfrm rot="-7115392">
            <a:off x="1353021" y="5751158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2" name="Google Shape;2572;p23"/>
          <p:cNvSpPr/>
          <p:nvPr/>
        </p:nvSpPr>
        <p:spPr>
          <a:xfrm rot="-7115392">
            <a:off x="1405496" y="5767365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3" name="Google Shape;2573;p23"/>
          <p:cNvSpPr/>
          <p:nvPr/>
        </p:nvSpPr>
        <p:spPr>
          <a:xfrm rot="-7115392">
            <a:off x="1103752" y="5761384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4" name="Google Shape;2574;p23"/>
          <p:cNvSpPr/>
          <p:nvPr/>
        </p:nvSpPr>
        <p:spPr>
          <a:xfrm rot="-7115392">
            <a:off x="1286932" y="5813881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5" name="Google Shape;2575;p23"/>
          <p:cNvSpPr/>
          <p:nvPr/>
        </p:nvSpPr>
        <p:spPr>
          <a:xfrm rot="-7115392">
            <a:off x="664727" y="51047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6" name="Google Shape;2576;p23"/>
          <p:cNvSpPr/>
          <p:nvPr/>
        </p:nvSpPr>
        <p:spPr>
          <a:xfrm rot="-7115392">
            <a:off x="676546" y="5189720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7" name="Google Shape;2577;p23"/>
          <p:cNvSpPr/>
          <p:nvPr/>
        </p:nvSpPr>
        <p:spPr>
          <a:xfrm rot="-7115392">
            <a:off x="751222" y="5069756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8" name="Google Shape;2578;p23"/>
          <p:cNvSpPr/>
          <p:nvPr/>
        </p:nvSpPr>
        <p:spPr>
          <a:xfrm rot="-7115392">
            <a:off x="670205" y="5087965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9" name="Google Shape;2579;p23"/>
          <p:cNvSpPr/>
          <p:nvPr/>
        </p:nvSpPr>
        <p:spPr>
          <a:xfrm rot="-7115392">
            <a:off x="1256785" y="5205325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0" name="Google Shape;2580;p23"/>
          <p:cNvSpPr/>
          <p:nvPr/>
        </p:nvSpPr>
        <p:spPr>
          <a:xfrm rot="-7115392">
            <a:off x="1022511" y="5168631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1" name="Google Shape;2581;p23"/>
          <p:cNvSpPr/>
          <p:nvPr/>
        </p:nvSpPr>
        <p:spPr>
          <a:xfrm rot="-7115392">
            <a:off x="1229258" y="5028552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2" name="Google Shape;2582;p23"/>
          <p:cNvSpPr/>
          <p:nvPr/>
        </p:nvSpPr>
        <p:spPr>
          <a:xfrm rot="-7115392">
            <a:off x="1180346" y="5337658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3" name="Google Shape;2583;p23"/>
          <p:cNvSpPr/>
          <p:nvPr/>
        </p:nvSpPr>
        <p:spPr>
          <a:xfrm rot="-7115392">
            <a:off x="946045" y="5301267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4" name="Google Shape;2584;p23"/>
          <p:cNvSpPr/>
          <p:nvPr/>
        </p:nvSpPr>
        <p:spPr>
          <a:xfrm rot="-7115392">
            <a:off x="1101652" y="5461540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5" name="Google Shape;2585;p23"/>
          <p:cNvSpPr/>
          <p:nvPr/>
        </p:nvSpPr>
        <p:spPr>
          <a:xfrm rot="-7115392">
            <a:off x="869542" y="5477106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6" name="Google Shape;2586;p23"/>
          <p:cNvSpPr/>
          <p:nvPr/>
        </p:nvSpPr>
        <p:spPr>
          <a:xfrm rot="-7115392">
            <a:off x="1038108" y="5590935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7" name="Google Shape;2587;p23"/>
          <p:cNvSpPr/>
          <p:nvPr/>
        </p:nvSpPr>
        <p:spPr>
          <a:xfrm rot="-7115392">
            <a:off x="807527" y="5651908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8" name="Google Shape;2588;p23"/>
          <p:cNvSpPr/>
          <p:nvPr/>
        </p:nvSpPr>
        <p:spPr>
          <a:xfrm rot="-7115392">
            <a:off x="1197303" y="5491491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89" name="Google Shape;2589;p23"/>
          <p:cNvSpPr/>
          <p:nvPr/>
        </p:nvSpPr>
        <p:spPr>
          <a:xfrm rot="-7115392">
            <a:off x="1071304" y="5065268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0" name="Google Shape;2590;p23"/>
          <p:cNvSpPr/>
          <p:nvPr/>
        </p:nvSpPr>
        <p:spPr>
          <a:xfrm rot="-7115392">
            <a:off x="1219663" y="5657801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1" name="Google Shape;2591;p23"/>
          <p:cNvSpPr/>
          <p:nvPr/>
        </p:nvSpPr>
        <p:spPr>
          <a:xfrm rot="-7115392">
            <a:off x="1273129" y="5051802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2" name="Google Shape;2592;p23"/>
          <p:cNvSpPr/>
          <p:nvPr/>
        </p:nvSpPr>
        <p:spPr>
          <a:xfrm rot="-7115392">
            <a:off x="1297453" y="5201386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3" name="Google Shape;2593;p23"/>
          <p:cNvSpPr/>
          <p:nvPr/>
        </p:nvSpPr>
        <p:spPr>
          <a:xfrm rot="-7115392">
            <a:off x="1047119" y="5180883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4" name="Google Shape;2594;p23"/>
          <p:cNvSpPr/>
          <p:nvPr/>
        </p:nvSpPr>
        <p:spPr>
          <a:xfrm rot="-7115392">
            <a:off x="1221559" y="5332781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5" name="Google Shape;2595;p23"/>
          <p:cNvSpPr/>
          <p:nvPr/>
        </p:nvSpPr>
        <p:spPr>
          <a:xfrm rot="-7115392">
            <a:off x="971017" y="5314058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6" name="Google Shape;2596;p23"/>
          <p:cNvSpPr/>
          <p:nvPr/>
        </p:nvSpPr>
        <p:spPr>
          <a:xfrm rot="-7115392">
            <a:off x="1147730" y="546618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7" name="Google Shape;2597;p23"/>
          <p:cNvSpPr/>
          <p:nvPr/>
        </p:nvSpPr>
        <p:spPr>
          <a:xfrm rot="-7115392">
            <a:off x="886233" y="548411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8" name="Google Shape;2598;p23"/>
          <p:cNvSpPr/>
          <p:nvPr/>
        </p:nvSpPr>
        <p:spPr>
          <a:xfrm rot="-7115392">
            <a:off x="1084476" y="5603225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99" name="Google Shape;2599;p23"/>
          <p:cNvSpPr/>
          <p:nvPr/>
        </p:nvSpPr>
        <p:spPr>
          <a:xfrm rot="-7115392">
            <a:off x="815715" y="5658277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0" name="Google Shape;2600;p23"/>
          <p:cNvSpPr/>
          <p:nvPr/>
        </p:nvSpPr>
        <p:spPr>
          <a:xfrm rot="-7115392">
            <a:off x="880037" y="5247026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1" name="Google Shape;2601;p23"/>
          <p:cNvSpPr/>
          <p:nvPr/>
        </p:nvSpPr>
        <p:spPr>
          <a:xfrm rot="10800000">
            <a:off x="2447471" y="5635594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2" name="Google Shape;2602;p23"/>
          <p:cNvSpPr/>
          <p:nvPr/>
        </p:nvSpPr>
        <p:spPr>
          <a:xfrm rot="10800000">
            <a:off x="2454098" y="5661459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3" name="Google Shape;2603;p23"/>
          <p:cNvSpPr/>
          <p:nvPr/>
        </p:nvSpPr>
        <p:spPr>
          <a:xfrm rot="10800000">
            <a:off x="2469654" y="5637986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4" name="Google Shape;2604;p23"/>
          <p:cNvSpPr/>
          <p:nvPr/>
        </p:nvSpPr>
        <p:spPr>
          <a:xfrm rot="10800000">
            <a:off x="2472140" y="5633109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5" name="Google Shape;2605;p23"/>
          <p:cNvSpPr/>
          <p:nvPr/>
        </p:nvSpPr>
        <p:spPr>
          <a:xfrm rot="10800000">
            <a:off x="1968560" y="5794468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6" name="Google Shape;2606;p23"/>
          <p:cNvSpPr/>
          <p:nvPr/>
        </p:nvSpPr>
        <p:spPr>
          <a:xfrm rot="10800000">
            <a:off x="2009612" y="5780936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7" name="Google Shape;2607;p23"/>
          <p:cNvSpPr/>
          <p:nvPr/>
        </p:nvSpPr>
        <p:spPr>
          <a:xfrm rot="10800000">
            <a:off x="1972610" y="5794007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8" name="Google Shape;2608;p23"/>
          <p:cNvSpPr/>
          <p:nvPr/>
        </p:nvSpPr>
        <p:spPr>
          <a:xfrm rot="10800000">
            <a:off x="1893358" y="5850615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09" name="Google Shape;2609;p23"/>
          <p:cNvSpPr/>
          <p:nvPr/>
        </p:nvSpPr>
        <p:spPr>
          <a:xfrm rot="10800000">
            <a:off x="1802417" y="5506729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0" name="Google Shape;2610;p23"/>
          <p:cNvSpPr/>
          <p:nvPr/>
        </p:nvSpPr>
        <p:spPr>
          <a:xfrm rot="10800000">
            <a:off x="1772233" y="5421487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1" name="Google Shape;2611;p23"/>
          <p:cNvSpPr/>
          <p:nvPr/>
        </p:nvSpPr>
        <p:spPr>
          <a:xfrm rot="10800000">
            <a:off x="1968565" y="5428483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2" name="Google Shape;2612;p23"/>
          <p:cNvSpPr/>
          <p:nvPr/>
        </p:nvSpPr>
        <p:spPr>
          <a:xfrm rot="10800000">
            <a:off x="2211655" y="5677197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3" name="Google Shape;2613;p23"/>
          <p:cNvSpPr/>
          <p:nvPr/>
        </p:nvSpPr>
        <p:spPr>
          <a:xfrm rot="10800000">
            <a:off x="2100004" y="5505987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4" name="Google Shape;2614;p23"/>
          <p:cNvSpPr/>
          <p:nvPr/>
        </p:nvSpPr>
        <p:spPr>
          <a:xfrm rot="10800000">
            <a:off x="2164898" y="555385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5" name="Google Shape;2615;p23"/>
          <p:cNvSpPr/>
          <p:nvPr/>
        </p:nvSpPr>
        <p:spPr>
          <a:xfrm rot="10800000">
            <a:off x="2262650" y="5721839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6" name="Google Shape;2616;p23"/>
          <p:cNvSpPr/>
          <p:nvPr/>
        </p:nvSpPr>
        <p:spPr>
          <a:xfrm rot="10800000">
            <a:off x="2019467" y="5474229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7" name="Google Shape;2617;p23"/>
          <p:cNvSpPr/>
          <p:nvPr/>
        </p:nvSpPr>
        <p:spPr>
          <a:xfrm rot="10800000">
            <a:off x="1797639" y="546649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8" name="Google Shape;2618;p23"/>
          <p:cNvSpPr/>
          <p:nvPr/>
        </p:nvSpPr>
        <p:spPr>
          <a:xfrm rot="10800000">
            <a:off x="1776282" y="542111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19" name="Google Shape;2619;p23"/>
          <p:cNvSpPr/>
          <p:nvPr/>
        </p:nvSpPr>
        <p:spPr>
          <a:xfrm rot="10800000">
            <a:off x="1972615" y="5427378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0" name="Google Shape;2620;p23"/>
          <p:cNvSpPr/>
          <p:nvPr/>
        </p:nvSpPr>
        <p:spPr>
          <a:xfrm rot="10800000">
            <a:off x="2211655" y="5677105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1" name="Google Shape;2621;p23"/>
          <p:cNvSpPr/>
          <p:nvPr/>
        </p:nvSpPr>
        <p:spPr>
          <a:xfrm rot="10800000">
            <a:off x="2106540" y="550479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2" name="Google Shape;2622;p23"/>
          <p:cNvSpPr/>
          <p:nvPr/>
        </p:nvSpPr>
        <p:spPr>
          <a:xfrm rot="10800000">
            <a:off x="1797641" y="5412926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3" name="Google Shape;2623;p23"/>
          <p:cNvSpPr/>
          <p:nvPr/>
        </p:nvSpPr>
        <p:spPr>
          <a:xfrm rot="10800000">
            <a:off x="2052328" y="542111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4" name="Google Shape;2624;p23"/>
          <p:cNvSpPr/>
          <p:nvPr/>
        </p:nvSpPr>
        <p:spPr>
          <a:xfrm rot="10800000">
            <a:off x="2332421" y="571548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5" name="Google Shape;2625;p23"/>
          <p:cNvSpPr/>
          <p:nvPr/>
        </p:nvSpPr>
        <p:spPr>
          <a:xfrm rot="10800000">
            <a:off x="2189475" y="5498346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6" name="Google Shape;2626;p23"/>
          <p:cNvSpPr/>
          <p:nvPr/>
        </p:nvSpPr>
        <p:spPr>
          <a:xfrm rot="2247870">
            <a:off x="1055047" y="4347540"/>
            <a:ext cx="217296" cy="352209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7" name="Google Shape;2627;p23"/>
          <p:cNvSpPr/>
          <p:nvPr/>
        </p:nvSpPr>
        <p:spPr>
          <a:xfrm rot="2247870">
            <a:off x="1023131" y="4333378"/>
            <a:ext cx="204616" cy="468852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8" name="Google Shape;2628;p23"/>
          <p:cNvSpPr/>
          <p:nvPr/>
        </p:nvSpPr>
        <p:spPr>
          <a:xfrm rot="2247870">
            <a:off x="1088534" y="4344365"/>
            <a:ext cx="173743" cy="258723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29" name="Google Shape;2629;p23"/>
          <p:cNvSpPr/>
          <p:nvPr/>
        </p:nvSpPr>
        <p:spPr>
          <a:xfrm rot="2247870">
            <a:off x="1057269" y="4343080"/>
            <a:ext cx="209577" cy="355045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0" name="Google Shape;2630;p23"/>
          <p:cNvSpPr/>
          <p:nvPr/>
        </p:nvSpPr>
        <p:spPr>
          <a:xfrm rot="2247870">
            <a:off x="685219" y="4448133"/>
            <a:ext cx="405608" cy="27187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1" name="Google Shape;2631;p23"/>
          <p:cNvSpPr/>
          <p:nvPr/>
        </p:nvSpPr>
        <p:spPr>
          <a:xfrm rot="2247870">
            <a:off x="675598" y="4489062"/>
            <a:ext cx="514532" cy="258801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2" name="Google Shape;2632;p23"/>
          <p:cNvSpPr/>
          <p:nvPr/>
        </p:nvSpPr>
        <p:spPr>
          <a:xfrm rot="2247870">
            <a:off x="713078" y="4402281"/>
            <a:ext cx="240451" cy="234859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3" name="Google Shape;2633;p23"/>
          <p:cNvSpPr/>
          <p:nvPr/>
        </p:nvSpPr>
        <p:spPr>
          <a:xfrm rot="2247870">
            <a:off x="687031" y="4447566"/>
            <a:ext cx="403560" cy="274317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rgbClr val="FFECC6"/>
        </a:solidFill>
        <a:effectLst/>
      </p:bgPr>
    </p:bg>
    <p:spTree>
      <p:nvGrpSpPr>
        <p:cNvPr id="1" name="Shape 2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5" name="Google Shape;2635;p24"/>
          <p:cNvSpPr/>
          <p:nvPr/>
        </p:nvSpPr>
        <p:spPr>
          <a:xfrm>
            <a:off x="216200" y="-143073"/>
            <a:ext cx="11759611" cy="6774944"/>
          </a:xfrm>
          <a:custGeom>
            <a:avLst/>
            <a:gdLst/>
            <a:ahLst/>
            <a:cxnLst/>
            <a:rect l="l" t="t" r="r" b="b"/>
            <a:pathLst>
              <a:path w="269654" h="155353" extrusionOk="0">
                <a:moveTo>
                  <a:pt x="1394" y="0"/>
                </a:moveTo>
                <a:cubicBezTo>
                  <a:pt x="2537" y="2298"/>
                  <a:pt x="3227" y="5358"/>
                  <a:pt x="3227" y="8739"/>
                </a:cubicBezTo>
                <a:cubicBezTo>
                  <a:pt x="3227" y="13323"/>
                  <a:pt x="1941" y="17348"/>
                  <a:pt x="1" y="19622"/>
                </a:cubicBezTo>
                <a:lnTo>
                  <a:pt x="1" y="152769"/>
                </a:lnTo>
                <a:cubicBezTo>
                  <a:pt x="1" y="154138"/>
                  <a:pt x="1072" y="155257"/>
                  <a:pt x="2394" y="155257"/>
                </a:cubicBezTo>
                <a:lnTo>
                  <a:pt x="51245" y="155257"/>
                </a:lnTo>
                <a:cubicBezTo>
                  <a:pt x="51459" y="155317"/>
                  <a:pt x="51686" y="155353"/>
                  <a:pt x="51912" y="155353"/>
                </a:cubicBezTo>
                <a:lnTo>
                  <a:pt x="267260" y="155353"/>
                </a:lnTo>
                <a:cubicBezTo>
                  <a:pt x="268582" y="155353"/>
                  <a:pt x="269653" y="154233"/>
                  <a:pt x="269653" y="152864"/>
                </a:cubicBezTo>
                <a:lnTo>
                  <a:pt x="269653" y="20038"/>
                </a:lnTo>
                <a:cubicBezTo>
                  <a:pt x="267558" y="17860"/>
                  <a:pt x="266129" y="13657"/>
                  <a:pt x="266129" y="8835"/>
                </a:cubicBezTo>
                <a:cubicBezTo>
                  <a:pt x="266129" y="5406"/>
                  <a:pt x="266844" y="2298"/>
                  <a:pt x="268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6" name="Google Shape;2636;p24"/>
          <p:cNvSpPr/>
          <p:nvPr/>
        </p:nvSpPr>
        <p:spPr>
          <a:xfrm>
            <a:off x="219341" y="-143073"/>
            <a:ext cx="11752852" cy="882711"/>
          </a:xfrm>
          <a:custGeom>
            <a:avLst/>
            <a:gdLst/>
            <a:ahLst/>
            <a:cxnLst/>
            <a:rect l="l" t="t" r="r" b="b"/>
            <a:pathLst>
              <a:path w="269499" h="20241" extrusionOk="0">
                <a:moveTo>
                  <a:pt x="1405" y="0"/>
                </a:moveTo>
                <a:cubicBezTo>
                  <a:pt x="2524" y="2250"/>
                  <a:pt x="3239" y="5334"/>
                  <a:pt x="3239" y="8739"/>
                </a:cubicBezTo>
                <a:cubicBezTo>
                  <a:pt x="3239" y="13395"/>
                  <a:pt x="1881" y="17431"/>
                  <a:pt x="0" y="19622"/>
                </a:cubicBezTo>
                <a:lnTo>
                  <a:pt x="49828" y="19622"/>
                </a:lnTo>
                <a:cubicBezTo>
                  <a:pt x="49649" y="19836"/>
                  <a:pt x="49482" y="20050"/>
                  <a:pt x="49292" y="20241"/>
                </a:cubicBezTo>
                <a:lnTo>
                  <a:pt x="269498" y="20241"/>
                </a:lnTo>
                <a:lnTo>
                  <a:pt x="269498" y="20074"/>
                </a:lnTo>
                <a:cubicBezTo>
                  <a:pt x="267486" y="17848"/>
                  <a:pt x="265974" y="13776"/>
                  <a:pt x="265974" y="9085"/>
                </a:cubicBezTo>
                <a:cubicBezTo>
                  <a:pt x="265974" y="5632"/>
                  <a:pt x="266593" y="2477"/>
                  <a:pt x="267867" y="0"/>
                </a:cubicBezTo>
                <a:close/>
              </a:path>
            </a:pathLst>
          </a:custGeom>
          <a:solidFill>
            <a:srgbClr val="272425">
              <a:alpha val="2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7" name="Google Shape;2637;p24"/>
          <p:cNvSpPr/>
          <p:nvPr/>
        </p:nvSpPr>
        <p:spPr>
          <a:xfrm>
            <a:off x="474763" y="292545"/>
            <a:ext cx="10988543" cy="6090616"/>
          </a:xfrm>
          <a:custGeom>
            <a:avLst/>
            <a:gdLst/>
            <a:ahLst/>
            <a:cxnLst/>
            <a:rect l="l" t="t" r="r" b="b"/>
            <a:pathLst>
              <a:path w="251973" h="139661" extrusionOk="0">
                <a:moveTo>
                  <a:pt x="1" y="1"/>
                </a:moveTo>
                <a:lnTo>
                  <a:pt x="1" y="139661"/>
                </a:lnTo>
                <a:lnTo>
                  <a:pt x="251973" y="139661"/>
                </a:lnTo>
                <a:lnTo>
                  <a:pt x="251973" y="1"/>
                </a:lnTo>
                <a:close/>
              </a:path>
            </a:pathLst>
          </a:custGeom>
          <a:solidFill>
            <a:srgbClr val="272425">
              <a:alpha val="2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38" name="Google Shape;2638;p24"/>
          <p:cNvSpPr/>
          <p:nvPr/>
        </p:nvSpPr>
        <p:spPr>
          <a:xfrm>
            <a:off x="629535" y="287881"/>
            <a:ext cx="10932940" cy="5944697"/>
          </a:xfrm>
          <a:custGeom>
            <a:avLst/>
            <a:gdLst/>
            <a:ahLst/>
            <a:cxnLst/>
            <a:rect l="l" t="t" r="r" b="b"/>
            <a:pathLst>
              <a:path w="250698" h="136315" extrusionOk="0">
                <a:moveTo>
                  <a:pt x="0" y="0"/>
                </a:moveTo>
                <a:lnTo>
                  <a:pt x="0" y="136315"/>
                </a:lnTo>
                <a:lnTo>
                  <a:pt x="250698" y="136315"/>
                </a:lnTo>
                <a:lnTo>
                  <a:pt x="2506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2639" name="Google Shape;2639;p24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624584" y="298367"/>
            <a:ext cx="10942832" cy="5923699"/>
          </a:xfrm>
          <a:prstGeom prst="rect">
            <a:avLst/>
          </a:prstGeom>
          <a:noFill/>
          <a:ln>
            <a:noFill/>
          </a:ln>
        </p:spPr>
      </p:pic>
      <p:sp>
        <p:nvSpPr>
          <p:cNvPr id="2640" name="Google Shape;2640;p24"/>
          <p:cNvSpPr/>
          <p:nvPr/>
        </p:nvSpPr>
        <p:spPr>
          <a:xfrm>
            <a:off x="2059187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22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00"/>
                  <a:pt x="3859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1" name="Google Shape;2641;p24"/>
          <p:cNvSpPr/>
          <p:nvPr/>
        </p:nvSpPr>
        <p:spPr>
          <a:xfrm>
            <a:off x="2059187" y="370434"/>
            <a:ext cx="190619" cy="166197"/>
          </a:xfrm>
          <a:custGeom>
            <a:avLst/>
            <a:gdLst/>
            <a:ahLst/>
            <a:cxnLst/>
            <a:rect l="l" t="t" r="r" b="b"/>
            <a:pathLst>
              <a:path w="4371" h="3811" extrusionOk="0">
                <a:moveTo>
                  <a:pt x="1144" y="0"/>
                </a:moveTo>
                <a:cubicBezTo>
                  <a:pt x="513" y="0"/>
                  <a:pt x="13" y="512"/>
                  <a:pt x="1" y="1132"/>
                </a:cubicBezTo>
                <a:lnTo>
                  <a:pt x="1" y="2679"/>
                </a:lnTo>
                <a:cubicBezTo>
                  <a:pt x="13" y="3310"/>
                  <a:pt x="513" y="3810"/>
                  <a:pt x="1144" y="3810"/>
                </a:cubicBezTo>
                <a:lnTo>
                  <a:pt x="3228" y="3810"/>
                </a:lnTo>
                <a:cubicBezTo>
                  <a:pt x="3859" y="3810"/>
                  <a:pt x="4359" y="3310"/>
                  <a:pt x="4371" y="2679"/>
                </a:cubicBezTo>
                <a:lnTo>
                  <a:pt x="4371" y="1132"/>
                </a:lnTo>
                <a:cubicBezTo>
                  <a:pt x="4359" y="512"/>
                  <a:pt x="3859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2" name="Google Shape;2642;p24"/>
          <p:cNvSpPr/>
          <p:nvPr/>
        </p:nvSpPr>
        <p:spPr>
          <a:xfrm>
            <a:off x="2101035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15" y="0"/>
                </a:moveTo>
                <a:cubicBezTo>
                  <a:pt x="917" y="0"/>
                  <a:pt x="631" y="119"/>
                  <a:pt x="405" y="310"/>
                </a:cubicBezTo>
                <a:lnTo>
                  <a:pt x="381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50" y="476"/>
                  <a:pt x="238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6" y="750"/>
                  <a:pt x="84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cubicBezTo>
                  <a:pt x="1298" y="16181"/>
                  <a:pt x="1381" y="16169"/>
                  <a:pt x="1465" y="16157"/>
                </a:cubicBezTo>
                <a:lnTo>
                  <a:pt x="1501" y="16145"/>
                </a:lnTo>
                <a:cubicBezTo>
                  <a:pt x="1572" y="16121"/>
                  <a:pt x="1643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2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3" name="Google Shape;2643;p24"/>
          <p:cNvSpPr/>
          <p:nvPr/>
        </p:nvSpPr>
        <p:spPr>
          <a:xfrm>
            <a:off x="2114511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144" y="0"/>
                </a:moveTo>
                <a:cubicBezTo>
                  <a:pt x="1061" y="0"/>
                  <a:pt x="977" y="24"/>
                  <a:pt x="882" y="48"/>
                </a:cubicBezTo>
                <a:cubicBezTo>
                  <a:pt x="846" y="60"/>
                  <a:pt x="799" y="71"/>
                  <a:pt x="751" y="83"/>
                </a:cubicBezTo>
                <a:cubicBezTo>
                  <a:pt x="727" y="107"/>
                  <a:pt x="691" y="119"/>
                  <a:pt x="656" y="131"/>
                </a:cubicBezTo>
                <a:cubicBezTo>
                  <a:pt x="620" y="155"/>
                  <a:pt x="608" y="167"/>
                  <a:pt x="572" y="179"/>
                </a:cubicBezTo>
                <a:cubicBezTo>
                  <a:pt x="549" y="202"/>
                  <a:pt x="525" y="214"/>
                  <a:pt x="513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82" y="333"/>
                  <a:pt x="358" y="357"/>
                  <a:pt x="346" y="369"/>
                </a:cubicBezTo>
                <a:cubicBezTo>
                  <a:pt x="334" y="381"/>
                  <a:pt x="310" y="393"/>
                  <a:pt x="299" y="417"/>
                </a:cubicBezTo>
                <a:cubicBezTo>
                  <a:pt x="287" y="429"/>
                  <a:pt x="275" y="441"/>
                  <a:pt x="263" y="464"/>
                </a:cubicBezTo>
                <a:cubicBezTo>
                  <a:pt x="251" y="476"/>
                  <a:pt x="239" y="488"/>
                  <a:pt x="227" y="512"/>
                </a:cubicBezTo>
                <a:lnTo>
                  <a:pt x="191" y="560"/>
                </a:lnTo>
                <a:lnTo>
                  <a:pt x="168" y="607"/>
                </a:lnTo>
                <a:lnTo>
                  <a:pt x="144" y="655"/>
                </a:lnTo>
                <a:cubicBezTo>
                  <a:pt x="132" y="667"/>
                  <a:pt x="120" y="679"/>
                  <a:pt x="120" y="703"/>
                </a:cubicBez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9" y="881"/>
                </a:lnTo>
                <a:cubicBezTo>
                  <a:pt x="49" y="905"/>
                  <a:pt x="37" y="917"/>
                  <a:pt x="37" y="929"/>
                </a:cubicBezTo>
                <a:cubicBezTo>
                  <a:pt x="25" y="953"/>
                  <a:pt x="25" y="964"/>
                  <a:pt x="25" y="976"/>
                </a:cubicBezTo>
                <a:cubicBezTo>
                  <a:pt x="25" y="1000"/>
                  <a:pt x="25" y="1012"/>
                  <a:pt x="13" y="1024"/>
                </a:cubicBezTo>
                <a:cubicBezTo>
                  <a:pt x="13" y="1048"/>
                  <a:pt x="13" y="1060"/>
                  <a:pt x="13" y="1072"/>
                </a:cubicBezTo>
                <a:cubicBezTo>
                  <a:pt x="1" y="1095"/>
                  <a:pt x="13" y="1107"/>
                  <a:pt x="13" y="1119"/>
                </a:cubicBez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lnTo>
                  <a:pt x="13" y="15097"/>
                </a:lnTo>
                <a:cubicBezTo>
                  <a:pt x="13" y="15109"/>
                  <a:pt x="13" y="15121"/>
                  <a:pt x="13" y="15145"/>
                </a:cubicBezTo>
                <a:cubicBezTo>
                  <a:pt x="25" y="15157"/>
                  <a:pt x="13" y="15169"/>
                  <a:pt x="25" y="15192"/>
                </a:cubicBezTo>
                <a:cubicBezTo>
                  <a:pt x="25" y="15204"/>
                  <a:pt x="25" y="15216"/>
                  <a:pt x="37" y="15240"/>
                </a:cubicBezTo>
                <a:cubicBezTo>
                  <a:pt x="49" y="15252"/>
                  <a:pt x="37" y="15276"/>
                  <a:pt x="49" y="15288"/>
                </a:cubicBezTo>
                <a:cubicBezTo>
                  <a:pt x="49" y="15300"/>
                  <a:pt x="60" y="15323"/>
                  <a:pt x="60" y="15335"/>
                </a:cubicBezTo>
                <a:cubicBezTo>
                  <a:pt x="72" y="15347"/>
                  <a:pt x="72" y="15371"/>
                  <a:pt x="84" y="15383"/>
                </a:cubicBezTo>
                <a:cubicBezTo>
                  <a:pt x="84" y="15407"/>
                  <a:pt x="96" y="15419"/>
                  <a:pt x="96" y="15431"/>
                </a:cubicBezTo>
                <a:cubicBezTo>
                  <a:pt x="96" y="15454"/>
                  <a:pt x="108" y="15466"/>
                  <a:pt x="120" y="15478"/>
                </a:cubicBezTo>
                <a:cubicBezTo>
                  <a:pt x="132" y="15502"/>
                  <a:pt x="132" y="15514"/>
                  <a:pt x="144" y="15526"/>
                </a:cubicBezTo>
                <a:cubicBezTo>
                  <a:pt x="156" y="15550"/>
                  <a:pt x="168" y="15561"/>
                  <a:pt x="179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15" y="15645"/>
                  <a:pt x="227" y="15657"/>
                  <a:pt x="239" y="15681"/>
                </a:cubicBezTo>
                <a:cubicBezTo>
                  <a:pt x="251" y="15692"/>
                  <a:pt x="263" y="15716"/>
                  <a:pt x="275" y="15728"/>
                </a:cubicBezTo>
                <a:lnTo>
                  <a:pt x="322" y="15776"/>
                </a:lnTo>
                <a:lnTo>
                  <a:pt x="370" y="15823"/>
                </a:lnTo>
                <a:lnTo>
                  <a:pt x="418" y="15871"/>
                </a:lnTo>
                <a:cubicBezTo>
                  <a:pt x="441" y="15895"/>
                  <a:pt x="453" y="15907"/>
                  <a:pt x="477" y="15931"/>
                </a:cubicBezTo>
                <a:cubicBezTo>
                  <a:pt x="501" y="15942"/>
                  <a:pt x="525" y="15954"/>
                  <a:pt x="549" y="15978"/>
                </a:cubicBezTo>
                <a:cubicBezTo>
                  <a:pt x="608" y="16014"/>
                  <a:pt x="668" y="16050"/>
                  <a:pt x="727" y="16073"/>
                </a:cubicBezTo>
                <a:cubicBezTo>
                  <a:pt x="775" y="16097"/>
                  <a:pt x="822" y="16109"/>
                  <a:pt x="870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2" y="16169"/>
                  <a:pt x="1549" y="16133"/>
                </a:cubicBezTo>
                <a:cubicBezTo>
                  <a:pt x="1596" y="16121"/>
                  <a:pt x="1644" y="16109"/>
                  <a:pt x="1692" y="16085"/>
                </a:cubicBezTo>
                <a:cubicBezTo>
                  <a:pt x="1727" y="16073"/>
                  <a:pt x="1751" y="16062"/>
                  <a:pt x="1787" y="16038"/>
                </a:cubicBezTo>
                <a:cubicBezTo>
                  <a:pt x="1823" y="16026"/>
                  <a:pt x="1846" y="16014"/>
                  <a:pt x="1870" y="15990"/>
                </a:cubicBezTo>
                <a:lnTo>
                  <a:pt x="1942" y="15942"/>
                </a:lnTo>
                <a:lnTo>
                  <a:pt x="2001" y="15895"/>
                </a:lnTo>
                <a:lnTo>
                  <a:pt x="2061" y="15847"/>
                </a:lnTo>
                <a:lnTo>
                  <a:pt x="2108" y="15800"/>
                </a:lnTo>
                <a:lnTo>
                  <a:pt x="2144" y="15752"/>
                </a:lnTo>
                <a:cubicBezTo>
                  <a:pt x="2156" y="15740"/>
                  <a:pt x="2168" y="15716"/>
                  <a:pt x="2192" y="15704"/>
                </a:cubicBezTo>
                <a:lnTo>
                  <a:pt x="2227" y="15657"/>
                </a:lnTo>
                <a:lnTo>
                  <a:pt x="2251" y="15609"/>
                </a:lnTo>
                <a:lnTo>
                  <a:pt x="2287" y="15561"/>
                </a:lnTo>
                <a:cubicBezTo>
                  <a:pt x="2299" y="15538"/>
                  <a:pt x="2299" y="15526"/>
                  <a:pt x="2311" y="15514"/>
                </a:cubicBezTo>
                <a:cubicBezTo>
                  <a:pt x="2323" y="15490"/>
                  <a:pt x="2323" y="15478"/>
                  <a:pt x="2335" y="15466"/>
                </a:cubicBezTo>
                <a:cubicBezTo>
                  <a:pt x="2346" y="15442"/>
                  <a:pt x="2346" y="15431"/>
                  <a:pt x="2358" y="15419"/>
                </a:cubicBezTo>
                <a:cubicBezTo>
                  <a:pt x="2358" y="15395"/>
                  <a:pt x="2370" y="15383"/>
                  <a:pt x="2370" y="15371"/>
                </a:cubicBezTo>
                <a:cubicBezTo>
                  <a:pt x="2370" y="15347"/>
                  <a:pt x="2382" y="15335"/>
                  <a:pt x="2394" y="15311"/>
                </a:cubicBezTo>
                <a:cubicBezTo>
                  <a:pt x="2394" y="15300"/>
                  <a:pt x="2394" y="15288"/>
                  <a:pt x="2406" y="15264"/>
                </a:cubicBezTo>
                <a:cubicBezTo>
                  <a:pt x="2406" y="15252"/>
                  <a:pt x="2418" y="15240"/>
                  <a:pt x="2418" y="15216"/>
                </a:cubicBezTo>
                <a:cubicBezTo>
                  <a:pt x="2418" y="15204"/>
                  <a:pt x="2418" y="15192"/>
                  <a:pt x="2430" y="15169"/>
                </a:cubicBezTo>
                <a:cubicBezTo>
                  <a:pt x="2430" y="15157"/>
                  <a:pt x="2430" y="15133"/>
                  <a:pt x="2430" y="15121"/>
                </a:cubicBezTo>
                <a:cubicBezTo>
                  <a:pt x="2430" y="15109"/>
                  <a:pt x="2430" y="15085"/>
                  <a:pt x="2442" y="15073"/>
                </a:cubicBezTo>
                <a:cubicBezTo>
                  <a:pt x="2442" y="15061"/>
                  <a:pt x="2442" y="15038"/>
                  <a:pt x="2442" y="15026"/>
                </a:cubicBezTo>
                <a:lnTo>
                  <a:pt x="2442" y="14978"/>
                </a:lnTo>
                <a:lnTo>
                  <a:pt x="2442" y="1214"/>
                </a:lnTo>
                <a:lnTo>
                  <a:pt x="2454" y="1214"/>
                </a:lnTo>
                <a:lnTo>
                  <a:pt x="2454" y="1167"/>
                </a:lnTo>
                <a:lnTo>
                  <a:pt x="2454" y="1119"/>
                </a:lnTo>
                <a:lnTo>
                  <a:pt x="2454" y="1072"/>
                </a:lnTo>
                <a:cubicBezTo>
                  <a:pt x="2442" y="1060"/>
                  <a:pt x="2442" y="1036"/>
                  <a:pt x="2442" y="1024"/>
                </a:cubicBezTo>
                <a:lnTo>
                  <a:pt x="2442" y="976"/>
                </a:lnTo>
                <a:cubicBezTo>
                  <a:pt x="2442" y="964"/>
                  <a:pt x="2430" y="941"/>
                  <a:pt x="2430" y="929"/>
                </a:cubicBezTo>
                <a:cubicBezTo>
                  <a:pt x="2430" y="905"/>
                  <a:pt x="2430" y="893"/>
                  <a:pt x="2418" y="881"/>
                </a:cubicBezTo>
                <a:cubicBezTo>
                  <a:pt x="2406" y="869"/>
                  <a:pt x="2406" y="845"/>
                  <a:pt x="2406" y="833"/>
                </a:cubicBezTo>
                <a:cubicBezTo>
                  <a:pt x="2394" y="822"/>
                  <a:pt x="2394" y="798"/>
                  <a:pt x="2382" y="786"/>
                </a:cubicBezTo>
                <a:cubicBezTo>
                  <a:pt x="2382" y="762"/>
                  <a:pt x="2370" y="750"/>
                  <a:pt x="2370" y="738"/>
                </a:cubicBezTo>
                <a:cubicBezTo>
                  <a:pt x="2370" y="714"/>
                  <a:pt x="2346" y="703"/>
                  <a:pt x="2346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75" y="595"/>
                </a:cubicBezTo>
                <a:cubicBezTo>
                  <a:pt x="2263" y="572"/>
                  <a:pt x="2251" y="560"/>
                  <a:pt x="2239" y="548"/>
                </a:cubicBezTo>
                <a:cubicBezTo>
                  <a:pt x="2227" y="524"/>
                  <a:pt x="2215" y="512"/>
                  <a:pt x="2204" y="500"/>
                </a:cubicBezTo>
                <a:lnTo>
                  <a:pt x="2168" y="452"/>
                </a:lnTo>
                <a:lnTo>
                  <a:pt x="2120" y="393"/>
                </a:lnTo>
                <a:lnTo>
                  <a:pt x="2084" y="345"/>
                </a:lnTo>
                <a:lnTo>
                  <a:pt x="2025" y="298"/>
                </a:lnTo>
                <a:cubicBezTo>
                  <a:pt x="2013" y="286"/>
                  <a:pt x="1989" y="274"/>
                  <a:pt x="1965" y="250"/>
                </a:cubicBezTo>
                <a:lnTo>
                  <a:pt x="1906" y="202"/>
                </a:lnTo>
                <a:lnTo>
                  <a:pt x="1823" y="155"/>
                </a:lnTo>
                <a:cubicBezTo>
                  <a:pt x="1787" y="143"/>
                  <a:pt x="1751" y="119"/>
                  <a:pt x="1727" y="107"/>
                </a:cubicBezTo>
                <a:cubicBezTo>
                  <a:pt x="1680" y="95"/>
                  <a:pt x="1644" y="71"/>
                  <a:pt x="1596" y="60"/>
                </a:cubicBezTo>
                <a:cubicBezTo>
                  <a:pt x="1513" y="36"/>
                  <a:pt x="1430" y="12"/>
                  <a:pt x="1346" y="12"/>
                </a:cubicBezTo>
                <a:cubicBezTo>
                  <a:pt x="1311" y="0"/>
                  <a:pt x="1263" y="0"/>
                  <a:pt x="122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4" name="Google Shape;2644;p24"/>
          <p:cNvSpPr/>
          <p:nvPr/>
        </p:nvSpPr>
        <p:spPr>
          <a:xfrm>
            <a:off x="1565437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5" name="Google Shape;2645;p24"/>
          <p:cNvSpPr/>
          <p:nvPr/>
        </p:nvSpPr>
        <p:spPr>
          <a:xfrm>
            <a:off x="1565437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00" y="0"/>
                  <a:pt x="0" y="501"/>
                  <a:pt x="0" y="1132"/>
                </a:cubicBezTo>
                <a:lnTo>
                  <a:pt x="0" y="2679"/>
                </a:lnTo>
                <a:cubicBezTo>
                  <a:pt x="0" y="3298"/>
                  <a:pt x="500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298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6" name="Google Shape;2646;p24"/>
          <p:cNvSpPr/>
          <p:nvPr/>
        </p:nvSpPr>
        <p:spPr>
          <a:xfrm>
            <a:off x="1606717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27" y="0"/>
                </a:moveTo>
                <a:cubicBezTo>
                  <a:pt x="917" y="0"/>
                  <a:pt x="632" y="119"/>
                  <a:pt x="405" y="310"/>
                </a:cubicBezTo>
                <a:lnTo>
                  <a:pt x="393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63" y="476"/>
                  <a:pt x="239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20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1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4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7" name="Google Shape;2647;p24"/>
          <p:cNvSpPr/>
          <p:nvPr/>
        </p:nvSpPr>
        <p:spPr>
          <a:xfrm>
            <a:off x="1621763" y="-197585"/>
            <a:ext cx="105972" cy="705653"/>
          </a:xfrm>
          <a:custGeom>
            <a:avLst/>
            <a:gdLst/>
            <a:ahLst/>
            <a:cxnLst/>
            <a:rect l="l" t="t" r="r" b="b"/>
            <a:pathLst>
              <a:path w="2430" h="16181" extrusionOk="0">
                <a:moveTo>
                  <a:pt x="1132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87" y="71"/>
                  <a:pt x="739" y="83"/>
                </a:cubicBezTo>
                <a:cubicBezTo>
                  <a:pt x="715" y="107"/>
                  <a:pt x="680" y="119"/>
                  <a:pt x="644" y="131"/>
                </a:cubicBezTo>
                <a:lnTo>
                  <a:pt x="560" y="179"/>
                </a:lnTo>
                <a:lnTo>
                  <a:pt x="501" y="226"/>
                </a:lnTo>
                <a:cubicBezTo>
                  <a:pt x="477" y="238"/>
                  <a:pt x="453" y="262"/>
                  <a:pt x="429" y="274"/>
                </a:cubicBezTo>
                <a:lnTo>
                  <a:pt x="382" y="322"/>
                </a:lnTo>
                <a:lnTo>
                  <a:pt x="334" y="369"/>
                </a:lnTo>
                <a:cubicBezTo>
                  <a:pt x="322" y="381"/>
                  <a:pt x="310" y="393"/>
                  <a:pt x="287" y="417"/>
                </a:cubicBezTo>
                <a:lnTo>
                  <a:pt x="251" y="464"/>
                </a:lnTo>
                <a:lnTo>
                  <a:pt x="215" y="512"/>
                </a:lnTo>
                <a:lnTo>
                  <a:pt x="179" y="560"/>
                </a:lnTo>
                <a:cubicBezTo>
                  <a:pt x="179" y="572"/>
                  <a:pt x="168" y="583"/>
                  <a:pt x="156" y="607"/>
                </a:cubicBezTo>
                <a:cubicBezTo>
                  <a:pt x="144" y="619"/>
                  <a:pt x="144" y="631"/>
                  <a:pt x="132" y="655"/>
                </a:cubicBezTo>
                <a:lnTo>
                  <a:pt x="108" y="703"/>
                </a:lnTo>
                <a:lnTo>
                  <a:pt x="84" y="750"/>
                </a:lnTo>
                <a:cubicBezTo>
                  <a:pt x="84" y="762"/>
                  <a:pt x="72" y="774"/>
                  <a:pt x="72" y="786"/>
                </a:cubicBezTo>
                <a:lnTo>
                  <a:pt x="48" y="833"/>
                </a:lnTo>
                <a:lnTo>
                  <a:pt x="37" y="881"/>
                </a:lnTo>
                <a:lnTo>
                  <a:pt x="25" y="929"/>
                </a:lnTo>
                <a:cubicBezTo>
                  <a:pt x="25" y="953"/>
                  <a:pt x="13" y="964"/>
                  <a:pt x="13" y="976"/>
                </a:cubicBezTo>
                <a:cubicBezTo>
                  <a:pt x="13" y="1000"/>
                  <a:pt x="13" y="1012"/>
                  <a:pt x="13" y="1024"/>
                </a:cubicBezTo>
                <a:cubicBezTo>
                  <a:pt x="13" y="1048"/>
                  <a:pt x="13" y="1060"/>
                  <a:pt x="1" y="1072"/>
                </a:cubicBez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cubicBezTo>
                  <a:pt x="1" y="15157"/>
                  <a:pt x="1" y="15169"/>
                  <a:pt x="13" y="15192"/>
                </a:cubicBezTo>
                <a:cubicBezTo>
                  <a:pt x="25" y="15204"/>
                  <a:pt x="25" y="15216"/>
                  <a:pt x="25" y="15240"/>
                </a:cubicBezTo>
                <a:cubicBezTo>
                  <a:pt x="25" y="15252"/>
                  <a:pt x="25" y="15276"/>
                  <a:pt x="37" y="15288"/>
                </a:cubicBezTo>
                <a:cubicBezTo>
                  <a:pt x="48" y="15300"/>
                  <a:pt x="48" y="15323"/>
                  <a:pt x="48" y="15335"/>
                </a:cubicBezTo>
                <a:cubicBezTo>
                  <a:pt x="60" y="15347"/>
                  <a:pt x="60" y="15371"/>
                  <a:pt x="72" y="15383"/>
                </a:cubicBezTo>
                <a:cubicBezTo>
                  <a:pt x="72" y="15407"/>
                  <a:pt x="84" y="15419"/>
                  <a:pt x="84" y="15431"/>
                </a:cubicBezTo>
                <a:cubicBezTo>
                  <a:pt x="96" y="15454"/>
                  <a:pt x="96" y="15466"/>
                  <a:pt x="108" y="15478"/>
                </a:cubicBezTo>
                <a:cubicBezTo>
                  <a:pt x="120" y="15502"/>
                  <a:pt x="120" y="15514"/>
                  <a:pt x="132" y="15526"/>
                </a:cubicBezTo>
                <a:cubicBezTo>
                  <a:pt x="168" y="15597"/>
                  <a:pt x="156" y="15573"/>
                  <a:pt x="191" y="15633"/>
                </a:cubicBezTo>
                <a:cubicBezTo>
                  <a:pt x="203" y="15645"/>
                  <a:pt x="215" y="15669"/>
                  <a:pt x="227" y="15681"/>
                </a:cubicBezTo>
                <a:lnTo>
                  <a:pt x="263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06" y="15871"/>
                </a:lnTo>
                <a:cubicBezTo>
                  <a:pt x="429" y="15895"/>
                  <a:pt x="453" y="15907"/>
                  <a:pt x="465" y="15931"/>
                </a:cubicBezTo>
                <a:lnTo>
                  <a:pt x="537" y="15978"/>
                </a:lnTo>
                <a:cubicBezTo>
                  <a:pt x="596" y="16014"/>
                  <a:pt x="656" y="16050"/>
                  <a:pt x="715" y="16073"/>
                </a:cubicBezTo>
                <a:cubicBezTo>
                  <a:pt x="763" y="16097"/>
                  <a:pt x="810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lnTo>
                  <a:pt x="1775" y="16038"/>
                </a:lnTo>
                <a:lnTo>
                  <a:pt x="1858" y="15990"/>
                </a:lnTo>
                <a:lnTo>
                  <a:pt x="1930" y="15942"/>
                </a:lnTo>
                <a:cubicBezTo>
                  <a:pt x="1953" y="15931"/>
                  <a:pt x="1977" y="15919"/>
                  <a:pt x="1989" y="15907"/>
                </a:cubicBezTo>
                <a:lnTo>
                  <a:pt x="2049" y="15859"/>
                </a:lnTo>
                <a:cubicBezTo>
                  <a:pt x="2061" y="15835"/>
                  <a:pt x="2084" y="15823"/>
                  <a:pt x="2096" y="15812"/>
                </a:cubicBezTo>
                <a:lnTo>
                  <a:pt x="2144" y="15752"/>
                </a:lnTo>
                <a:cubicBezTo>
                  <a:pt x="2156" y="15740"/>
                  <a:pt x="2168" y="15728"/>
                  <a:pt x="2180" y="15704"/>
                </a:cubicBezTo>
                <a:cubicBezTo>
                  <a:pt x="2192" y="15692"/>
                  <a:pt x="2204" y="15681"/>
                  <a:pt x="2215" y="15657"/>
                </a:cubicBezTo>
                <a:lnTo>
                  <a:pt x="2251" y="15609"/>
                </a:lnTo>
                <a:lnTo>
                  <a:pt x="2275" y="15561"/>
                </a:lnTo>
                <a:cubicBezTo>
                  <a:pt x="2287" y="15550"/>
                  <a:pt x="2287" y="15538"/>
                  <a:pt x="2299" y="15514"/>
                </a:cubicBezTo>
                <a:cubicBezTo>
                  <a:pt x="2311" y="15502"/>
                  <a:pt x="2323" y="15478"/>
                  <a:pt x="2323" y="15466"/>
                </a:cubicBezTo>
                <a:cubicBezTo>
                  <a:pt x="2334" y="15454"/>
                  <a:pt x="2334" y="15431"/>
                  <a:pt x="2346" y="15419"/>
                </a:cubicBezTo>
                <a:cubicBezTo>
                  <a:pt x="2358" y="15407"/>
                  <a:pt x="2358" y="15383"/>
                  <a:pt x="2358" y="15371"/>
                </a:cubicBezTo>
                <a:cubicBezTo>
                  <a:pt x="2358" y="15359"/>
                  <a:pt x="2382" y="15335"/>
                  <a:pt x="2382" y="15323"/>
                </a:cubicBezTo>
                <a:cubicBezTo>
                  <a:pt x="2382" y="15311"/>
                  <a:pt x="2394" y="15288"/>
                  <a:pt x="2394" y="15276"/>
                </a:cubicBezTo>
                <a:lnTo>
                  <a:pt x="2406" y="15228"/>
                </a:lnTo>
                <a:lnTo>
                  <a:pt x="2418" y="15180"/>
                </a:lnTo>
                <a:cubicBezTo>
                  <a:pt x="2418" y="15157"/>
                  <a:pt x="2418" y="15145"/>
                  <a:pt x="2418" y="15133"/>
                </a:cubicBezTo>
                <a:cubicBezTo>
                  <a:pt x="2418" y="15109"/>
                  <a:pt x="2418" y="15097"/>
                  <a:pt x="2418" y="15085"/>
                </a:cubicBezTo>
                <a:cubicBezTo>
                  <a:pt x="2430" y="15061"/>
                  <a:pt x="2418" y="15050"/>
                  <a:pt x="2418" y="15026"/>
                </a:cubicBezTo>
                <a:lnTo>
                  <a:pt x="2418" y="14978"/>
                </a:lnTo>
                <a:lnTo>
                  <a:pt x="2418" y="14954"/>
                </a:lnTo>
                <a:lnTo>
                  <a:pt x="2418" y="1214"/>
                </a:lnTo>
                <a:lnTo>
                  <a:pt x="2430" y="1214"/>
                </a:lnTo>
                <a:lnTo>
                  <a:pt x="2430" y="1167"/>
                </a:lnTo>
                <a:lnTo>
                  <a:pt x="2430" y="1119"/>
                </a:lnTo>
                <a:lnTo>
                  <a:pt x="2430" y="1072"/>
                </a:lnTo>
                <a:cubicBezTo>
                  <a:pt x="2418" y="1060"/>
                  <a:pt x="2418" y="1036"/>
                  <a:pt x="2418" y="1024"/>
                </a:cubicBezTo>
                <a:cubicBezTo>
                  <a:pt x="2418" y="1000"/>
                  <a:pt x="2418" y="988"/>
                  <a:pt x="2406" y="976"/>
                </a:cubicBezTo>
                <a:cubicBezTo>
                  <a:pt x="2406" y="964"/>
                  <a:pt x="2406" y="941"/>
                  <a:pt x="2394" y="929"/>
                </a:cubicBezTo>
                <a:cubicBezTo>
                  <a:pt x="2394" y="917"/>
                  <a:pt x="2394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lnTo>
                  <a:pt x="2358" y="786"/>
                </a:lnTo>
                <a:lnTo>
                  <a:pt x="2334" y="738"/>
                </a:lnTo>
                <a:lnTo>
                  <a:pt x="2311" y="691"/>
                </a:lnTo>
                <a:cubicBezTo>
                  <a:pt x="2299" y="667"/>
                  <a:pt x="2299" y="655"/>
                  <a:pt x="2287" y="643"/>
                </a:cubicBezTo>
                <a:lnTo>
                  <a:pt x="2263" y="595"/>
                </a:lnTo>
                <a:lnTo>
                  <a:pt x="2227" y="548"/>
                </a:lnTo>
                <a:cubicBezTo>
                  <a:pt x="2215" y="524"/>
                  <a:pt x="2204" y="512"/>
                  <a:pt x="2192" y="500"/>
                </a:cubicBezTo>
                <a:cubicBezTo>
                  <a:pt x="2180" y="476"/>
                  <a:pt x="2168" y="464"/>
                  <a:pt x="2156" y="452"/>
                </a:cubicBezTo>
                <a:lnTo>
                  <a:pt x="2108" y="393"/>
                </a:lnTo>
                <a:lnTo>
                  <a:pt x="2073" y="345"/>
                </a:lnTo>
                <a:lnTo>
                  <a:pt x="2013" y="298"/>
                </a:lnTo>
                <a:cubicBezTo>
                  <a:pt x="2001" y="286"/>
                  <a:pt x="1977" y="274"/>
                  <a:pt x="1953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75" y="143"/>
                  <a:pt x="1739" y="119"/>
                  <a:pt x="1715" y="107"/>
                </a:cubicBezTo>
                <a:cubicBezTo>
                  <a:pt x="1668" y="95"/>
                  <a:pt x="1632" y="71"/>
                  <a:pt x="1584" y="60"/>
                </a:cubicBezTo>
                <a:cubicBezTo>
                  <a:pt x="1501" y="36"/>
                  <a:pt x="1430" y="12"/>
                  <a:pt x="1346" y="12"/>
                </a:cubicBezTo>
                <a:cubicBezTo>
                  <a:pt x="1299" y="0"/>
                  <a:pt x="1251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8" name="Google Shape;2648;p24"/>
          <p:cNvSpPr/>
          <p:nvPr/>
        </p:nvSpPr>
        <p:spPr>
          <a:xfrm>
            <a:off x="3730623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49" name="Google Shape;2649;p24"/>
          <p:cNvSpPr/>
          <p:nvPr/>
        </p:nvSpPr>
        <p:spPr>
          <a:xfrm>
            <a:off x="3741290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0" name="Google Shape;2650;p24"/>
          <p:cNvSpPr/>
          <p:nvPr/>
        </p:nvSpPr>
        <p:spPr>
          <a:xfrm>
            <a:off x="3771903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15" y="0"/>
                </a:moveTo>
                <a:cubicBezTo>
                  <a:pt x="917" y="0"/>
                  <a:pt x="632" y="119"/>
                  <a:pt x="405" y="310"/>
                </a:cubicBezTo>
                <a:lnTo>
                  <a:pt x="382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51" y="476"/>
                  <a:pt x="239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4" y="655"/>
                  <a:pt x="120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1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15" y="16181"/>
                </a:cubicBezTo>
                <a:lnTo>
                  <a:pt x="1227" y="16181"/>
                </a:lnTo>
                <a:cubicBezTo>
                  <a:pt x="1310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4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1" name="Google Shape;2651;p24"/>
          <p:cNvSpPr/>
          <p:nvPr/>
        </p:nvSpPr>
        <p:spPr>
          <a:xfrm>
            <a:off x="3786950" y="-197585"/>
            <a:ext cx="105972" cy="705653"/>
          </a:xfrm>
          <a:custGeom>
            <a:avLst/>
            <a:gdLst/>
            <a:ahLst/>
            <a:cxnLst/>
            <a:rect l="l" t="t" r="r" b="b"/>
            <a:pathLst>
              <a:path w="2430" h="16181" extrusionOk="0">
                <a:moveTo>
                  <a:pt x="1144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99" y="71"/>
                  <a:pt x="751" y="83"/>
                </a:cubicBezTo>
                <a:cubicBezTo>
                  <a:pt x="715" y="107"/>
                  <a:pt x="680" y="119"/>
                  <a:pt x="656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9" y="202"/>
                  <a:pt x="525" y="214"/>
                  <a:pt x="501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22" y="381"/>
                  <a:pt x="310" y="393"/>
                  <a:pt x="299" y="417"/>
                </a:cubicBezTo>
                <a:cubicBezTo>
                  <a:pt x="287" y="429"/>
                  <a:pt x="275" y="441"/>
                  <a:pt x="263" y="464"/>
                </a:cubicBezTo>
                <a:cubicBezTo>
                  <a:pt x="251" y="476"/>
                  <a:pt x="239" y="488"/>
                  <a:pt x="227" y="512"/>
                </a:cubicBezTo>
                <a:lnTo>
                  <a:pt x="191" y="560"/>
                </a:lnTo>
                <a:lnTo>
                  <a:pt x="156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37" y="881"/>
                </a:lnTo>
                <a:cubicBezTo>
                  <a:pt x="37" y="905"/>
                  <a:pt x="37" y="917"/>
                  <a:pt x="25" y="929"/>
                </a:cubicBezTo>
                <a:cubicBezTo>
                  <a:pt x="25" y="953"/>
                  <a:pt x="25" y="964"/>
                  <a:pt x="13" y="976"/>
                </a:cubicBezTo>
                <a:cubicBezTo>
                  <a:pt x="13" y="1000"/>
                  <a:pt x="13" y="1012"/>
                  <a:pt x="13" y="1024"/>
                </a:cubicBezTo>
                <a:cubicBezTo>
                  <a:pt x="1" y="1048"/>
                  <a:pt x="13" y="1060"/>
                  <a:pt x="13" y="1072"/>
                </a:cubicBezTo>
                <a:lnTo>
                  <a:pt x="13" y="1119"/>
                </a:ln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cubicBezTo>
                  <a:pt x="13" y="15061"/>
                  <a:pt x="13" y="15073"/>
                  <a:pt x="13" y="15097"/>
                </a:cubicBezTo>
                <a:cubicBezTo>
                  <a:pt x="13" y="15109"/>
                  <a:pt x="13" y="15121"/>
                  <a:pt x="13" y="15145"/>
                </a:cubicBezTo>
                <a:cubicBezTo>
                  <a:pt x="13" y="15157"/>
                  <a:pt x="13" y="15169"/>
                  <a:pt x="13" y="15192"/>
                </a:cubicBezTo>
                <a:cubicBezTo>
                  <a:pt x="13" y="15204"/>
                  <a:pt x="13" y="15216"/>
                  <a:pt x="25" y="15240"/>
                </a:cubicBezTo>
                <a:cubicBezTo>
                  <a:pt x="37" y="15252"/>
                  <a:pt x="37" y="15276"/>
                  <a:pt x="37" y="15288"/>
                </a:cubicBezTo>
                <a:cubicBezTo>
                  <a:pt x="49" y="15300"/>
                  <a:pt x="49" y="15323"/>
                  <a:pt x="60" y="15335"/>
                </a:cubicBezTo>
                <a:lnTo>
                  <a:pt x="72" y="15383"/>
                </a:lnTo>
                <a:cubicBezTo>
                  <a:pt x="72" y="15407"/>
                  <a:pt x="84" y="15419"/>
                  <a:pt x="96" y="15431"/>
                </a:cubicBez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2" y="15514"/>
                  <a:pt x="144" y="15526"/>
                </a:cubicBezTo>
                <a:cubicBezTo>
                  <a:pt x="144" y="15550"/>
                  <a:pt x="156" y="15561"/>
                  <a:pt x="168" y="15585"/>
                </a:cubicBezTo>
                <a:cubicBezTo>
                  <a:pt x="180" y="15597"/>
                  <a:pt x="191" y="15609"/>
                  <a:pt x="191" y="15633"/>
                </a:cubicBezTo>
                <a:lnTo>
                  <a:pt x="227" y="15681"/>
                </a:lnTo>
                <a:lnTo>
                  <a:pt x="263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18" y="15871"/>
                </a:lnTo>
                <a:cubicBezTo>
                  <a:pt x="430" y="15895"/>
                  <a:pt x="453" y="15907"/>
                  <a:pt x="477" y="15931"/>
                </a:cubicBezTo>
                <a:cubicBezTo>
                  <a:pt x="489" y="15942"/>
                  <a:pt x="513" y="15954"/>
                  <a:pt x="537" y="15978"/>
                </a:cubicBezTo>
                <a:cubicBezTo>
                  <a:pt x="596" y="16014"/>
                  <a:pt x="656" y="16050"/>
                  <a:pt x="727" y="16073"/>
                </a:cubicBezTo>
                <a:cubicBezTo>
                  <a:pt x="763" y="16097"/>
                  <a:pt x="811" y="16109"/>
                  <a:pt x="858" y="16121"/>
                </a:cubicBezTo>
                <a:cubicBezTo>
                  <a:pt x="965" y="16157"/>
                  <a:pt x="1084" y="16181"/>
                  <a:pt x="1215" y="16181"/>
                </a:cubicBezTo>
                <a:lnTo>
                  <a:pt x="1227" y="16181"/>
                </a:lnTo>
                <a:cubicBezTo>
                  <a:pt x="1323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cubicBezTo>
                  <a:pt x="1715" y="16073"/>
                  <a:pt x="1751" y="16062"/>
                  <a:pt x="1787" y="16038"/>
                </a:cubicBezTo>
                <a:cubicBezTo>
                  <a:pt x="1811" y="16026"/>
                  <a:pt x="1834" y="16014"/>
                  <a:pt x="1858" y="15990"/>
                </a:cubicBezTo>
                <a:lnTo>
                  <a:pt x="1930" y="15942"/>
                </a:lnTo>
                <a:cubicBezTo>
                  <a:pt x="1954" y="15931"/>
                  <a:pt x="1977" y="15919"/>
                  <a:pt x="2001" y="15907"/>
                </a:cubicBezTo>
                <a:cubicBezTo>
                  <a:pt x="2013" y="15883"/>
                  <a:pt x="2037" y="15871"/>
                  <a:pt x="2049" y="15859"/>
                </a:cubicBezTo>
                <a:lnTo>
                  <a:pt x="2096" y="15812"/>
                </a:lnTo>
                <a:lnTo>
                  <a:pt x="2144" y="15752"/>
                </a:lnTo>
                <a:cubicBezTo>
                  <a:pt x="2156" y="15740"/>
                  <a:pt x="2168" y="15728"/>
                  <a:pt x="2180" y="15704"/>
                </a:cubicBezTo>
                <a:lnTo>
                  <a:pt x="2215" y="15657"/>
                </a:lnTo>
                <a:lnTo>
                  <a:pt x="2251" y="15609"/>
                </a:lnTo>
                <a:lnTo>
                  <a:pt x="2275" y="15561"/>
                </a:lnTo>
                <a:cubicBezTo>
                  <a:pt x="2287" y="15550"/>
                  <a:pt x="2299" y="15538"/>
                  <a:pt x="2311" y="15514"/>
                </a:cubicBezTo>
                <a:cubicBezTo>
                  <a:pt x="2311" y="15502"/>
                  <a:pt x="2323" y="15478"/>
                  <a:pt x="2335" y="15466"/>
                </a:cubicBezTo>
                <a:cubicBezTo>
                  <a:pt x="2335" y="15454"/>
                  <a:pt x="2346" y="15431"/>
                  <a:pt x="2346" y="15419"/>
                </a:cubicBez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4" y="15311"/>
                  <a:pt x="2394" y="15288"/>
                  <a:pt x="2394" y="15276"/>
                </a:cubicBezTo>
                <a:cubicBezTo>
                  <a:pt x="2406" y="15264"/>
                  <a:pt x="2406" y="15240"/>
                  <a:pt x="2406" y="15228"/>
                </a:cubicBezTo>
                <a:cubicBezTo>
                  <a:pt x="2418" y="15204"/>
                  <a:pt x="2418" y="15192"/>
                  <a:pt x="2418" y="15180"/>
                </a:cubicBezTo>
                <a:cubicBezTo>
                  <a:pt x="2430" y="15157"/>
                  <a:pt x="2418" y="15145"/>
                  <a:pt x="2418" y="15133"/>
                </a:cubicBezTo>
                <a:lnTo>
                  <a:pt x="2418" y="15085"/>
                </a:lnTo>
                <a:lnTo>
                  <a:pt x="2418" y="15026"/>
                </a:lnTo>
                <a:lnTo>
                  <a:pt x="2418" y="14978"/>
                </a:lnTo>
                <a:lnTo>
                  <a:pt x="2418" y="1214"/>
                </a:lnTo>
                <a:lnTo>
                  <a:pt x="2418" y="1167"/>
                </a:lnTo>
                <a:lnTo>
                  <a:pt x="2418" y="1119"/>
                </a:lnTo>
                <a:cubicBezTo>
                  <a:pt x="2418" y="1107"/>
                  <a:pt x="2418" y="1084"/>
                  <a:pt x="2418" y="1072"/>
                </a:cubicBezTo>
                <a:cubicBezTo>
                  <a:pt x="2418" y="1060"/>
                  <a:pt x="2418" y="1036"/>
                  <a:pt x="2418" y="1024"/>
                </a:cubicBezTo>
                <a:cubicBezTo>
                  <a:pt x="2418" y="1012"/>
                  <a:pt x="2418" y="988"/>
                  <a:pt x="2418" y="976"/>
                </a:cubicBezTo>
                <a:cubicBezTo>
                  <a:pt x="2406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82" y="869"/>
                  <a:pt x="2382" y="845"/>
                  <a:pt x="2370" y="833"/>
                </a:cubicBezTo>
                <a:cubicBezTo>
                  <a:pt x="2370" y="822"/>
                  <a:pt x="2358" y="798"/>
                  <a:pt x="2358" y="786"/>
                </a:cubicBezTo>
                <a:cubicBezTo>
                  <a:pt x="2346" y="762"/>
                  <a:pt x="2346" y="750"/>
                  <a:pt x="2335" y="738"/>
                </a:cubicBezTo>
                <a:cubicBezTo>
                  <a:pt x="2335" y="714"/>
                  <a:pt x="2323" y="703"/>
                  <a:pt x="2311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63" y="595"/>
                </a:cubicBezTo>
                <a:cubicBezTo>
                  <a:pt x="2251" y="572"/>
                  <a:pt x="2239" y="560"/>
                  <a:pt x="2239" y="548"/>
                </a:cubicBezTo>
                <a:lnTo>
                  <a:pt x="2204" y="500"/>
                </a:lnTo>
                <a:lnTo>
                  <a:pt x="2168" y="452"/>
                </a:lnTo>
                <a:lnTo>
                  <a:pt x="2120" y="393"/>
                </a:lnTo>
                <a:lnTo>
                  <a:pt x="2073" y="345"/>
                </a:lnTo>
                <a:lnTo>
                  <a:pt x="2025" y="298"/>
                </a:lnTo>
                <a:cubicBezTo>
                  <a:pt x="2001" y="286"/>
                  <a:pt x="1977" y="274"/>
                  <a:pt x="1965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87" y="143"/>
                  <a:pt x="1751" y="119"/>
                  <a:pt x="1715" y="107"/>
                </a:cubicBezTo>
                <a:cubicBezTo>
                  <a:pt x="1680" y="95"/>
                  <a:pt x="1632" y="71"/>
                  <a:pt x="1584" y="60"/>
                </a:cubicBezTo>
                <a:cubicBezTo>
                  <a:pt x="1513" y="36"/>
                  <a:pt x="1430" y="12"/>
                  <a:pt x="1346" y="12"/>
                </a:cubicBezTo>
                <a:cubicBezTo>
                  <a:pt x="1299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2" name="Google Shape;2652;p24"/>
          <p:cNvSpPr/>
          <p:nvPr/>
        </p:nvSpPr>
        <p:spPr>
          <a:xfrm>
            <a:off x="3236829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00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46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3" name="Google Shape;2653;p24"/>
          <p:cNvSpPr/>
          <p:nvPr/>
        </p:nvSpPr>
        <p:spPr>
          <a:xfrm>
            <a:off x="3247495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31" y="0"/>
                </a:moveTo>
                <a:cubicBezTo>
                  <a:pt x="500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00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46" y="3310"/>
                  <a:pt x="4358" y="2679"/>
                </a:cubicBezTo>
                <a:lnTo>
                  <a:pt x="4358" y="1132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4" name="Google Shape;2654;p24"/>
          <p:cNvSpPr/>
          <p:nvPr/>
        </p:nvSpPr>
        <p:spPr>
          <a:xfrm>
            <a:off x="3277585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87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8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9" y="917"/>
                </a:cubicBezTo>
                <a:cubicBezTo>
                  <a:pt x="49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13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5" y="15561"/>
                  <a:pt x="2442" y="15276"/>
                  <a:pt x="2454" y="14966"/>
                </a:cubicBezTo>
                <a:lnTo>
                  <a:pt x="2454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5" name="Google Shape;2655;p24"/>
          <p:cNvSpPr/>
          <p:nvPr/>
        </p:nvSpPr>
        <p:spPr>
          <a:xfrm>
            <a:off x="3293678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2" y="0"/>
                </a:moveTo>
                <a:cubicBezTo>
                  <a:pt x="1037" y="0"/>
                  <a:pt x="953" y="24"/>
                  <a:pt x="870" y="48"/>
                </a:cubicBezTo>
                <a:cubicBezTo>
                  <a:pt x="823" y="60"/>
                  <a:pt x="775" y="71"/>
                  <a:pt x="739" y="83"/>
                </a:cubicBezTo>
                <a:cubicBezTo>
                  <a:pt x="703" y="107"/>
                  <a:pt x="668" y="119"/>
                  <a:pt x="644" y="131"/>
                </a:cubicBezTo>
                <a:cubicBezTo>
                  <a:pt x="608" y="155"/>
                  <a:pt x="584" y="167"/>
                  <a:pt x="561" y="179"/>
                </a:cubicBezTo>
                <a:cubicBezTo>
                  <a:pt x="537" y="202"/>
                  <a:pt x="513" y="214"/>
                  <a:pt x="489" y="226"/>
                </a:cubicBezTo>
                <a:cubicBezTo>
                  <a:pt x="465" y="238"/>
                  <a:pt x="442" y="262"/>
                  <a:pt x="430" y="274"/>
                </a:cubicBezTo>
                <a:lnTo>
                  <a:pt x="370" y="322"/>
                </a:lnTo>
                <a:lnTo>
                  <a:pt x="322" y="369"/>
                </a:lnTo>
                <a:cubicBezTo>
                  <a:pt x="311" y="381"/>
                  <a:pt x="299" y="393"/>
                  <a:pt x="287" y="417"/>
                </a:cubicBezTo>
                <a:lnTo>
                  <a:pt x="239" y="464"/>
                </a:lnTo>
                <a:lnTo>
                  <a:pt x="215" y="512"/>
                </a:lnTo>
                <a:lnTo>
                  <a:pt x="180" y="560"/>
                </a:lnTo>
                <a:cubicBezTo>
                  <a:pt x="168" y="572"/>
                  <a:pt x="156" y="583"/>
                  <a:pt x="144" y="607"/>
                </a:cubicBezTo>
                <a:cubicBezTo>
                  <a:pt x="144" y="619"/>
                  <a:pt x="132" y="631"/>
                  <a:pt x="120" y="655"/>
                </a:cubicBezTo>
                <a:lnTo>
                  <a:pt x="96" y="703"/>
                </a:lnTo>
                <a:lnTo>
                  <a:pt x="72" y="750"/>
                </a:lnTo>
                <a:cubicBezTo>
                  <a:pt x="72" y="762"/>
                  <a:pt x="61" y="774"/>
                  <a:pt x="61" y="786"/>
                </a:cubicBezTo>
                <a:lnTo>
                  <a:pt x="37" y="833"/>
                </a:lnTo>
                <a:lnTo>
                  <a:pt x="25" y="881"/>
                </a:lnTo>
                <a:lnTo>
                  <a:pt x="13" y="929"/>
                </a:lnTo>
                <a:cubicBezTo>
                  <a:pt x="13" y="953"/>
                  <a:pt x="13" y="964"/>
                  <a:pt x="1" y="976"/>
                </a:cubicBezTo>
                <a:cubicBezTo>
                  <a:pt x="1" y="1000"/>
                  <a:pt x="1" y="1012"/>
                  <a:pt x="1" y="1024"/>
                </a:cubicBezTo>
                <a:cubicBezTo>
                  <a:pt x="1" y="1048"/>
                  <a:pt x="1" y="1060"/>
                  <a:pt x="1" y="1072"/>
                </a:cubicBez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cubicBezTo>
                  <a:pt x="1" y="15109"/>
                  <a:pt x="1" y="15121"/>
                  <a:pt x="1" y="15145"/>
                </a:cubicBezTo>
                <a:cubicBezTo>
                  <a:pt x="13" y="15157"/>
                  <a:pt x="1" y="15169"/>
                  <a:pt x="1" y="15192"/>
                </a:cubicBezTo>
                <a:cubicBezTo>
                  <a:pt x="1" y="15204"/>
                  <a:pt x="1" y="15216"/>
                  <a:pt x="13" y="15240"/>
                </a:cubicBezTo>
                <a:cubicBezTo>
                  <a:pt x="25" y="15252"/>
                  <a:pt x="13" y="15276"/>
                  <a:pt x="25" y="15288"/>
                </a:cubicBezTo>
                <a:cubicBezTo>
                  <a:pt x="37" y="15300"/>
                  <a:pt x="37" y="15323"/>
                  <a:pt x="49" y="15335"/>
                </a:cubicBezTo>
                <a:cubicBezTo>
                  <a:pt x="49" y="15347"/>
                  <a:pt x="49" y="15371"/>
                  <a:pt x="61" y="15383"/>
                </a:cubicBezTo>
                <a:cubicBezTo>
                  <a:pt x="61" y="15407"/>
                  <a:pt x="72" y="15419"/>
                  <a:pt x="84" y="15431"/>
                </a:cubicBezTo>
                <a:cubicBezTo>
                  <a:pt x="84" y="15454"/>
                  <a:pt x="96" y="15466"/>
                  <a:pt x="96" y="15478"/>
                </a:cubicBezTo>
                <a:cubicBezTo>
                  <a:pt x="108" y="15502"/>
                  <a:pt x="120" y="15514"/>
                  <a:pt x="120" y="15526"/>
                </a:cubicBezTo>
                <a:cubicBezTo>
                  <a:pt x="168" y="15597"/>
                  <a:pt x="144" y="15573"/>
                  <a:pt x="180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1" y="15728"/>
                </a:lnTo>
                <a:lnTo>
                  <a:pt x="299" y="15776"/>
                </a:lnTo>
                <a:lnTo>
                  <a:pt x="346" y="15823"/>
                </a:lnTo>
                <a:lnTo>
                  <a:pt x="394" y="15871"/>
                </a:lnTo>
                <a:cubicBezTo>
                  <a:pt x="418" y="15895"/>
                  <a:pt x="442" y="15907"/>
                  <a:pt x="453" y="15931"/>
                </a:cubicBezTo>
                <a:lnTo>
                  <a:pt x="525" y="15978"/>
                </a:lnTo>
                <a:cubicBezTo>
                  <a:pt x="584" y="16014"/>
                  <a:pt x="644" y="16050"/>
                  <a:pt x="715" y="16073"/>
                </a:cubicBezTo>
                <a:cubicBezTo>
                  <a:pt x="751" y="16097"/>
                  <a:pt x="799" y="16109"/>
                  <a:pt x="846" y="16121"/>
                </a:cubicBezTo>
                <a:cubicBezTo>
                  <a:pt x="953" y="16157"/>
                  <a:pt x="1073" y="16181"/>
                  <a:pt x="1192" y="16181"/>
                </a:cubicBezTo>
                <a:lnTo>
                  <a:pt x="1204" y="16181"/>
                </a:lnTo>
                <a:cubicBezTo>
                  <a:pt x="1311" y="16181"/>
                  <a:pt x="1418" y="16169"/>
                  <a:pt x="1525" y="16133"/>
                </a:cubicBezTo>
                <a:cubicBezTo>
                  <a:pt x="1573" y="16121"/>
                  <a:pt x="1620" y="16109"/>
                  <a:pt x="1668" y="16085"/>
                </a:cubicBezTo>
                <a:cubicBezTo>
                  <a:pt x="1704" y="16073"/>
                  <a:pt x="1739" y="16062"/>
                  <a:pt x="1763" y="16038"/>
                </a:cubicBezTo>
                <a:lnTo>
                  <a:pt x="1846" y="15990"/>
                </a:lnTo>
                <a:lnTo>
                  <a:pt x="1918" y="15942"/>
                </a:lnTo>
                <a:cubicBezTo>
                  <a:pt x="1942" y="15931"/>
                  <a:pt x="1966" y="15919"/>
                  <a:pt x="1989" y="15907"/>
                </a:cubicBezTo>
                <a:lnTo>
                  <a:pt x="2037" y="15859"/>
                </a:lnTo>
                <a:cubicBezTo>
                  <a:pt x="2049" y="15835"/>
                  <a:pt x="2073" y="15823"/>
                  <a:pt x="2085" y="15812"/>
                </a:cubicBezTo>
                <a:lnTo>
                  <a:pt x="2132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80" y="15692"/>
                  <a:pt x="2192" y="15681"/>
                  <a:pt x="2204" y="15657"/>
                </a:cubicBezTo>
                <a:cubicBezTo>
                  <a:pt x="2216" y="15645"/>
                  <a:pt x="2227" y="15633"/>
                  <a:pt x="2239" y="15609"/>
                </a:cubicBezTo>
                <a:lnTo>
                  <a:pt x="2263" y="15561"/>
                </a:lnTo>
                <a:lnTo>
                  <a:pt x="2287" y="15514"/>
                </a:lnTo>
                <a:cubicBezTo>
                  <a:pt x="2299" y="15502"/>
                  <a:pt x="2311" y="15478"/>
                  <a:pt x="2311" y="15466"/>
                </a:cubicBezTo>
                <a:cubicBezTo>
                  <a:pt x="2323" y="15454"/>
                  <a:pt x="2335" y="15431"/>
                  <a:pt x="2335" y="15419"/>
                </a:cubicBezTo>
                <a:cubicBezTo>
                  <a:pt x="2347" y="15407"/>
                  <a:pt x="2347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cubicBezTo>
                  <a:pt x="2382" y="15311"/>
                  <a:pt x="2382" y="15288"/>
                  <a:pt x="2382" y="15276"/>
                </a:cubicBezTo>
                <a:lnTo>
                  <a:pt x="2394" y="15228"/>
                </a:lnTo>
                <a:lnTo>
                  <a:pt x="2406" y="15180"/>
                </a:lnTo>
                <a:cubicBezTo>
                  <a:pt x="2406" y="15157"/>
                  <a:pt x="2418" y="15145"/>
                  <a:pt x="2418" y="15133"/>
                </a:cubicBezTo>
                <a:lnTo>
                  <a:pt x="2418" y="15085"/>
                </a:lnTo>
                <a:lnTo>
                  <a:pt x="2418" y="15026"/>
                </a:lnTo>
                <a:lnTo>
                  <a:pt x="2418" y="14978"/>
                </a:lnTo>
                <a:lnTo>
                  <a:pt x="2418" y="14954"/>
                </a:lnTo>
                <a:lnTo>
                  <a:pt x="2418" y="1214"/>
                </a:lnTo>
                <a:lnTo>
                  <a:pt x="2406" y="1214"/>
                </a:lnTo>
                <a:lnTo>
                  <a:pt x="2406" y="1167"/>
                </a:lnTo>
                <a:lnTo>
                  <a:pt x="2406" y="1119"/>
                </a:lnTo>
                <a:lnTo>
                  <a:pt x="2406" y="1072"/>
                </a:lnTo>
                <a:cubicBezTo>
                  <a:pt x="2406" y="1060"/>
                  <a:pt x="2406" y="1036"/>
                  <a:pt x="2406" y="1024"/>
                </a:cubicBezTo>
                <a:lnTo>
                  <a:pt x="2406" y="976"/>
                </a:lnTo>
                <a:cubicBezTo>
                  <a:pt x="2406" y="964"/>
                  <a:pt x="2394" y="941"/>
                  <a:pt x="2394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70" y="845"/>
                  <a:pt x="2358" y="833"/>
                </a:cubicBezTo>
                <a:lnTo>
                  <a:pt x="2347" y="786"/>
                </a:lnTo>
                <a:lnTo>
                  <a:pt x="2323" y="738"/>
                </a:lnTo>
                <a:cubicBezTo>
                  <a:pt x="2323" y="714"/>
                  <a:pt x="2311" y="703"/>
                  <a:pt x="2299" y="691"/>
                </a:cubicBezTo>
                <a:cubicBezTo>
                  <a:pt x="2299" y="667"/>
                  <a:pt x="2287" y="655"/>
                  <a:pt x="2275" y="643"/>
                </a:cubicBezTo>
                <a:lnTo>
                  <a:pt x="2251" y="595"/>
                </a:lnTo>
                <a:lnTo>
                  <a:pt x="2216" y="548"/>
                </a:lnTo>
                <a:cubicBezTo>
                  <a:pt x="2204" y="524"/>
                  <a:pt x="2192" y="512"/>
                  <a:pt x="2180" y="500"/>
                </a:cubicBezTo>
                <a:cubicBezTo>
                  <a:pt x="2168" y="476"/>
                  <a:pt x="2156" y="464"/>
                  <a:pt x="2144" y="452"/>
                </a:cubicBezTo>
                <a:lnTo>
                  <a:pt x="2108" y="393"/>
                </a:lnTo>
                <a:lnTo>
                  <a:pt x="2061" y="345"/>
                </a:lnTo>
                <a:lnTo>
                  <a:pt x="2001" y="298"/>
                </a:lnTo>
                <a:cubicBezTo>
                  <a:pt x="1989" y="286"/>
                  <a:pt x="1966" y="274"/>
                  <a:pt x="1942" y="250"/>
                </a:cubicBezTo>
                <a:lnTo>
                  <a:pt x="1882" y="202"/>
                </a:lnTo>
                <a:lnTo>
                  <a:pt x="1799" y="155"/>
                </a:lnTo>
                <a:cubicBezTo>
                  <a:pt x="1763" y="143"/>
                  <a:pt x="1739" y="119"/>
                  <a:pt x="1704" y="107"/>
                </a:cubicBezTo>
                <a:cubicBezTo>
                  <a:pt x="1668" y="95"/>
                  <a:pt x="1620" y="71"/>
                  <a:pt x="1573" y="60"/>
                </a:cubicBezTo>
                <a:cubicBezTo>
                  <a:pt x="1501" y="36"/>
                  <a:pt x="1418" y="12"/>
                  <a:pt x="1334" y="12"/>
                </a:cubicBezTo>
                <a:cubicBezTo>
                  <a:pt x="1287" y="0"/>
                  <a:pt x="1251" y="0"/>
                  <a:pt x="120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6" name="Google Shape;2656;p24"/>
          <p:cNvSpPr/>
          <p:nvPr/>
        </p:nvSpPr>
        <p:spPr>
          <a:xfrm>
            <a:off x="541268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7" name="Google Shape;2657;p24"/>
          <p:cNvSpPr/>
          <p:nvPr/>
        </p:nvSpPr>
        <p:spPr>
          <a:xfrm>
            <a:off x="5412681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1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10"/>
                </a:cubicBezTo>
                <a:lnTo>
                  <a:pt x="3215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8" name="Google Shape;2658;p24"/>
          <p:cNvSpPr/>
          <p:nvPr/>
        </p:nvSpPr>
        <p:spPr>
          <a:xfrm>
            <a:off x="5442772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75" y="452"/>
                  <a:pt x="263" y="476"/>
                  <a:pt x="251" y="500"/>
                </a:cubicBezTo>
                <a:cubicBezTo>
                  <a:pt x="227" y="524"/>
                  <a:pt x="203" y="560"/>
                  <a:pt x="180" y="595"/>
                </a:cubicBezTo>
                <a:cubicBezTo>
                  <a:pt x="156" y="631"/>
                  <a:pt x="144" y="655"/>
                  <a:pt x="132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60" y="869"/>
                  <a:pt x="49" y="917"/>
                </a:cubicBezTo>
                <a:cubicBezTo>
                  <a:pt x="49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5" y="15561"/>
                  <a:pt x="2454" y="15276"/>
                  <a:pt x="2454" y="14966"/>
                </a:cubicBezTo>
                <a:lnTo>
                  <a:pt x="2454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9" name="Google Shape;2659;p24"/>
          <p:cNvSpPr/>
          <p:nvPr/>
        </p:nvSpPr>
        <p:spPr>
          <a:xfrm>
            <a:off x="5457337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3" y="0"/>
                </a:moveTo>
                <a:cubicBezTo>
                  <a:pt x="1048" y="0"/>
                  <a:pt x="965" y="24"/>
                  <a:pt x="881" y="48"/>
                </a:cubicBezTo>
                <a:cubicBezTo>
                  <a:pt x="834" y="60"/>
                  <a:pt x="798" y="71"/>
                  <a:pt x="750" y="83"/>
                </a:cubicBezTo>
                <a:cubicBezTo>
                  <a:pt x="715" y="107"/>
                  <a:pt x="679" y="119"/>
                  <a:pt x="655" y="131"/>
                </a:cubicBezTo>
                <a:cubicBezTo>
                  <a:pt x="619" y="155"/>
                  <a:pt x="596" y="167"/>
                  <a:pt x="572" y="179"/>
                </a:cubicBezTo>
                <a:cubicBezTo>
                  <a:pt x="548" y="202"/>
                  <a:pt x="524" y="214"/>
                  <a:pt x="500" y="226"/>
                </a:cubicBezTo>
                <a:lnTo>
                  <a:pt x="441" y="274"/>
                </a:lnTo>
                <a:lnTo>
                  <a:pt x="393" y="322"/>
                </a:lnTo>
                <a:cubicBezTo>
                  <a:pt x="369" y="333"/>
                  <a:pt x="358" y="357"/>
                  <a:pt x="346" y="369"/>
                </a:cubicBezTo>
                <a:cubicBezTo>
                  <a:pt x="322" y="381"/>
                  <a:pt x="310" y="393"/>
                  <a:pt x="298" y="417"/>
                </a:cubicBezTo>
                <a:cubicBezTo>
                  <a:pt x="286" y="429"/>
                  <a:pt x="274" y="441"/>
                  <a:pt x="262" y="464"/>
                </a:cubicBezTo>
                <a:cubicBezTo>
                  <a:pt x="250" y="476"/>
                  <a:pt x="238" y="488"/>
                  <a:pt x="227" y="512"/>
                </a:cubicBezTo>
                <a:lnTo>
                  <a:pt x="191" y="560"/>
                </a:lnTo>
                <a:lnTo>
                  <a:pt x="167" y="607"/>
                </a:lnTo>
                <a:lnTo>
                  <a:pt x="131" y="655"/>
                </a:lnTo>
                <a:lnTo>
                  <a:pt x="107" y="703"/>
                </a:lnTo>
                <a:cubicBezTo>
                  <a:pt x="107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36" y="881"/>
                </a:lnTo>
                <a:cubicBezTo>
                  <a:pt x="36" y="905"/>
                  <a:pt x="36" y="917"/>
                  <a:pt x="24" y="929"/>
                </a:cubicBezTo>
                <a:cubicBezTo>
                  <a:pt x="24" y="953"/>
                  <a:pt x="24" y="964"/>
                  <a:pt x="12" y="976"/>
                </a:cubicBezTo>
                <a:cubicBezTo>
                  <a:pt x="12" y="1000"/>
                  <a:pt x="12" y="1012"/>
                  <a:pt x="12" y="1024"/>
                </a:cubicBezTo>
                <a:cubicBezTo>
                  <a:pt x="0" y="1048"/>
                  <a:pt x="12" y="1060"/>
                  <a:pt x="12" y="1072"/>
                </a:cubicBezTo>
                <a:lnTo>
                  <a:pt x="12" y="1119"/>
                </a:lnTo>
                <a:lnTo>
                  <a:pt x="12" y="1167"/>
                </a:lnTo>
                <a:lnTo>
                  <a:pt x="12" y="1214"/>
                </a:lnTo>
                <a:lnTo>
                  <a:pt x="12" y="14954"/>
                </a:lnTo>
                <a:cubicBezTo>
                  <a:pt x="12" y="14966"/>
                  <a:pt x="12" y="14978"/>
                  <a:pt x="12" y="14990"/>
                </a:cubicBezTo>
                <a:lnTo>
                  <a:pt x="12" y="15050"/>
                </a:lnTo>
                <a:cubicBezTo>
                  <a:pt x="12" y="15061"/>
                  <a:pt x="12" y="15073"/>
                  <a:pt x="12" y="15097"/>
                </a:cubicBezTo>
                <a:cubicBezTo>
                  <a:pt x="12" y="15109"/>
                  <a:pt x="12" y="15121"/>
                  <a:pt x="12" y="15145"/>
                </a:cubicBezTo>
                <a:cubicBezTo>
                  <a:pt x="12" y="15157"/>
                  <a:pt x="12" y="15169"/>
                  <a:pt x="12" y="15192"/>
                </a:cubicBezTo>
                <a:cubicBezTo>
                  <a:pt x="12" y="15204"/>
                  <a:pt x="12" y="15216"/>
                  <a:pt x="24" y="15240"/>
                </a:cubicBezTo>
                <a:cubicBezTo>
                  <a:pt x="36" y="15252"/>
                  <a:pt x="36" y="15276"/>
                  <a:pt x="36" y="15288"/>
                </a:cubicBezTo>
                <a:cubicBezTo>
                  <a:pt x="48" y="15300"/>
                  <a:pt x="48" y="15323"/>
                  <a:pt x="60" y="15335"/>
                </a:cubicBezTo>
                <a:lnTo>
                  <a:pt x="72" y="15383"/>
                </a:lnTo>
                <a:cubicBezTo>
                  <a:pt x="72" y="15407"/>
                  <a:pt x="84" y="15419"/>
                  <a:pt x="96" y="15431"/>
                </a:cubicBezTo>
                <a:cubicBezTo>
                  <a:pt x="96" y="15454"/>
                  <a:pt x="107" y="15466"/>
                  <a:pt x="119" y="15478"/>
                </a:cubicBezTo>
                <a:cubicBezTo>
                  <a:pt x="119" y="15502"/>
                  <a:pt x="131" y="15514"/>
                  <a:pt x="143" y="15526"/>
                </a:cubicBezTo>
                <a:cubicBezTo>
                  <a:pt x="143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191" y="15633"/>
                </a:cubicBezTo>
                <a:lnTo>
                  <a:pt x="227" y="15681"/>
                </a:lnTo>
                <a:lnTo>
                  <a:pt x="262" y="15728"/>
                </a:lnTo>
                <a:lnTo>
                  <a:pt x="310" y="15776"/>
                </a:ln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cubicBezTo>
                  <a:pt x="500" y="15942"/>
                  <a:pt x="512" y="15954"/>
                  <a:pt x="536" y="15978"/>
                </a:cubicBezTo>
                <a:cubicBezTo>
                  <a:pt x="596" y="16014"/>
                  <a:pt x="655" y="16050"/>
                  <a:pt x="727" y="16073"/>
                </a:cubicBezTo>
                <a:cubicBezTo>
                  <a:pt x="762" y="16097"/>
                  <a:pt x="810" y="16109"/>
                  <a:pt x="858" y="16121"/>
                </a:cubicBezTo>
                <a:cubicBezTo>
                  <a:pt x="965" y="16157"/>
                  <a:pt x="1084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36" y="16133"/>
                </a:cubicBezTo>
                <a:cubicBezTo>
                  <a:pt x="1584" y="16121"/>
                  <a:pt x="1631" y="16109"/>
                  <a:pt x="1679" y="16085"/>
                </a:cubicBezTo>
                <a:cubicBezTo>
                  <a:pt x="1715" y="16073"/>
                  <a:pt x="1751" y="16062"/>
                  <a:pt x="1786" y="16038"/>
                </a:cubicBezTo>
                <a:cubicBezTo>
                  <a:pt x="1810" y="16026"/>
                  <a:pt x="1834" y="16014"/>
                  <a:pt x="1858" y="15990"/>
                </a:cubicBezTo>
                <a:lnTo>
                  <a:pt x="1929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12" y="15883"/>
                  <a:pt x="2036" y="15871"/>
                  <a:pt x="2048" y="15859"/>
                </a:cubicBezTo>
                <a:lnTo>
                  <a:pt x="2096" y="15812"/>
                </a:lnTo>
                <a:lnTo>
                  <a:pt x="2143" y="15752"/>
                </a:lnTo>
                <a:cubicBezTo>
                  <a:pt x="2155" y="15740"/>
                  <a:pt x="2167" y="15728"/>
                  <a:pt x="2179" y="15704"/>
                </a:cubicBezTo>
                <a:lnTo>
                  <a:pt x="2215" y="15657"/>
                </a:lnTo>
                <a:lnTo>
                  <a:pt x="2251" y="15609"/>
                </a:lnTo>
                <a:lnTo>
                  <a:pt x="2274" y="15561"/>
                </a:lnTo>
                <a:cubicBezTo>
                  <a:pt x="2286" y="15550"/>
                  <a:pt x="2298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cubicBezTo>
                  <a:pt x="2334" y="15454"/>
                  <a:pt x="2346" y="15431"/>
                  <a:pt x="2346" y="15419"/>
                </a:cubicBez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3" y="15311"/>
                  <a:pt x="2393" y="15288"/>
                  <a:pt x="2393" y="15276"/>
                </a:cubicBezTo>
                <a:cubicBezTo>
                  <a:pt x="2405" y="15264"/>
                  <a:pt x="2405" y="15240"/>
                  <a:pt x="2405" y="15228"/>
                </a:cubicBezTo>
                <a:cubicBezTo>
                  <a:pt x="2417" y="15204"/>
                  <a:pt x="2417" y="15192"/>
                  <a:pt x="2417" y="15180"/>
                </a:cubicBezTo>
                <a:cubicBezTo>
                  <a:pt x="2429" y="15157"/>
                  <a:pt x="2417" y="15145"/>
                  <a:pt x="2417" y="15133"/>
                </a:cubicBezTo>
                <a:lnTo>
                  <a:pt x="2417" y="15085"/>
                </a:lnTo>
                <a:lnTo>
                  <a:pt x="2417" y="15026"/>
                </a:lnTo>
                <a:lnTo>
                  <a:pt x="2417" y="14978"/>
                </a:lnTo>
                <a:lnTo>
                  <a:pt x="2417" y="1214"/>
                </a:lnTo>
                <a:lnTo>
                  <a:pt x="2441" y="1214"/>
                </a:lnTo>
                <a:lnTo>
                  <a:pt x="2441" y="1167"/>
                </a:lnTo>
                <a:lnTo>
                  <a:pt x="2441" y="1119"/>
                </a:lnTo>
                <a:cubicBezTo>
                  <a:pt x="2441" y="1107"/>
                  <a:pt x="2441" y="1084"/>
                  <a:pt x="2441" y="1072"/>
                </a:cubicBezTo>
                <a:cubicBezTo>
                  <a:pt x="2441" y="1060"/>
                  <a:pt x="2441" y="1036"/>
                  <a:pt x="2441" y="1024"/>
                </a:cubicBezTo>
                <a:cubicBezTo>
                  <a:pt x="2441" y="1012"/>
                  <a:pt x="2441" y="988"/>
                  <a:pt x="2441" y="976"/>
                </a:cubicBezTo>
                <a:cubicBezTo>
                  <a:pt x="2441" y="964"/>
                  <a:pt x="2429" y="941"/>
                  <a:pt x="2429" y="929"/>
                </a:cubicBezTo>
                <a:cubicBezTo>
                  <a:pt x="2429" y="905"/>
                  <a:pt x="2429" y="893"/>
                  <a:pt x="2417" y="881"/>
                </a:cubicBezTo>
                <a:cubicBezTo>
                  <a:pt x="2417" y="869"/>
                  <a:pt x="2405" y="845"/>
                  <a:pt x="2405" y="833"/>
                </a:cubicBezTo>
                <a:cubicBezTo>
                  <a:pt x="2405" y="810"/>
                  <a:pt x="2393" y="798"/>
                  <a:pt x="2382" y="786"/>
                </a:cubicBezTo>
                <a:cubicBezTo>
                  <a:pt x="2382" y="762"/>
                  <a:pt x="2370" y="750"/>
                  <a:pt x="2370" y="738"/>
                </a:cubicBezTo>
                <a:cubicBezTo>
                  <a:pt x="2358" y="714"/>
                  <a:pt x="2346" y="703"/>
                  <a:pt x="2346" y="691"/>
                </a:cubicBezTo>
                <a:lnTo>
                  <a:pt x="2298" y="643"/>
                </a:lnTo>
                <a:cubicBezTo>
                  <a:pt x="2286" y="619"/>
                  <a:pt x="2274" y="607"/>
                  <a:pt x="2263" y="595"/>
                </a:cubicBezTo>
                <a:cubicBezTo>
                  <a:pt x="2251" y="572"/>
                  <a:pt x="2251" y="560"/>
                  <a:pt x="2239" y="548"/>
                </a:cubicBezTo>
                <a:lnTo>
                  <a:pt x="2203" y="500"/>
                </a:lnTo>
                <a:lnTo>
                  <a:pt x="2167" y="452"/>
                </a:lnTo>
                <a:lnTo>
                  <a:pt x="2120" y="393"/>
                </a:lnTo>
                <a:lnTo>
                  <a:pt x="2072" y="345"/>
                </a:lnTo>
                <a:lnTo>
                  <a:pt x="2024" y="298"/>
                </a:lnTo>
                <a:cubicBezTo>
                  <a:pt x="2001" y="286"/>
                  <a:pt x="1977" y="274"/>
                  <a:pt x="1965" y="250"/>
                </a:cubicBezTo>
                <a:lnTo>
                  <a:pt x="1893" y="202"/>
                </a:lnTo>
                <a:lnTo>
                  <a:pt x="1810" y="155"/>
                </a:lnTo>
                <a:cubicBezTo>
                  <a:pt x="1786" y="143"/>
                  <a:pt x="1751" y="119"/>
                  <a:pt x="1715" y="107"/>
                </a:cubicBezTo>
                <a:cubicBezTo>
                  <a:pt x="1679" y="95"/>
                  <a:pt x="1631" y="71"/>
                  <a:pt x="1596" y="60"/>
                </a:cubicBezTo>
                <a:cubicBezTo>
                  <a:pt x="1512" y="36"/>
                  <a:pt x="1429" y="12"/>
                  <a:pt x="1346" y="12"/>
                </a:cubicBezTo>
                <a:cubicBezTo>
                  <a:pt x="1298" y="0"/>
                  <a:pt x="1262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0" name="Google Shape;2660;p24"/>
          <p:cNvSpPr/>
          <p:nvPr/>
        </p:nvSpPr>
        <p:spPr>
          <a:xfrm>
            <a:off x="4918363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1" name="Google Shape;2661;p24"/>
          <p:cNvSpPr/>
          <p:nvPr/>
        </p:nvSpPr>
        <p:spPr>
          <a:xfrm>
            <a:off x="4918363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44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10"/>
                </a:cubicBezTo>
                <a:lnTo>
                  <a:pt x="3227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2" name="Google Shape;2662;p24"/>
          <p:cNvSpPr/>
          <p:nvPr/>
        </p:nvSpPr>
        <p:spPr>
          <a:xfrm>
            <a:off x="4949022" y="-197585"/>
            <a:ext cx="106975" cy="705653"/>
          </a:xfrm>
          <a:custGeom>
            <a:avLst/>
            <a:gdLst/>
            <a:ahLst/>
            <a:cxnLst/>
            <a:rect l="l" t="t" r="r" b="b"/>
            <a:pathLst>
              <a:path w="2453" h="16181" extrusionOk="0">
                <a:moveTo>
                  <a:pt x="1226" y="0"/>
                </a:moveTo>
                <a:cubicBezTo>
                  <a:pt x="917" y="0"/>
                  <a:pt x="631" y="107"/>
                  <a:pt x="405" y="310"/>
                </a:cubicBezTo>
                <a:lnTo>
                  <a:pt x="381" y="333"/>
                </a:lnTo>
                <a:cubicBezTo>
                  <a:pt x="357" y="369"/>
                  <a:pt x="322" y="393"/>
                  <a:pt x="286" y="429"/>
                </a:cubicBezTo>
                <a:cubicBezTo>
                  <a:pt x="274" y="452"/>
                  <a:pt x="250" y="476"/>
                  <a:pt x="238" y="500"/>
                </a:cubicBezTo>
                <a:cubicBezTo>
                  <a:pt x="214" y="524"/>
                  <a:pt x="191" y="560"/>
                  <a:pt x="179" y="595"/>
                </a:cubicBezTo>
                <a:cubicBezTo>
                  <a:pt x="155" y="631"/>
                  <a:pt x="131" y="655"/>
                  <a:pt x="119" y="691"/>
                </a:cubicBezTo>
                <a:cubicBezTo>
                  <a:pt x="107" y="726"/>
                  <a:pt x="95" y="750"/>
                  <a:pt x="83" y="786"/>
                </a:cubicBezTo>
                <a:cubicBezTo>
                  <a:pt x="60" y="833"/>
                  <a:pt x="48" y="869"/>
                  <a:pt x="36" y="917"/>
                </a:cubicBezTo>
                <a:cubicBezTo>
                  <a:pt x="36" y="941"/>
                  <a:pt x="24" y="964"/>
                  <a:pt x="12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lnTo>
                  <a:pt x="1226" y="16181"/>
                </a:lnTo>
                <a:cubicBezTo>
                  <a:pt x="1310" y="16181"/>
                  <a:pt x="1393" y="16169"/>
                  <a:pt x="1476" y="16157"/>
                </a:cubicBezTo>
                <a:lnTo>
                  <a:pt x="1512" y="16145"/>
                </a:lnTo>
                <a:cubicBezTo>
                  <a:pt x="1584" y="16121"/>
                  <a:pt x="1655" y="16097"/>
                  <a:pt x="1715" y="16073"/>
                </a:cubicBezTo>
                <a:lnTo>
                  <a:pt x="1738" y="16073"/>
                </a:lnTo>
                <a:cubicBezTo>
                  <a:pt x="1881" y="16002"/>
                  <a:pt x="2012" y="15907"/>
                  <a:pt x="2119" y="15788"/>
                </a:cubicBezTo>
                <a:cubicBezTo>
                  <a:pt x="2334" y="15561"/>
                  <a:pt x="2441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5" y="0"/>
                  <a:pt x="1226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3" name="Google Shape;2663;p24"/>
          <p:cNvSpPr/>
          <p:nvPr/>
        </p:nvSpPr>
        <p:spPr>
          <a:xfrm>
            <a:off x="4964590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1" y="0"/>
                </a:moveTo>
                <a:cubicBezTo>
                  <a:pt x="1048" y="0"/>
                  <a:pt x="965" y="24"/>
                  <a:pt x="881" y="48"/>
                </a:cubicBezTo>
                <a:cubicBezTo>
                  <a:pt x="834" y="60"/>
                  <a:pt x="786" y="71"/>
                  <a:pt x="738" y="83"/>
                </a:cubicBezTo>
                <a:cubicBezTo>
                  <a:pt x="715" y="107"/>
                  <a:pt x="679" y="119"/>
                  <a:pt x="643" y="131"/>
                </a:cubicBezTo>
                <a:cubicBezTo>
                  <a:pt x="608" y="155"/>
                  <a:pt x="596" y="167"/>
                  <a:pt x="572" y="179"/>
                </a:cubicBezTo>
                <a:cubicBezTo>
                  <a:pt x="536" y="202"/>
                  <a:pt x="524" y="214"/>
                  <a:pt x="500" y="226"/>
                </a:cubicBezTo>
                <a:cubicBezTo>
                  <a:pt x="477" y="238"/>
                  <a:pt x="453" y="262"/>
                  <a:pt x="429" y="274"/>
                </a:cubicBezTo>
                <a:lnTo>
                  <a:pt x="381" y="322"/>
                </a:lnTo>
                <a:lnTo>
                  <a:pt x="334" y="369"/>
                </a:lnTo>
                <a:cubicBezTo>
                  <a:pt x="322" y="381"/>
                  <a:pt x="298" y="393"/>
                  <a:pt x="286" y="417"/>
                </a:cubicBezTo>
                <a:lnTo>
                  <a:pt x="250" y="464"/>
                </a:lnTo>
                <a:lnTo>
                  <a:pt x="215" y="512"/>
                </a:lnTo>
                <a:lnTo>
                  <a:pt x="179" y="560"/>
                </a:lnTo>
                <a:cubicBezTo>
                  <a:pt x="179" y="572"/>
                  <a:pt x="167" y="583"/>
                  <a:pt x="155" y="607"/>
                </a:cubicBezTo>
                <a:cubicBezTo>
                  <a:pt x="143" y="619"/>
                  <a:pt x="131" y="631"/>
                  <a:pt x="131" y="655"/>
                </a:cubicBezTo>
                <a:cubicBezTo>
                  <a:pt x="119" y="667"/>
                  <a:pt x="119" y="679"/>
                  <a:pt x="107" y="703"/>
                </a:cubicBezTo>
                <a:lnTo>
                  <a:pt x="84" y="750"/>
                </a:lnTo>
                <a:cubicBezTo>
                  <a:pt x="84" y="762"/>
                  <a:pt x="72" y="774"/>
                  <a:pt x="72" y="786"/>
                </a:cubicBezTo>
                <a:lnTo>
                  <a:pt x="48" y="833"/>
                </a:lnTo>
                <a:lnTo>
                  <a:pt x="36" y="881"/>
                </a:lnTo>
                <a:lnTo>
                  <a:pt x="24" y="929"/>
                </a:lnTo>
                <a:cubicBezTo>
                  <a:pt x="24" y="953"/>
                  <a:pt x="12" y="964"/>
                  <a:pt x="12" y="976"/>
                </a:cubicBezTo>
                <a:cubicBezTo>
                  <a:pt x="12" y="1000"/>
                  <a:pt x="12" y="1012"/>
                  <a:pt x="12" y="1024"/>
                </a:cubicBezTo>
                <a:cubicBezTo>
                  <a:pt x="12" y="1048"/>
                  <a:pt x="12" y="1060"/>
                  <a:pt x="0" y="1072"/>
                </a:cubicBezTo>
                <a:lnTo>
                  <a:pt x="0" y="1119"/>
                </a:lnTo>
                <a:lnTo>
                  <a:pt x="0" y="1167"/>
                </a:lnTo>
                <a:lnTo>
                  <a:pt x="0" y="1214"/>
                </a:lnTo>
                <a:lnTo>
                  <a:pt x="0" y="14954"/>
                </a:lnTo>
                <a:lnTo>
                  <a:pt x="0" y="14990"/>
                </a:lnTo>
                <a:lnTo>
                  <a:pt x="0" y="15050"/>
                </a:lnTo>
                <a:lnTo>
                  <a:pt x="0" y="15097"/>
                </a:lnTo>
                <a:cubicBezTo>
                  <a:pt x="0" y="15109"/>
                  <a:pt x="0" y="15121"/>
                  <a:pt x="12" y="15145"/>
                </a:cubicBezTo>
                <a:cubicBezTo>
                  <a:pt x="12" y="15157"/>
                  <a:pt x="12" y="15169"/>
                  <a:pt x="12" y="15192"/>
                </a:cubicBezTo>
                <a:cubicBezTo>
                  <a:pt x="12" y="15204"/>
                  <a:pt x="12" y="15216"/>
                  <a:pt x="24" y="15240"/>
                </a:cubicBezTo>
                <a:cubicBezTo>
                  <a:pt x="36" y="15252"/>
                  <a:pt x="24" y="15276"/>
                  <a:pt x="36" y="15288"/>
                </a:cubicBezTo>
                <a:cubicBezTo>
                  <a:pt x="48" y="15300"/>
                  <a:pt x="48" y="15323"/>
                  <a:pt x="48" y="15335"/>
                </a:cubicBezTo>
                <a:cubicBezTo>
                  <a:pt x="60" y="15347"/>
                  <a:pt x="60" y="15371"/>
                  <a:pt x="72" y="15383"/>
                </a:cubicBezTo>
                <a:cubicBezTo>
                  <a:pt x="72" y="15407"/>
                  <a:pt x="84" y="15419"/>
                  <a:pt x="84" y="15431"/>
                </a:cubicBezTo>
                <a:cubicBezTo>
                  <a:pt x="96" y="15454"/>
                  <a:pt x="96" y="15466"/>
                  <a:pt x="107" y="15478"/>
                </a:cubicBezTo>
                <a:lnTo>
                  <a:pt x="131" y="15526"/>
                </a:lnTo>
                <a:lnTo>
                  <a:pt x="167" y="15585"/>
                </a:lnTo>
                <a:cubicBezTo>
                  <a:pt x="167" y="15597"/>
                  <a:pt x="179" y="15609"/>
                  <a:pt x="191" y="15633"/>
                </a:cubicBezTo>
                <a:cubicBezTo>
                  <a:pt x="203" y="15645"/>
                  <a:pt x="215" y="15669"/>
                  <a:pt x="227" y="15681"/>
                </a:cubicBezTo>
                <a:lnTo>
                  <a:pt x="262" y="15728"/>
                </a:lnTo>
                <a:lnTo>
                  <a:pt x="310" y="15776"/>
                </a:lnTo>
                <a:lnTo>
                  <a:pt x="357" y="15823"/>
                </a:lnTo>
                <a:lnTo>
                  <a:pt x="405" y="15871"/>
                </a:lnTo>
                <a:cubicBezTo>
                  <a:pt x="429" y="15895"/>
                  <a:pt x="453" y="15907"/>
                  <a:pt x="465" y="15931"/>
                </a:cubicBezTo>
                <a:lnTo>
                  <a:pt x="536" y="15978"/>
                </a:lnTo>
                <a:cubicBezTo>
                  <a:pt x="596" y="16014"/>
                  <a:pt x="655" y="16050"/>
                  <a:pt x="715" y="16073"/>
                </a:cubicBezTo>
                <a:cubicBezTo>
                  <a:pt x="762" y="16097"/>
                  <a:pt x="810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29" y="16169"/>
                  <a:pt x="1536" y="16133"/>
                </a:cubicBezTo>
                <a:cubicBezTo>
                  <a:pt x="1584" y="16121"/>
                  <a:pt x="1631" y="16109"/>
                  <a:pt x="1679" y="16085"/>
                </a:cubicBezTo>
                <a:cubicBezTo>
                  <a:pt x="1715" y="16073"/>
                  <a:pt x="1739" y="16062"/>
                  <a:pt x="1774" y="16038"/>
                </a:cubicBezTo>
                <a:lnTo>
                  <a:pt x="1858" y="15990"/>
                </a:lnTo>
                <a:lnTo>
                  <a:pt x="1929" y="15942"/>
                </a:lnTo>
                <a:cubicBezTo>
                  <a:pt x="1953" y="15931"/>
                  <a:pt x="1977" y="15919"/>
                  <a:pt x="1989" y="15907"/>
                </a:cubicBezTo>
                <a:lnTo>
                  <a:pt x="2048" y="15859"/>
                </a:lnTo>
                <a:lnTo>
                  <a:pt x="2096" y="15812"/>
                </a:lnTo>
                <a:lnTo>
                  <a:pt x="2143" y="15752"/>
                </a:lnTo>
                <a:cubicBezTo>
                  <a:pt x="2155" y="15740"/>
                  <a:pt x="2167" y="15728"/>
                  <a:pt x="2179" y="15704"/>
                </a:cubicBezTo>
                <a:cubicBezTo>
                  <a:pt x="2191" y="15692"/>
                  <a:pt x="2203" y="15681"/>
                  <a:pt x="2215" y="15657"/>
                </a:cubicBezTo>
                <a:cubicBezTo>
                  <a:pt x="2227" y="15645"/>
                  <a:pt x="2239" y="15633"/>
                  <a:pt x="2251" y="15609"/>
                </a:cubicBezTo>
                <a:lnTo>
                  <a:pt x="2274" y="15561"/>
                </a:lnTo>
                <a:lnTo>
                  <a:pt x="2298" y="15514"/>
                </a:lnTo>
                <a:cubicBezTo>
                  <a:pt x="2310" y="15502"/>
                  <a:pt x="2322" y="15478"/>
                  <a:pt x="2322" y="15466"/>
                </a:cubicBezTo>
                <a:cubicBezTo>
                  <a:pt x="2334" y="15454"/>
                  <a:pt x="2334" y="15431"/>
                  <a:pt x="2346" y="15419"/>
                </a:cubicBezTo>
                <a:cubicBezTo>
                  <a:pt x="2346" y="15407"/>
                  <a:pt x="2358" y="15383"/>
                  <a:pt x="2358" y="15371"/>
                </a:cubicBezTo>
                <a:cubicBezTo>
                  <a:pt x="2358" y="15359"/>
                  <a:pt x="2382" y="15335"/>
                  <a:pt x="2382" y="15323"/>
                </a:cubicBezTo>
                <a:cubicBezTo>
                  <a:pt x="2382" y="15311"/>
                  <a:pt x="2393" y="15288"/>
                  <a:pt x="2393" y="15276"/>
                </a:cubicBezTo>
                <a:lnTo>
                  <a:pt x="2405" y="15228"/>
                </a:lnTo>
                <a:lnTo>
                  <a:pt x="2417" y="15180"/>
                </a:lnTo>
                <a:cubicBezTo>
                  <a:pt x="2417" y="15157"/>
                  <a:pt x="2417" y="15145"/>
                  <a:pt x="2417" y="15133"/>
                </a:cubicBezTo>
                <a:lnTo>
                  <a:pt x="2417" y="15085"/>
                </a:lnTo>
                <a:lnTo>
                  <a:pt x="2417" y="15026"/>
                </a:lnTo>
                <a:lnTo>
                  <a:pt x="2417" y="14978"/>
                </a:lnTo>
                <a:lnTo>
                  <a:pt x="2417" y="14954"/>
                </a:lnTo>
                <a:lnTo>
                  <a:pt x="2417" y="1214"/>
                </a:lnTo>
                <a:lnTo>
                  <a:pt x="2417" y="1167"/>
                </a:lnTo>
                <a:lnTo>
                  <a:pt x="2417" y="1119"/>
                </a:lnTo>
                <a:lnTo>
                  <a:pt x="2417" y="1072"/>
                </a:lnTo>
                <a:cubicBezTo>
                  <a:pt x="2417" y="1060"/>
                  <a:pt x="2417" y="1036"/>
                  <a:pt x="2405" y="1024"/>
                </a:cubicBezTo>
                <a:lnTo>
                  <a:pt x="2405" y="976"/>
                </a:lnTo>
                <a:cubicBezTo>
                  <a:pt x="2405" y="964"/>
                  <a:pt x="2405" y="941"/>
                  <a:pt x="2393" y="929"/>
                </a:cubicBezTo>
                <a:cubicBezTo>
                  <a:pt x="2393" y="917"/>
                  <a:pt x="2393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lnTo>
                  <a:pt x="2346" y="786"/>
                </a:lnTo>
                <a:lnTo>
                  <a:pt x="2334" y="738"/>
                </a:lnTo>
                <a:cubicBezTo>
                  <a:pt x="2322" y="714"/>
                  <a:pt x="2310" y="703"/>
                  <a:pt x="2310" y="691"/>
                </a:cubicBezTo>
                <a:cubicBezTo>
                  <a:pt x="2298" y="667"/>
                  <a:pt x="2298" y="655"/>
                  <a:pt x="2286" y="643"/>
                </a:cubicBezTo>
                <a:lnTo>
                  <a:pt x="2251" y="595"/>
                </a:lnTo>
                <a:lnTo>
                  <a:pt x="2227" y="548"/>
                </a:lnTo>
                <a:cubicBezTo>
                  <a:pt x="2215" y="524"/>
                  <a:pt x="2203" y="512"/>
                  <a:pt x="2191" y="500"/>
                </a:cubicBezTo>
                <a:cubicBezTo>
                  <a:pt x="2179" y="476"/>
                  <a:pt x="2167" y="464"/>
                  <a:pt x="2155" y="452"/>
                </a:cubicBezTo>
                <a:lnTo>
                  <a:pt x="2108" y="393"/>
                </a:lnTo>
                <a:lnTo>
                  <a:pt x="2072" y="345"/>
                </a:lnTo>
                <a:lnTo>
                  <a:pt x="2012" y="298"/>
                </a:lnTo>
                <a:cubicBezTo>
                  <a:pt x="2001" y="286"/>
                  <a:pt x="1977" y="274"/>
                  <a:pt x="1953" y="250"/>
                </a:cubicBezTo>
                <a:lnTo>
                  <a:pt x="1893" y="202"/>
                </a:lnTo>
                <a:lnTo>
                  <a:pt x="1810" y="155"/>
                </a:lnTo>
                <a:cubicBezTo>
                  <a:pt x="1774" y="143"/>
                  <a:pt x="1739" y="119"/>
                  <a:pt x="1715" y="107"/>
                </a:cubicBezTo>
                <a:cubicBezTo>
                  <a:pt x="1667" y="95"/>
                  <a:pt x="1631" y="71"/>
                  <a:pt x="1584" y="60"/>
                </a:cubicBezTo>
                <a:cubicBezTo>
                  <a:pt x="1500" y="36"/>
                  <a:pt x="1417" y="12"/>
                  <a:pt x="1346" y="12"/>
                </a:cubicBezTo>
                <a:cubicBezTo>
                  <a:pt x="1298" y="0"/>
                  <a:pt x="1250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4" name="Google Shape;2664;p24"/>
          <p:cNvSpPr/>
          <p:nvPr/>
        </p:nvSpPr>
        <p:spPr>
          <a:xfrm>
            <a:off x="708354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01" y="3822"/>
                  <a:pt x="1132" y="3822"/>
                </a:cubicBezTo>
                <a:lnTo>
                  <a:pt x="3227" y="3822"/>
                </a:lnTo>
                <a:cubicBezTo>
                  <a:pt x="3846" y="3822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00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5" name="Google Shape;2665;p24"/>
          <p:cNvSpPr/>
          <p:nvPr/>
        </p:nvSpPr>
        <p:spPr>
          <a:xfrm>
            <a:off x="7083549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44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10"/>
                </a:cubicBezTo>
                <a:lnTo>
                  <a:pt x="3227" y="3810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6" name="Google Shape;2666;p24"/>
          <p:cNvSpPr/>
          <p:nvPr/>
        </p:nvSpPr>
        <p:spPr>
          <a:xfrm>
            <a:off x="7114207" y="-197585"/>
            <a:ext cx="106452" cy="705653"/>
          </a:xfrm>
          <a:custGeom>
            <a:avLst/>
            <a:gdLst/>
            <a:ahLst/>
            <a:cxnLst/>
            <a:rect l="l" t="t" r="r" b="b"/>
            <a:pathLst>
              <a:path w="2441" h="16181" extrusionOk="0">
                <a:moveTo>
                  <a:pt x="1215" y="0"/>
                </a:moveTo>
                <a:cubicBezTo>
                  <a:pt x="917" y="0"/>
                  <a:pt x="631" y="119"/>
                  <a:pt x="405" y="310"/>
                </a:cubicBezTo>
                <a:lnTo>
                  <a:pt x="393" y="333"/>
                </a:lnTo>
                <a:cubicBezTo>
                  <a:pt x="357" y="369"/>
                  <a:pt x="322" y="393"/>
                  <a:pt x="298" y="429"/>
                </a:cubicBezTo>
                <a:cubicBezTo>
                  <a:pt x="274" y="452"/>
                  <a:pt x="262" y="476"/>
                  <a:pt x="238" y="500"/>
                </a:cubicBezTo>
                <a:cubicBezTo>
                  <a:pt x="214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5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15" y="16181"/>
                </a:cubicBezTo>
                <a:lnTo>
                  <a:pt x="1227" y="16181"/>
                </a:lnTo>
                <a:cubicBezTo>
                  <a:pt x="1310" y="16181"/>
                  <a:pt x="1393" y="16169"/>
                  <a:pt x="1477" y="16157"/>
                </a:cubicBezTo>
                <a:lnTo>
                  <a:pt x="1512" y="16145"/>
                </a:lnTo>
                <a:cubicBezTo>
                  <a:pt x="1584" y="16121"/>
                  <a:pt x="1655" y="16097"/>
                  <a:pt x="1715" y="16073"/>
                </a:cubicBezTo>
                <a:lnTo>
                  <a:pt x="1727" y="16073"/>
                </a:lnTo>
                <a:cubicBezTo>
                  <a:pt x="1881" y="16002"/>
                  <a:pt x="2012" y="15907"/>
                  <a:pt x="2119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15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7" name="Google Shape;2667;p24"/>
          <p:cNvSpPr/>
          <p:nvPr/>
        </p:nvSpPr>
        <p:spPr>
          <a:xfrm>
            <a:off x="7129252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3" y="0"/>
                </a:moveTo>
                <a:cubicBezTo>
                  <a:pt x="1060" y="0"/>
                  <a:pt x="965" y="24"/>
                  <a:pt x="882" y="48"/>
                </a:cubicBezTo>
                <a:cubicBezTo>
                  <a:pt x="846" y="60"/>
                  <a:pt x="798" y="71"/>
                  <a:pt x="751" y="83"/>
                </a:cubicBezTo>
                <a:cubicBezTo>
                  <a:pt x="715" y="107"/>
                  <a:pt x="691" y="119"/>
                  <a:pt x="655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8" y="202"/>
                  <a:pt x="524" y="214"/>
                  <a:pt x="501" y="226"/>
                </a:cubicBezTo>
                <a:lnTo>
                  <a:pt x="441" y="274"/>
                </a:lnTo>
                <a:lnTo>
                  <a:pt x="393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34" y="381"/>
                  <a:pt x="310" y="393"/>
                  <a:pt x="298" y="417"/>
                </a:cubicBezTo>
                <a:cubicBezTo>
                  <a:pt x="286" y="429"/>
                  <a:pt x="274" y="441"/>
                  <a:pt x="262" y="464"/>
                </a:cubicBezTo>
                <a:lnTo>
                  <a:pt x="227" y="512"/>
                </a:lnTo>
                <a:lnTo>
                  <a:pt x="191" y="560"/>
                </a:lnTo>
                <a:lnTo>
                  <a:pt x="167" y="607"/>
                </a:lnTo>
                <a:lnTo>
                  <a:pt x="131" y="655"/>
                </a:lnTo>
                <a:lnTo>
                  <a:pt x="120" y="703"/>
                </a:lnTo>
                <a:cubicBezTo>
                  <a:pt x="120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8" y="881"/>
                </a:lnTo>
                <a:cubicBezTo>
                  <a:pt x="48" y="905"/>
                  <a:pt x="36" y="917"/>
                  <a:pt x="36" y="929"/>
                </a:cubicBezTo>
                <a:cubicBezTo>
                  <a:pt x="24" y="953"/>
                  <a:pt x="24" y="964"/>
                  <a:pt x="24" y="976"/>
                </a:cubicBezTo>
                <a:lnTo>
                  <a:pt x="24" y="1024"/>
                </a:lnTo>
                <a:cubicBezTo>
                  <a:pt x="24" y="1048"/>
                  <a:pt x="24" y="1060"/>
                  <a:pt x="12" y="1072"/>
                </a:cubicBezTo>
                <a:cubicBezTo>
                  <a:pt x="0" y="1095"/>
                  <a:pt x="12" y="1107"/>
                  <a:pt x="12" y="1119"/>
                </a:cubicBezTo>
                <a:lnTo>
                  <a:pt x="12" y="1167"/>
                </a:lnTo>
                <a:lnTo>
                  <a:pt x="12" y="1214"/>
                </a:lnTo>
                <a:lnTo>
                  <a:pt x="12" y="14954"/>
                </a:lnTo>
                <a:cubicBezTo>
                  <a:pt x="12" y="14966"/>
                  <a:pt x="12" y="14978"/>
                  <a:pt x="12" y="14990"/>
                </a:cubicBezTo>
                <a:lnTo>
                  <a:pt x="12" y="15050"/>
                </a:lnTo>
                <a:cubicBezTo>
                  <a:pt x="12" y="15061"/>
                  <a:pt x="12" y="15073"/>
                  <a:pt x="12" y="15097"/>
                </a:cubicBezTo>
                <a:cubicBezTo>
                  <a:pt x="12" y="15109"/>
                  <a:pt x="12" y="15121"/>
                  <a:pt x="24" y="15145"/>
                </a:cubicBezTo>
                <a:cubicBezTo>
                  <a:pt x="24" y="15157"/>
                  <a:pt x="24" y="15169"/>
                  <a:pt x="24" y="15192"/>
                </a:cubicBezTo>
                <a:cubicBezTo>
                  <a:pt x="24" y="15204"/>
                  <a:pt x="24" y="15216"/>
                  <a:pt x="36" y="15240"/>
                </a:cubicBezTo>
                <a:cubicBezTo>
                  <a:pt x="36" y="15252"/>
                  <a:pt x="36" y="15276"/>
                  <a:pt x="48" y="15288"/>
                </a:cubicBezTo>
                <a:cubicBezTo>
                  <a:pt x="60" y="15300"/>
                  <a:pt x="48" y="15323"/>
                  <a:pt x="60" y="15335"/>
                </a:cubicBezTo>
                <a:lnTo>
                  <a:pt x="72" y="15383"/>
                </a:lnTo>
                <a:lnTo>
                  <a:pt x="96" y="15431"/>
                </a:ln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1" y="15514"/>
                  <a:pt x="143" y="15526"/>
                </a:cubicBezTo>
                <a:cubicBezTo>
                  <a:pt x="143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03" y="15645"/>
                  <a:pt x="227" y="15657"/>
                  <a:pt x="239" y="15681"/>
                </a:cubicBezTo>
                <a:cubicBezTo>
                  <a:pt x="250" y="15692"/>
                  <a:pt x="262" y="15716"/>
                  <a:pt x="274" y="15728"/>
                </a:cubicBezTo>
                <a:cubicBezTo>
                  <a:pt x="286" y="15740"/>
                  <a:pt x="298" y="15764"/>
                  <a:pt x="310" y="15776"/>
                </a:cubicBez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lnTo>
                  <a:pt x="536" y="15978"/>
                </a:lnTo>
                <a:cubicBezTo>
                  <a:pt x="572" y="15990"/>
                  <a:pt x="596" y="16014"/>
                  <a:pt x="620" y="16026"/>
                </a:cubicBezTo>
                <a:cubicBezTo>
                  <a:pt x="655" y="16050"/>
                  <a:pt x="691" y="16062"/>
                  <a:pt x="727" y="16073"/>
                </a:cubicBezTo>
                <a:cubicBezTo>
                  <a:pt x="774" y="16097"/>
                  <a:pt x="810" y="16109"/>
                  <a:pt x="858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48" y="16133"/>
                </a:cubicBezTo>
                <a:cubicBezTo>
                  <a:pt x="1584" y="16121"/>
                  <a:pt x="1632" y="16109"/>
                  <a:pt x="1679" y="16085"/>
                </a:cubicBezTo>
                <a:cubicBezTo>
                  <a:pt x="1715" y="16073"/>
                  <a:pt x="1751" y="16062"/>
                  <a:pt x="1786" y="16038"/>
                </a:cubicBezTo>
                <a:cubicBezTo>
                  <a:pt x="1822" y="16026"/>
                  <a:pt x="1834" y="16014"/>
                  <a:pt x="1870" y="15990"/>
                </a:cubicBezTo>
                <a:lnTo>
                  <a:pt x="1941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25" y="15883"/>
                  <a:pt x="2036" y="15871"/>
                  <a:pt x="2048" y="15859"/>
                </a:cubicBezTo>
                <a:lnTo>
                  <a:pt x="2108" y="15812"/>
                </a:lnTo>
                <a:lnTo>
                  <a:pt x="2144" y="15752"/>
                </a:lnTo>
                <a:cubicBezTo>
                  <a:pt x="2155" y="15740"/>
                  <a:pt x="2167" y="15728"/>
                  <a:pt x="2179" y="15704"/>
                </a:cubicBezTo>
                <a:lnTo>
                  <a:pt x="2215" y="15657"/>
                </a:lnTo>
                <a:lnTo>
                  <a:pt x="2251" y="15609"/>
                </a:lnTo>
                <a:cubicBezTo>
                  <a:pt x="2263" y="15597"/>
                  <a:pt x="2275" y="15585"/>
                  <a:pt x="2286" y="15561"/>
                </a:cubicBezTo>
                <a:cubicBezTo>
                  <a:pt x="2286" y="15550"/>
                  <a:pt x="2298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lnTo>
                  <a:pt x="2358" y="15419"/>
                </a:lnTo>
                <a:cubicBezTo>
                  <a:pt x="2358" y="15407"/>
                  <a:pt x="2370" y="15383"/>
                  <a:pt x="2370" y="15371"/>
                </a:cubicBezTo>
                <a:cubicBezTo>
                  <a:pt x="2370" y="15359"/>
                  <a:pt x="2382" y="15335"/>
                  <a:pt x="2394" y="15323"/>
                </a:cubicBezTo>
                <a:cubicBezTo>
                  <a:pt x="2394" y="15311"/>
                  <a:pt x="2394" y="15288"/>
                  <a:pt x="2406" y="15276"/>
                </a:cubicBezTo>
                <a:cubicBezTo>
                  <a:pt x="2406" y="15264"/>
                  <a:pt x="2406" y="15240"/>
                  <a:pt x="2417" y="15228"/>
                </a:cubicBezTo>
                <a:cubicBezTo>
                  <a:pt x="2417" y="15204"/>
                  <a:pt x="2417" y="15192"/>
                  <a:pt x="2417" y="15180"/>
                </a:cubicBezTo>
                <a:cubicBezTo>
                  <a:pt x="2429" y="15157"/>
                  <a:pt x="2417" y="15145"/>
                  <a:pt x="2429" y="15133"/>
                </a:cubicBezTo>
                <a:cubicBezTo>
                  <a:pt x="2441" y="15109"/>
                  <a:pt x="2429" y="15097"/>
                  <a:pt x="2429" y="15085"/>
                </a:cubicBezTo>
                <a:lnTo>
                  <a:pt x="2429" y="15026"/>
                </a:lnTo>
                <a:lnTo>
                  <a:pt x="2429" y="14978"/>
                </a:lnTo>
                <a:lnTo>
                  <a:pt x="2429" y="1214"/>
                </a:lnTo>
                <a:lnTo>
                  <a:pt x="2429" y="1167"/>
                </a:lnTo>
                <a:lnTo>
                  <a:pt x="2429" y="1119"/>
                </a:lnTo>
                <a:cubicBezTo>
                  <a:pt x="2429" y="1107"/>
                  <a:pt x="2429" y="1084"/>
                  <a:pt x="2429" y="1072"/>
                </a:cubicBezTo>
                <a:cubicBezTo>
                  <a:pt x="2417" y="1060"/>
                  <a:pt x="2417" y="1036"/>
                  <a:pt x="2417" y="1024"/>
                </a:cubicBezTo>
                <a:cubicBezTo>
                  <a:pt x="2417" y="1012"/>
                  <a:pt x="2417" y="988"/>
                  <a:pt x="2417" y="976"/>
                </a:cubicBezTo>
                <a:cubicBezTo>
                  <a:pt x="2417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94" y="869"/>
                  <a:pt x="2382" y="845"/>
                  <a:pt x="2382" y="833"/>
                </a:cubicBezTo>
                <a:cubicBezTo>
                  <a:pt x="2382" y="810"/>
                  <a:pt x="2370" y="798"/>
                  <a:pt x="2358" y="786"/>
                </a:cubicBezTo>
                <a:cubicBezTo>
                  <a:pt x="2358" y="762"/>
                  <a:pt x="2346" y="750"/>
                  <a:pt x="2346" y="738"/>
                </a:cubicBezTo>
                <a:cubicBezTo>
                  <a:pt x="2346" y="714"/>
                  <a:pt x="2322" y="703"/>
                  <a:pt x="2322" y="691"/>
                </a:cubicBezTo>
                <a:lnTo>
                  <a:pt x="2298" y="643"/>
                </a:lnTo>
                <a:cubicBezTo>
                  <a:pt x="2286" y="619"/>
                  <a:pt x="2275" y="607"/>
                  <a:pt x="2263" y="595"/>
                </a:cubicBezTo>
                <a:cubicBezTo>
                  <a:pt x="2263" y="572"/>
                  <a:pt x="2251" y="560"/>
                  <a:pt x="2239" y="548"/>
                </a:cubicBezTo>
                <a:lnTo>
                  <a:pt x="2203" y="500"/>
                </a:lnTo>
                <a:lnTo>
                  <a:pt x="2167" y="452"/>
                </a:lnTo>
                <a:lnTo>
                  <a:pt x="2120" y="393"/>
                </a:lnTo>
                <a:cubicBezTo>
                  <a:pt x="2108" y="381"/>
                  <a:pt x="2096" y="369"/>
                  <a:pt x="2072" y="345"/>
                </a:cubicBezTo>
                <a:lnTo>
                  <a:pt x="2025" y="298"/>
                </a:lnTo>
                <a:cubicBezTo>
                  <a:pt x="2001" y="286"/>
                  <a:pt x="1989" y="274"/>
                  <a:pt x="1965" y="250"/>
                </a:cubicBezTo>
                <a:lnTo>
                  <a:pt x="1894" y="202"/>
                </a:lnTo>
                <a:lnTo>
                  <a:pt x="1822" y="155"/>
                </a:lnTo>
                <a:cubicBezTo>
                  <a:pt x="1786" y="143"/>
                  <a:pt x="1751" y="119"/>
                  <a:pt x="1715" y="107"/>
                </a:cubicBezTo>
                <a:cubicBezTo>
                  <a:pt x="1679" y="95"/>
                  <a:pt x="1632" y="71"/>
                  <a:pt x="1596" y="60"/>
                </a:cubicBezTo>
                <a:cubicBezTo>
                  <a:pt x="1513" y="36"/>
                  <a:pt x="1429" y="12"/>
                  <a:pt x="1346" y="12"/>
                </a:cubicBezTo>
                <a:cubicBezTo>
                  <a:pt x="1310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8" name="Google Shape;2668;p24"/>
          <p:cNvSpPr/>
          <p:nvPr/>
        </p:nvSpPr>
        <p:spPr>
          <a:xfrm>
            <a:off x="6589232" y="-226149"/>
            <a:ext cx="190619" cy="166721"/>
          </a:xfrm>
          <a:custGeom>
            <a:avLst/>
            <a:gdLst/>
            <a:ahLst/>
            <a:cxnLst/>
            <a:rect l="l" t="t" r="r" b="b"/>
            <a:pathLst>
              <a:path w="4371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10"/>
                  <a:pt x="4371" y="3310"/>
                  <a:pt x="4371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9" name="Google Shape;2669;p24"/>
          <p:cNvSpPr/>
          <p:nvPr/>
        </p:nvSpPr>
        <p:spPr>
          <a:xfrm>
            <a:off x="6589755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2" y="0"/>
                </a:moveTo>
                <a:cubicBezTo>
                  <a:pt x="513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13" y="3810"/>
                  <a:pt x="1132" y="3810"/>
                </a:cubicBezTo>
                <a:lnTo>
                  <a:pt x="3216" y="3810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2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0" name="Google Shape;2670;p24"/>
          <p:cNvSpPr/>
          <p:nvPr/>
        </p:nvSpPr>
        <p:spPr>
          <a:xfrm>
            <a:off x="6620412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227" y="0"/>
                </a:moveTo>
                <a:cubicBezTo>
                  <a:pt x="917" y="0"/>
                  <a:pt x="631" y="119"/>
                  <a:pt x="405" y="310"/>
                </a:cubicBezTo>
                <a:lnTo>
                  <a:pt x="393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4" y="452"/>
                  <a:pt x="262" y="476"/>
                  <a:pt x="238" y="500"/>
                </a:cubicBezTo>
                <a:cubicBezTo>
                  <a:pt x="215" y="524"/>
                  <a:pt x="191" y="560"/>
                  <a:pt x="179" y="595"/>
                </a:cubicBezTo>
                <a:cubicBezTo>
                  <a:pt x="155" y="631"/>
                  <a:pt x="143" y="655"/>
                  <a:pt x="119" y="691"/>
                </a:cubicBezTo>
                <a:cubicBezTo>
                  <a:pt x="107" y="726"/>
                  <a:pt x="96" y="750"/>
                  <a:pt x="84" y="786"/>
                </a:cubicBezTo>
                <a:cubicBezTo>
                  <a:pt x="72" y="833"/>
                  <a:pt x="48" y="869"/>
                  <a:pt x="36" y="917"/>
                </a:cubicBezTo>
                <a:cubicBezTo>
                  <a:pt x="36" y="941"/>
                  <a:pt x="24" y="964"/>
                  <a:pt x="24" y="1000"/>
                </a:cubicBezTo>
                <a:cubicBezTo>
                  <a:pt x="0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27" y="16181"/>
                </a:cubicBezTo>
                <a:cubicBezTo>
                  <a:pt x="1310" y="16181"/>
                  <a:pt x="1393" y="16169"/>
                  <a:pt x="1477" y="16157"/>
                </a:cubicBezTo>
                <a:lnTo>
                  <a:pt x="1512" y="16145"/>
                </a:lnTo>
                <a:cubicBezTo>
                  <a:pt x="1584" y="16121"/>
                  <a:pt x="1643" y="16097"/>
                  <a:pt x="1715" y="16073"/>
                </a:cubicBezTo>
                <a:lnTo>
                  <a:pt x="1727" y="16073"/>
                </a:lnTo>
                <a:cubicBezTo>
                  <a:pt x="1882" y="16002"/>
                  <a:pt x="2012" y="15907"/>
                  <a:pt x="2120" y="15788"/>
                </a:cubicBezTo>
                <a:cubicBezTo>
                  <a:pt x="2322" y="15561"/>
                  <a:pt x="2441" y="15276"/>
                  <a:pt x="2441" y="14966"/>
                </a:cubicBezTo>
                <a:lnTo>
                  <a:pt x="2441" y="1226"/>
                </a:lnTo>
                <a:cubicBezTo>
                  <a:pt x="2441" y="548"/>
                  <a:pt x="1893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1" name="Google Shape;2671;p24"/>
          <p:cNvSpPr/>
          <p:nvPr/>
        </p:nvSpPr>
        <p:spPr>
          <a:xfrm>
            <a:off x="6636504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32" y="0"/>
                </a:moveTo>
                <a:cubicBezTo>
                  <a:pt x="1036" y="0"/>
                  <a:pt x="953" y="24"/>
                  <a:pt x="870" y="48"/>
                </a:cubicBezTo>
                <a:cubicBezTo>
                  <a:pt x="822" y="60"/>
                  <a:pt x="774" y="71"/>
                  <a:pt x="739" y="83"/>
                </a:cubicBezTo>
                <a:cubicBezTo>
                  <a:pt x="703" y="107"/>
                  <a:pt x="667" y="119"/>
                  <a:pt x="631" y="131"/>
                </a:cubicBezTo>
                <a:cubicBezTo>
                  <a:pt x="608" y="155"/>
                  <a:pt x="584" y="167"/>
                  <a:pt x="560" y="179"/>
                </a:cubicBezTo>
                <a:cubicBezTo>
                  <a:pt x="536" y="202"/>
                  <a:pt x="512" y="214"/>
                  <a:pt x="489" y="226"/>
                </a:cubicBezTo>
                <a:cubicBezTo>
                  <a:pt x="465" y="238"/>
                  <a:pt x="441" y="262"/>
                  <a:pt x="429" y="274"/>
                </a:cubicBezTo>
                <a:lnTo>
                  <a:pt x="370" y="322"/>
                </a:lnTo>
                <a:lnTo>
                  <a:pt x="322" y="369"/>
                </a:lnTo>
                <a:cubicBezTo>
                  <a:pt x="310" y="381"/>
                  <a:pt x="298" y="393"/>
                  <a:pt x="286" y="417"/>
                </a:cubicBezTo>
                <a:lnTo>
                  <a:pt x="239" y="464"/>
                </a:lnTo>
                <a:lnTo>
                  <a:pt x="203" y="512"/>
                </a:lnTo>
                <a:lnTo>
                  <a:pt x="179" y="560"/>
                </a:lnTo>
                <a:cubicBezTo>
                  <a:pt x="167" y="572"/>
                  <a:pt x="155" y="583"/>
                  <a:pt x="143" y="607"/>
                </a:cubicBezTo>
                <a:cubicBezTo>
                  <a:pt x="131" y="619"/>
                  <a:pt x="131" y="631"/>
                  <a:pt x="119" y="655"/>
                </a:cubicBezTo>
                <a:cubicBezTo>
                  <a:pt x="108" y="667"/>
                  <a:pt x="108" y="679"/>
                  <a:pt x="96" y="703"/>
                </a:cubicBezTo>
                <a:lnTo>
                  <a:pt x="72" y="750"/>
                </a:lnTo>
                <a:cubicBezTo>
                  <a:pt x="72" y="762"/>
                  <a:pt x="60" y="774"/>
                  <a:pt x="60" y="786"/>
                </a:cubicBezTo>
                <a:lnTo>
                  <a:pt x="36" y="833"/>
                </a:lnTo>
                <a:lnTo>
                  <a:pt x="24" y="881"/>
                </a:lnTo>
                <a:cubicBezTo>
                  <a:pt x="24" y="905"/>
                  <a:pt x="12" y="917"/>
                  <a:pt x="12" y="929"/>
                </a:cubicBezTo>
                <a:cubicBezTo>
                  <a:pt x="12" y="953"/>
                  <a:pt x="0" y="964"/>
                  <a:pt x="0" y="976"/>
                </a:cubicBezTo>
                <a:lnTo>
                  <a:pt x="0" y="1024"/>
                </a:lnTo>
                <a:lnTo>
                  <a:pt x="0" y="1072"/>
                </a:lnTo>
                <a:lnTo>
                  <a:pt x="0" y="1119"/>
                </a:lnTo>
                <a:lnTo>
                  <a:pt x="0" y="1167"/>
                </a:lnTo>
                <a:lnTo>
                  <a:pt x="0" y="1214"/>
                </a:lnTo>
                <a:lnTo>
                  <a:pt x="0" y="14954"/>
                </a:lnTo>
                <a:lnTo>
                  <a:pt x="0" y="14990"/>
                </a:lnTo>
                <a:lnTo>
                  <a:pt x="0" y="15050"/>
                </a:lnTo>
                <a:lnTo>
                  <a:pt x="0" y="15097"/>
                </a:lnTo>
                <a:lnTo>
                  <a:pt x="0" y="15145"/>
                </a:lnTo>
                <a:lnTo>
                  <a:pt x="0" y="15192"/>
                </a:lnTo>
                <a:cubicBezTo>
                  <a:pt x="0" y="15204"/>
                  <a:pt x="12" y="15216"/>
                  <a:pt x="12" y="15240"/>
                </a:cubicBezTo>
                <a:cubicBezTo>
                  <a:pt x="24" y="15252"/>
                  <a:pt x="12" y="15276"/>
                  <a:pt x="24" y="15288"/>
                </a:cubicBezTo>
                <a:cubicBezTo>
                  <a:pt x="36" y="15300"/>
                  <a:pt x="36" y="15323"/>
                  <a:pt x="36" y="15335"/>
                </a:cubicBezTo>
                <a:cubicBezTo>
                  <a:pt x="48" y="15347"/>
                  <a:pt x="48" y="15371"/>
                  <a:pt x="60" y="15383"/>
                </a:cubicBezTo>
                <a:cubicBezTo>
                  <a:pt x="60" y="15407"/>
                  <a:pt x="72" y="15419"/>
                  <a:pt x="72" y="15431"/>
                </a:cubicBezTo>
                <a:cubicBezTo>
                  <a:pt x="84" y="15454"/>
                  <a:pt x="96" y="15466"/>
                  <a:pt x="96" y="15478"/>
                </a:cubicBezTo>
                <a:cubicBezTo>
                  <a:pt x="108" y="15502"/>
                  <a:pt x="119" y="15514"/>
                  <a:pt x="119" y="15526"/>
                </a:cubicBezTo>
                <a:cubicBezTo>
                  <a:pt x="131" y="15550"/>
                  <a:pt x="143" y="15561"/>
                  <a:pt x="155" y="15585"/>
                </a:cubicBezTo>
                <a:cubicBezTo>
                  <a:pt x="167" y="15597"/>
                  <a:pt x="167" y="15609"/>
                  <a:pt x="179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0" y="15728"/>
                </a:lnTo>
                <a:lnTo>
                  <a:pt x="298" y="15776"/>
                </a:lnTo>
                <a:lnTo>
                  <a:pt x="346" y="15823"/>
                </a:lnTo>
                <a:lnTo>
                  <a:pt x="393" y="15871"/>
                </a:lnTo>
                <a:cubicBezTo>
                  <a:pt x="417" y="15895"/>
                  <a:pt x="441" y="15907"/>
                  <a:pt x="453" y="15931"/>
                </a:cubicBezTo>
                <a:lnTo>
                  <a:pt x="524" y="15978"/>
                </a:lnTo>
                <a:cubicBezTo>
                  <a:pt x="584" y="16014"/>
                  <a:pt x="643" y="16050"/>
                  <a:pt x="715" y="16073"/>
                </a:cubicBezTo>
                <a:cubicBezTo>
                  <a:pt x="751" y="16097"/>
                  <a:pt x="798" y="16109"/>
                  <a:pt x="846" y="16121"/>
                </a:cubicBezTo>
                <a:cubicBezTo>
                  <a:pt x="953" y="16157"/>
                  <a:pt x="1072" y="16181"/>
                  <a:pt x="1191" y="16181"/>
                </a:cubicBezTo>
                <a:lnTo>
                  <a:pt x="1203" y="16181"/>
                </a:lnTo>
                <a:cubicBezTo>
                  <a:pt x="1310" y="16181"/>
                  <a:pt x="1417" y="16169"/>
                  <a:pt x="1524" y="16133"/>
                </a:cubicBezTo>
                <a:cubicBezTo>
                  <a:pt x="1572" y="16121"/>
                  <a:pt x="1620" y="16109"/>
                  <a:pt x="1667" y="16085"/>
                </a:cubicBezTo>
                <a:cubicBezTo>
                  <a:pt x="1703" y="16073"/>
                  <a:pt x="1739" y="16062"/>
                  <a:pt x="1763" y="16038"/>
                </a:cubicBezTo>
                <a:lnTo>
                  <a:pt x="1846" y="15990"/>
                </a:lnTo>
                <a:lnTo>
                  <a:pt x="1917" y="15942"/>
                </a:lnTo>
                <a:cubicBezTo>
                  <a:pt x="1941" y="15931"/>
                  <a:pt x="1965" y="15919"/>
                  <a:pt x="1989" y="15907"/>
                </a:cubicBezTo>
                <a:lnTo>
                  <a:pt x="2036" y="15859"/>
                </a:lnTo>
                <a:lnTo>
                  <a:pt x="2084" y="15812"/>
                </a:lnTo>
                <a:lnTo>
                  <a:pt x="2132" y="15752"/>
                </a:lnTo>
                <a:cubicBezTo>
                  <a:pt x="2144" y="15740"/>
                  <a:pt x="2155" y="15728"/>
                  <a:pt x="2167" y="15704"/>
                </a:cubicBezTo>
                <a:cubicBezTo>
                  <a:pt x="2179" y="15692"/>
                  <a:pt x="2191" y="15681"/>
                  <a:pt x="2203" y="15657"/>
                </a:cubicBezTo>
                <a:lnTo>
                  <a:pt x="2239" y="15609"/>
                </a:lnTo>
                <a:lnTo>
                  <a:pt x="2263" y="15561"/>
                </a:lnTo>
                <a:cubicBezTo>
                  <a:pt x="2275" y="15550"/>
                  <a:pt x="2286" y="15538"/>
                  <a:pt x="2286" y="15514"/>
                </a:cubicBezTo>
                <a:cubicBezTo>
                  <a:pt x="2298" y="15502"/>
                  <a:pt x="2310" y="15478"/>
                  <a:pt x="2310" y="15466"/>
                </a:cubicBezTo>
                <a:cubicBezTo>
                  <a:pt x="2310" y="15454"/>
                  <a:pt x="2334" y="15431"/>
                  <a:pt x="2334" y="15419"/>
                </a:cubicBezTo>
                <a:cubicBezTo>
                  <a:pt x="2346" y="15407"/>
                  <a:pt x="2346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lnTo>
                  <a:pt x="2382" y="15276"/>
                </a:lnTo>
                <a:cubicBezTo>
                  <a:pt x="2382" y="15264"/>
                  <a:pt x="2394" y="15240"/>
                  <a:pt x="2394" y="15228"/>
                </a:cubicBezTo>
                <a:lnTo>
                  <a:pt x="2405" y="15180"/>
                </a:lnTo>
                <a:cubicBezTo>
                  <a:pt x="2405" y="15157"/>
                  <a:pt x="2405" y="15145"/>
                  <a:pt x="2405" y="15133"/>
                </a:cubicBezTo>
                <a:lnTo>
                  <a:pt x="2405" y="15085"/>
                </a:lnTo>
                <a:lnTo>
                  <a:pt x="2405" y="15026"/>
                </a:lnTo>
                <a:lnTo>
                  <a:pt x="2405" y="14978"/>
                </a:lnTo>
                <a:lnTo>
                  <a:pt x="2405" y="14954"/>
                </a:lnTo>
                <a:lnTo>
                  <a:pt x="2405" y="1214"/>
                </a:lnTo>
                <a:lnTo>
                  <a:pt x="2405" y="1167"/>
                </a:lnTo>
                <a:lnTo>
                  <a:pt x="2405" y="1119"/>
                </a:lnTo>
                <a:lnTo>
                  <a:pt x="2405" y="1072"/>
                </a:lnTo>
                <a:cubicBezTo>
                  <a:pt x="2405" y="1060"/>
                  <a:pt x="2405" y="1036"/>
                  <a:pt x="2405" y="1024"/>
                </a:cubicBezTo>
                <a:lnTo>
                  <a:pt x="2405" y="976"/>
                </a:lnTo>
                <a:cubicBezTo>
                  <a:pt x="2405" y="964"/>
                  <a:pt x="2394" y="941"/>
                  <a:pt x="2394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70" y="845"/>
                  <a:pt x="2358" y="833"/>
                </a:cubicBezTo>
                <a:lnTo>
                  <a:pt x="2346" y="786"/>
                </a:lnTo>
                <a:lnTo>
                  <a:pt x="2322" y="738"/>
                </a:lnTo>
                <a:cubicBezTo>
                  <a:pt x="2322" y="714"/>
                  <a:pt x="2310" y="703"/>
                  <a:pt x="2298" y="691"/>
                </a:cubicBezTo>
                <a:lnTo>
                  <a:pt x="2275" y="643"/>
                </a:lnTo>
                <a:lnTo>
                  <a:pt x="2251" y="595"/>
                </a:lnTo>
                <a:lnTo>
                  <a:pt x="2215" y="548"/>
                </a:lnTo>
                <a:cubicBezTo>
                  <a:pt x="2203" y="524"/>
                  <a:pt x="2191" y="512"/>
                  <a:pt x="2179" y="500"/>
                </a:cubicBezTo>
                <a:cubicBezTo>
                  <a:pt x="2167" y="476"/>
                  <a:pt x="2155" y="464"/>
                  <a:pt x="2144" y="452"/>
                </a:cubicBezTo>
                <a:lnTo>
                  <a:pt x="2108" y="393"/>
                </a:lnTo>
                <a:lnTo>
                  <a:pt x="2060" y="345"/>
                </a:lnTo>
                <a:lnTo>
                  <a:pt x="2001" y="298"/>
                </a:lnTo>
                <a:cubicBezTo>
                  <a:pt x="1989" y="286"/>
                  <a:pt x="1965" y="274"/>
                  <a:pt x="1941" y="250"/>
                </a:cubicBezTo>
                <a:lnTo>
                  <a:pt x="1882" y="202"/>
                </a:lnTo>
                <a:lnTo>
                  <a:pt x="1798" y="155"/>
                </a:lnTo>
                <a:cubicBezTo>
                  <a:pt x="1763" y="143"/>
                  <a:pt x="1739" y="119"/>
                  <a:pt x="1703" y="107"/>
                </a:cubicBezTo>
                <a:cubicBezTo>
                  <a:pt x="1655" y="95"/>
                  <a:pt x="1620" y="71"/>
                  <a:pt x="1572" y="60"/>
                </a:cubicBezTo>
                <a:cubicBezTo>
                  <a:pt x="1489" y="36"/>
                  <a:pt x="1417" y="12"/>
                  <a:pt x="1334" y="12"/>
                </a:cubicBezTo>
                <a:cubicBezTo>
                  <a:pt x="1286" y="0"/>
                  <a:pt x="1251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2" name="Google Shape;2672;p24"/>
          <p:cNvSpPr/>
          <p:nvPr/>
        </p:nvSpPr>
        <p:spPr>
          <a:xfrm>
            <a:off x="875494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01" y="3810"/>
                  <a:pt x="1132" y="3822"/>
                </a:cubicBezTo>
                <a:lnTo>
                  <a:pt x="3216" y="3822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3" name="Google Shape;2673;p24"/>
          <p:cNvSpPr/>
          <p:nvPr/>
        </p:nvSpPr>
        <p:spPr>
          <a:xfrm>
            <a:off x="8754941" y="370434"/>
            <a:ext cx="190096" cy="166197"/>
          </a:xfrm>
          <a:custGeom>
            <a:avLst/>
            <a:gdLst/>
            <a:ahLst/>
            <a:cxnLst/>
            <a:rect l="l" t="t" r="r" b="b"/>
            <a:pathLst>
              <a:path w="4359" h="3811" extrusionOk="0">
                <a:moveTo>
                  <a:pt x="1132" y="0"/>
                </a:moveTo>
                <a:cubicBezTo>
                  <a:pt x="501" y="0"/>
                  <a:pt x="1" y="512"/>
                  <a:pt x="1" y="1132"/>
                </a:cubicBezTo>
                <a:lnTo>
                  <a:pt x="1" y="2679"/>
                </a:lnTo>
                <a:cubicBezTo>
                  <a:pt x="1" y="3310"/>
                  <a:pt x="501" y="3810"/>
                  <a:pt x="1132" y="3810"/>
                </a:cubicBezTo>
                <a:lnTo>
                  <a:pt x="3216" y="3810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2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4" name="Google Shape;2674;p24"/>
          <p:cNvSpPr/>
          <p:nvPr/>
        </p:nvSpPr>
        <p:spPr>
          <a:xfrm>
            <a:off x="8785075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43" y="119"/>
                  <a:pt x="417" y="310"/>
                </a:cubicBezTo>
                <a:lnTo>
                  <a:pt x="393" y="333"/>
                </a:lnTo>
                <a:cubicBezTo>
                  <a:pt x="370" y="369"/>
                  <a:pt x="334" y="393"/>
                  <a:pt x="298" y="429"/>
                </a:cubicBezTo>
                <a:cubicBezTo>
                  <a:pt x="286" y="452"/>
                  <a:pt x="262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7" y="631"/>
                  <a:pt x="143" y="655"/>
                  <a:pt x="131" y="691"/>
                </a:cubicBezTo>
                <a:cubicBezTo>
                  <a:pt x="120" y="726"/>
                  <a:pt x="108" y="750"/>
                  <a:pt x="96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36" y="941"/>
                  <a:pt x="36" y="964"/>
                  <a:pt x="24" y="1000"/>
                </a:cubicBezTo>
                <a:cubicBezTo>
                  <a:pt x="12" y="1072"/>
                  <a:pt x="0" y="1143"/>
                  <a:pt x="0" y="1226"/>
                </a:cubicBezTo>
                <a:lnTo>
                  <a:pt x="0" y="14954"/>
                </a:lnTo>
                <a:cubicBezTo>
                  <a:pt x="0" y="15633"/>
                  <a:pt x="548" y="16181"/>
                  <a:pt x="1227" y="16181"/>
                </a:cubicBezTo>
                <a:cubicBezTo>
                  <a:pt x="1322" y="16181"/>
                  <a:pt x="1405" y="16169"/>
                  <a:pt x="1489" y="16157"/>
                </a:cubicBezTo>
                <a:lnTo>
                  <a:pt x="1524" y="16145"/>
                </a:lnTo>
                <a:cubicBezTo>
                  <a:pt x="1596" y="16121"/>
                  <a:pt x="1655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32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5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5" name="Google Shape;2675;p24"/>
          <p:cNvSpPr/>
          <p:nvPr/>
        </p:nvSpPr>
        <p:spPr>
          <a:xfrm>
            <a:off x="8800644" y="-197585"/>
            <a:ext cx="106496" cy="705653"/>
          </a:xfrm>
          <a:custGeom>
            <a:avLst/>
            <a:gdLst/>
            <a:ahLst/>
            <a:cxnLst/>
            <a:rect l="l" t="t" r="r" b="b"/>
            <a:pathLst>
              <a:path w="2442" h="16181" extrusionOk="0">
                <a:moveTo>
                  <a:pt x="1144" y="0"/>
                </a:moveTo>
                <a:cubicBezTo>
                  <a:pt x="1060" y="0"/>
                  <a:pt x="965" y="24"/>
                  <a:pt x="882" y="48"/>
                </a:cubicBezTo>
                <a:cubicBezTo>
                  <a:pt x="834" y="60"/>
                  <a:pt x="798" y="71"/>
                  <a:pt x="751" y="83"/>
                </a:cubicBezTo>
                <a:cubicBezTo>
                  <a:pt x="715" y="107"/>
                  <a:pt x="691" y="119"/>
                  <a:pt x="656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48" y="202"/>
                  <a:pt x="525" y="214"/>
                  <a:pt x="501" y="226"/>
                </a:cubicBezTo>
                <a:lnTo>
                  <a:pt x="441" y="274"/>
                </a:lnTo>
                <a:lnTo>
                  <a:pt x="394" y="322"/>
                </a:lnTo>
                <a:cubicBezTo>
                  <a:pt x="370" y="333"/>
                  <a:pt x="358" y="357"/>
                  <a:pt x="346" y="369"/>
                </a:cubicBezTo>
                <a:cubicBezTo>
                  <a:pt x="322" y="381"/>
                  <a:pt x="310" y="393"/>
                  <a:pt x="298" y="417"/>
                </a:cubicBezTo>
                <a:cubicBezTo>
                  <a:pt x="286" y="429"/>
                  <a:pt x="275" y="441"/>
                  <a:pt x="263" y="464"/>
                </a:cubicBezTo>
                <a:lnTo>
                  <a:pt x="227" y="512"/>
                </a:lnTo>
                <a:lnTo>
                  <a:pt x="191" y="560"/>
                </a:lnTo>
                <a:lnTo>
                  <a:pt x="167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96" y="750"/>
                </a:cubicBezTo>
                <a:cubicBezTo>
                  <a:pt x="84" y="762"/>
                  <a:pt x="84" y="774"/>
                  <a:pt x="72" y="786"/>
                </a:cubicBezTo>
                <a:lnTo>
                  <a:pt x="60" y="833"/>
                </a:lnTo>
                <a:lnTo>
                  <a:pt x="48" y="881"/>
                </a:lnTo>
                <a:cubicBezTo>
                  <a:pt x="48" y="905"/>
                  <a:pt x="36" y="917"/>
                  <a:pt x="36" y="929"/>
                </a:cubicBezTo>
                <a:cubicBezTo>
                  <a:pt x="24" y="953"/>
                  <a:pt x="24" y="964"/>
                  <a:pt x="24" y="976"/>
                </a:cubicBezTo>
                <a:lnTo>
                  <a:pt x="24" y="1024"/>
                </a:lnTo>
                <a:cubicBezTo>
                  <a:pt x="24" y="1048"/>
                  <a:pt x="24" y="1060"/>
                  <a:pt x="13" y="1072"/>
                </a:cubicBezTo>
                <a:cubicBezTo>
                  <a:pt x="1" y="1095"/>
                  <a:pt x="13" y="1107"/>
                  <a:pt x="13" y="1119"/>
                </a:cubicBezTo>
                <a:lnTo>
                  <a:pt x="13" y="1167"/>
                </a:lnTo>
                <a:lnTo>
                  <a:pt x="13" y="1214"/>
                </a:lnTo>
                <a:lnTo>
                  <a:pt x="13" y="14954"/>
                </a:lnTo>
                <a:cubicBezTo>
                  <a:pt x="13" y="14966"/>
                  <a:pt x="13" y="14978"/>
                  <a:pt x="13" y="14990"/>
                </a:cubicBezTo>
                <a:lnTo>
                  <a:pt x="13" y="15050"/>
                </a:lnTo>
                <a:cubicBezTo>
                  <a:pt x="13" y="15061"/>
                  <a:pt x="13" y="15073"/>
                  <a:pt x="13" y="15097"/>
                </a:cubicBezTo>
                <a:cubicBezTo>
                  <a:pt x="13" y="15109"/>
                  <a:pt x="13" y="15121"/>
                  <a:pt x="24" y="15145"/>
                </a:cubicBezTo>
                <a:lnTo>
                  <a:pt x="24" y="15192"/>
                </a:lnTo>
                <a:cubicBezTo>
                  <a:pt x="24" y="15204"/>
                  <a:pt x="24" y="15216"/>
                  <a:pt x="24" y="15240"/>
                </a:cubicBezTo>
                <a:cubicBezTo>
                  <a:pt x="36" y="15252"/>
                  <a:pt x="24" y="15276"/>
                  <a:pt x="36" y="15288"/>
                </a:cubicBezTo>
                <a:cubicBezTo>
                  <a:pt x="48" y="15300"/>
                  <a:pt x="48" y="15323"/>
                  <a:pt x="60" y="15335"/>
                </a:cubicBezTo>
                <a:lnTo>
                  <a:pt x="72" y="15383"/>
                </a:lnTo>
                <a:lnTo>
                  <a:pt x="96" y="15431"/>
                </a:lnTo>
                <a:cubicBezTo>
                  <a:pt x="96" y="15454"/>
                  <a:pt x="108" y="15466"/>
                  <a:pt x="120" y="15478"/>
                </a:cubicBezTo>
                <a:cubicBezTo>
                  <a:pt x="120" y="15502"/>
                  <a:pt x="132" y="15514"/>
                  <a:pt x="144" y="15526"/>
                </a:cubicBezTo>
                <a:cubicBezTo>
                  <a:pt x="144" y="15550"/>
                  <a:pt x="155" y="15561"/>
                  <a:pt x="167" y="15585"/>
                </a:cubicBezTo>
                <a:cubicBezTo>
                  <a:pt x="179" y="15597"/>
                  <a:pt x="191" y="15609"/>
                  <a:pt x="203" y="15633"/>
                </a:cubicBezTo>
                <a:cubicBezTo>
                  <a:pt x="203" y="15645"/>
                  <a:pt x="227" y="15657"/>
                  <a:pt x="239" y="15681"/>
                </a:cubicBezTo>
                <a:cubicBezTo>
                  <a:pt x="239" y="15692"/>
                  <a:pt x="263" y="15716"/>
                  <a:pt x="275" y="15728"/>
                </a:cubicBezTo>
                <a:cubicBezTo>
                  <a:pt x="286" y="15740"/>
                  <a:pt x="298" y="15764"/>
                  <a:pt x="310" y="15776"/>
                </a:cubicBezTo>
                <a:lnTo>
                  <a:pt x="358" y="15823"/>
                </a:lnTo>
                <a:lnTo>
                  <a:pt x="417" y="15871"/>
                </a:lnTo>
                <a:cubicBezTo>
                  <a:pt x="429" y="15895"/>
                  <a:pt x="453" y="15907"/>
                  <a:pt x="477" y="15931"/>
                </a:cubicBezTo>
                <a:lnTo>
                  <a:pt x="536" y="15978"/>
                </a:lnTo>
                <a:cubicBezTo>
                  <a:pt x="572" y="15990"/>
                  <a:pt x="596" y="16014"/>
                  <a:pt x="620" y="16026"/>
                </a:cubicBezTo>
                <a:cubicBezTo>
                  <a:pt x="656" y="16050"/>
                  <a:pt x="691" y="16062"/>
                  <a:pt x="727" y="16073"/>
                </a:cubicBezTo>
                <a:cubicBezTo>
                  <a:pt x="763" y="16097"/>
                  <a:pt x="810" y="16109"/>
                  <a:pt x="858" y="16121"/>
                </a:cubicBezTo>
                <a:cubicBezTo>
                  <a:pt x="977" y="16157"/>
                  <a:pt x="1096" y="16181"/>
                  <a:pt x="1215" y="16181"/>
                </a:cubicBezTo>
                <a:lnTo>
                  <a:pt x="1227" y="16181"/>
                </a:lnTo>
                <a:cubicBezTo>
                  <a:pt x="1334" y="16181"/>
                  <a:pt x="1441" y="16169"/>
                  <a:pt x="1537" y="16133"/>
                </a:cubicBezTo>
                <a:cubicBezTo>
                  <a:pt x="1584" y="16121"/>
                  <a:pt x="1632" y="16109"/>
                  <a:pt x="1679" y="16085"/>
                </a:cubicBezTo>
                <a:lnTo>
                  <a:pt x="1787" y="16038"/>
                </a:lnTo>
                <a:cubicBezTo>
                  <a:pt x="1810" y="16026"/>
                  <a:pt x="1834" y="16014"/>
                  <a:pt x="1870" y="15990"/>
                </a:cubicBezTo>
                <a:lnTo>
                  <a:pt x="1941" y="15942"/>
                </a:lnTo>
                <a:cubicBezTo>
                  <a:pt x="1953" y="15931"/>
                  <a:pt x="1977" y="15919"/>
                  <a:pt x="2001" y="15907"/>
                </a:cubicBezTo>
                <a:cubicBezTo>
                  <a:pt x="2013" y="15883"/>
                  <a:pt x="2037" y="15871"/>
                  <a:pt x="2049" y="15859"/>
                </a:cubicBezTo>
                <a:lnTo>
                  <a:pt x="2096" y="15812"/>
                </a:lnTo>
                <a:lnTo>
                  <a:pt x="2144" y="15752"/>
                </a:lnTo>
                <a:lnTo>
                  <a:pt x="2180" y="15704"/>
                </a:lnTo>
                <a:lnTo>
                  <a:pt x="2215" y="15657"/>
                </a:lnTo>
                <a:lnTo>
                  <a:pt x="2251" y="15609"/>
                </a:lnTo>
                <a:cubicBezTo>
                  <a:pt x="2263" y="15597"/>
                  <a:pt x="2275" y="15585"/>
                  <a:pt x="2287" y="15561"/>
                </a:cubicBezTo>
                <a:cubicBezTo>
                  <a:pt x="2287" y="15550"/>
                  <a:pt x="2299" y="15538"/>
                  <a:pt x="2310" y="15514"/>
                </a:cubicBezTo>
                <a:cubicBezTo>
                  <a:pt x="2310" y="15502"/>
                  <a:pt x="2322" y="15478"/>
                  <a:pt x="2334" y="15466"/>
                </a:cubicBezTo>
                <a:lnTo>
                  <a:pt x="2358" y="15419"/>
                </a:lnTo>
                <a:cubicBezTo>
                  <a:pt x="2358" y="15407"/>
                  <a:pt x="2358" y="15383"/>
                  <a:pt x="2370" y="15371"/>
                </a:cubicBezTo>
                <a:cubicBezTo>
                  <a:pt x="2370" y="15359"/>
                  <a:pt x="2382" y="15335"/>
                  <a:pt x="2382" y="15323"/>
                </a:cubicBezTo>
                <a:cubicBezTo>
                  <a:pt x="2394" y="15311"/>
                  <a:pt x="2394" y="15288"/>
                  <a:pt x="2406" y="15276"/>
                </a:cubicBezTo>
                <a:cubicBezTo>
                  <a:pt x="2406" y="15264"/>
                  <a:pt x="2406" y="15240"/>
                  <a:pt x="2406" y="15228"/>
                </a:cubicBezTo>
                <a:cubicBezTo>
                  <a:pt x="2418" y="15204"/>
                  <a:pt x="2406" y="15192"/>
                  <a:pt x="2418" y="15180"/>
                </a:cubicBezTo>
                <a:cubicBezTo>
                  <a:pt x="2430" y="15157"/>
                  <a:pt x="2418" y="15145"/>
                  <a:pt x="2430" y="15133"/>
                </a:cubicBezTo>
                <a:cubicBezTo>
                  <a:pt x="2441" y="15109"/>
                  <a:pt x="2430" y="15097"/>
                  <a:pt x="2430" y="15085"/>
                </a:cubicBezTo>
                <a:lnTo>
                  <a:pt x="2430" y="15026"/>
                </a:lnTo>
                <a:lnTo>
                  <a:pt x="2430" y="14978"/>
                </a:lnTo>
                <a:lnTo>
                  <a:pt x="2430" y="1214"/>
                </a:lnTo>
                <a:lnTo>
                  <a:pt x="2430" y="1167"/>
                </a:lnTo>
                <a:lnTo>
                  <a:pt x="2430" y="1119"/>
                </a:lnTo>
                <a:cubicBezTo>
                  <a:pt x="2430" y="1107"/>
                  <a:pt x="2430" y="1084"/>
                  <a:pt x="2430" y="1072"/>
                </a:cubicBezTo>
                <a:cubicBezTo>
                  <a:pt x="2418" y="1060"/>
                  <a:pt x="2418" y="1036"/>
                  <a:pt x="2418" y="1024"/>
                </a:cubicBezTo>
                <a:cubicBezTo>
                  <a:pt x="2418" y="1012"/>
                  <a:pt x="2418" y="988"/>
                  <a:pt x="2418" y="976"/>
                </a:cubicBezTo>
                <a:cubicBezTo>
                  <a:pt x="2418" y="964"/>
                  <a:pt x="2406" y="941"/>
                  <a:pt x="2406" y="929"/>
                </a:cubicBezTo>
                <a:cubicBezTo>
                  <a:pt x="2406" y="905"/>
                  <a:pt x="2406" y="893"/>
                  <a:pt x="2394" y="881"/>
                </a:cubicBezTo>
                <a:cubicBezTo>
                  <a:pt x="2382" y="869"/>
                  <a:pt x="2382" y="845"/>
                  <a:pt x="2382" y="833"/>
                </a:cubicBezTo>
                <a:cubicBezTo>
                  <a:pt x="2382" y="810"/>
                  <a:pt x="2370" y="798"/>
                  <a:pt x="2358" y="786"/>
                </a:cubicBezTo>
                <a:cubicBezTo>
                  <a:pt x="2358" y="762"/>
                  <a:pt x="2346" y="750"/>
                  <a:pt x="2346" y="738"/>
                </a:cubicBezTo>
                <a:cubicBezTo>
                  <a:pt x="2346" y="714"/>
                  <a:pt x="2322" y="703"/>
                  <a:pt x="2322" y="691"/>
                </a:cubicBezTo>
                <a:lnTo>
                  <a:pt x="2299" y="643"/>
                </a:lnTo>
                <a:cubicBezTo>
                  <a:pt x="2287" y="619"/>
                  <a:pt x="2275" y="607"/>
                  <a:pt x="2263" y="595"/>
                </a:cubicBezTo>
                <a:cubicBezTo>
                  <a:pt x="2251" y="572"/>
                  <a:pt x="2251" y="560"/>
                  <a:pt x="2239" y="548"/>
                </a:cubicBezTo>
                <a:lnTo>
                  <a:pt x="2203" y="500"/>
                </a:lnTo>
                <a:lnTo>
                  <a:pt x="2168" y="452"/>
                </a:lnTo>
                <a:lnTo>
                  <a:pt x="2120" y="393"/>
                </a:lnTo>
                <a:cubicBezTo>
                  <a:pt x="2108" y="381"/>
                  <a:pt x="2096" y="369"/>
                  <a:pt x="2072" y="345"/>
                </a:cubicBezTo>
                <a:lnTo>
                  <a:pt x="2025" y="298"/>
                </a:lnTo>
                <a:cubicBezTo>
                  <a:pt x="2001" y="286"/>
                  <a:pt x="1989" y="274"/>
                  <a:pt x="1965" y="250"/>
                </a:cubicBezTo>
                <a:lnTo>
                  <a:pt x="1894" y="202"/>
                </a:lnTo>
                <a:lnTo>
                  <a:pt x="1822" y="155"/>
                </a:lnTo>
                <a:cubicBezTo>
                  <a:pt x="1787" y="143"/>
                  <a:pt x="1751" y="119"/>
                  <a:pt x="1715" y="107"/>
                </a:cubicBezTo>
                <a:cubicBezTo>
                  <a:pt x="1679" y="95"/>
                  <a:pt x="1632" y="71"/>
                  <a:pt x="1596" y="60"/>
                </a:cubicBezTo>
                <a:cubicBezTo>
                  <a:pt x="1513" y="36"/>
                  <a:pt x="1429" y="12"/>
                  <a:pt x="1346" y="12"/>
                </a:cubicBezTo>
                <a:cubicBezTo>
                  <a:pt x="1310" y="0"/>
                  <a:pt x="1263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6" name="Google Shape;2676;p24"/>
          <p:cNvSpPr/>
          <p:nvPr/>
        </p:nvSpPr>
        <p:spPr>
          <a:xfrm>
            <a:off x="8260667" y="-226149"/>
            <a:ext cx="190576" cy="166721"/>
          </a:xfrm>
          <a:custGeom>
            <a:avLst/>
            <a:gdLst/>
            <a:ahLst/>
            <a:cxnLst/>
            <a:rect l="l" t="t" r="r" b="b"/>
            <a:pathLst>
              <a:path w="4370" h="3823" extrusionOk="0">
                <a:moveTo>
                  <a:pt x="1143" y="0"/>
                </a:moveTo>
                <a:cubicBezTo>
                  <a:pt x="512" y="0"/>
                  <a:pt x="12" y="512"/>
                  <a:pt x="0" y="1131"/>
                </a:cubicBezTo>
                <a:lnTo>
                  <a:pt x="0" y="2679"/>
                </a:lnTo>
                <a:cubicBezTo>
                  <a:pt x="12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70" y="2679"/>
                </a:cubicBezTo>
                <a:lnTo>
                  <a:pt x="4370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7" name="Google Shape;2677;p24"/>
          <p:cNvSpPr/>
          <p:nvPr/>
        </p:nvSpPr>
        <p:spPr>
          <a:xfrm>
            <a:off x="8260667" y="370434"/>
            <a:ext cx="190576" cy="166197"/>
          </a:xfrm>
          <a:custGeom>
            <a:avLst/>
            <a:gdLst/>
            <a:ahLst/>
            <a:cxnLst/>
            <a:rect l="l" t="t" r="r" b="b"/>
            <a:pathLst>
              <a:path w="4370" h="3811" extrusionOk="0">
                <a:moveTo>
                  <a:pt x="1143" y="0"/>
                </a:moveTo>
                <a:cubicBezTo>
                  <a:pt x="512" y="0"/>
                  <a:pt x="12" y="512"/>
                  <a:pt x="0" y="1132"/>
                </a:cubicBezTo>
                <a:lnTo>
                  <a:pt x="0" y="2679"/>
                </a:lnTo>
                <a:cubicBezTo>
                  <a:pt x="12" y="3310"/>
                  <a:pt x="512" y="3810"/>
                  <a:pt x="1143" y="3810"/>
                </a:cubicBezTo>
                <a:lnTo>
                  <a:pt x="3227" y="3810"/>
                </a:lnTo>
                <a:cubicBezTo>
                  <a:pt x="3858" y="3810"/>
                  <a:pt x="4358" y="3310"/>
                  <a:pt x="4370" y="2679"/>
                </a:cubicBezTo>
                <a:lnTo>
                  <a:pt x="4370" y="1132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8" name="Google Shape;2678;p24"/>
          <p:cNvSpPr/>
          <p:nvPr/>
        </p:nvSpPr>
        <p:spPr>
          <a:xfrm>
            <a:off x="8291281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32" y="119"/>
                  <a:pt x="417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8" y="429"/>
                </a:cubicBezTo>
                <a:cubicBezTo>
                  <a:pt x="286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7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48" y="941"/>
                  <a:pt x="36" y="964"/>
                  <a:pt x="24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406" y="16169"/>
                  <a:pt x="1489" y="16157"/>
                </a:cubicBezTo>
                <a:lnTo>
                  <a:pt x="1525" y="16145"/>
                </a:lnTo>
                <a:cubicBezTo>
                  <a:pt x="1596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9" name="Google Shape;2679;p24"/>
          <p:cNvSpPr/>
          <p:nvPr/>
        </p:nvSpPr>
        <p:spPr>
          <a:xfrm>
            <a:off x="8307896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20" y="0"/>
                </a:moveTo>
                <a:cubicBezTo>
                  <a:pt x="1036" y="0"/>
                  <a:pt x="941" y="24"/>
                  <a:pt x="858" y="48"/>
                </a:cubicBezTo>
                <a:cubicBezTo>
                  <a:pt x="822" y="60"/>
                  <a:pt x="775" y="71"/>
                  <a:pt x="727" y="83"/>
                </a:cubicBezTo>
                <a:cubicBezTo>
                  <a:pt x="703" y="107"/>
                  <a:pt x="667" y="119"/>
                  <a:pt x="632" y="131"/>
                </a:cubicBezTo>
                <a:cubicBezTo>
                  <a:pt x="596" y="155"/>
                  <a:pt x="584" y="167"/>
                  <a:pt x="548" y="179"/>
                </a:cubicBezTo>
                <a:cubicBezTo>
                  <a:pt x="525" y="202"/>
                  <a:pt x="501" y="214"/>
                  <a:pt x="489" y="226"/>
                </a:cubicBezTo>
                <a:lnTo>
                  <a:pt x="417" y="274"/>
                </a:lnTo>
                <a:lnTo>
                  <a:pt x="370" y="322"/>
                </a:lnTo>
                <a:lnTo>
                  <a:pt x="322" y="369"/>
                </a:lnTo>
                <a:cubicBezTo>
                  <a:pt x="310" y="381"/>
                  <a:pt x="286" y="393"/>
                  <a:pt x="274" y="417"/>
                </a:cubicBezTo>
                <a:lnTo>
                  <a:pt x="239" y="464"/>
                </a:lnTo>
                <a:lnTo>
                  <a:pt x="203" y="512"/>
                </a:lnTo>
                <a:lnTo>
                  <a:pt x="167" y="560"/>
                </a:lnTo>
                <a:cubicBezTo>
                  <a:pt x="155" y="572"/>
                  <a:pt x="155" y="583"/>
                  <a:pt x="144" y="607"/>
                </a:cubicBezTo>
                <a:lnTo>
                  <a:pt x="120" y="655"/>
                </a:lnTo>
                <a:cubicBezTo>
                  <a:pt x="108" y="667"/>
                  <a:pt x="96" y="679"/>
                  <a:pt x="96" y="703"/>
                </a:cubicBezTo>
                <a:cubicBezTo>
                  <a:pt x="84" y="714"/>
                  <a:pt x="72" y="726"/>
                  <a:pt x="72" y="750"/>
                </a:cubicBezTo>
                <a:cubicBezTo>
                  <a:pt x="60" y="762"/>
                  <a:pt x="60" y="774"/>
                  <a:pt x="48" y="786"/>
                </a:cubicBezTo>
                <a:lnTo>
                  <a:pt x="36" y="833"/>
                </a:lnTo>
                <a:lnTo>
                  <a:pt x="24" y="881"/>
                </a:lnTo>
                <a:cubicBezTo>
                  <a:pt x="24" y="905"/>
                  <a:pt x="13" y="917"/>
                  <a:pt x="13" y="929"/>
                </a:cubicBezTo>
                <a:cubicBezTo>
                  <a:pt x="1" y="953"/>
                  <a:pt x="1" y="964"/>
                  <a:pt x="1" y="976"/>
                </a:cubicBezTo>
                <a:lnTo>
                  <a:pt x="1" y="1024"/>
                </a:lnTo>
                <a:lnTo>
                  <a:pt x="1" y="1072"/>
                </a:ln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lnTo>
                  <a:pt x="1" y="15192"/>
                </a:lnTo>
                <a:cubicBezTo>
                  <a:pt x="1" y="15204"/>
                  <a:pt x="1" y="15216"/>
                  <a:pt x="13" y="15240"/>
                </a:cubicBezTo>
                <a:cubicBezTo>
                  <a:pt x="13" y="15252"/>
                  <a:pt x="13" y="15276"/>
                  <a:pt x="24" y="15288"/>
                </a:cubicBezTo>
                <a:cubicBezTo>
                  <a:pt x="36" y="15300"/>
                  <a:pt x="36" y="15323"/>
                  <a:pt x="36" y="15335"/>
                </a:cubicBezTo>
                <a:cubicBezTo>
                  <a:pt x="36" y="15347"/>
                  <a:pt x="48" y="15371"/>
                  <a:pt x="60" y="15383"/>
                </a:cubicBezTo>
                <a:cubicBezTo>
                  <a:pt x="60" y="15407"/>
                  <a:pt x="60" y="15419"/>
                  <a:pt x="72" y="15431"/>
                </a:cubicBezTo>
                <a:cubicBezTo>
                  <a:pt x="84" y="15454"/>
                  <a:pt x="84" y="15466"/>
                  <a:pt x="96" y="15478"/>
                </a:cubicBezTo>
                <a:cubicBezTo>
                  <a:pt x="108" y="15502"/>
                  <a:pt x="108" y="15514"/>
                  <a:pt x="120" y="15526"/>
                </a:cubicBezTo>
                <a:cubicBezTo>
                  <a:pt x="132" y="15550"/>
                  <a:pt x="144" y="15561"/>
                  <a:pt x="144" y="15585"/>
                </a:cubicBezTo>
                <a:cubicBezTo>
                  <a:pt x="155" y="15597"/>
                  <a:pt x="167" y="15609"/>
                  <a:pt x="179" y="15633"/>
                </a:cubicBezTo>
                <a:cubicBezTo>
                  <a:pt x="191" y="15645"/>
                  <a:pt x="203" y="15669"/>
                  <a:pt x="215" y="15681"/>
                </a:cubicBezTo>
                <a:lnTo>
                  <a:pt x="251" y="15728"/>
                </a:lnTo>
                <a:lnTo>
                  <a:pt x="298" y="15776"/>
                </a:lnTo>
                <a:lnTo>
                  <a:pt x="334" y="15823"/>
                </a:lnTo>
                <a:lnTo>
                  <a:pt x="394" y="15871"/>
                </a:lnTo>
                <a:cubicBezTo>
                  <a:pt x="417" y="15895"/>
                  <a:pt x="429" y="15907"/>
                  <a:pt x="453" y="15931"/>
                </a:cubicBezTo>
                <a:cubicBezTo>
                  <a:pt x="477" y="15942"/>
                  <a:pt x="501" y="15966"/>
                  <a:pt x="525" y="15978"/>
                </a:cubicBezTo>
                <a:cubicBezTo>
                  <a:pt x="584" y="16014"/>
                  <a:pt x="644" y="16050"/>
                  <a:pt x="703" y="16073"/>
                </a:cubicBezTo>
                <a:cubicBezTo>
                  <a:pt x="751" y="16097"/>
                  <a:pt x="798" y="16109"/>
                  <a:pt x="834" y="16121"/>
                </a:cubicBezTo>
                <a:cubicBezTo>
                  <a:pt x="953" y="16157"/>
                  <a:pt x="1072" y="16181"/>
                  <a:pt x="1191" y="16181"/>
                </a:cubicBezTo>
                <a:lnTo>
                  <a:pt x="1203" y="16181"/>
                </a:lnTo>
                <a:cubicBezTo>
                  <a:pt x="1310" y="16181"/>
                  <a:pt x="1417" y="16169"/>
                  <a:pt x="1525" y="16133"/>
                </a:cubicBezTo>
                <a:cubicBezTo>
                  <a:pt x="1572" y="16121"/>
                  <a:pt x="1620" y="16109"/>
                  <a:pt x="1656" y="16085"/>
                </a:cubicBezTo>
                <a:cubicBezTo>
                  <a:pt x="1691" y="16073"/>
                  <a:pt x="1727" y="16062"/>
                  <a:pt x="1763" y="16038"/>
                </a:cubicBezTo>
                <a:lnTo>
                  <a:pt x="1846" y="15990"/>
                </a:lnTo>
                <a:lnTo>
                  <a:pt x="1918" y="15942"/>
                </a:lnTo>
                <a:cubicBezTo>
                  <a:pt x="1941" y="15931"/>
                  <a:pt x="1953" y="15919"/>
                  <a:pt x="1977" y="15907"/>
                </a:cubicBezTo>
                <a:lnTo>
                  <a:pt x="2037" y="15859"/>
                </a:lnTo>
                <a:lnTo>
                  <a:pt x="2084" y="15812"/>
                </a:lnTo>
                <a:lnTo>
                  <a:pt x="2120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79" y="15692"/>
                  <a:pt x="2191" y="15681"/>
                  <a:pt x="2203" y="15657"/>
                </a:cubicBezTo>
                <a:lnTo>
                  <a:pt x="2227" y="15609"/>
                </a:lnTo>
                <a:lnTo>
                  <a:pt x="2263" y="15561"/>
                </a:lnTo>
                <a:cubicBezTo>
                  <a:pt x="2275" y="15550"/>
                  <a:pt x="2275" y="15538"/>
                  <a:pt x="2287" y="15514"/>
                </a:cubicBezTo>
                <a:cubicBezTo>
                  <a:pt x="2299" y="15502"/>
                  <a:pt x="2299" y="15478"/>
                  <a:pt x="2310" y="15466"/>
                </a:cubicBezTo>
                <a:cubicBezTo>
                  <a:pt x="2310" y="15454"/>
                  <a:pt x="2322" y="15431"/>
                  <a:pt x="2334" y="15419"/>
                </a:cubicBezTo>
                <a:cubicBezTo>
                  <a:pt x="2334" y="15407"/>
                  <a:pt x="2346" y="15383"/>
                  <a:pt x="2346" y="15371"/>
                </a:cubicBezTo>
                <a:cubicBezTo>
                  <a:pt x="2346" y="15359"/>
                  <a:pt x="2358" y="15335"/>
                  <a:pt x="2370" y="15323"/>
                </a:cubicBezTo>
                <a:lnTo>
                  <a:pt x="2382" y="15276"/>
                </a:lnTo>
                <a:cubicBezTo>
                  <a:pt x="2382" y="15264"/>
                  <a:pt x="2394" y="15240"/>
                  <a:pt x="2394" y="15228"/>
                </a:cubicBezTo>
                <a:lnTo>
                  <a:pt x="2406" y="15180"/>
                </a:lnTo>
                <a:cubicBezTo>
                  <a:pt x="2406" y="15157"/>
                  <a:pt x="2406" y="15145"/>
                  <a:pt x="2406" y="15133"/>
                </a:cubicBezTo>
                <a:lnTo>
                  <a:pt x="2406" y="15085"/>
                </a:lnTo>
                <a:lnTo>
                  <a:pt x="2406" y="15026"/>
                </a:lnTo>
                <a:lnTo>
                  <a:pt x="2406" y="14978"/>
                </a:lnTo>
                <a:cubicBezTo>
                  <a:pt x="2406" y="14978"/>
                  <a:pt x="2406" y="14966"/>
                  <a:pt x="2406" y="14954"/>
                </a:cubicBezTo>
                <a:lnTo>
                  <a:pt x="2406" y="1214"/>
                </a:lnTo>
                <a:lnTo>
                  <a:pt x="2394" y="1214"/>
                </a:lnTo>
                <a:lnTo>
                  <a:pt x="2394" y="1167"/>
                </a:lnTo>
                <a:lnTo>
                  <a:pt x="2394" y="1119"/>
                </a:lnTo>
                <a:lnTo>
                  <a:pt x="2394" y="1072"/>
                </a:lnTo>
                <a:cubicBezTo>
                  <a:pt x="2394" y="1060"/>
                  <a:pt x="2394" y="1036"/>
                  <a:pt x="2394" y="1024"/>
                </a:cubicBezTo>
                <a:lnTo>
                  <a:pt x="2394" y="976"/>
                </a:lnTo>
                <a:cubicBezTo>
                  <a:pt x="2394" y="964"/>
                  <a:pt x="2382" y="941"/>
                  <a:pt x="2382" y="929"/>
                </a:cubicBezTo>
                <a:cubicBezTo>
                  <a:pt x="2382" y="917"/>
                  <a:pt x="2382" y="893"/>
                  <a:pt x="2370" y="881"/>
                </a:cubicBezTo>
                <a:cubicBezTo>
                  <a:pt x="2370" y="869"/>
                  <a:pt x="2358" y="845"/>
                  <a:pt x="2358" y="833"/>
                </a:cubicBezTo>
                <a:lnTo>
                  <a:pt x="2334" y="786"/>
                </a:lnTo>
                <a:lnTo>
                  <a:pt x="2322" y="738"/>
                </a:lnTo>
                <a:cubicBezTo>
                  <a:pt x="2322" y="714"/>
                  <a:pt x="2299" y="703"/>
                  <a:pt x="2299" y="691"/>
                </a:cubicBezTo>
                <a:lnTo>
                  <a:pt x="2275" y="643"/>
                </a:lnTo>
                <a:cubicBezTo>
                  <a:pt x="2263" y="619"/>
                  <a:pt x="2251" y="607"/>
                  <a:pt x="2239" y="595"/>
                </a:cubicBezTo>
                <a:lnTo>
                  <a:pt x="2215" y="548"/>
                </a:lnTo>
                <a:cubicBezTo>
                  <a:pt x="2203" y="524"/>
                  <a:pt x="2191" y="512"/>
                  <a:pt x="2179" y="500"/>
                </a:cubicBezTo>
                <a:cubicBezTo>
                  <a:pt x="2168" y="476"/>
                  <a:pt x="2156" y="464"/>
                  <a:pt x="2144" y="452"/>
                </a:cubicBezTo>
                <a:lnTo>
                  <a:pt x="2096" y="393"/>
                </a:lnTo>
                <a:lnTo>
                  <a:pt x="2060" y="345"/>
                </a:lnTo>
                <a:lnTo>
                  <a:pt x="2001" y="298"/>
                </a:lnTo>
                <a:cubicBezTo>
                  <a:pt x="1977" y="286"/>
                  <a:pt x="1965" y="274"/>
                  <a:pt x="1941" y="250"/>
                </a:cubicBezTo>
                <a:lnTo>
                  <a:pt x="1882" y="202"/>
                </a:lnTo>
                <a:lnTo>
                  <a:pt x="1798" y="155"/>
                </a:lnTo>
                <a:cubicBezTo>
                  <a:pt x="1763" y="143"/>
                  <a:pt x="1727" y="119"/>
                  <a:pt x="1703" y="107"/>
                </a:cubicBezTo>
                <a:cubicBezTo>
                  <a:pt x="1656" y="95"/>
                  <a:pt x="1608" y="71"/>
                  <a:pt x="1572" y="60"/>
                </a:cubicBezTo>
                <a:cubicBezTo>
                  <a:pt x="1489" y="36"/>
                  <a:pt x="1406" y="12"/>
                  <a:pt x="1322" y="12"/>
                </a:cubicBezTo>
                <a:cubicBezTo>
                  <a:pt x="1287" y="0"/>
                  <a:pt x="1239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0" name="Google Shape;2680;p24"/>
          <p:cNvSpPr/>
          <p:nvPr/>
        </p:nvSpPr>
        <p:spPr>
          <a:xfrm>
            <a:off x="10425854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1" name="Google Shape;2681;p24"/>
          <p:cNvSpPr/>
          <p:nvPr/>
        </p:nvSpPr>
        <p:spPr>
          <a:xfrm>
            <a:off x="10425854" y="370434"/>
            <a:ext cx="190052" cy="166197"/>
          </a:xfrm>
          <a:custGeom>
            <a:avLst/>
            <a:gdLst/>
            <a:ahLst/>
            <a:cxnLst/>
            <a:rect l="l" t="t" r="r" b="b"/>
            <a:pathLst>
              <a:path w="4358" h="3811" extrusionOk="0">
                <a:moveTo>
                  <a:pt x="1143" y="0"/>
                </a:moveTo>
                <a:cubicBezTo>
                  <a:pt x="512" y="0"/>
                  <a:pt x="0" y="512"/>
                  <a:pt x="0" y="1132"/>
                </a:cubicBezTo>
                <a:lnTo>
                  <a:pt x="0" y="2679"/>
                </a:lnTo>
                <a:cubicBezTo>
                  <a:pt x="0" y="3298"/>
                  <a:pt x="512" y="3810"/>
                  <a:pt x="1143" y="3810"/>
                </a:cubicBezTo>
                <a:lnTo>
                  <a:pt x="3227" y="3810"/>
                </a:lnTo>
                <a:cubicBezTo>
                  <a:pt x="3846" y="3810"/>
                  <a:pt x="4358" y="3298"/>
                  <a:pt x="4358" y="2679"/>
                </a:cubicBezTo>
                <a:lnTo>
                  <a:pt x="4358" y="1132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2" name="Google Shape;2682;p24"/>
          <p:cNvSpPr/>
          <p:nvPr/>
        </p:nvSpPr>
        <p:spPr>
          <a:xfrm>
            <a:off x="10456467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29" y="0"/>
                  <a:pt x="632" y="119"/>
                  <a:pt x="417" y="310"/>
                </a:cubicBezTo>
                <a:lnTo>
                  <a:pt x="394" y="333"/>
                </a:lnTo>
                <a:cubicBezTo>
                  <a:pt x="358" y="369"/>
                  <a:pt x="322" y="393"/>
                  <a:pt x="298" y="429"/>
                </a:cubicBezTo>
                <a:cubicBezTo>
                  <a:pt x="275" y="452"/>
                  <a:pt x="263" y="476"/>
                  <a:pt x="239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55" y="631"/>
                  <a:pt x="144" y="655"/>
                  <a:pt x="132" y="691"/>
                </a:cubicBezTo>
                <a:cubicBezTo>
                  <a:pt x="108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36" y="941"/>
                  <a:pt x="25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8" y="16181"/>
                  <a:pt x="1227" y="16181"/>
                </a:cubicBezTo>
                <a:cubicBezTo>
                  <a:pt x="1310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27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53" y="15276"/>
                  <a:pt x="2453" y="14966"/>
                </a:cubicBezTo>
                <a:lnTo>
                  <a:pt x="2453" y="1226"/>
                </a:lnTo>
                <a:cubicBezTo>
                  <a:pt x="2453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3" name="Google Shape;2683;p24"/>
          <p:cNvSpPr/>
          <p:nvPr/>
        </p:nvSpPr>
        <p:spPr>
          <a:xfrm>
            <a:off x="10472037" y="-197585"/>
            <a:ext cx="105449" cy="705653"/>
          </a:xfrm>
          <a:custGeom>
            <a:avLst/>
            <a:gdLst/>
            <a:ahLst/>
            <a:cxnLst/>
            <a:rect l="l" t="t" r="r" b="b"/>
            <a:pathLst>
              <a:path w="2418" h="16181" extrusionOk="0">
                <a:moveTo>
                  <a:pt x="1132" y="0"/>
                </a:moveTo>
                <a:cubicBezTo>
                  <a:pt x="1049" y="0"/>
                  <a:pt x="965" y="24"/>
                  <a:pt x="882" y="48"/>
                </a:cubicBezTo>
                <a:cubicBezTo>
                  <a:pt x="834" y="60"/>
                  <a:pt x="787" y="71"/>
                  <a:pt x="739" y="83"/>
                </a:cubicBezTo>
                <a:cubicBezTo>
                  <a:pt x="715" y="107"/>
                  <a:pt x="680" y="119"/>
                  <a:pt x="644" y="131"/>
                </a:cubicBezTo>
                <a:cubicBezTo>
                  <a:pt x="620" y="155"/>
                  <a:pt x="596" y="167"/>
                  <a:pt x="572" y="179"/>
                </a:cubicBezTo>
                <a:cubicBezTo>
                  <a:pt x="537" y="202"/>
                  <a:pt x="525" y="214"/>
                  <a:pt x="501" y="226"/>
                </a:cubicBezTo>
                <a:lnTo>
                  <a:pt x="430" y="274"/>
                </a:lnTo>
                <a:lnTo>
                  <a:pt x="382" y="322"/>
                </a:lnTo>
                <a:cubicBezTo>
                  <a:pt x="370" y="333"/>
                  <a:pt x="346" y="357"/>
                  <a:pt x="334" y="369"/>
                </a:cubicBezTo>
                <a:lnTo>
                  <a:pt x="287" y="417"/>
                </a:lnTo>
                <a:cubicBezTo>
                  <a:pt x="275" y="429"/>
                  <a:pt x="263" y="441"/>
                  <a:pt x="251" y="464"/>
                </a:cubicBezTo>
                <a:lnTo>
                  <a:pt x="215" y="512"/>
                </a:lnTo>
                <a:lnTo>
                  <a:pt x="179" y="560"/>
                </a:lnTo>
                <a:lnTo>
                  <a:pt x="156" y="607"/>
                </a:lnTo>
                <a:lnTo>
                  <a:pt x="132" y="655"/>
                </a:lnTo>
                <a:lnTo>
                  <a:pt x="108" y="703"/>
                </a:lnTo>
                <a:cubicBezTo>
                  <a:pt x="108" y="714"/>
                  <a:pt x="96" y="726"/>
                  <a:pt x="84" y="750"/>
                </a:cubicBezTo>
                <a:cubicBezTo>
                  <a:pt x="72" y="762"/>
                  <a:pt x="72" y="774"/>
                  <a:pt x="60" y="786"/>
                </a:cubicBezTo>
                <a:lnTo>
                  <a:pt x="49" y="833"/>
                </a:lnTo>
                <a:lnTo>
                  <a:pt x="37" y="881"/>
                </a:lnTo>
                <a:cubicBezTo>
                  <a:pt x="37" y="905"/>
                  <a:pt x="25" y="917"/>
                  <a:pt x="25" y="929"/>
                </a:cubicBezTo>
                <a:cubicBezTo>
                  <a:pt x="13" y="953"/>
                  <a:pt x="13" y="964"/>
                  <a:pt x="13" y="976"/>
                </a:cubicBezTo>
                <a:lnTo>
                  <a:pt x="13" y="1024"/>
                </a:lnTo>
                <a:cubicBezTo>
                  <a:pt x="13" y="1048"/>
                  <a:pt x="13" y="1060"/>
                  <a:pt x="1" y="1072"/>
                </a:cubicBezTo>
                <a:cubicBezTo>
                  <a:pt x="1" y="1095"/>
                  <a:pt x="1" y="1107"/>
                  <a:pt x="1" y="1119"/>
                </a:cubicBez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cubicBezTo>
                  <a:pt x="1" y="14966"/>
                  <a:pt x="1" y="14978"/>
                  <a:pt x="1" y="14990"/>
                </a:cubicBezTo>
                <a:lnTo>
                  <a:pt x="1" y="15050"/>
                </a:lnTo>
                <a:cubicBezTo>
                  <a:pt x="1" y="15061"/>
                  <a:pt x="1" y="15073"/>
                  <a:pt x="1" y="15097"/>
                </a:cubicBezTo>
                <a:cubicBezTo>
                  <a:pt x="1" y="15109"/>
                  <a:pt x="13" y="15121"/>
                  <a:pt x="13" y="15145"/>
                </a:cubicBezTo>
                <a:lnTo>
                  <a:pt x="13" y="15192"/>
                </a:lnTo>
                <a:cubicBezTo>
                  <a:pt x="13" y="15204"/>
                  <a:pt x="13" y="15216"/>
                  <a:pt x="25" y="15240"/>
                </a:cubicBezTo>
                <a:cubicBezTo>
                  <a:pt x="37" y="15252"/>
                  <a:pt x="25" y="15276"/>
                  <a:pt x="37" y="15288"/>
                </a:cubicBezTo>
                <a:cubicBezTo>
                  <a:pt x="49" y="15300"/>
                  <a:pt x="49" y="15323"/>
                  <a:pt x="49" y="15335"/>
                </a:cubicBezTo>
                <a:lnTo>
                  <a:pt x="60" y="15383"/>
                </a:lnTo>
                <a:lnTo>
                  <a:pt x="84" y="15431"/>
                </a:lnTo>
                <a:cubicBezTo>
                  <a:pt x="84" y="15454"/>
                  <a:pt x="96" y="15466"/>
                  <a:pt x="108" y="15478"/>
                </a:cubicBezTo>
                <a:cubicBezTo>
                  <a:pt x="120" y="15502"/>
                  <a:pt x="120" y="15514"/>
                  <a:pt x="132" y="15526"/>
                </a:cubicBezTo>
                <a:cubicBezTo>
                  <a:pt x="144" y="15550"/>
                  <a:pt x="156" y="15561"/>
                  <a:pt x="156" y="15585"/>
                </a:cubicBezTo>
                <a:cubicBezTo>
                  <a:pt x="168" y="15597"/>
                  <a:pt x="179" y="15609"/>
                  <a:pt x="191" y="15633"/>
                </a:cubicBezTo>
                <a:cubicBezTo>
                  <a:pt x="203" y="15645"/>
                  <a:pt x="215" y="15657"/>
                  <a:pt x="227" y="15681"/>
                </a:cubicBezTo>
                <a:cubicBezTo>
                  <a:pt x="239" y="15692"/>
                  <a:pt x="251" y="15716"/>
                  <a:pt x="263" y="15728"/>
                </a:cubicBezTo>
                <a:cubicBezTo>
                  <a:pt x="275" y="15740"/>
                  <a:pt x="287" y="15764"/>
                  <a:pt x="310" y="15776"/>
                </a:cubicBezTo>
                <a:lnTo>
                  <a:pt x="358" y="15823"/>
                </a:lnTo>
                <a:lnTo>
                  <a:pt x="406" y="15871"/>
                </a:lnTo>
                <a:cubicBezTo>
                  <a:pt x="430" y="15895"/>
                  <a:pt x="441" y="15907"/>
                  <a:pt x="465" y="15931"/>
                </a:cubicBezTo>
                <a:lnTo>
                  <a:pt x="537" y="15978"/>
                </a:lnTo>
                <a:cubicBezTo>
                  <a:pt x="560" y="15990"/>
                  <a:pt x="584" y="16014"/>
                  <a:pt x="620" y="16026"/>
                </a:cubicBezTo>
                <a:cubicBezTo>
                  <a:pt x="644" y="16050"/>
                  <a:pt x="680" y="16062"/>
                  <a:pt x="715" y="16073"/>
                </a:cubicBezTo>
                <a:cubicBezTo>
                  <a:pt x="763" y="16097"/>
                  <a:pt x="811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2" y="16181"/>
                  <a:pt x="1430" y="16169"/>
                  <a:pt x="1537" y="16133"/>
                </a:cubicBezTo>
                <a:cubicBezTo>
                  <a:pt x="1584" y="16121"/>
                  <a:pt x="1632" y="16109"/>
                  <a:pt x="1680" y="16085"/>
                </a:cubicBezTo>
                <a:lnTo>
                  <a:pt x="1751" y="16050"/>
                </a:lnTo>
                <a:cubicBezTo>
                  <a:pt x="1775" y="16026"/>
                  <a:pt x="1811" y="16014"/>
                  <a:pt x="1834" y="16002"/>
                </a:cubicBezTo>
                <a:lnTo>
                  <a:pt x="1906" y="15954"/>
                </a:lnTo>
                <a:cubicBezTo>
                  <a:pt x="1930" y="15931"/>
                  <a:pt x="1954" y="15919"/>
                  <a:pt x="1965" y="15907"/>
                </a:cubicBezTo>
                <a:cubicBezTo>
                  <a:pt x="1989" y="15883"/>
                  <a:pt x="2001" y="15871"/>
                  <a:pt x="2025" y="15859"/>
                </a:cubicBezTo>
                <a:lnTo>
                  <a:pt x="2073" y="15812"/>
                </a:lnTo>
                <a:lnTo>
                  <a:pt x="2108" y="15752"/>
                </a:lnTo>
                <a:lnTo>
                  <a:pt x="2156" y="15704"/>
                </a:lnTo>
                <a:lnTo>
                  <a:pt x="2192" y="15657"/>
                </a:lnTo>
                <a:lnTo>
                  <a:pt x="2215" y="15609"/>
                </a:lnTo>
                <a:cubicBezTo>
                  <a:pt x="2227" y="15597"/>
                  <a:pt x="2239" y="15585"/>
                  <a:pt x="2251" y="15561"/>
                </a:cubicBezTo>
                <a:cubicBezTo>
                  <a:pt x="2263" y="15550"/>
                  <a:pt x="2263" y="15538"/>
                  <a:pt x="2275" y="15514"/>
                </a:cubicBezTo>
                <a:cubicBezTo>
                  <a:pt x="2287" y="15502"/>
                  <a:pt x="2287" y="15478"/>
                  <a:pt x="2299" y="15466"/>
                </a:cubicBezTo>
                <a:lnTo>
                  <a:pt x="2323" y="15419"/>
                </a:lnTo>
                <a:cubicBezTo>
                  <a:pt x="2323" y="15407"/>
                  <a:pt x="2335" y="15383"/>
                  <a:pt x="2335" y="15371"/>
                </a:cubicBezTo>
                <a:cubicBezTo>
                  <a:pt x="2335" y="15359"/>
                  <a:pt x="2346" y="15335"/>
                  <a:pt x="2358" y="15323"/>
                </a:cubicBezTo>
                <a:cubicBezTo>
                  <a:pt x="2358" y="15311"/>
                  <a:pt x="2370" y="15288"/>
                  <a:pt x="2370" y="15276"/>
                </a:cubicBezTo>
                <a:cubicBezTo>
                  <a:pt x="2370" y="15264"/>
                  <a:pt x="2382" y="15240"/>
                  <a:pt x="2382" y="15228"/>
                </a:cubicBezTo>
                <a:cubicBezTo>
                  <a:pt x="2382" y="15204"/>
                  <a:pt x="2382" y="15192"/>
                  <a:pt x="2394" y="15180"/>
                </a:cubicBezTo>
                <a:cubicBezTo>
                  <a:pt x="2406" y="15157"/>
                  <a:pt x="2394" y="15145"/>
                  <a:pt x="2394" y="15133"/>
                </a:cubicBezTo>
                <a:cubicBezTo>
                  <a:pt x="2406" y="15109"/>
                  <a:pt x="2394" y="15097"/>
                  <a:pt x="2394" y="15085"/>
                </a:cubicBezTo>
                <a:lnTo>
                  <a:pt x="2394" y="15026"/>
                </a:lnTo>
                <a:lnTo>
                  <a:pt x="2394" y="14978"/>
                </a:lnTo>
                <a:lnTo>
                  <a:pt x="2394" y="14954"/>
                </a:lnTo>
                <a:lnTo>
                  <a:pt x="2394" y="1226"/>
                </a:lnTo>
                <a:cubicBezTo>
                  <a:pt x="2394" y="1226"/>
                  <a:pt x="2418" y="1214"/>
                  <a:pt x="2418" y="1214"/>
                </a:cubicBezTo>
                <a:lnTo>
                  <a:pt x="2418" y="1167"/>
                </a:lnTo>
                <a:lnTo>
                  <a:pt x="2418" y="1119"/>
                </a:lnTo>
                <a:cubicBezTo>
                  <a:pt x="2418" y="1107"/>
                  <a:pt x="2418" y="1084"/>
                  <a:pt x="2418" y="1072"/>
                </a:cubicBezTo>
                <a:cubicBezTo>
                  <a:pt x="2418" y="1060"/>
                  <a:pt x="2418" y="1036"/>
                  <a:pt x="2406" y="1024"/>
                </a:cubicBezTo>
                <a:cubicBezTo>
                  <a:pt x="2406" y="1012"/>
                  <a:pt x="2406" y="988"/>
                  <a:pt x="2406" y="976"/>
                </a:cubicBezTo>
                <a:cubicBezTo>
                  <a:pt x="2406" y="964"/>
                  <a:pt x="2406" y="941"/>
                  <a:pt x="2394" y="929"/>
                </a:cubicBezTo>
                <a:cubicBezTo>
                  <a:pt x="2394" y="905"/>
                  <a:pt x="2394" y="893"/>
                  <a:pt x="2382" y="881"/>
                </a:cubicBezTo>
                <a:cubicBezTo>
                  <a:pt x="2382" y="869"/>
                  <a:pt x="2370" y="845"/>
                  <a:pt x="2370" y="833"/>
                </a:cubicBezTo>
                <a:cubicBezTo>
                  <a:pt x="2370" y="810"/>
                  <a:pt x="2358" y="798"/>
                  <a:pt x="2358" y="786"/>
                </a:cubicBezTo>
                <a:cubicBezTo>
                  <a:pt x="2346" y="762"/>
                  <a:pt x="2346" y="750"/>
                  <a:pt x="2335" y="738"/>
                </a:cubicBezTo>
                <a:cubicBezTo>
                  <a:pt x="2323" y="714"/>
                  <a:pt x="2323" y="703"/>
                  <a:pt x="2311" y="691"/>
                </a:cubicBezTo>
                <a:lnTo>
                  <a:pt x="2287" y="643"/>
                </a:lnTo>
                <a:cubicBezTo>
                  <a:pt x="2275" y="619"/>
                  <a:pt x="2263" y="607"/>
                  <a:pt x="2263" y="595"/>
                </a:cubicBezTo>
                <a:cubicBezTo>
                  <a:pt x="2251" y="572"/>
                  <a:pt x="2239" y="560"/>
                  <a:pt x="2227" y="548"/>
                </a:cubicBezTo>
                <a:lnTo>
                  <a:pt x="2192" y="500"/>
                </a:lnTo>
                <a:lnTo>
                  <a:pt x="2156" y="452"/>
                </a:lnTo>
                <a:lnTo>
                  <a:pt x="2108" y="393"/>
                </a:lnTo>
                <a:cubicBezTo>
                  <a:pt x="2096" y="381"/>
                  <a:pt x="2084" y="369"/>
                  <a:pt x="2073" y="345"/>
                </a:cubicBezTo>
                <a:lnTo>
                  <a:pt x="2013" y="298"/>
                </a:lnTo>
                <a:cubicBezTo>
                  <a:pt x="2001" y="286"/>
                  <a:pt x="1977" y="274"/>
                  <a:pt x="1954" y="250"/>
                </a:cubicBezTo>
                <a:lnTo>
                  <a:pt x="1894" y="202"/>
                </a:lnTo>
                <a:lnTo>
                  <a:pt x="1811" y="155"/>
                </a:lnTo>
                <a:cubicBezTo>
                  <a:pt x="1775" y="143"/>
                  <a:pt x="1739" y="119"/>
                  <a:pt x="1715" y="107"/>
                </a:cubicBezTo>
                <a:cubicBezTo>
                  <a:pt x="1668" y="95"/>
                  <a:pt x="1632" y="71"/>
                  <a:pt x="1584" y="60"/>
                </a:cubicBezTo>
                <a:cubicBezTo>
                  <a:pt x="1501" y="36"/>
                  <a:pt x="1418" y="12"/>
                  <a:pt x="1346" y="12"/>
                </a:cubicBezTo>
                <a:cubicBezTo>
                  <a:pt x="1299" y="0"/>
                  <a:pt x="1251" y="0"/>
                  <a:pt x="121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4" name="Google Shape;2684;p24"/>
          <p:cNvSpPr/>
          <p:nvPr/>
        </p:nvSpPr>
        <p:spPr>
          <a:xfrm>
            <a:off x="993205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22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5" name="Google Shape;2685;p24"/>
          <p:cNvSpPr/>
          <p:nvPr/>
        </p:nvSpPr>
        <p:spPr>
          <a:xfrm>
            <a:off x="9931535" y="370434"/>
            <a:ext cx="190619" cy="166197"/>
          </a:xfrm>
          <a:custGeom>
            <a:avLst/>
            <a:gdLst/>
            <a:ahLst/>
            <a:cxnLst/>
            <a:rect l="l" t="t" r="r" b="b"/>
            <a:pathLst>
              <a:path w="4371" h="3811" extrusionOk="0">
                <a:moveTo>
                  <a:pt x="1143" y="0"/>
                </a:moveTo>
                <a:cubicBezTo>
                  <a:pt x="512" y="0"/>
                  <a:pt x="0" y="501"/>
                  <a:pt x="12" y="1132"/>
                </a:cubicBezTo>
                <a:lnTo>
                  <a:pt x="12" y="2679"/>
                </a:lnTo>
                <a:cubicBezTo>
                  <a:pt x="12" y="3310"/>
                  <a:pt x="524" y="3810"/>
                  <a:pt x="1143" y="3810"/>
                </a:cubicBezTo>
                <a:lnTo>
                  <a:pt x="3227" y="3810"/>
                </a:lnTo>
                <a:cubicBezTo>
                  <a:pt x="3858" y="3810"/>
                  <a:pt x="4370" y="3298"/>
                  <a:pt x="4370" y="2679"/>
                </a:cubicBezTo>
                <a:lnTo>
                  <a:pt x="4370" y="1132"/>
                </a:lnTo>
                <a:cubicBezTo>
                  <a:pt x="4370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6" name="Google Shape;2686;p24"/>
          <p:cNvSpPr/>
          <p:nvPr/>
        </p:nvSpPr>
        <p:spPr>
          <a:xfrm>
            <a:off x="9962672" y="-197585"/>
            <a:ext cx="107019" cy="705653"/>
          </a:xfrm>
          <a:custGeom>
            <a:avLst/>
            <a:gdLst/>
            <a:ahLst/>
            <a:cxnLst/>
            <a:rect l="l" t="t" r="r" b="b"/>
            <a:pathLst>
              <a:path w="2454" h="16181" extrusionOk="0">
                <a:moveTo>
                  <a:pt x="1227" y="0"/>
                </a:moveTo>
                <a:cubicBezTo>
                  <a:pt x="930" y="0"/>
                  <a:pt x="632" y="119"/>
                  <a:pt x="418" y="310"/>
                </a:cubicBezTo>
                <a:lnTo>
                  <a:pt x="394" y="333"/>
                </a:lnTo>
                <a:cubicBezTo>
                  <a:pt x="358" y="369"/>
                  <a:pt x="334" y="393"/>
                  <a:pt x="299" y="429"/>
                </a:cubicBezTo>
                <a:cubicBezTo>
                  <a:pt x="287" y="452"/>
                  <a:pt x="263" y="476"/>
                  <a:pt x="251" y="500"/>
                </a:cubicBezTo>
                <a:cubicBezTo>
                  <a:pt x="227" y="524"/>
                  <a:pt x="203" y="560"/>
                  <a:pt x="179" y="595"/>
                </a:cubicBezTo>
                <a:cubicBezTo>
                  <a:pt x="168" y="631"/>
                  <a:pt x="144" y="655"/>
                  <a:pt x="132" y="691"/>
                </a:cubicBezTo>
                <a:cubicBezTo>
                  <a:pt x="120" y="726"/>
                  <a:pt x="96" y="750"/>
                  <a:pt x="84" y="786"/>
                </a:cubicBezTo>
                <a:cubicBezTo>
                  <a:pt x="72" y="833"/>
                  <a:pt x="60" y="869"/>
                  <a:pt x="48" y="917"/>
                </a:cubicBezTo>
                <a:cubicBezTo>
                  <a:pt x="48" y="941"/>
                  <a:pt x="37" y="964"/>
                  <a:pt x="25" y="1000"/>
                </a:cubicBezTo>
                <a:cubicBezTo>
                  <a:pt x="13" y="1072"/>
                  <a:pt x="1" y="1143"/>
                  <a:pt x="1" y="1226"/>
                </a:cubicBezTo>
                <a:lnTo>
                  <a:pt x="1" y="14954"/>
                </a:lnTo>
                <a:cubicBezTo>
                  <a:pt x="1" y="15633"/>
                  <a:pt x="549" y="16181"/>
                  <a:pt x="1227" y="16181"/>
                </a:cubicBezTo>
                <a:cubicBezTo>
                  <a:pt x="1311" y="16181"/>
                  <a:pt x="1394" y="16169"/>
                  <a:pt x="1477" y="16157"/>
                </a:cubicBezTo>
                <a:lnTo>
                  <a:pt x="1525" y="16145"/>
                </a:lnTo>
                <a:cubicBezTo>
                  <a:pt x="1584" y="16121"/>
                  <a:pt x="1656" y="16097"/>
                  <a:pt x="1715" y="16073"/>
                </a:cubicBezTo>
                <a:lnTo>
                  <a:pt x="1739" y="16073"/>
                </a:lnTo>
                <a:cubicBezTo>
                  <a:pt x="1882" y="16002"/>
                  <a:pt x="2013" y="15907"/>
                  <a:pt x="2120" y="15788"/>
                </a:cubicBezTo>
                <a:cubicBezTo>
                  <a:pt x="2334" y="15561"/>
                  <a:pt x="2442" y="15276"/>
                  <a:pt x="2442" y="14966"/>
                </a:cubicBezTo>
                <a:lnTo>
                  <a:pt x="2442" y="1226"/>
                </a:lnTo>
                <a:cubicBezTo>
                  <a:pt x="2454" y="548"/>
                  <a:pt x="1906" y="0"/>
                  <a:pt x="1227" y="0"/>
                </a:cubicBezTo>
                <a:close/>
              </a:path>
            </a:pathLst>
          </a:custGeom>
          <a:solidFill>
            <a:srgbClr val="272425">
              <a:alpha val="200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7" name="Google Shape;2687;p24"/>
          <p:cNvSpPr/>
          <p:nvPr/>
        </p:nvSpPr>
        <p:spPr>
          <a:xfrm>
            <a:off x="9978764" y="-197585"/>
            <a:ext cx="104925" cy="705653"/>
          </a:xfrm>
          <a:custGeom>
            <a:avLst/>
            <a:gdLst/>
            <a:ahLst/>
            <a:cxnLst/>
            <a:rect l="l" t="t" r="r" b="b"/>
            <a:pathLst>
              <a:path w="2406" h="16181" extrusionOk="0">
                <a:moveTo>
                  <a:pt x="1132" y="0"/>
                </a:moveTo>
                <a:cubicBezTo>
                  <a:pt x="1037" y="0"/>
                  <a:pt x="953" y="24"/>
                  <a:pt x="870" y="48"/>
                </a:cubicBezTo>
                <a:cubicBezTo>
                  <a:pt x="822" y="60"/>
                  <a:pt x="787" y="71"/>
                  <a:pt x="739" y="83"/>
                </a:cubicBezTo>
                <a:cubicBezTo>
                  <a:pt x="703" y="107"/>
                  <a:pt x="668" y="119"/>
                  <a:pt x="644" y="131"/>
                </a:cubicBezTo>
                <a:cubicBezTo>
                  <a:pt x="608" y="155"/>
                  <a:pt x="584" y="167"/>
                  <a:pt x="561" y="179"/>
                </a:cubicBezTo>
                <a:cubicBezTo>
                  <a:pt x="537" y="202"/>
                  <a:pt x="513" y="214"/>
                  <a:pt x="489" y="226"/>
                </a:cubicBezTo>
                <a:lnTo>
                  <a:pt x="430" y="274"/>
                </a:lnTo>
                <a:lnTo>
                  <a:pt x="382" y="322"/>
                </a:lnTo>
                <a:cubicBezTo>
                  <a:pt x="358" y="333"/>
                  <a:pt x="346" y="357"/>
                  <a:pt x="334" y="369"/>
                </a:cubicBezTo>
                <a:cubicBezTo>
                  <a:pt x="311" y="381"/>
                  <a:pt x="299" y="393"/>
                  <a:pt x="287" y="417"/>
                </a:cubicBezTo>
                <a:lnTo>
                  <a:pt x="251" y="464"/>
                </a:lnTo>
                <a:lnTo>
                  <a:pt x="215" y="512"/>
                </a:lnTo>
                <a:lnTo>
                  <a:pt x="180" y="560"/>
                </a:lnTo>
                <a:cubicBezTo>
                  <a:pt x="168" y="572"/>
                  <a:pt x="156" y="583"/>
                  <a:pt x="156" y="607"/>
                </a:cubicBezTo>
                <a:lnTo>
                  <a:pt x="120" y="655"/>
                </a:lnTo>
                <a:cubicBezTo>
                  <a:pt x="120" y="667"/>
                  <a:pt x="108" y="679"/>
                  <a:pt x="96" y="703"/>
                </a:cubicBezTo>
                <a:cubicBezTo>
                  <a:pt x="96" y="714"/>
                  <a:pt x="84" y="726"/>
                  <a:pt x="72" y="750"/>
                </a:cubicBezTo>
                <a:cubicBezTo>
                  <a:pt x="72" y="762"/>
                  <a:pt x="72" y="774"/>
                  <a:pt x="60" y="786"/>
                </a:cubicBezTo>
                <a:lnTo>
                  <a:pt x="49" y="833"/>
                </a:lnTo>
                <a:lnTo>
                  <a:pt x="25" y="881"/>
                </a:lnTo>
                <a:cubicBezTo>
                  <a:pt x="25" y="905"/>
                  <a:pt x="25" y="917"/>
                  <a:pt x="13" y="929"/>
                </a:cubicBezTo>
                <a:cubicBezTo>
                  <a:pt x="13" y="953"/>
                  <a:pt x="13" y="964"/>
                  <a:pt x="1" y="976"/>
                </a:cubicBezTo>
                <a:lnTo>
                  <a:pt x="1" y="1024"/>
                </a:lnTo>
                <a:lnTo>
                  <a:pt x="1" y="1072"/>
                </a:lnTo>
                <a:lnTo>
                  <a:pt x="1" y="1119"/>
                </a:lnTo>
                <a:lnTo>
                  <a:pt x="1" y="1167"/>
                </a:lnTo>
                <a:lnTo>
                  <a:pt x="1" y="1214"/>
                </a:lnTo>
                <a:lnTo>
                  <a:pt x="1" y="14954"/>
                </a:lnTo>
                <a:lnTo>
                  <a:pt x="1" y="14990"/>
                </a:lnTo>
                <a:lnTo>
                  <a:pt x="1" y="15050"/>
                </a:lnTo>
                <a:lnTo>
                  <a:pt x="1" y="15097"/>
                </a:lnTo>
                <a:lnTo>
                  <a:pt x="1" y="15145"/>
                </a:lnTo>
                <a:lnTo>
                  <a:pt x="1" y="15192"/>
                </a:lnTo>
                <a:cubicBezTo>
                  <a:pt x="1" y="15204"/>
                  <a:pt x="13" y="15216"/>
                  <a:pt x="13" y="15240"/>
                </a:cubicBezTo>
                <a:cubicBezTo>
                  <a:pt x="25" y="15252"/>
                  <a:pt x="13" y="15276"/>
                  <a:pt x="25" y="15288"/>
                </a:cubicBezTo>
                <a:cubicBezTo>
                  <a:pt x="37" y="15300"/>
                  <a:pt x="37" y="15323"/>
                  <a:pt x="49" y="15335"/>
                </a:cubicBezTo>
                <a:cubicBezTo>
                  <a:pt x="49" y="15347"/>
                  <a:pt x="60" y="15371"/>
                  <a:pt x="60" y="15383"/>
                </a:cubicBezTo>
                <a:cubicBezTo>
                  <a:pt x="72" y="15407"/>
                  <a:pt x="72" y="15419"/>
                  <a:pt x="84" y="15431"/>
                </a:cubicBezTo>
                <a:cubicBezTo>
                  <a:pt x="84" y="15454"/>
                  <a:pt x="96" y="15466"/>
                  <a:pt x="108" y="15478"/>
                </a:cubicBezTo>
                <a:cubicBezTo>
                  <a:pt x="108" y="15502"/>
                  <a:pt x="120" y="15514"/>
                  <a:pt x="132" y="15526"/>
                </a:cubicBezTo>
                <a:cubicBezTo>
                  <a:pt x="132" y="15550"/>
                  <a:pt x="144" y="15561"/>
                  <a:pt x="156" y="15585"/>
                </a:cubicBezTo>
                <a:cubicBezTo>
                  <a:pt x="168" y="15597"/>
                  <a:pt x="180" y="15609"/>
                  <a:pt x="191" y="15633"/>
                </a:cubicBezTo>
                <a:cubicBezTo>
                  <a:pt x="191" y="15645"/>
                  <a:pt x="203" y="15669"/>
                  <a:pt x="227" y="15681"/>
                </a:cubicBezTo>
                <a:lnTo>
                  <a:pt x="263" y="15728"/>
                </a:lnTo>
                <a:lnTo>
                  <a:pt x="299" y="15776"/>
                </a:lnTo>
                <a:lnTo>
                  <a:pt x="346" y="15823"/>
                </a:lnTo>
                <a:lnTo>
                  <a:pt x="406" y="15871"/>
                </a:lnTo>
                <a:cubicBezTo>
                  <a:pt x="418" y="15895"/>
                  <a:pt x="441" y="15907"/>
                  <a:pt x="465" y="15931"/>
                </a:cubicBezTo>
                <a:cubicBezTo>
                  <a:pt x="489" y="15942"/>
                  <a:pt x="501" y="15966"/>
                  <a:pt x="525" y="15978"/>
                </a:cubicBezTo>
                <a:cubicBezTo>
                  <a:pt x="584" y="16014"/>
                  <a:pt x="644" y="16050"/>
                  <a:pt x="715" y="16073"/>
                </a:cubicBezTo>
                <a:cubicBezTo>
                  <a:pt x="751" y="16097"/>
                  <a:pt x="799" y="16109"/>
                  <a:pt x="846" y="16121"/>
                </a:cubicBezTo>
                <a:cubicBezTo>
                  <a:pt x="965" y="16157"/>
                  <a:pt x="1084" y="16181"/>
                  <a:pt x="1203" y="16181"/>
                </a:cubicBezTo>
                <a:lnTo>
                  <a:pt x="1215" y="16181"/>
                </a:lnTo>
                <a:cubicBezTo>
                  <a:pt x="1323" y="16181"/>
                  <a:pt x="1430" y="16169"/>
                  <a:pt x="1525" y="16133"/>
                </a:cubicBezTo>
                <a:cubicBezTo>
                  <a:pt x="1573" y="16121"/>
                  <a:pt x="1620" y="16109"/>
                  <a:pt x="1668" y="16085"/>
                </a:cubicBezTo>
                <a:cubicBezTo>
                  <a:pt x="1704" y="16073"/>
                  <a:pt x="1739" y="16062"/>
                  <a:pt x="1775" y="16038"/>
                </a:cubicBezTo>
                <a:lnTo>
                  <a:pt x="1858" y="15990"/>
                </a:lnTo>
                <a:lnTo>
                  <a:pt x="1918" y="15942"/>
                </a:lnTo>
                <a:cubicBezTo>
                  <a:pt x="1942" y="15931"/>
                  <a:pt x="1965" y="15919"/>
                  <a:pt x="1989" y="15907"/>
                </a:cubicBezTo>
                <a:lnTo>
                  <a:pt x="2037" y="15859"/>
                </a:lnTo>
                <a:lnTo>
                  <a:pt x="2085" y="15812"/>
                </a:lnTo>
                <a:lnTo>
                  <a:pt x="2132" y="15752"/>
                </a:lnTo>
                <a:cubicBezTo>
                  <a:pt x="2144" y="15740"/>
                  <a:pt x="2156" y="15728"/>
                  <a:pt x="2168" y="15704"/>
                </a:cubicBezTo>
                <a:cubicBezTo>
                  <a:pt x="2180" y="15692"/>
                  <a:pt x="2192" y="15681"/>
                  <a:pt x="2204" y="15657"/>
                </a:cubicBezTo>
                <a:lnTo>
                  <a:pt x="2239" y="15609"/>
                </a:lnTo>
                <a:lnTo>
                  <a:pt x="2275" y="15561"/>
                </a:lnTo>
                <a:cubicBezTo>
                  <a:pt x="2275" y="15550"/>
                  <a:pt x="2287" y="15538"/>
                  <a:pt x="2299" y="15514"/>
                </a:cubicBezTo>
                <a:cubicBezTo>
                  <a:pt x="2299" y="15502"/>
                  <a:pt x="2311" y="15478"/>
                  <a:pt x="2323" y="15466"/>
                </a:cubicBezTo>
                <a:cubicBezTo>
                  <a:pt x="2323" y="15454"/>
                  <a:pt x="2335" y="15431"/>
                  <a:pt x="2335" y="15419"/>
                </a:cubicBezTo>
                <a:cubicBezTo>
                  <a:pt x="2346" y="15407"/>
                  <a:pt x="2346" y="15383"/>
                  <a:pt x="2358" y="15371"/>
                </a:cubicBezTo>
                <a:cubicBezTo>
                  <a:pt x="2358" y="15359"/>
                  <a:pt x="2370" y="15335"/>
                  <a:pt x="2370" y="15323"/>
                </a:cubicBezTo>
                <a:lnTo>
                  <a:pt x="2394" y="15276"/>
                </a:lnTo>
                <a:cubicBezTo>
                  <a:pt x="2394" y="15264"/>
                  <a:pt x="2394" y="15240"/>
                  <a:pt x="2406" y="15228"/>
                </a:cubicBezTo>
                <a:lnTo>
                  <a:pt x="2406" y="15180"/>
                </a:lnTo>
                <a:cubicBezTo>
                  <a:pt x="2406" y="15157"/>
                  <a:pt x="2406" y="15145"/>
                  <a:pt x="2406" y="15133"/>
                </a:cubicBezTo>
                <a:lnTo>
                  <a:pt x="2406" y="15085"/>
                </a:lnTo>
                <a:lnTo>
                  <a:pt x="2406" y="15026"/>
                </a:lnTo>
                <a:lnTo>
                  <a:pt x="2406" y="14978"/>
                </a:lnTo>
                <a:cubicBezTo>
                  <a:pt x="2406" y="14978"/>
                  <a:pt x="2406" y="14966"/>
                  <a:pt x="2406" y="14954"/>
                </a:cubicBezTo>
                <a:lnTo>
                  <a:pt x="2406" y="1214"/>
                </a:lnTo>
                <a:lnTo>
                  <a:pt x="2406" y="1167"/>
                </a:lnTo>
                <a:lnTo>
                  <a:pt x="2406" y="1119"/>
                </a:lnTo>
                <a:lnTo>
                  <a:pt x="2406" y="1072"/>
                </a:lnTo>
                <a:cubicBezTo>
                  <a:pt x="2406" y="1060"/>
                  <a:pt x="2406" y="1036"/>
                  <a:pt x="2406" y="1024"/>
                </a:cubicBezTo>
                <a:lnTo>
                  <a:pt x="2406" y="976"/>
                </a:lnTo>
                <a:cubicBezTo>
                  <a:pt x="2406" y="964"/>
                  <a:pt x="2394" y="941"/>
                  <a:pt x="2394" y="929"/>
                </a:cubicBezTo>
                <a:cubicBezTo>
                  <a:pt x="2394" y="917"/>
                  <a:pt x="2382" y="893"/>
                  <a:pt x="2382" y="881"/>
                </a:cubicBezTo>
                <a:cubicBezTo>
                  <a:pt x="2370" y="869"/>
                  <a:pt x="2370" y="845"/>
                  <a:pt x="2358" y="833"/>
                </a:cubicBezTo>
                <a:cubicBezTo>
                  <a:pt x="2358" y="822"/>
                  <a:pt x="2358" y="798"/>
                  <a:pt x="2346" y="786"/>
                </a:cubicBezTo>
                <a:lnTo>
                  <a:pt x="2323" y="738"/>
                </a:lnTo>
                <a:cubicBezTo>
                  <a:pt x="2323" y="714"/>
                  <a:pt x="2311" y="703"/>
                  <a:pt x="2299" y="691"/>
                </a:cubicBezTo>
                <a:lnTo>
                  <a:pt x="2287" y="643"/>
                </a:lnTo>
                <a:cubicBezTo>
                  <a:pt x="2275" y="619"/>
                  <a:pt x="2263" y="607"/>
                  <a:pt x="2251" y="595"/>
                </a:cubicBezTo>
                <a:lnTo>
                  <a:pt x="2227" y="548"/>
                </a:lnTo>
                <a:cubicBezTo>
                  <a:pt x="2216" y="524"/>
                  <a:pt x="2204" y="512"/>
                  <a:pt x="2192" y="500"/>
                </a:cubicBezTo>
                <a:cubicBezTo>
                  <a:pt x="2180" y="476"/>
                  <a:pt x="2168" y="464"/>
                  <a:pt x="2156" y="452"/>
                </a:cubicBezTo>
                <a:lnTo>
                  <a:pt x="2108" y="393"/>
                </a:lnTo>
                <a:lnTo>
                  <a:pt x="2061" y="345"/>
                </a:lnTo>
                <a:lnTo>
                  <a:pt x="2013" y="298"/>
                </a:lnTo>
                <a:cubicBezTo>
                  <a:pt x="1989" y="286"/>
                  <a:pt x="1965" y="274"/>
                  <a:pt x="1954" y="250"/>
                </a:cubicBezTo>
                <a:lnTo>
                  <a:pt x="1882" y="202"/>
                </a:lnTo>
                <a:lnTo>
                  <a:pt x="1799" y="155"/>
                </a:lnTo>
                <a:cubicBezTo>
                  <a:pt x="1775" y="143"/>
                  <a:pt x="1739" y="119"/>
                  <a:pt x="1704" y="107"/>
                </a:cubicBezTo>
                <a:cubicBezTo>
                  <a:pt x="1668" y="95"/>
                  <a:pt x="1620" y="71"/>
                  <a:pt x="1573" y="60"/>
                </a:cubicBezTo>
                <a:cubicBezTo>
                  <a:pt x="1501" y="36"/>
                  <a:pt x="1418" y="12"/>
                  <a:pt x="1334" y="12"/>
                </a:cubicBezTo>
                <a:cubicBezTo>
                  <a:pt x="1287" y="0"/>
                  <a:pt x="1251" y="0"/>
                  <a:pt x="120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8" name="Google Shape;2688;p24"/>
          <p:cNvSpPr/>
          <p:nvPr/>
        </p:nvSpPr>
        <p:spPr>
          <a:xfrm rot="7975353">
            <a:off x="2131094" y="1405256"/>
            <a:ext cx="377927" cy="435789"/>
          </a:xfrm>
          <a:custGeom>
            <a:avLst/>
            <a:gdLst/>
            <a:ahLst/>
            <a:cxnLst/>
            <a:rect l="l" t="t" r="r" b="b"/>
            <a:pathLst>
              <a:path w="3651" h="4210" extrusionOk="0">
                <a:moveTo>
                  <a:pt x="3597" y="1"/>
                </a:moveTo>
                <a:lnTo>
                  <a:pt x="3597" y="1"/>
                </a:lnTo>
                <a:cubicBezTo>
                  <a:pt x="3410" y="134"/>
                  <a:pt x="1964" y="447"/>
                  <a:pt x="1589" y="616"/>
                </a:cubicBezTo>
                <a:cubicBezTo>
                  <a:pt x="1214" y="786"/>
                  <a:pt x="670" y="1339"/>
                  <a:pt x="331" y="2152"/>
                </a:cubicBezTo>
                <a:cubicBezTo>
                  <a:pt x="1" y="2964"/>
                  <a:pt x="277" y="4204"/>
                  <a:pt x="277" y="4204"/>
                </a:cubicBezTo>
                <a:cubicBezTo>
                  <a:pt x="277" y="4204"/>
                  <a:pt x="285" y="4209"/>
                  <a:pt x="323" y="4209"/>
                </a:cubicBezTo>
                <a:cubicBezTo>
                  <a:pt x="384" y="4209"/>
                  <a:pt x="525" y="4196"/>
                  <a:pt x="840" y="4124"/>
                </a:cubicBezTo>
                <a:cubicBezTo>
                  <a:pt x="1348" y="4008"/>
                  <a:pt x="2419" y="3651"/>
                  <a:pt x="2839" y="3133"/>
                </a:cubicBezTo>
                <a:cubicBezTo>
                  <a:pt x="3267" y="2625"/>
                  <a:pt x="3410" y="2303"/>
                  <a:pt x="3553" y="1491"/>
                </a:cubicBezTo>
                <a:cubicBezTo>
                  <a:pt x="3633" y="1000"/>
                  <a:pt x="3651" y="500"/>
                  <a:pt x="359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89" name="Google Shape;2689;p24"/>
          <p:cNvSpPr/>
          <p:nvPr/>
        </p:nvSpPr>
        <p:spPr>
          <a:xfrm rot="7975353">
            <a:off x="2075291" y="1270976"/>
            <a:ext cx="481232" cy="548205"/>
          </a:xfrm>
          <a:custGeom>
            <a:avLst/>
            <a:gdLst/>
            <a:ahLst/>
            <a:cxnLst/>
            <a:rect l="l" t="t" r="r" b="b"/>
            <a:pathLst>
              <a:path w="4649" h="5296" extrusionOk="0">
                <a:moveTo>
                  <a:pt x="4621" y="1"/>
                </a:moveTo>
                <a:lnTo>
                  <a:pt x="4586" y="18"/>
                </a:lnTo>
                <a:cubicBezTo>
                  <a:pt x="4407" y="313"/>
                  <a:pt x="4202" y="599"/>
                  <a:pt x="3988" y="866"/>
                </a:cubicBezTo>
                <a:cubicBezTo>
                  <a:pt x="3979" y="643"/>
                  <a:pt x="3970" y="438"/>
                  <a:pt x="3961" y="215"/>
                </a:cubicBezTo>
                <a:lnTo>
                  <a:pt x="3934" y="224"/>
                </a:lnTo>
                <a:cubicBezTo>
                  <a:pt x="3934" y="456"/>
                  <a:pt x="3943" y="688"/>
                  <a:pt x="3934" y="929"/>
                </a:cubicBezTo>
                <a:cubicBezTo>
                  <a:pt x="3747" y="1152"/>
                  <a:pt x="3541" y="1375"/>
                  <a:pt x="3345" y="1598"/>
                </a:cubicBezTo>
                <a:cubicBezTo>
                  <a:pt x="3229" y="1214"/>
                  <a:pt x="3193" y="813"/>
                  <a:pt x="3220" y="420"/>
                </a:cubicBezTo>
                <a:lnTo>
                  <a:pt x="3193" y="420"/>
                </a:lnTo>
                <a:cubicBezTo>
                  <a:pt x="3184" y="572"/>
                  <a:pt x="3184" y="732"/>
                  <a:pt x="3184" y="884"/>
                </a:cubicBezTo>
                <a:cubicBezTo>
                  <a:pt x="3202" y="1143"/>
                  <a:pt x="3229" y="1402"/>
                  <a:pt x="3283" y="1661"/>
                </a:cubicBezTo>
                <a:cubicBezTo>
                  <a:pt x="3193" y="1777"/>
                  <a:pt x="3104" y="1875"/>
                  <a:pt x="3015" y="1991"/>
                </a:cubicBezTo>
                <a:cubicBezTo>
                  <a:pt x="2935" y="2098"/>
                  <a:pt x="2836" y="2232"/>
                  <a:pt x="2747" y="2357"/>
                </a:cubicBezTo>
                <a:cubicBezTo>
                  <a:pt x="2622" y="1777"/>
                  <a:pt x="2595" y="1170"/>
                  <a:pt x="2685" y="572"/>
                </a:cubicBezTo>
                <a:lnTo>
                  <a:pt x="2685" y="572"/>
                </a:lnTo>
                <a:lnTo>
                  <a:pt x="2640" y="590"/>
                </a:lnTo>
                <a:cubicBezTo>
                  <a:pt x="2631" y="706"/>
                  <a:pt x="2613" y="813"/>
                  <a:pt x="2604" y="929"/>
                </a:cubicBezTo>
                <a:cubicBezTo>
                  <a:pt x="2569" y="1420"/>
                  <a:pt x="2604" y="1911"/>
                  <a:pt x="2720" y="2392"/>
                </a:cubicBezTo>
                <a:cubicBezTo>
                  <a:pt x="2720" y="2392"/>
                  <a:pt x="2720" y="2401"/>
                  <a:pt x="2720" y="2401"/>
                </a:cubicBezTo>
                <a:cubicBezTo>
                  <a:pt x="2595" y="2589"/>
                  <a:pt x="2462" y="2776"/>
                  <a:pt x="2328" y="2955"/>
                </a:cubicBezTo>
                <a:lnTo>
                  <a:pt x="2310" y="2937"/>
                </a:lnTo>
                <a:cubicBezTo>
                  <a:pt x="1917" y="2482"/>
                  <a:pt x="1846" y="1875"/>
                  <a:pt x="1837" y="1295"/>
                </a:cubicBezTo>
                <a:lnTo>
                  <a:pt x="1774" y="1375"/>
                </a:lnTo>
                <a:cubicBezTo>
                  <a:pt x="1783" y="1928"/>
                  <a:pt x="1926" y="2562"/>
                  <a:pt x="2292" y="3008"/>
                </a:cubicBezTo>
                <a:cubicBezTo>
                  <a:pt x="2256" y="3053"/>
                  <a:pt x="2221" y="3106"/>
                  <a:pt x="2176" y="3151"/>
                </a:cubicBezTo>
                <a:cubicBezTo>
                  <a:pt x="2033" y="3339"/>
                  <a:pt x="1881" y="3526"/>
                  <a:pt x="1721" y="3704"/>
                </a:cubicBezTo>
                <a:cubicBezTo>
                  <a:pt x="1507" y="3365"/>
                  <a:pt x="1346" y="2999"/>
                  <a:pt x="1230" y="2616"/>
                </a:cubicBezTo>
                <a:cubicBezTo>
                  <a:pt x="1221" y="2669"/>
                  <a:pt x="1221" y="2714"/>
                  <a:pt x="1212" y="2767"/>
                </a:cubicBezTo>
                <a:cubicBezTo>
                  <a:pt x="1275" y="2946"/>
                  <a:pt x="1346" y="3115"/>
                  <a:pt x="1426" y="3285"/>
                </a:cubicBezTo>
                <a:cubicBezTo>
                  <a:pt x="1507" y="3437"/>
                  <a:pt x="1596" y="3580"/>
                  <a:pt x="1694" y="3731"/>
                </a:cubicBezTo>
                <a:lnTo>
                  <a:pt x="1623" y="3812"/>
                </a:lnTo>
                <a:cubicBezTo>
                  <a:pt x="1569" y="3865"/>
                  <a:pt x="1507" y="3919"/>
                  <a:pt x="1453" y="3981"/>
                </a:cubicBezTo>
                <a:lnTo>
                  <a:pt x="1417" y="4017"/>
                </a:lnTo>
                <a:cubicBezTo>
                  <a:pt x="1364" y="4070"/>
                  <a:pt x="1310" y="4133"/>
                  <a:pt x="1257" y="4186"/>
                </a:cubicBezTo>
                <a:cubicBezTo>
                  <a:pt x="882" y="4543"/>
                  <a:pt x="480" y="4883"/>
                  <a:pt x="52" y="5186"/>
                </a:cubicBezTo>
                <a:cubicBezTo>
                  <a:pt x="0" y="5223"/>
                  <a:pt x="40" y="5296"/>
                  <a:pt x="90" y="5296"/>
                </a:cubicBezTo>
                <a:cubicBezTo>
                  <a:pt x="101" y="5296"/>
                  <a:pt x="112" y="5292"/>
                  <a:pt x="123" y="5284"/>
                </a:cubicBezTo>
                <a:cubicBezTo>
                  <a:pt x="498" y="5008"/>
                  <a:pt x="855" y="4704"/>
                  <a:pt x="1194" y="4383"/>
                </a:cubicBezTo>
                <a:cubicBezTo>
                  <a:pt x="1257" y="4311"/>
                  <a:pt x="1319" y="4249"/>
                  <a:pt x="1391" y="4177"/>
                </a:cubicBezTo>
                <a:lnTo>
                  <a:pt x="1399" y="4169"/>
                </a:lnTo>
                <a:cubicBezTo>
                  <a:pt x="1426" y="4133"/>
                  <a:pt x="1453" y="4106"/>
                  <a:pt x="1480" y="4079"/>
                </a:cubicBezTo>
                <a:cubicBezTo>
                  <a:pt x="1507" y="4053"/>
                  <a:pt x="1524" y="4035"/>
                  <a:pt x="1542" y="4017"/>
                </a:cubicBezTo>
                <a:cubicBezTo>
                  <a:pt x="1560" y="3999"/>
                  <a:pt x="1569" y="3981"/>
                  <a:pt x="1587" y="3972"/>
                </a:cubicBezTo>
                <a:cubicBezTo>
                  <a:pt x="1596" y="3954"/>
                  <a:pt x="1640" y="3901"/>
                  <a:pt x="1676" y="3865"/>
                </a:cubicBezTo>
                <a:lnTo>
                  <a:pt x="1872" y="3642"/>
                </a:lnTo>
                <a:cubicBezTo>
                  <a:pt x="2051" y="3767"/>
                  <a:pt x="2265" y="3865"/>
                  <a:pt x="2479" y="3910"/>
                </a:cubicBezTo>
                <a:lnTo>
                  <a:pt x="2595" y="3874"/>
                </a:lnTo>
                <a:cubicBezTo>
                  <a:pt x="2346" y="3829"/>
                  <a:pt x="2113" y="3731"/>
                  <a:pt x="1908" y="3588"/>
                </a:cubicBezTo>
                <a:cubicBezTo>
                  <a:pt x="1980" y="3508"/>
                  <a:pt x="2051" y="3419"/>
                  <a:pt x="2122" y="3330"/>
                </a:cubicBezTo>
                <a:cubicBezTo>
                  <a:pt x="2158" y="3276"/>
                  <a:pt x="2194" y="3231"/>
                  <a:pt x="2229" y="3187"/>
                </a:cubicBezTo>
                <a:cubicBezTo>
                  <a:pt x="2622" y="3356"/>
                  <a:pt x="3051" y="3437"/>
                  <a:pt x="3479" y="3437"/>
                </a:cubicBezTo>
                <a:cubicBezTo>
                  <a:pt x="3515" y="3419"/>
                  <a:pt x="3541" y="3392"/>
                  <a:pt x="3577" y="3374"/>
                </a:cubicBezTo>
                <a:lnTo>
                  <a:pt x="3417" y="3374"/>
                </a:lnTo>
                <a:cubicBezTo>
                  <a:pt x="3158" y="3374"/>
                  <a:pt x="2908" y="3356"/>
                  <a:pt x="2658" y="3312"/>
                </a:cubicBezTo>
                <a:cubicBezTo>
                  <a:pt x="2524" y="3276"/>
                  <a:pt x="2381" y="3240"/>
                  <a:pt x="2247" y="3187"/>
                </a:cubicBezTo>
                <a:cubicBezTo>
                  <a:pt x="2381" y="3017"/>
                  <a:pt x="2506" y="2839"/>
                  <a:pt x="2631" y="2651"/>
                </a:cubicBezTo>
                <a:cubicBezTo>
                  <a:pt x="3069" y="2786"/>
                  <a:pt x="3531" y="2857"/>
                  <a:pt x="3995" y="2857"/>
                </a:cubicBezTo>
                <a:cubicBezTo>
                  <a:pt x="4022" y="2857"/>
                  <a:pt x="4050" y="2857"/>
                  <a:pt x="4077" y="2857"/>
                </a:cubicBezTo>
                <a:lnTo>
                  <a:pt x="4113" y="2812"/>
                </a:lnTo>
                <a:lnTo>
                  <a:pt x="3872" y="2812"/>
                </a:lnTo>
                <a:cubicBezTo>
                  <a:pt x="3604" y="2803"/>
                  <a:pt x="3345" y="2776"/>
                  <a:pt x="3086" y="2723"/>
                </a:cubicBezTo>
                <a:cubicBezTo>
                  <a:pt x="2943" y="2687"/>
                  <a:pt x="2801" y="2651"/>
                  <a:pt x="2667" y="2607"/>
                </a:cubicBezTo>
                <a:cubicBezTo>
                  <a:pt x="2765" y="2473"/>
                  <a:pt x="2854" y="2330"/>
                  <a:pt x="2952" y="2187"/>
                </a:cubicBezTo>
                <a:cubicBezTo>
                  <a:pt x="2953" y="2186"/>
                  <a:pt x="2957" y="2186"/>
                  <a:pt x="2964" y="2186"/>
                </a:cubicBezTo>
                <a:cubicBezTo>
                  <a:pt x="3044" y="2186"/>
                  <a:pt x="3525" y="2261"/>
                  <a:pt x="4008" y="2261"/>
                </a:cubicBezTo>
                <a:cubicBezTo>
                  <a:pt x="4141" y="2261"/>
                  <a:pt x="4274" y="2255"/>
                  <a:pt x="4398" y="2241"/>
                </a:cubicBezTo>
                <a:cubicBezTo>
                  <a:pt x="4407" y="2223"/>
                  <a:pt x="4407" y="2205"/>
                  <a:pt x="4416" y="2187"/>
                </a:cubicBezTo>
                <a:lnTo>
                  <a:pt x="4416" y="2187"/>
                </a:lnTo>
                <a:cubicBezTo>
                  <a:pt x="4281" y="2198"/>
                  <a:pt x="4145" y="2203"/>
                  <a:pt x="4008" y="2203"/>
                </a:cubicBezTo>
                <a:cubicBezTo>
                  <a:pt x="3677" y="2203"/>
                  <a:pt x="3344" y="2173"/>
                  <a:pt x="3015" y="2116"/>
                </a:cubicBezTo>
                <a:lnTo>
                  <a:pt x="3006" y="2116"/>
                </a:lnTo>
                <a:cubicBezTo>
                  <a:pt x="3113" y="1982"/>
                  <a:pt x="3390" y="1634"/>
                  <a:pt x="3399" y="1625"/>
                </a:cubicBezTo>
                <a:lnTo>
                  <a:pt x="3488" y="1518"/>
                </a:lnTo>
                <a:cubicBezTo>
                  <a:pt x="3747" y="1509"/>
                  <a:pt x="4014" y="1473"/>
                  <a:pt x="4273" y="1429"/>
                </a:cubicBezTo>
                <a:cubicBezTo>
                  <a:pt x="4380" y="1411"/>
                  <a:pt x="4488" y="1393"/>
                  <a:pt x="4595" y="1366"/>
                </a:cubicBezTo>
                <a:cubicBezTo>
                  <a:pt x="4595" y="1339"/>
                  <a:pt x="4604" y="1321"/>
                  <a:pt x="4604" y="1295"/>
                </a:cubicBezTo>
                <a:lnTo>
                  <a:pt x="4604" y="1295"/>
                </a:lnTo>
                <a:cubicBezTo>
                  <a:pt x="4496" y="1321"/>
                  <a:pt x="4371" y="1348"/>
                  <a:pt x="4264" y="1366"/>
                </a:cubicBezTo>
                <a:cubicBezTo>
                  <a:pt x="4014" y="1411"/>
                  <a:pt x="3765" y="1446"/>
                  <a:pt x="3515" y="1473"/>
                </a:cubicBezTo>
                <a:cubicBezTo>
                  <a:pt x="3640" y="1348"/>
                  <a:pt x="3756" y="1214"/>
                  <a:pt x="3872" y="1081"/>
                </a:cubicBezTo>
                <a:lnTo>
                  <a:pt x="3988" y="947"/>
                </a:lnTo>
                <a:cubicBezTo>
                  <a:pt x="4113" y="911"/>
                  <a:pt x="4247" y="875"/>
                  <a:pt x="4371" y="848"/>
                </a:cubicBezTo>
                <a:cubicBezTo>
                  <a:pt x="4470" y="831"/>
                  <a:pt x="4559" y="813"/>
                  <a:pt x="4648" y="786"/>
                </a:cubicBezTo>
                <a:lnTo>
                  <a:pt x="4648" y="724"/>
                </a:lnTo>
                <a:cubicBezTo>
                  <a:pt x="4532" y="750"/>
                  <a:pt x="4434" y="768"/>
                  <a:pt x="4327" y="786"/>
                </a:cubicBezTo>
                <a:cubicBezTo>
                  <a:pt x="4229" y="804"/>
                  <a:pt x="4139" y="831"/>
                  <a:pt x="4050" y="866"/>
                </a:cubicBezTo>
                <a:cubicBezTo>
                  <a:pt x="4157" y="724"/>
                  <a:pt x="4264" y="590"/>
                  <a:pt x="4363" y="438"/>
                </a:cubicBezTo>
                <a:cubicBezTo>
                  <a:pt x="4461" y="295"/>
                  <a:pt x="4541" y="170"/>
                  <a:pt x="4621" y="36"/>
                </a:cubicBezTo>
                <a:lnTo>
                  <a:pt x="462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0" name="Google Shape;2690;p24"/>
          <p:cNvSpPr/>
          <p:nvPr/>
        </p:nvSpPr>
        <p:spPr>
          <a:xfrm rot="7975353">
            <a:off x="2191263" y="1541481"/>
            <a:ext cx="330000" cy="293873"/>
          </a:xfrm>
          <a:custGeom>
            <a:avLst/>
            <a:gdLst/>
            <a:ahLst/>
            <a:cxnLst/>
            <a:rect l="l" t="t" r="r" b="b"/>
            <a:pathLst>
              <a:path w="3188" h="2839" extrusionOk="0">
                <a:moveTo>
                  <a:pt x="3000" y="1955"/>
                </a:moveTo>
                <a:cubicBezTo>
                  <a:pt x="3035" y="1821"/>
                  <a:pt x="3062" y="1670"/>
                  <a:pt x="3089" y="1491"/>
                </a:cubicBezTo>
                <a:cubicBezTo>
                  <a:pt x="3178" y="1000"/>
                  <a:pt x="3187" y="500"/>
                  <a:pt x="3142" y="1"/>
                </a:cubicBezTo>
                <a:cubicBezTo>
                  <a:pt x="2955" y="134"/>
                  <a:pt x="1500" y="447"/>
                  <a:pt x="1134" y="616"/>
                </a:cubicBezTo>
                <a:cubicBezTo>
                  <a:pt x="804" y="768"/>
                  <a:pt x="331" y="1214"/>
                  <a:pt x="1" y="1884"/>
                </a:cubicBezTo>
                <a:cubicBezTo>
                  <a:pt x="90" y="2000"/>
                  <a:pt x="197" y="2107"/>
                  <a:pt x="313" y="2196"/>
                </a:cubicBezTo>
                <a:cubicBezTo>
                  <a:pt x="1125" y="2839"/>
                  <a:pt x="2312" y="2732"/>
                  <a:pt x="3000" y="195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1" name="Google Shape;2691;p24"/>
          <p:cNvSpPr/>
          <p:nvPr/>
        </p:nvSpPr>
        <p:spPr>
          <a:xfrm rot="7975353">
            <a:off x="2133522" y="1410449"/>
            <a:ext cx="365919" cy="440241"/>
          </a:xfrm>
          <a:custGeom>
            <a:avLst/>
            <a:gdLst/>
            <a:ahLst/>
            <a:cxnLst/>
            <a:rect l="l" t="t" r="r" b="b"/>
            <a:pathLst>
              <a:path w="3535" h="4253" extrusionOk="0">
                <a:moveTo>
                  <a:pt x="527" y="4205"/>
                </a:moveTo>
                <a:lnTo>
                  <a:pt x="527" y="4205"/>
                </a:lnTo>
                <a:cubicBezTo>
                  <a:pt x="465" y="4214"/>
                  <a:pt x="402" y="4231"/>
                  <a:pt x="340" y="4240"/>
                </a:cubicBezTo>
                <a:cubicBezTo>
                  <a:pt x="402" y="4231"/>
                  <a:pt x="465" y="4222"/>
                  <a:pt x="527" y="4205"/>
                </a:cubicBezTo>
                <a:close/>
                <a:moveTo>
                  <a:pt x="3481" y="1"/>
                </a:moveTo>
                <a:lnTo>
                  <a:pt x="3446" y="28"/>
                </a:lnTo>
                <a:cubicBezTo>
                  <a:pt x="3330" y="81"/>
                  <a:pt x="3213" y="126"/>
                  <a:pt x="3089" y="153"/>
                </a:cubicBezTo>
                <a:cubicBezTo>
                  <a:pt x="2973" y="197"/>
                  <a:pt x="2848" y="233"/>
                  <a:pt x="2723" y="269"/>
                </a:cubicBezTo>
                <a:lnTo>
                  <a:pt x="1973" y="474"/>
                </a:lnTo>
                <a:cubicBezTo>
                  <a:pt x="1848" y="501"/>
                  <a:pt x="1723" y="536"/>
                  <a:pt x="1598" y="581"/>
                </a:cubicBezTo>
                <a:cubicBezTo>
                  <a:pt x="1473" y="626"/>
                  <a:pt x="1357" y="679"/>
                  <a:pt x="1250" y="760"/>
                </a:cubicBezTo>
                <a:cubicBezTo>
                  <a:pt x="1045" y="911"/>
                  <a:pt x="848" y="1099"/>
                  <a:pt x="697" y="1304"/>
                </a:cubicBezTo>
                <a:cubicBezTo>
                  <a:pt x="536" y="1509"/>
                  <a:pt x="402" y="1732"/>
                  <a:pt x="286" y="1964"/>
                </a:cubicBezTo>
                <a:cubicBezTo>
                  <a:pt x="170" y="2197"/>
                  <a:pt x="90" y="2446"/>
                  <a:pt x="54" y="2705"/>
                </a:cubicBezTo>
                <a:cubicBezTo>
                  <a:pt x="0" y="3223"/>
                  <a:pt x="36" y="3741"/>
                  <a:pt x="143" y="4249"/>
                </a:cubicBezTo>
                <a:cubicBezTo>
                  <a:pt x="45" y="3741"/>
                  <a:pt x="18" y="3214"/>
                  <a:pt x="81" y="2705"/>
                </a:cubicBezTo>
                <a:cubicBezTo>
                  <a:pt x="117" y="2446"/>
                  <a:pt x="197" y="2205"/>
                  <a:pt x="313" y="1973"/>
                </a:cubicBezTo>
                <a:cubicBezTo>
                  <a:pt x="429" y="1741"/>
                  <a:pt x="563" y="1527"/>
                  <a:pt x="723" y="1322"/>
                </a:cubicBezTo>
                <a:cubicBezTo>
                  <a:pt x="875" y="1117"/>
                  <a:pt x="1063" y="938"/>
                  <a:pt x="1268" y="786"/>
                </a:cubicBezTo>
                <a:cubicBezTo>
                  <a:pt x="1375" y="715"/>
                  <a:pt x="1491" y="661"/>
                  <a:pt x="1616" y="617"/>
                </a:cubicBezTo>
                <a:cubicBezTo>
                  <a:pt x="1732" y="581"/>
                  <a:pt x="1857" y="545"/>
                  <a:pt x="1982" y="510"/>
                </a:cubicBezTo>
                <a:lnTo>
                  <a:pt x="2732" y="304"/>
                </a:lnTo>
                <a:cubicBezTo>
                  <a:pt x="2856" y="278"/>
                  <a:pt x="2981" y="242"/>
                  <a:pt x="3106" y="206"/>
                </a:cubicBezTo>
                <a:cubicBezTo>
                  <a:pt x="3220" y="174"/>
                  <a:pt x="3333" y="134"/>
                  <a:pt x="3440" y="80"/>
                </a:cubicBezTo>
                <a:lnTo>
                  <a:pt x="3440" y="80"/>
                </a:lnTo>
                <a:cubicBezTo>
                  <a:pt x="3489" y="577"/>
                  <a:pt x="3470" y="1075"/>
                  <a:pt x="3383" y="1572"/>
                </a:cubicBezTo>
                <a:cubicBezTo>
                  <a:pt x="3347" y="1822"/>
                  <a:pt x="3285" y="2072"/>
                  <a:pt x="3205" y="2313"/>
                </a:cubicBezTo>
                <a:cubicBezTo>
                  <a:pt x="3115" y="2554"/>
                  <a:pt x="2999" y="2777"/>
                  <a:pt x="2839" y="2982"/>
                </a:cubicBezTo>
                <a:cubicBezTo>
                  <a:pt x="2767" y="3080"/>
                  <a:pt x="2687" y="3178"/>
                  <a:pt x="2598" y="3276"/>
                </a:cubicBezTo>
                <a:cubicBezTo>
                  <a:pt x="2499" y="3357"/>
                  <a:pt x="2401" y="3437"/>
                  <a:pt x="2294" y="3508"/>
                </a:cubicBezTo>
                <a:cubicBezTo>
                  <a:pt x="2080" y="3642"/>
                  <a:pt x="1857" y="3758"/>
                  <a:pt x="1616" y="3857"/>
                </a:cubicBezTo>
                <a:cubicBezTo>
                  <a:pt x="1384" y="3955"/>
                  <a:pt x="1143" y="4044"/>
                  <a:pt x="893" y="4115"/>
                </a:cubicBezTo>
                <a:cubicBezTo>
                  <a:pt x="777" y="4151"/>
                  <a:pt x="652" y="4178"/>
                  <a:pt x="527" y="4205"/>
                </a:cubicBezTo>
                <a:cubicBezTo>
                  <a:pt x="652" y="4178"/>
                  <a:pt x="777" y="4151"/>
                  <a:pt x="902" y="4124"/>
                </a:cubicBezTo>
                <a:cubicBezTo>
                  <a:pt x="1143" y="4053"/>
                  <a:pt x="1393" y="3973"/>
                  <a:pt x="1625" y="3874"/>
                </a:cubicBezTo>
                <a:cubicBezTo>
                  <a:pt x="1866" y="3776"/>
                  <a:pt x="2098" y="3660"/>
                  <a:pt x="2312" y="3526"/>
                </a:cubicBezTo>
                <a:cubicBezTo>
                  <a:pt x="2419" y="3455"/>
                  <a:pt x="2526" y="3375"/>
                  <a:pt x="2616" y="3285"/>
                </a:cubicBezTo>
                <a:cubicBezTo>
                  <a:pt x="2705" y="3196"/>
                  <a:pt x="2794" y="3098"/>
                  <a:pt x="2865" y="2991"/>
                </a:cubicBezTo>
                <a:cubicBezTo>
                  <a:pt x="3026" y="2794"/>
                  <a:pt x="3151" y="2571"/>
                  <a:pt x="3240" y="2321"/>
                </a:cubicBezTo>
                <a:cubicBezTo>
                  <a:pt x="3321" y="2080"/>
                  <a:pt x="3383" y="1831"/>
                  <a:pt x="3428" y="1581"/>
                </a:cubicBezTo>
                <a:cubicBezTo>
                  <a:pt x="3517" y="1072"/>
                  <a:pt x="3535" y="554"/>
                  <a:pt x="3481" y="46"/>
                </a:cubicBezTo>
                <a:lnTo>
                  <a:pt x="3481" y="1"/>
                </a:lnTo>
                <a:close/>
                <a:moveTo>
                  <a:pt x="340" y="4240"/>
                </a:moveTo>
                <a:cubicBezTo>
                  <a:pt x="277" y="4249"/>
                  <a:pt x="206" y="4249"/>
                  <a:pt x="143" y="4249"/>
                </a:cubicBezTo>
                <a:cubicBezTo>
                  <a:pt x="162" y="4252"/>
                  <a:pt x="181" y="4253"/>
                  <a:pt x="200" y="4253"/>
                </a:cubicBezTo>
                <a:cubicBezTo>
                  <a:pt x="247" y="4253"/>
                  <a:pt x="295" y="4247"/>
                  <a:pt x="340" y="4240"/>
                </a:cubicBezTo>
                <a:close/>
              </a:path>
            </a:pathLst>
          </a:custGeom>
          <a:solidFill>
            <a:srgbClr val="B948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2" name="Google Shape;2692;p24"/>
          <p:cNvSpPr/>
          <p:nvPr/>
        </p:nvSpPr>
        <p:spPr>
          <a:xfrm rot="10800000">
            <a:off x="1735089" y="793554"/>
            <a:ext cx="259404" cy="451836"/>
          </a:xfrm>
          <a:custGeom>
            <a:avLst/>
            <a:gdLst/>
            <a:ahLst/>
            <a:cxnLst/>
            <a:rect l="l" t="t" r="r" b="b"/>
            <a:pathLst>
              <a:path w="2506" h="4365" extrusionOk="0">
                <a:moveTo>
                  <a:pt x="1876" y="0"/>
                </a:moveTo>
                <a:cubicBezTo>
                  <a:pt x="1863" y="0"/>
                  <a:pt x="1852" y="7"/>
                  <a:pt x="1852" y="24"/>
                </a:cubicBezTo>
                <a:cubicBezTo>
                  <a:pt x="1825" y="622"/>
                  <a:pt x="1745" y="1211"/>
                  <a:pt x="1611" y="1791"/>
                </a:cubicBezTo>
                <a:cubicBezTo>
                  <a:pt x="1495" y="1505"/>
                  <a:pt x="1379" y="1220"/>
                  <a:pt x="1254" y="934"/>
                </a:cubicBezTo>
                <a:cubicBezTo>
                  <a:pt x="1191" y="791"/>
                  <a:pt x="1120" y="640"/>
                  <a:pt x="1049" y="497"/>
                </a:cubicBezTo>
                <a:cubicBezTo>
                  <a:pt x="968" y="354"/>
                  <a:pt x="879" y="220"/>
                  <a:pt x="790" y="86"/>
                </a:cubicBezTo>
                <a:cubicBezTo>
                  <a:pt x="782" y="74"/>
                  <a:pt x="773" y="69"/>
                  <a:pt x="763" y="69"/>
                </a:cubicBezTo>
                <a:cubicBezTo>
                  <a:pt x="736" y="69"/>
                  <a:pt x="708" y="105"/>
                  <a:pt x="727" y="131"/>
                </a:cubicBezTo>
                <a:cubicBezTo>
                  <a:pt x="879" y="381"/>
                  <a:pt x="1004" y="640"/>
                  <a:pt x="1102" y="907"/>
                </a:cubicBezTo>
                <a:cubicBezTo>
                  <a:pt x="1218" y="1175"/>
                  <a:pt x="1334" y="1443"/>
                  <a:pt x="1441" y="1720"/>
                </a:cubicBezTo>
                <a:cubicBezTo>
                  <a:pt x="1459" y="1773"/>
                  <a:pt x="1477" y="1818"/>
                  <a:pt x="1495" y="1871"/>
                </a:cubicBezTo>
                <a:cubicBezTo>
                  <a:pt x="1379" y="1827"/>
                  <a:pt x="1263" y="1773"/>
                  <a:pt x="1147" y="1711"/>
                </a:cubicBezTo>
                <a:cubicBezTo>
                  <a:pt x="1004" y="1648"/>
                  <a:pt x="870" y="1568"/>
                  <a:pt x="736" y="1487"/>
                </a:cubicBezTo>
                <a:cubicBezTo>
                  <a:pt x="620" y="1425"/>
                  <a:pt x="504" y="1354"/>
                  <a:pt x="388" y="1273"/>
                </a:cubicBezTo>
                <a:cubicBezTo>
                  <a:pt x="281" y="1193"/>
                  <a:pt x="183" y="1104"/>
                  <a:pt x="102" y="1006"/>
                </a:cubicBezTo>
                <a:cubicBezTo>
                  <a:pt x="92" y="993"/>
                  <a:pt x="79" y="987"/>
                  <a:pt x="66" y="987"/>
                </a:cubicBezTo>
                <a:cubicBezTo>
                  <a:pt x="33" y="987"/>
                  <a:pt x="1" y="1021"/>
                  <a:pt x="13" y="1059"/>
                </a:cubicBezTo>
                <a:cubicBezTo>
                  <a:pt x="129" y="1318"/>
                  <a:pt x="433" y="1461"/>
                  <a:pt x="665" y="1595"/>
                </a:cubicBezTo>
                <a:cubicBezTo>
                  <a:pt x="808" y="1675"/>
                  <a:pt x="950" y="1755"/>
                  <a:pt x="1093" y="1818"/>
                </a:cubicBezTo>
                <a:cubicBezTo>
                  <a:pt x="1161" y="1852"/>
                  <a:pt x="1430" y="2006"/>
                  <a:pt x="1534" y="2006"/>
                </a:cubicBezTo>
                <a:cubicBezTo>
                  <a:pt x="1539" y="2006"/>
                  <a:pt x="1544" y="2006"/>
                  <a:pt x="1548" y="2005"/>
                </a:cubicBezTo>
                <a:cubicBezTo>
                  <a:pt x="1727" y="2460"/>
                  <a:pt x="1896" y="2915"/>
                  <a:pt x="2057" y="3380"/>
                </a:cubicBezTo>
                <a:cubicBezTo>
                  <a:pt x="2164" y="3692"/>
                  <a:pt x="2253" y="4013"/>
                  <a:pt x="2361" y="4326"/>
                </a:cubicBezTo>
                <a:cubicBezTo>
                  <a:pt x="2374" y="4353"/>
                  <a:pt x="2400" y="4365"/>
                  <a:pt x="2425" y="4365"/>
                </a:cubicBezTo>
                <a:cubicBezTo>
                  <a:pt x="2465" y="4365"/>
                  <a:pt x="2505" y="4334"/>
                  <a:pt x="2494" y="4290"/>
                </a:cubicBezTo>
                <a:cubicBezTo>
                  <a:pt x="2414" y="3995"/>
                  <a:pt x="2316" y="3710"/>
                  <a:pt x="2218" y="3424"/>
                </a:cubicBezTo>
                <a:cubicBezTo>
                  <a:pt x="2120" y="3148"/>
                  <a:pt x="2021" y="2871"/>
                  <a:pt x="1923" y="2594"/>
                </a:cubicBezTo>
                <a:cubicBezTo>
                  <a:pt x="1843" y="2380"/>
                  <a:pt x="1754" y="2166"/>
                  <a:pt x="1673" y="1952"/>
                </a:cubicBezTo>
                <a:cubicBezTo>
                  <a:pt x="1825" y="1791"/>
                  <a:pt x="1932" y="550"/>
                  <a:pt x="1905" y="24"/>
                </a:cubicBezTo>
                <a:cubicBezTo>
                  <a:pt x="1905" y="9"/>
                  <a:pt x="1890" y="0"/>
                  <a:pt x="187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3" name="Google Shape;2693;p24"/>
          <p:cNvSpPr/>
          <p:nvPr/>
        </p:nvSpPr>
        <p:spPr>
          <a:xfrm rot="10800000">
            <a:off x="1964474" y="1105232"/>
            <a:ext cx="102581" cy="100408"/>
          </a:xfrm>
          <a:custGeom>
            <a:avLst/>
            <a:gdLst/>
            <a:ahLst/>
            <a:cxnLst/>
            <a:rect l="l" t="t" r="r" b="b"/>
            <a:pathLst>
              <a:path w="991" h="970" extrusionOk="0">
                <a:moveTo>
                  <a:pt x="512" y="0"/>
                </a:moveTo>
                <a:cubicBezTo>
                  <a:pt x="490" y="0"/>
                  <a:pt x="468" y="2"/>
                  <a:pt x="446" y="6"/>
                </a:cubicBezTo>
                <a:cubicBezTo>
                  <a:pt x="384" y="15"/>
                  <a:pt x="322" y="41"/>
                  <a:pt x="268" y="77"/>
                </a:cubicBezTo>
                <a:cubicBezTo>
                  <a:pt x="232" y="86"/>
                  <a:pt x="206" y="104"/>
                  <a:pt x="179" y="131"/>
                </a:cubicBezTo>
                <a:cubicBezTo>
                  <a:pt x="161" y="140"/>
                  <a:pt x="152" y="148"/>
                  <a:pt x="143" y="157"/>
                </a:cubicBezTo>
                <a:cubicBezTo>
                  <a:pt x="116" y="184"/>
                  <a:pt x="98" y="211"/>
                  <a:pt x="72" y="238"/>
                </a:cubicBezTo>
                <a:cubicBezTo>
                  <a:pt x="36" y="291"/>
                  <a:pt x="9" y="363"/>
                  <a:pt x="0" y="425"/>
                </a:cubicBezTo>
                <a:cubicBezTo>
                  <a:pt x="0" y="497"/>
                  <a:pt x="9" y="568"/>
                  <a:pt x="45" y="639"/>
                </a:cubicBezTo>
                <a:cubicBezTo>
                  <a:pt x="63" y="675"/>
                  <a:pt x="81" y="702"/>
                  <a:pt x="98" y="738"/>
                </a:cubicBezTo>
                <a:cubicBezTo>
                  <a:pt x="116" y="755"/>
                  <a:pt x="125" y="773"/>
                  <a:pt x="143" y="791"/>
                </a:cubicBezTo>
                <a:cubicBezTo>
                  <a:pt x="197" y="862"/>
                  <a:pt x="277" y="907"/>
                  <a:pt x="366" y="934"/>
                </a:cubicBezTo>
                <a:lnTo>
                  <a:pt x="375" y="934"/>
                </a:lnTo>
                <a:cubicBezTo>
                  <a:pt x="420" y="952"/>
                  <a:pt x="473" y="970"/>
                  <a:pt x="527" y="970"/>
                </a:cubicBezTo>
                <a:cubicBezTo>
                  <a:pt x="598" y="970"/>
                  <a:pt x="670" y="952"/>
                  <a:pt x="732" y="925"/>
                </a:cubicBezTo>
                <a:cubicBezTo>
                  <a:pt x="795" y="889"/>
                  <a:pt x="848" y="845"/>
                  <a:pt x="893" y="791"/>
                </a:cubicBezTo>
                <a:cubicBezTo>
                  <a:pt x="928" y="746"/>
                  <a:pt x="955" y="693"/>
                  <a:pt x="973" y="639"/>
                </a:cubicBezTo>
                <a:cubicBezTo>
                  <a:pt x="982" y="604"/>
                  <a:pt x="991" y="568"/>
                  <a:pt x="991" y="532"/>
                </a:cubicBezTo>
                <a:cubicBezTo>
                  <a:pt x="991" y="479"/>
                  <a:pt x="982" y="425"/>
                  <a:pt x="964" y="372"/>
                </a:cubicBezTo>
                <a:cubicBezTo>
                  <a:pt x="955" y="345"/>
                  <a:pt x="937" y="327"/>
                  <a:pt x="928" y="309"/>
                </a:cubicBezTo>
                <a:cubicBezTo>
                  <a:pt x="928" y="291"/>
                  <a:pt x="920" y="273"/>
                  <a:pt x="911" y="265"/>
                </a:cubicBezTo>
                <a:cubicBezTo>
                  <a:pt x="875" y="184"/>
                  <a:pt x="821" y="122"/>
                  <a:pt x="750" y="77"/>
                </a:cubicBezTo>
                <a:cubicBezTo>
                  <a:pt x="679" y="27"/>
                  <a:pt x="597" y="0"/>
                  <a:pt x="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4" name="Google Shape;2694;p24"/>
          <p:cNvSpPr/>
          <p:nvPr/>
        </p:nvSpPr>
        <p:spPr>
          <a:xfrm rot="10800000">
            <a:off x="1872037" y="1211128"/>
            <a:ext cx="106308" cy="105169"/>
          </a:xfrm>
          <a:custGeom>
            <a:avLst/>
            <a:gdLst/>
            <a:ahLst/>
            <a:cxnLst/>
            <a:rect l="l" t="t" r="r" b="b"/>
            <a:pathLst>
              <a:path w="1027" h="1016" extrusionOk="0">
                <a:moveTo>
                  <a:pt x="507" y="0"/>
                </a:moveTo>
                <a:cubicBezTo>
                  <a:pt x="466" y="0"/>
                  <a:pt x="424" y="5"/>
                  <a:pt x="384" y="13"/>
                </a:cubicBezTo>
                <a:cubicBezTo>
                  <a:pt x="259" y="48"/>
                  <a:pt x="143" y="129"/>
                  <a:pt x="71" y="236"/>
                </a:cubicBezTo>
                <a:cubicBezTo>
                  <a:pt x="36" y="298"/>
                  <a:pt x="18" y="361"/>
                  <a:pt x="9" y="423"/>
                </a:cubicBezTo>
                <a:cubicBezTo>
                  <a:pt x="9" y="441"/>
                  <a:pt x="9" y="459"/>
                  <a:pt x="9" y="477"/>
                </a:cubicBezTo>
                <a:cubicBezTo>
                  <a:pt x="0" y="512"/>
                  <a:pt x="9" y="548"/>
                  <a:pt x="9" y="584"/>
                </a:cubicBezTo>
                <a:cubicBezTo>
                  <a:pt x="18" y="611"/>
                  <a:pt x="18" y="628"/>
                  <a:pt x="18" y="646"/>
                </a:cubicBezTo>
                <a:cubicBezTo>
                  <a:pt x="27" y="691"/>
                  <a:pt x="45" y="727"/>
                  <a:pt x="63" y="771"/>
                </a:cubicBezTo>
                <a:cubicBezTo>
                  <a:pt x="98" y="825"/>
                  <a:pt x="134" y="869"/>
                  <a:pt x="179" y="914"/>
                </a:cubicBezTo>
                <a:cubicBezTo>
                  <a:pt x="241" y="968"/>
                  <a:pt x="321" y="994"/>
                  <a:pt x="411" y="1012"/>
                </a:cubicBezTo>
                <a:cubicBezTo>
                  <a:pt x="431" y="1014"/>
                  <a:pt x="451" y="1016"/>
                  <a:pt x="472" y="1016"/>
                </a:cubicBezTo>
                <a:cubicBezTo>
                  <a:pt x="535" y="1016"/>
                  <a:pt x="600" y="1006"/>
                  <a:pt x="660" y="985"/>
                </a:cubicBezTo>
                <a:cubicBezTo>
                  <a:pt x="803" y="923"/>
                  <a:pt x="919" y="807"/>
                  <a:pt x="973" y="655"/>
                </a:cubicBezTo>
                <a:cubicBezTo>
                  <a:pt x="1026" y="495"/>
                  <a:pt x="1000" y="307"/>
                  <a:pt x="901" y="173"/>
                </a:cubicBezTo>
                <a:cubicBezTo>
                  <a:pt x="857" y="120"/>
                  <a:pt x="794" y="84"/>
                  <a:pt x="741" y="57"/>
                </a:cubicBezTo>
                <a:cubicBezTo>
                  <a:pt x="714" y="39"/>
                  <a:pt x="687" y="30"/>
                  <a:pt x="652" y="22"/>
                </a:cubicBezTo>
                <a:cubicBezTo>
                  <a:pt x="607" y="7"/>
                  <a:pt x="558" y="0"/>
                  <a:pt x="5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5" name="Google Shape;2695;p24"/>
          <p:cNvSpPr/>
          <p:nvPr/>
        </p:nvSpPr>
        <p:spPr>
          <a:xfrm rot="10800000">
            <a:off x="1732501" y="1211748"/>
            <a:ext cx="110967" cy="111277"/>
          </a:xfrm>
          <a:custGeom>
            <a:avLst/>
            <a:gdLst/>
            <a:ahLst/>
            <a:cxnLst/>
            <a:rect l="l" t="t" r="r" b="b"/>
            <a:pathLst>
              <a:path w="1072" h="1075" extrusionOk="0">
                <a:moveTo>
                  <a:pt x="533" y="0"/>
                </a:moveTo>
                <a:cubicBezTo>
                  <a:pt x="492" y="0"/>
                  <a:pt x="451" y="5"/>
                  <a:pt x="411" y="15"/>
                </a:cubicBezTo>
                <a:cubicBezTo>
                  <a:pt x="330" y="33"/>
                  <a:pt x="259" y="78"/>
                  <a:pt x="196" y="131"/>
                </a:cubicBezTo>
                <a:cubicBezTo>
                  <a:pt x="125" y="185"/>
                  <a:pt x="80" y="256"/>
                  <a:pt x="45" y="345"/>
                </a:cubicBezTo>
                <a:cubicBezTo>
                  <a:pt x="18" y="408"/>
                  <a:pt x="0" y="479"/>
                  <a:pt x="0" y="551"/>
                </a:cubicBezTo>
                <a:cubicBezTo>
                  <a:pt x="0" y="595"/>
                  <a:pt x="9" y="631"/>
                  <a:pt x="18" y="676"/>
                </a:cubicBezTo>
                <a:cubicBezTo>
                  <a:pt x="18" y="693"/>
                  <a:pt x="27" y="720"/>
                  <a:pt x="45" y="738"/>
                </a:cubicBezTo>
                <a:cubicBezTo>
                  <a:pt x="63" y="801"/>
                  <a:pt x="89" y="854"/>
                  <a:pt x="125" y="908"/>
                </a:cubicBezTo>
                <a:cubicBezTo>
                  <a:pt x="170" y="961"/>
                  <a:pt x="232" y="1006"/>
                  <a:pt x="295" y="1042"/>
                </a:cubicBezTo>
                <a:cubicBezTo>
                  <a:pt x="357" y="1064"/>
                  <a:pt x="422" y="1075"/>
                  <a:pt x="485" y="1075"/>
                </a:cubicBezTo>
                <a:cubicBezTo>
                  <a:pt x="549" y="1075"/>
                  <a:pt x="611" y="1064"/>
                  <a:pt x="669" y="1042"/>
                </a:cubicBezTo>
                <a:cubicBezTo>
                  <a:pt x="777" y="997"/>
                  <a:pt x="875" y="925"/>
                  <a:pt x="946" y="836"/>
                </a:cubicBezTo>
                <a:cubicBezTo>
                  <a:pt x="1026" y="729"/>
                  <a:pt x="1071" y="586"/>
                  <a:pt x="1053" y="452"/>
                </a:cubicBezTo>
                <a:cubicBezTo>
                  <a:pt x="1044" y="319"/>
                  <a:pt x="973" y="203"/>
                  <a:pt x="866" y="131"/>
                </a:cubicBezTo>
                <a:lnTo>
                  <a:pt x="848" y="122"/>
                </a:lnTo>
                <a:lnTo>
                  <a:pt x="830" y="104"/>
                </a:lnTo>
                <a:cubicBezTo>
                  <a:pt x="747" y="34"/>
                  <a:pt x="640" y="0"/>
                  <a:pt x="5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6" name="Google Shape;2696;p24"/>
          <p:cNvSpPr/>
          <p:nvPr/>
        </p:nvSpPr>
        <p:spPr>
          <a:xfrm rot="10800000">
            <a:off x="1773181" y="1274685"/>
            <a:ext cx="38921" cy="33124"/>
          </a:xfrm>
          <a:custGeom>
            <a:avLst/>
            <a:gdLst/>
            <a:ahLst/>
            <a:cxnLst/>
            <a:rect l="l" t="t" r="r" b="b"/>
            <a:pathLst>
              <a:path w="376" h="320" extrusionOk="0">
                <a:moveTo>
                  <a:pt x="200" y="0"/>
                </a:moveTo>
                <a:cubicBezTo>
                  <a:pt x="148" y="0"/>
                  <a:pt x="103" y="26"/>
                  <a:pt x="72" y="64"/>
                </a:cubicBezTo>
                <a:cubicBezTo>
                  <a:pt x="54" y="73"/>
                  <a:pt x="45" y="91"/>
                  <a:pt x="45" y="100"/>
                </a:cubicBezTo>
                <a:lnTo>
                  <a:pt x="27" y="127"/>
                </a:lnTo>
                <a:cubicBezTo>
                  <a:pt x="1" y="189"/>
                  <a:pt x="18" y="261"/>
                  <a:pt x="72" y="297"/>
                </a:cubicBezTo>
                <a:cubicBezTo>
                  <a:pt x="95" y="314"/>
                  <a:pt x="121" y="320"/>
                  <a:pt x="148" y="320"/>
                </a:cubicBezTo>
                <a:cubicBezTo>
                  <a:pt x="164" y="320"/>
                  <a:pt x="181" y="318"/>
                  <a:pt x="197" y="314"/>
                </a:cubicBezTo>
                <a:lnTo>
                  <a:pt x="250" y="314"/>
                </a:lnTo>
                <a:lnTo>
                  <a:pt x="277" y="305"/>
                </a:lnTo>
                <a:cubicBezTo>
                  <a:pt x="304" y="297"/>
                  <a:pt x="331" y="279"/>
                  <a:pt x="349" y="252"/>
                </a:cubicBezTo>
                <a:cubicBezTo>
                  <a:pt x="366" y="234"/>
                  <a:pt x="375" y="207"/>
                  <a:pt x="375" y="172"/>
                </a:cubicBezTo>
                <a:cubicBezTo>
                  <a:pt x="375" y="127"/>
                  <a:pt x="358" y="82"/>
                  <a:pt x="322" y="47"/>
                </a:cubicBezTo>
                <a:lnTo>
                  <a:pt x="313" y="38"/>
                </a:lnTo>
                <a:lnTo>
                  <a:pt x="304" y="29"/>
                </a:lnTo>
                <a:cubicBezTo>
                  <a:pt x="277" y="11"/>
                  <a:pt x="250" y="2"/>
                  <a:pt x="224" y="2"/>
                </a:cubicBezTo>
                <a:cubicBezTo>
                  <a:pt x="216" y="1"/>
                  <a:pt x="208" y="0"/>
                  <a:pt x="200" y="0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7" name="Google Shape;2697;p24"/>
          <p:cNvSpPr/>
          <p:nvPr/>
        </p:nvSpPr>
        <p:spPr>
          <a:xfrm rot="10800000">
            <a:off x="1902573" y="1268785"/>
            <a:ext cx="41612" cy="33745"/>
          </a:xfrm>
          <a:custGeom>
            <a:avLst/>
            <a:gdLst/>
            <a:ahLst/>
            <a:cxnLst/>
            <a:rect l="l" t="t" r="r" b="b"/>
            <a:pathLst>
              <a:path w="402" h="326" extrusionOk="0">
                <a:moveTo>
                  <a:pt x="240" y="1"/>
                </a:moveTo>
                <a:cubicBezTo>
                  <a:pt x="231" y="1"/>
                  <a:pt x="222" y="2"/>
                  <a:pt x="214" y="5"/>
                </a:cubicBezTo>
                <a:lnTo>
                  <a:pt x="152" y="5"/>
                </a:lnTo>
                <a:cubicBezTo>
                  <a:pt x="134" y="5"/>
                  <a:pt x="116" y="5"/>
                  <a:pt x="98" y="22"/>
                </a:cubicBezTo>
                <a:cubicBezTo>
                  <a:pt x="81" y="31"/>
                  <a:pt x="63" y="49"/>
                  <a:pt x="45" y="67"/>
                </a:cubicBezTo>
                <a:cubicBezTo>
                  <a:pt x="36" y="67"/>
                  <a:pt x="36" y="76"/>
                  <a:pt x="36" y="76"/>
                </a:cubicBezTo>
                <a:cubicBezTo>
                  <a:pt x="27" y="94"/>
                  <a:pt x="18" y="103"/>
                  <a:pt x="18" y="112"/>
                </a:cubicBezTo>
                <a:cubicBezTo>
                  <a:pt x="0" y="165"/>
                  <a:pt x="9" y="219"/>
                  <a:pt x="45" y="263"/>
                </a:cubicBezTo>
                <a:cubicBezTo>
                  <a:pt x="72" y="299"/>
                  <a:pt x="116" y="317"/>
                  <a:pt x="161" y="326"/>
                </a:cubicBezTo>
                <a:cubicBezTo>
                  <a:pt x="206" y="326"/>
                  <a:pt x="241" y="317"/>
                  <a:pt x="286" y="299"/>
                </a:cubicBezTo>
                <a:cubicBezTo>
                  <a:pt x="304" y="290"/>
                  <a:pt x="313" y="281"/>
                  <a:pt x="330" y="272"/>
                </a:cubicBezTo>
                <a:cubicBezTo>
                  <a:pt x="339" y="263"/>
                  <a:pt x="339" y="263"/>
                  <a:pt x="348" y="254"/>
                </a:cubicBezTo>
                <a:cubicBezTo>
                  <a:pt x="357" y="246"/>
                  <a:pt x="366" y="237"/>
                  <a:pt x="375" y="228"/>
                </a:cubicBezTo>
                <a:cubicBezTo>
                  <a:pt x="384" y="210"/>
                  <a:pt x="384" y="201"/>
                  <a:pt x="393" y="192"/>
                </a:cubicBezTo>
                <a:cubicBezTo>
                  <a:pt x="393" y="174"/>
                  <a:pt x="402" y="165"/>
                  <a:pt x="402" y="147"/>
                </a:cubicBezTo>
                <a:cubicBezTo>
                  <a:pt x="402" y="130"/>
                  <a:pt x="393" y="112"/>
                  <a:pt x="384" y="85"/>
                </a:cubicBezTo>
                <a:cubicBezTo>
                  <a:pt x="384" y="76"/>
                  <a:pt x="375" y="67"/>
                  <a:pt x="366" y="58"/>
                </a:cubicBezTo>
                <a:lnTo>
                  <a:pt x="348" y="40"/>
                </a:lnTo>
                <a:cubicBezTo>
                  <a:pt x="348" y="40"/>
                  <a:pt x="339" y="31"/>
                  <a:pt x="339" y="31"/>
                </a:cubicBezTo>
                <a:cubicBezTo>
                  <a:pt x="322" y="22"/>
                  <a:pt x="313" y="13"/>
                  <a:pt x="304" y="13"/>
                </a:cubicBezTo>
                <a:cubicBezTo>
                  <a:pt x="285" y="7"/>
                  <a:pt x="261" y="1"/>
                  <a:pt x="240" y="1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8" name="Google Shape;2698;p24"/>
          <p:cNvSpPr/>
          <p:nvPr/>
        </p:nvSpPr>
        <p:spPr>
          <a:xfrm rot="10800000">
            <a:off x="1996770" y="1160921"/>
            <a:ext cx="37989" cy="32192"/>
          </a:xfrm>
          <a:custGeom>
            <a:avLst/>
            <a:gdLst/>
            <a:ahLst/>
            <a:cxnLst/>
            <a:rect l="l" t="t" r="r" b="b"/>
            <a:pathLst>
              <a:path w="367" h="311" extrusionOk="0">
                <a:moveTo>
                  <a:pt x="161" y="1"/>
                </a:moveTo>
                <a:cubicBezTo>
                  <a:pt x="134" y="10"/>
                  <a:pt x="117" y="19"/>
                  <a:pt x="99" y="36"/>
                </a:cubicBezTo>
                <a:lnTo>
                  <a:pt x="90" y="36"/>
                </a:lnTo>
                <a:cubicBezTo>
                  <a:pt x="81" y="36"/>
                  <a:pt x="72" y="45"/>
                  <a:pt x="63" y="54"/>
                </a:cubicBezTo>
                <a:cubicBezTo>
                  <a:pt x="45" y="72"/>
                  <a:pt x="36" y="81"/>
                  <a:pt x="27" y="90"/>
                </a:cubicBezTo>
                <a:cubicBezTo>
                  <a:pt x="10" y="117"/>
                  <a:pt x="1" y="152"/>
                  <a:pt x="10" y="179"/>
                </a:cubicBezTo>
                <a:cubicBezTo>
                  <a:pt x="18" y="224"/>
                  <a:pt x="45" y="260"/>
                  <a:pt x="90" y="277"/>
                </a:cubicBezTo>
                <a:lnTo>
                  <a:pt x="99" y="286"/>
                </a:lnTo>
                <a:cubicBezTo>
                  <a:pt x="108" y="295"/>
                  <a:pt x="126" y="295"/>
                  <a:pt x="134" y="304"/>
                </a:cubicBezTo>
                <a:cubicBezTo>
                  <a:pt x="152" y="309"/>
                  <a:pt x="168" y="311"/>
                  <a:pt x="184" y="311"/>
                </a:cubicBezTo>
                <a:cubicBezTo>
                  <a:pt x="199" y="311"/>
                  <a:pt x="215" y="309"/>
                  <a:pt x="233" y="304"/>
                </a:cubicBezTo>
                <a:cubicBezTo>
                  <a:pt x="251" y="295"/>
                  <a:pt x="259" y="295"/>
                  <a:pt x="277" y="286"/>
                </a:cubicBezTo>
                <a:cubicBezTo>
                  <a:pt x="304" y="268"/>
                  <a:pt x="322" y="260"/>
                  <a:pt x="331" y="233"/>
                </a:cubicBezTo>
                <a:cubicBezTo>
                  <a:pt x="358" y="206"/>
                  <a:pt x="367" y="161"/>
                  <a:pt x="367" y="126"/>
                </a:cubicBezTo>
                <a:cubicBezTo>
                  <a:pt x="358" y="90"/>
                  <a:pt x="340" y="54"/>
                  <a:pt x="313" y="36"/>
                </a:cubicBezTo>
                <a:cubicBezTo>
                  <a:pt x="286" y="19"/>
                  <a:pt x="259" y="10"/>
                  <a:pt x="242" y="1"/>
                </a:cubicBezTo>
                <a:close/>
              </a:path>
            </a:pathLst>
          </a:custGeom>
          <a:solidFill>
            <a:srgbClr val="FF765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99" name="Google Shape;2699;p24"/>
          <p:cNvSpPr/>
          <p:nvPr/>
        </p:nvSpPr>
        <p:spPr>
          <a:xfrm rot="10800000">
            <a:off x="1961679" y="1105232"/>
            <a:ext cx="107240" cy="102064"/>
          </a:xfrm>
          <a:custGeom>
            <a:avLst/>
            <a:gdLst/>
            <a:ahLst/>
            <a:cxnLst/>
            <a:rect l="l" t="t" r="r" b="b"/>
            <a:pathLst>
              <a:path w="1036" h="986" extrusionOk="0">
                <a:moveTo>
                  <a:pt x="529" y="0"/>
                </a:moveTo>
                <a:cubicBezTo>
                  <a:pt x="440" y="0"/>
                  <a:pt x="350" y="28"/>
                  <a:pt x="277" y="84"/>
                </a:cubicBezTo>
                <a:cubicBezTo>
                  <a:pt x="232" y="102"/>
                  <a:pt x="188" y="129"/>
                  <a:pt x="152" y="164"/>
                </a:cubicBezTo>
                <a:cubicBezTo>
                  <a:pt x="116" y="191"/>
                  <a:pt x="90" y="236"/>
                  <a:pt x="63" y="281"/>
                </a:cubicBezTo>
                <a:cubicBezTo>
                  <a:pt x="18" y="361"/>
                  <a:pt x="0" y="468"/>
                  <a:pt x="18" y="566"/>
                </a:cubicBezTo>
                <a:cubicBezTo>
                  <a:pt x="27" y="611"/>
                  <a:pt x="45" y="655"/>
                  <a:pt x="72" y="700"/>
                </a:cubicBezTo>
                <a:cubicBezTo>
                  <a:pt x="99" y="736"/>
                  <a:pt x="125" y="780"/>
                  <a:pt x="161" y="816"/>
                </a:cubicBezTo>
                <a:cubicBezTo>
                  <a:pt x="224" y="887"/>
                  <a:pt x="304" y="941"/>
                  <a:pt x="402" y="959"/>
                </a:cubicBezTo>
                <a:cubicBezTo>
                  <a:pt x="447" y="977"/>
                  <a:pt x="500" y="986"/>
                  <a:pt x="545" y="986"/>
                </a:cubicBezTo>
                <a:cubicBezTo>
                  <a:pt x="500" y="986"/>
                  <a:pt x="456" y="968"/>
                  <a:pt x="411" y="950"/>
                </a:cubicBezTo>
                <a:cubicBezTo>
                  <a:pt x="313" y="932"/>
                  <a:pt x="232" y="878"/>
                  <a:pt x="170" y="807"/>
                </a:cubicBezTo>
                <a:cubicBezTo>
                  <a:pt x="143" y="771"/>
                  <a:pt x="116" y="727"/>
                  <a:pt x="99" y="682"/>
                </a:cubicBezTo>
                <a:cubicBezTo>
                  <a:pt x="72" y="646"/>
                  <a:pt x="54" y="602"/>
                  <a:pt x="45" y="557"/>
                </a:cubicBezTo>
                <a:cubicBezTo>
                  <a:pt x="36" y="468"/>
                  <a:pt x="54" y="370"/>
                  <a:pt x="99" y="289"/>
                </a:cubicBezTo>
                <a:cubicBezTo>
                  <a:pt x="125" y="254"/>
                  <a:pt x="152" y="218"/>
                  <a:pt x="188" y="191"/>
                </a:cubicBezTo>
                <a:cubicBezTo>
                  <a:pt x="224" y="156"/>
                  <a:pt x="259" y="138"/>
                  <a:pt x="304" y="120"/>
                </a:cubicBezTo>
                <a:cubicBezTo>
                  <a:pt x="372" y="69"/>
                  <a:pt x="452" y="46"/>
                  <a:pt x="533" y="46"/>
                </a:cubicBezTo>
                <a:cubicBezTo>
                  <a:pt x="578" y="46"/>
                  <a:pt x="625" y="53"/>
                  <a:pt x="670" y="66"/>
                </a:cubicBezTo>
                <a:cubicBezTo>
                  <a:pt x="732" y="93"/>
                  <a:pt x="786" y="120"/>
                  <a:pt x="830" y="173"/>
                </a:cubicBezTo>
                <a:cubicBezTo>
                  <a:pt x="884" y="218"/>
                  <a:pt x="911" y="272"/>
                  <a:pt x="938" y="334"/>
                </a:cubicBezTo>
                <a:cubicBezTo>
                  <a:pt x="973" y="397"/>
                  <a:pt x="1000" y="468"/>
                  <a:pt x="1000" y="548"/>
                </a:cubicBezTo>
                <a:cubicBezTo>
                  <a:pt x="1000" y="629"/>
                  <a:pt x="982" y="700"/>
                  <a:pt x="938" y="771"/>
                </a:cubicBezTo>
                <a:cubicBezTo>
                  <a:pt x="893" y="834"/>
                  <a:pt x="839" y="887"/>
                  <a:pt x="768" y="932"/>
                </a:cubicBezTo>
                <a:cubicBezTo>
                  <a:pt x="705" y="968"/>
                  <a:pt x="625" y="986"/>
                  <a:pt x="545" y="986"/>
                </a:cubicBezTo>
                <a:cubicBezTo>
                  <a:pt x="625" y="986"/>
                  <a:pt x="705" y="968"/>
                  <a:pt x="777" y="932"/>
                </a:cubicBezTo>
                <a:cubicBezTo>
                  <a:pt x="848" y="896"/>
                  <a:pt x="911" y="843"/>
                  <a:pt x="955" y="780"/>
                </a:cubicBezTo>
                <a:cubicBezTo>
                  <a:pt x="1000" y="718"/>
                  <a:pt x="1027" y="638"/>
                  <a:pt x="1027" y="557"/>
                </a:cubicBezTo>
                <a:cubicBezTo>
                  <a:pt x="1036" y="477"/>
                  <a:pt x="1009" y="397"/>
                  <a:pt x="973" y="325"/>
                </a:cubicBezTo>
                <a:cubicBezTo>
                  <a:pt x="955" y="254"/>
                  <a:pt x="920" y="191"/>
                  <a:pt x="866" y="138"/>
                </a:cubicBezTo>
                <a:cubicBezTo>
                  <a:pt x="813" y="93"/>
                  <a:pt x="759" y="48"/>
                  <a:pt x="688" y="31"/>
                </a:cubicBezTo>
                <a:cubicBezTo>
                  <a:pt x="637" y="11"/>
                  <a:pt x="583" y="0"/>
                  <a:pt x="5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0" name="Google Shape;2700;p24"/>
          <p:cNvSpPr/>
          <p:nvPr/>
        </p:nvSpPr>
        <p:spPr>
          <a:xfrm rot="10800000">
            <a:off x="1871104" y="1209161"/>
            <a:ext cx="107240" cy="108689"/>
          </a:xfrm>
          <a:custGeom>
            <a:avLst/>
            <a:gdLst/>
            <a:ahLst/>
            <a:cxnLst/>
            <a:rect l="l" t="t" r="r" b="b"/>
            <a:pathLst>
              <a:path w="1036" h="1050" extrusionOk="0">
                <a:moveTo>
                  <a:pt x="10" y="458"/>
                </a:moveTo>
                <a:lnTo>
                  <a:pt x="10" y="458"/>
                </a:lnTo>
                <a:cubicBezTo>
                  <a:pt x="9" y="469"/>
                  <a:pt x="9" y="480"/>
                  <a:pt x="9" y="492"/>
                </a:cubicBezTo>
                <a:cubicBezTo>
                  <a:pt x="9" y="480"/>
                  <a:pt x="9" y="469"/>
                  <a:pt x="10" y="458"/>
                </a:cubicBezTo>
                <a:close/>
                <a:moveTo>
                  <a:pt x="9" y="492"/>
                </a:moveTo>
                <a:cubicBezTo>
                  <a:pt x="0" y="527"/>
                  <a:pt x="9" y="563"/>
                  <a:pt x="9" y="599"/>
                </a:cubicBezTo>
                <a:cubicBezTo>
                  <a:pt x="14" y="647"/>
                  <a:pt x="26" y="694"/>
                  <a:pt x="44" y="737"/>
                </a:cubicBezTo>
                <a:lnTo>
                  <a:pt x="44" y="737"/>
                </a:lnTo>
                <a:cubicBezTo>
                  <a:pt x="29" y="696"/>
                  <a:pt x="20" y="653"/>
                  <a:pt x="18" y="608"/>
                </a:cubicBezTo>
                <a:cubicBezTo>
                  <a:pt x="9" y="572"/>
                  <a:pt x="0" y="528"/>
                  <a:pt x="9" y="492"/>
                </a:cubicBezTo>
                <a:close/>
                <a:moveTo>
                  <a:pt x="500" y="1"/>
                </a:moveTo>
                <a:cubicBezTo>
                  <a:pt x="411" y="1"/>
                  <a:pt x="330" y="28"/>
                  <a:pt x="250" y="72"/>
                </a:cubicBezTo>
                <a:cubicBezTo>
                  <a:pt x="117" y="156"/>
                  <a:pt x="22" y="301"/>
                  <a:pt x="10" y="458"/>
                </a:cubicBezTo>
                <a:lnTo>
                  <a:pt x="10" y="458"/>
                </a:lnTo>
                <a:cubicBezTo>
                  <a:pt x="16" y="382"/>
                  <a:pt x="41" y="313"/>
                  <a:pt x="80" y="251"/>
                </a:cubicBezTo>
                <a:cubicBezTo>
                  <a:pt x="125" y="179"/>
                  <a:pt x="187" y="117"/>
                  <a:pt x="259" y="81"/>
                </a:cubicBezTo>
                <a:cubicBezTo>
                  <a:pt x="321" y="50"/>
                  <a:pt x="396" y="26"/>
                  <a:pt x="468" y="26"/>
                </a:cubicBezTo>
                <a:cubicBezTo>
                  <a:pt x="479" y="26"/>
                  <a:pt x="489" y="26"/>
                  <a:pt x="500" y="28"/>
                </a:cubicBezTo>
                <a:cubicBezTo>
                  <a:pt x="580" y="28"/>
                  <a:pt x="660" y="45"/>
                  <a:pt x="732" y="81"/>
                </a:cubicBezTo>
                <a:cubicBezTo>
                  <a:pt x="884" y="153"/>
                  <a:pt x="982" y="313"/>
                  <a:pt x="982" y="474"/>
                </a:cubicBezTo>
                <a:cubicBezTo>
                  <a:pt x="982" y="643"/>
                  <a:pt x="901" y="804"/>
                  <a:pt x="777" y="911"/>
                </a:cubicBezTo>
                <a:cubicBezTo>
                  <a:pt x="687" y="983"/>
                  <a:pt x="578" y="1018"/>
                  <a:pt x="468" y="1018"/>
                </a:cubicBezTo>
                <a:cubicBezTo>
                  <a:pt x="413" y="1018"/>
                  <a:pt x="357" y="1009"/>
                  <a:pt x="303" y="992"/>
                </a:cubicBezTo>
                <a:cubicBezTo>
                  <a:pt x="187" y="946"/>
                  <a:pt x="93" y="853"/>
                  <a:pt x="44" y="737"/>
                </a:cubicBezTo>
                <a:lnTo>
                  <a:pt x="44" y="737"/>
                </a:lnTo>
                <a:cubicBezTo>
                  <a:pt x="88" y="858"/>
                  <a:pt x="183" y="956"/>
                  <a:pt x="303" y="1009"/>
                </a:cubicBezTo>
                <a:cubicBezTo>
                  <a:pt x="367" y="1036"/>
                  <a:pt x="434" y="1049"/>
                  <a:pt x="500" y="1049"/>
                </a:cubicBezTo>
                <a:cubicBezTo>
                  <a:pt x="609" y="1049"/>
                  <a:pt x="718" y="1014"/>
                  <a:pt x="812" y="947"/>
                </a:cubicBezTo>
                <a:cubicBezTo>
                  <a:pt x="955" y="831"/>
                  <a:pt x="1035" y="661"/>
                  <a:pt x="1035" y="483"/>
                </a:cubicBezTo>
                <a:cubicBezTo>
                  <a:pt x="1026" y="385"/>
                  <a:pt x="1000" y="295"/>
                  <a:pt x="955" y="224"/>
                </a:cubicBezTo>
                <a:cubicBezTo>
                  <a:pt x="910" y="144"/>
                  <a:pt x="839" y="81"/>
                  <a:pt x="750" y="54"/>
                </a:cubicBezTo>
                <a:cubicBezTo>
                  <a:pt x="669" y="19"/>
                  <a:pt x="580" y="1"/>
                  <a:pt x="50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1" name="Google Shape;2701;p24"/>
          <p:cNvSpPr/>
          <p:nvPr/>
        </p:nvSpPr>
        <p:spPr>
          <a:xfrm rot="10800000">
            <a:off x="1732501" y="1209989"/>
            <a:ext cx="113761" cy="114279"/>
          </a:xfrm>
          <a:custGeom>
            <a:avLst/>
            <a:gdLst/>
            <a:ahLst/>
            <a:cxnLst/>
            <a:rect l="l" t="t" r="r" b="b"/>
            <a:pathLst>
              <a:path w="1099" h="1104" extrusionOk="0">
                <a:moveTo>
                  <a:pt x="554" y="0"/>
                </a:moveTo>
                <a:cubicBezTo>
                  <a:pt x="438" y="9"/>
                  <a:pt x="322" y="45"/>
                  <a:pt x="223" y="116"/>
                </a:cubicBezTo>
                <a:cubicBezTo>
                  <a:pt x="134" y="188"/>
                  <a:pt x="63" y="295"/>
                  <a:pt x="27" y="402"/>
                </a:cubicBezTo>
                <a:cubicBezTo>
                  <a:pt x="9" y="464"/>
                  <a:pt x="0" y="527"/>
                  <a:pt x="0" y="580"/>
                </a:cubicBezTo>
                <a:cubicBezTo>
                  <a:pt x="0" y="616"/>
                  <a:pt x="9" y="643"/>
                  <a:pt x="9" y="670"/>
                </a:cubicBezTo>
                <a:cubicBezTo>
                  <a:pt x="18" y="705"/>
                  <a:pt x="27" y="732"/>
                  <a:pt x="45" y="759"/>
                </a:cubicBezTo>
                <a:cubicBezTo>
                  <a:pt x="63" y="839"/>
                  <a:pt x="107" y="920"/>
                  <a:pt x="161" y="982"/>
                </a:cubicBezTo>
                <a:cubicBezTo>
                  <a:pt x="223" y="1036"/>
                  <a:pt x="304" y="1080"/>
                  <a:pt x="384" y="1098"/>
                </a:cubicBezTo>
                <a:cubicBezTo>
                  <a:pt x="417" y="1101"/>
                  <a:pt x="448" y="1103"/>
                  <a:pt x="479" y="1103"/>
                </a:cubicBezTo>
                <a:cubicBezTo>
                  <a:pt x="532" y="1103"/>
                  <a:pt x="583" y="1097"/>
                  <a:pt x="634" y="1080"/>
                </a:cubicBezTo>
                <a:cubicBezTo>
                  <a:pt x="714" y="1062"/>
                  <a:pt x="795" y="1027"/>
                  <a:pt x="857" y="973"/>
                </a:cubicBezTo>
                <a:cubicBezTo>
                  <a:pt x="920" y="920"/>
                  <a:pt x="973" y="857"/>
                  <a:pt x="1018" y="786"/>
                </a:cubicBezTo>
                <a:cubicBezTo>
                  <a:pt x="1053" y="714"/>
                  <a:pt x="1080" y="634"/>
                  <a:pt x="1089" y="554"/>
                </a:cubicBezTo>
                <a:cubicBezTo>
                  <a:pt x="1098" y="393"/>
                  <a:pt x="1027" y="232"/>
                  <a:pt x="893" y="143"/>
                </a:cubicBezTo>
                <a:lnTo>
                  <a:pt x="893" y="143"/>
                </a:lnTo>
                <a:cubicBezTo>
                  <a:pt x="1018" y="232"/>
                  <a:pt x="1089" y="393"/>
                  <a:pt x="1071" y="554"/>
                </a:cubicBezTo>
                <a:cubicBezTo>
                  <a:pt x="1062" y="634"/>
                  <a:pt x="1036" y="714"/>
                  <a:pt x="991" y="777"/>
                </a:cubicBezTo>
                <a:cubicBezTo>
                  <a:pt x="946" y="839"/>
                  <a:pt x="893" y="902"/>
                  <a:pt x="830" y="946"/>
                </a:cubicBezTo>
                <a:cubicBezTo>
                  <a:pt x="768" y="991"/>
                  <a:pt x="696" y="1027"/>
                  <a:pt x="625" y="1045"/>
                </a:cubicBezTo>
                <a:cubicBezTo>
                  <a:pt x="585" y="1054"/>
                  <a:pt x="547" y="1058"/>
                  <a:pt x="510" y="1058"/>
                </a:cubicBezTo>
                <a:cubicBezTo>
                  <a:pt x="473" y="1058"/>
                  <a:pt x="438" y="1054"/>
                  <a:pt x="402" y="1045"/>
                </a:cubicBezTo>
                <a:cubicBezTo>
                  <a:pt x="322" y="1027"/>
                  <a:pt x="259" y="991"/>
                  <a:pt x="206" y="937"/>
                </a:cubicBezTo>
                <a:cubicBezTo>
                  <a:pt x="152" y="884"/>
                  <a:pt x="107" y="813"/>
                  <a:pt x="90" y="741"/>
                </a:cubicBezTo>
                <a:cubicBezTo>
                  <a:pt x="81" y="714"/>
                  <a:pt x="72" y="697"/>
                  <a:pt x="63" y="670"/>
                </a:cubicBezTo>
                <a:cubicBezTo>
                  <a:pt x="54" y="643"/>
                  <a:pt x="54" y="616"/>
                  <a:pt x="54" y="589"/>
                </a:cubicBezTo>
                <a:cubicBezTo>
                  <a:pt x="54" y="527"/>
                  <a:pt x="54" y="473"/>
                  <a:pt x="72" y="420"/>
                </a:cubicBezTo>
                <a:cubicBezTo>
                  <a:pt x="98" y="313"/>
                  <a:pt x="161" y="206"/>
                  <a:pt x="241" y="134"/>
                </a:cubicBezTo>
                <a:cubicBezTo>
                  <a:pt x="286" y="99"/>
                  <a:pt x="339" y="72"/>
                  <a:pt x="393" y="54"/>
                </a:cubicBezTo>
                <a:cubicBezTo>
                  <a:pt x="449" y="29"/>
                  <a:pt x="508" y="17"/>
                  <a:pt x="567" y="17"/>
                </a:cubicBezTo>
                <a:cubicBezTo>
                  <a:pt x="678" y="17"/>
                  <a:pt x="788" y="59"/>
                  <a:pt x="875" y="134"/>
                </a:cubicBezTo>
                <a:lnTo>
                  <a:pt x="893" y="143"/>
                </a:lnTo>
                <a:lnTo>
                  <a:pt x="893" y="143"/>
                </a:lnTo>
                <a:lnTo>
                  <a:pt x="866" y="125"/>
                </a:lnTo>
                <a:cubicBezTo>
                  <a:pt x="786" y="45"/>
                  <a:pt x="670" y="0"/>
                  <a:pt x="5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2" name="Google Shape;2702;p24"/>
          <p:cNvSpPr/>
          <p:nvPr/>
        </p:nvSpPr>
        <p:spPr>
          <a:xfrm rot="10800000">
            <a:off x="1785188" y="1262262"/>
            <a:ext cx="5693" cy="4761"/>
          </a:xfrm>
          <a:custGeom>
            <a:avLst/>
            <a:gdLst/>
            <a:ahLst/>
            <a:cxnLst/>
            <a:rect l="l" t="t" r="r" b="b"/>
            <a:pathLst>
              <a:path w="55" h="46" extrusionOk="0">
                <a:moveTo>
                  <a:pt x="10" y="1"/>
                </a:moveTo>
                <a:lnTo>
                  <a:pt x="10" y="1"/>
                </a:lnTo>
                <a:cubicBezTo>
                  <a:pt x="5" y="11"/>
                  <a:pt x="8" y="18"/>
                  <a:pt x="12" y="22"/>
                </a:cubicBezTo>
                <a:lnTo>
                  <a:pt x="12" y="22"/>
                </a:lnTo>
                <a:lnTo>
                  <a:pt x="19" y="10"/>
                </a:lnTo>
                <a:lnTo>
                  <a:pt x="19" y="27"/>
                </a:lnTo>
                <a:cubicBezTo>
                  <a:pt x="21" y="22"/>
                  <a:pt x="25" y="20"/>
                  <a:pt x="30" y="20"/>
                </a:cubicBezTo>
                <a:cubicBezTo>
                  <a:pt x="34" y="20"/>
                  <a:pt x="39" y="23"/>
                  <a:pt x="43" y="27"/>
                </a:cubicBezTo>
                <a:lnTo>
                  <a:pt x="43" y="27"/>
                </a:lnTo>
                <a:lnTo>
                  <a:pt x="45" y="19"/>
                </a:lnTo>
                <a:lnTo>
                  <a:pt x="54" y="19"/>
                </a:lnTo>
                <a:lnTo>
                  <a:pt x="10" y="1"/>
                </a:lnTo>
                <a:close/>
                <a:moveTo>
                  <a:pt x="12" y="22"/>
                </a:moveTo>
                <a:lnTo>
                  <a:pt x="10" y="27"/>
                </a:lnTo>
                <a:lnTo>
                  <a:pt x="1" y="27"/>
                </a:lnTo>
                <a:lnTo>
                  <a:pt x="19" y="35"/>
                </a:lnTo>
                <a:lnTo>
                  <a:pt x="19" y="35"/>
                </a:lnTo>
                <a:lnTo>
                  <a:pt x="19" y="27"/>
                </a:lnTo>
                <a:cubicBezTo>
                  <a:pt x="19" y="27"/>
                  <a:pt x="15" y="26"/>
                  <a:pt x="12" y="22"/>
                </a:cubicBezTo>
                <a:close/>
                <a:moveTo>
                  <a:pt x="19" y="35"/>
                </a:moveTo>
                <a:lnTo>
                  <a:pt x="19" y="45"/>
                </a:lnTo>
                <a:lnTo>
                  <a:pt x="37" y="45"/>
                </a:lnTo>
                <a:lnTo>
                  <a:pt x="38" y="42"/>
                </a:lnTo>
                <a:lnTo>
                  <a:pt x="38" y="42"/>
                </a:lnTo>
                <a:lnTo>
                  <a:pt x="19" y="35"/>
                </a:lnTo>
                <a:close/>
                <a:moveTo>
                  <a:pt x="43" y="27"/>
                </a:moveTo>
                <a:lnTo>
                  <a:pt x="38" y="42"/>
                </a:lnTo>
                <a:lnTo>
                  <a:pt x="38" y="42"/>
                </a:lnTo>
                <a:lnTo>
                  <a:pt x="45" y="45"/>
                </a:lnTo>
                <a:cubicBezTo>
                  <a:pt x="49" y="38"/>
                  <a:pt x="47" y="31"/>
                  <a:pt x="43" y="27"/>
                </a:cubicBezTo>
                <a:close/>
              </a:path>
            </a:pathLst>
          </a:custGeom>
          <a:solidFill>
            <a:srgbClr val="A018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3" name="Google Shape;2703;p24"/>
          <p:cNvSpPr/>
          <p:nvPr/>
        </p:nvSpPr>
        <p:spPr>
          <a:xfrm>
            <a:off x="2685056" y="994750"/>
            <a:ext cx="850983" cy="773348"/>
          </a:xfrm>
          <a:custGeom>
            <a:avLst/>
            <a:gdLst/>
            <a:ahLst/>
            <a:cxnLst/>
            <a:rect l="l" t="t" r="r" b="b"/>
            <a:pathLst>
              <a:path w="8221" h="7471" extrusionOk="0">
                <a:moveTo>
                  <a:pt x="6708" y="7366"/>
                </a:moveTo>
                <a:cubicBezTo>
                  <a:pt x="6710" y="7370"/>
                  <a:pt x="6712" y="7372"/>
                  <a:pt x="6712" y="7372"/>
                </a:cubicBezTo>
                <a:cubicBezTo>
                  <a:pt x="6712" y="7372"/>
                  <a:pt x="6712" y="7372"/>
                  <a:pt x="6712" y="7372"/>
                </a:cubicBezTo>
                <a:cubicBezTo>
                  <a:pt x="6711" y="7370"/>
                  <a:pt x="6709" y="7368"/>
                  <a:pt x="6708" y="7366"/>
                </a:cubicBezTo>
                <a:close/>
                <a:moveTo>
                  <a:pt x="4445" y="0"/>
                </a:moveTo>
                <a:cubicBezTo>
                  <a:pt x="4445" y="0"/>
                  <a:pt x="3933" y="556"/>
                  <a:pt x="3445" y="556"/>
                </a:cubicBezTo>
                <a:cubicBezTo>
                  <a:pt x="3305" y="556"/>
                  <a:pt x="3167" y="510"/>
                  <a:pt x="3044" y="393"/>
                </a:cubicBezTo>
                <a:lnTo>
                  <a:pt x="3044" y="393"/>
                </a:lnTo>
                <a:cubicBezTo>
                  <a:pt x="3044" y="393"/>
                  <a:pt x="3445" y="1455"/>
                  <a:pt x="3026" y="2329"/>
                </a:cubicBezTo>
                <a:cubicBezTo>
                  <a:pt x="3026" y="2329"/>
                  <a:pt x="2750" y="2394"/>
                  <a:pt x="2364" y="2394"/>
                </a:cubicBezTo>
                <a:cubicBezTo>
                  <a:pt x="1954" y="2394"/>
                  <a:pt x="1420" y="2321"/>
                  <a:pt x="964" y="2017"/>
                </a:cubicBezTo>
                <a:cubicBezTo>
                  <a:pt x="964" y="2017"/>
                  <a:pt x="929" y="2972"/>
                  <a:pt x="0" y="3088"/>
                </a:cubicBezTo>
                <a:cubicBezTo>
                  <a:pt x="0" y="3088"/>
                  <a:pt x="1134" y="3427"/>
                  <a:pt x="580" y="4150"/>
                </a:cubicBezTo>
                <a:cubicBezTo>
                  <a:pt x="580" y="4150"/>
                  <a:pt x="766" y="4102"/>
                  <a:pt x="1002" y="4102"/>
                </a:cubicBezTo>
                <a:cubicBezTo>
                  <a:pt x="1243" y="4102"/>
                  <a:pt x="1538" y="4152"/>
                  <a:pt x="1741" y="4355"/>
                </a:cubicBezTo>
                <a:cubicBezTo>
                  <a:pt x="2142" y="4757"/>
                  <a:pt x="1294" y="5623"/>
                  <a:pt x="1116" y="5766"/>
                </a:cubicBezTo>
                <a:cubicBezTo>
                  <a:pt x="1116" y="5766"/>
                  <a:pt x="2142" y="6024"/>
                  <a:pt x="2249" y="7470"/>
                </a:cubicBezTo>
                <a:cubicBezTo>
                  <a:pt x="2249" y="7470"/>
                  <a:pt x="2559" y="6642"/>
                  <a:pt x="3223" y="6642"/>
                </a:cubicBezTo>
                <a:cubicBezTo>
                  <a:pt x="3357" y="6642"/>
                  <a:pt x="3505" y="6675"/>
                  <a:pt x="3669" y="6756"/>
                </a:cubicBezTo>
                <a:cubicBezTo>
                  <a:pt x="3669" y="6756"/>
                  <a:pt x="3329" y="5980"/>
                  <a:pt x="3811" y="5560"/>
                </a:cubicBezTo>
                <a:cubicBezTo>
                  <a:pt x="3913" y="5473"/>
                  <a:pt x="4021" y="5432"/>
                  <a:pt x="4127" y="5432"/>
                </a:cubicBezTo>
                <a:cubicBezTo>
                  <a:pt x="4531" y="5432"/>
                  <a:pt x="4908" y="6034"/>
                  <a:pt x="4838" y="6988"/>
                </a:cubicBezTo>
                <a:cubicBezTo>
                  <a:pt x="4838" y="6988"/>
                  <a:pt x="5198" y="6741"/>
                  <a:pt x="5650" y="6741"/>
                </a:cubicBezTo>
                <a:cubicBezTo>
                  <a:pt x="5989" y="6741"/>
                  <a:pt x="6379" y="6880"/>
                  <a:pt x="6708" y="7366"/>
                </a:cubicBezTo>
                <a:lnTo>
                  <a:pt x="6708" y="7366"/>
                </a:lnTo>
                <a:cubicBezTo>
                  <a:pt x="6652" y="7274"/>
                  <a:pt x="6013" y="6067"/>
                  <a:pt x="7158" y="5409"/>
                </a:cubicBezTo>
                <a:cubicBezTo>
                  <a:pt x="7158" y="5409"/>
                  <a:pt x="5703" y="4900"/>
                  <a:pt x="5739" y="4222"/>
                </a:cubicBezTo>
                <a:cubicBezTo>
                  <a:pt x="5751" y="3995"/>
                  <a:pt x="5916" y="3920"/>
                  <a:pt x="6130" y="3920"/>
                </a:cubicBezTo>
                <a:cubicBezTo>
                  <a:pt x="6558" y="3920"/>
                  <a:pt x="7185" y="4222"/>
                  <a:pt x="7185" y="4222"/>
                </a:cubicBezTo>
                <a:cubicBezTo>
                  <a:pt x="7185" y="4222"/>
                  <a:pt x="6980" y="3267"/>
                  <a:pt x="8220" y="3017"/>
                </a:cubicBezTo>
                <a:cubicBezTo>
                  <a:pt x="8220" y="3017"/>
                  <a:pt x="6882" y="2428"/>
                  <a:pt x="6810" y="1508"/>
                </a:cubicBezTo>
                <a:cubicBezTo>
                  <a:pt x="6810" y="1508"/>
                  <a:pt x="6120" y="1859"/>
                  <a:pt x="5659" y="1859"/>
                </a:cubicBezTo>
                <a:cubicBezTo>
                  <a:pt x="5545" y="1859"/>
                  <a:pt x="5445" y="1838"/>
                  <a:pt x="5373" y="1785"/>
                </a:cubicBezTo>
                <a:cubicBezTo>
                  <a:pt x="5016" y="1517"/>
                  <a:pt x="5329" y="598"/>
                  <a:pt x="5329" y="598"/>
                </a:cubicBezTo>
                <a:lnTo>
                  <a:pt x="5329" y="598"/>
                </a:lnTo>
                <a:cubicBezTo>
                  <a:pt x="5329" y="598"/>
                  <a:pt x="5277" y="606"/>
                  <a:pt x="5199" y="606"/>
                </a:cubicBezTo>
                <a:cubicBezTo>
                  <a:pt x="4974" y="606"/>
                  <a:pt x="4525" y="537"/>
                  <a:pt x="444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4" name="Google Shape;2704;p24"/>
          <p:cNvSpPr/>
          <p:nvPr/>
        </p:nvSpPr>
        <p:spPr>
          <a:xfrm>
            <a:off x="3068470" y="1150848"/>
            <a:ext cx="467569" cy="607933"/>
          </a:xfrm>
          <a:custGeom>
            <a:avLst/>
            <a:gdLst/>
            <a:ahLst/>
            <a:cxnLst/>
            <a:rect l="l" t="t" r="r" b="b"/>
            <a:pathLst>
              <a:path w="4517" h="5873" extrusionOk="0">
                <a:moveTo>
                  <a:pt x="3106" y="0"/>
                </a:moveTo>
                <a:cubicBezTo>
                  <a:pt x="3106" y="0"/>
                  <a:pt x="2098" y="518"/>
                  <a:pt x="1705" y="304"/>
                </a:cubicBezTo>
                <a:cubicBezTo>
                  <a:pt x="803" y="786"/>
                  <a:pt x="197" y="1660"/>
                  <a:pt x="63" y="2669"/>
                </a:cubicBezTo>
                <a:cubicBezTo>
                  <a:pt x="0" y="3124"/>
                  <a:pt x="36" y="3579"/>
                  <a:pt x="170" y="4008"/>
                </a:cubicBezTo>
                <a:cubicBezTo>
                  <a:pt x="652" y="3695"/>
                  <a:pt x="1214" y="4338"/>
                  <a:pt x="1134" y="5480"/>
                </a:cubicBezTo>
                <a:lnTo>
                  <a:pt x="1134" y="5480"/>
                </a:lnTo>
                <a:cubicBezTo>
                  <a:pt x="1143" y="5480"/>
                  <a:pt x="2240" y="4740"/>
                  <a:pt x="3008" y="5873"/>
                </a:cubicBezTo>
                <a:cubicBezTo>
                  <a:pt x="3008" y="5873"/>
                  <a:pt x="2258" y="4597"/>
                  <a:pt x="3454" y="3901"/>
                </a:cubicBezTo>
                <a:cubicBezTo>
                  <a:pt x="3454" y="3901"/>
                  <a:pt x="1999" y="3392"/>
                  <a:pt x="2035" y="2714"/>
                </a:cubicBezTo>
                <a:cubicBezTo>
                  <a:pt x="2071" y="2035"/>
                  <a:pt x="3481" y="2714"/>
                  <a:pt x="3481" y="2714"/>
                </a:cubicBezTo>
                <a:cubicBezTo>
                  <a:pt x="3481" y="2714"/>
                  <a:pt x="3276" y="1759"/>
                  <a:pt x="4516" y="1509"/>
                </a:cubicBezTo>
                <a:cubicBezTo>
                  <a:pt x="4516" y="1518"/>
                  <a:pt x="3169" y="929"/>
                  <a:pt x="3106" y="0"/>
                </a:cubicBezTo>
                <a:close/>
              </a:path>
            </a:pathLst>
          </a:custGeom>
          <a:solidFill>
            <a:srgbClr val="FFFFFF">
              <a:alpha val="220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5" name="Google Shape;2705;p24"/>
          <p:cNvSpPr/>
          <p:nvPr/>
        </p:nvSpPr>
        <p:spPr>
          <a:xfrm>
            <a:off x="2673049" y="990091"/>
            <a:ext cx="865785" cy="785356"/>
          </a:xfrm>
          <a:custGeom>
            <a:avLst/>
            <a:gdLst/>
            <a:ahLst/>
            <a:cxnLst/>
            <a:rect l="l" t="t" r="r" b="b"/>
            <a:pathLst>
              <a:path w="8364" h="7587" extrusionOk="0">
                <a:moveTo>
                  <a:pt x="5993" y="4015"/>
                </a:moveTo>
                <a:cubicBezTo>
                  <a:pt x="5992" y="4016"/>
                  <a:pt x="5990" y="4016"/>
                  <a:pt x="5989" y="4017"/>
                </a:cubicBezTo>
                <a:cubicBezTo>
                  <a:pt x="5927" y="4043"/>
                  <a:pt x="5873" y="4106"/>
                  <a:pt x="5855" y="4177"/>
                </a:cubicBezTo>
                <a:cubicBezTo>
                  <a:pt x="5837" y="4258"/>
                  <a:pt x="5837" y="4329"/>
                  <a:pt x="5855" y="4400"/>
                </a:cubicBezTo>
                <a:cubicBezTo>
                  <a:pt x="5899" y="4549"/>
                  <a:pt x="5977" y="4673"/>
                  <a:pt x="6090" y="4770"/>
                </a:cubicBezTo>
                <a:lnTo>
                  <a:pt x="6090" y="4770"/>
                </a:lnTo>
                <a:cubicBezTo>
                  <a:pt x="5989" y="4673"/>
                  <a:pt x="5907" y="4545"/>
                  <a:pt x="5864" y="4409"/>
                </a:cubicBezTo>
                <a:cubicBezTo>
                  <a:pt x="5846" y="4338"/>
                  <a:pt x="5846" y="4258"/>
                  <a:pt x="5864" y="4186"/>
                </a:cubicBezTo>
                <a:cubicBezTo>
                  <a:pt x="5881" y="4119"/>
                  <a:pt x="5929" y="4053"/>
                  <a:pt x="5993" y="4015"/>
                </a:cubicBezTo>
                <a:close/>
                <a:moveTo>
                  <a:pt x="6090" y="4770"/>
                </a:moveTo>
                <a:lnTo>
                  <a:pt x="6090" y="4770"/>
                </a:lnTo>
                <a:cubicBezTo>
                  <a:pt x="6095" y="4775"/>
                  <a:pt x="6100" y="4780"/>
                  <a:pt x="6105" y="4784"/>
                </a:cubicBezTo>
                <a:cubicBezTo>
                  <a:pt x="6128" y="4807"/>
                  <a:pt x="6152" y="4830"/>
                  <a:pt x="6177" y="4851"/>
                </a:cubicBezTo>
                <a:lnTo>
                  <a:pt x="6177" y="4851"/>
                </a:lnTo>
                <a:cubicBezTo>
                  <a:pt x="6149" y="4827"/>
                  <a:pt x="6122" y="4802"/>
                  <a:pt x="6096" y="4775"/>
                </a:cubicBezTo>
                <a:cubicBezTo>
                  <a:pt x="6094" y="4774"/>
                  <a:pt x="6092" y="4772"/>
                  <a:pt x="6090" y="4770"/>
                </a:cubicBezTo>
                <a:close/>
                <a:moveTo>
                  <a:pt x="6177" y="4851"/>
                </a:moveTo>
                <a:cubicBezTo>
                  <a:pt x="6261" y="4926"/>
                  <a:pt x="6350" y="4991"/>
                  <a:pt x="6444" y="5052"/>
                </a:cubicBezTo>
                <a:cubicBezTo>
                  <a:pt x="6477" y="5071"/>
                  <a:pt x="6509" y="5091"/>
                  <a:pt x="6542" y="5109"/>
                </a:cubicBezTo>
                <a:lnTo>
                  <a:pt x="6542" y="5109"/>
                </a:lnTo>
                <a:cubicBezTo>
                  <a:pt x="6515" y="5094"/>
                  <a:pt x="6489" y="5077"/>
                  <a:pt x="6462" y="5061"/>
                </a:cubicBezTo>
                <a:cubicBezTo>
                  <a:pt x="6364" y="4998"/>
                  <a:pt x="6266" y="4929"/>
                  <a:pt x="6177" y="4851"/>
                </a:cubicBezTo>
                <a:close/>
                <a:moveTo>
                  <a:pt x="6542" y="5109"/>
                </a:moveTo>
                <a:cubicBezTo>
                  <a:pt x="6776" y="5247"/>
                  <a:pt x="7018" y="5357"/>
                  <a:pt x="7274" y="5454"/>
                </a:cubicBezTo>
                <a:cubicBezTo>
                  <a:pt x="7023" y="5359"/>
                  <a:pt x="6779" y="5245"/>
                  <a:pt x="6542" y="5109"/>
                </a:cubicBezTo>
                <a:close/>
                <a:moveTo>
                  <a:pt x="4561" y="0"/>
                </a:moveTo>
                <a:lnTo>
                  <a:pt x="4534" y="27"/>
                </a:lnTo>
                <a:cubicBezTo>
                  <a:pt x="4347" y="224"/>
                  <a:pt x="4133" y="375"/>
                  <a:pt x="3892" y="491"/>
                </a:cubicBezTo>
                <a:cubicBezTo>
                  <a:pt x="3776" y="545"/>
                  <a:pt x="3642" y="572"/>
                  <a:pt x="3517" y="572"/>
                </a:cubicBezTo>
                <a:cubicBezTo>
                  <a:pt x="3383" y="563"/>
                  <a:pt x="3258" y="509"/>
                  <a:pt x="3169" y="420"/>
                </a:cubicBezTo>
                <a:lnTo>
                  <a:pt x="3106" y="366"/>
                </a:lnTo>
                <a:lnTo>
                  <a:pt x="3133" y="438"/>
                </a:lnTo>
                <a:cubicBezTo>
                  <a:pt x="3240" y="750"/>
                  <a:pt x="3294" y="1080"/>
                  <a:pt x="3294" y="1402"/>
                </a:cubicBezTo>
                <a:cubicBezTo>
                  <a:pt x="3303" y="1571"/>
                  <a:pt x="3285" y="1732"/>
                  <a:pt x="3258" y="1893"/>
                </a:cubicBezTo>
                <a:cubicBezTo>
                  <a:pt x="3223" y="2048"/>
                  <a:pt x="3181" y="2194"/>
                  <a:pt x="3113" y="2341"/>
                </a:cubicBezTo>
                <a:lnTo>
                  <a:pt x="3113" y="2341"/>
                </a:lnTo>
                <a:cubicBezTo>
                  <a:pt x="2947" y="2375"/>
                  <a:pt x="2772" y="2393"/>
                  <a:pt x="2597" y="2401"/>
                </a:cubicBezTo>
                <a:cubicBezTo>
                  <a:pt x="2550" y="2404"/>
                  <a:pt x="2502" y="2405"/>
                  <a:pt x="2456" y="2405"/>
                </a:cubicBezTo>
                <a:cubicBezTo>
                  <a:pt x="2327" y="2405"/>
                  <a:pt x="2202" y="2396"/>
                  <a:pt x="2071" y="2383"/>
                </a:cubicBezTo>
                <a:cubicBezTo>
                  <a:pt x="1892" y="2366"/>
                  <a:pt x="1723" y="2321"/>
                  <a:pt x="1553" y="2267"/>
                </a:cubicBezTo>
                <a:cubicBezTo>
                  <a:pt x="1393" y="2214"/>
                  <a:pt x="1232" y="2133"/>
                  <a:pt x="1080" y="2035"/>
                </a:cubicBezTo>
                <a:lnTo>
                  <a:pt x="1045" y="2017"/>
                </a:lnTo>
                <a:lnTo>
                  <a:pt x="1045" y="2062"/>
                </a:lnTo>
                <a:cubicBezTo>
                  <a:pt x="1036" y="2187"/>
                  <a:pt x="1009" y="2312"/>
                  <a:pt x="964" y="2437"/>
                </a:cubicBezTo>
                <a:cubicBezTo>
                  <a:pt x="920" y="2553"/>
                  <a:pt x="857" y="2669"/>
                  <a:pt x="768" y="2767"/>
                </a:cubicBezTo>
                <a:cubicBezTo>
                  <a:pt x="732" y="2821"/>
                  <a:pt x="679" y="2865"/>
                  <a:pt x="634" y="2901"/>
                </a:cubicBezTo>
                <a:cubicBezTo>
                  <a:pt x="580" y="2937"/>
                  <a:pt x="527" y="2972"/>
                  <a:pt x="473" y="2999"/>
                </a:cubicBezTo>
                <a:cubicBezTo>
                  <a:pt x="367" y="3057"/>
                  <a:pt x="253" y="3091"/>
                  <a:pt x="138" y="3110"/>
                </a:cubicBezTo>
                <a:lnTo>
                  <a:pt x="138" y="3110"/>
                </a:lnTo>
                <a:cubicBezTo>
                  <a:pt x="134" y="3109"/>
                  <a:pt x="130" y="3108"/>
                  <a:pt x="125" y="3106"/>
                </a:cubicBezTo>
                <a:lnTo>
                  <a:pt x="125" y="3113"/>
                </a:lnTo>
                <a:lnTo>
                  <a:pt x="125" y="3113"/>
                </a:lnTo>
                <a:cubicBezTo>
                  <a:pt x="119" y="3113"/>
                  <a:pt x="113" y="3114"/>
                  <a:pt x="107" y="3115"/>
                </a:cubicBezTo>
                <a:lnTo>
                  <a:pt x="0" y="3133"/>
                </a:lnTo>
                <a:lnTo>
                  <a:pt x="98" y="3160"/>
                </a:lnTo>
                <a:cubicBezTo>
                  <a:pt x="215" y="3196"/>
                  <a:pt x="331" y="3249"/>
                  <a:pt x="438" y="3312"/>
                </a:cubicBezTo>
                <a:cubicBezTo>
                  <a:pt x="536" y="3365"/>
                  <a:pt x="634" y="3445"/>
                  <a:pt x="714" y="3535"/>
                </a:cubicBezTo>
                <a:cubicBezTo>
                  <a:pt x="786" y="3624"/>
                  <a:pt x="830" y="3740"/>
                  <a:pt x="812" y="3856"/>
                </a:cubicBezTo>
                <a:cubicBezTo>
                  <a:pt x="804" y="3972"/>
                  <a:pt x="750" y="4088"/>
                  <a:pt x="679" y="4177"/>
                </a:cubicBezTo>
                <a:lnTo>
                  <a:pt x="643" y="4231"/>
                </a:lnTo>
                <a:lnTo>
                  <a:pt x="696" y="4213"/>
                </a:lnTo>
                <a:cubicBezTo>
                  <a:pt x="828" y="4183"/>
                  <a:pt x="966" y="4167"/>
                  <a:pt x="1102" y="4167"/>
                </a:cubicBezTo>
                <a:cubicBezTo>
                  <a:pt x="1207" y="4167"/>
                  <a:pt x="1310" y="4176"/>
                  <a:pt x="1410" y="4195"/>
                </a:cubicBezTo>
                <a:cubicBezTo>
                  <a:pt x="1526" y="4222"/>
                  <a:pt x="1634" y="4267"/>
                  <a:pt x="1732" y="4329"/>
                </a:cubicBezTo>
                <a:cubicBezTo>
                  <a:pt x="1759" y="4347"/>
                  <a:pt x="1785" y="4365"/>
                  <a:pt x="1803" y="4383"/>
                </a:cubicBezTo>
                <a:cubicBezTo>
                  <a:pt x="1830" y="4400"/>
                  <a:pt x="1848" y="4427"/>
                  <a:pt x="1866" y="4445"/>
                </a:cubicBezTo>
                <a:cubicBezTo>
                  <a:pt x="1901" y="4490"/>
                  <a:pt x="1928" y="4543"/>
                  <a:pt x="1937" y="4606"/>
                </a:cubicBezTo>
                <a:cubicBezTo>
                  <a:pt x="1946" y="4722"/>
                  <a:pt x="1928" y="4838"/>
                  <a:pt x="1875" y="4945"/>
                </a:cubicBezTo>
                <a:cubicBezTo>
                  <a:pt x="1830" y="5052"/>
                  <a:pt x="1767" y="5159"/>
                  <a:pt x="1696" y="5257"/>
                </a:cubicBezTo>
                <a:cubicBezTo>
                  <a:pt x="1562" y="5454"/>
                  <a:pt x="1393" y="5632"/>
                  <a:pt x="1214" y="5793"/>
                </a:cubicBezTo>
                <a:lnTo>
                  <a:pt x="1187" y="5811"/>
                </a:lnTo>
                <a:lnTo>
                  <a:pt x="1223" y="5828"/>
                </a:lnTo>
                <a:cubicBezTo>
                  <a:pt x="1393" y="5882"/>
                  <a:pt x="1553" y="5971"/>
                  <a:pt x="1687" y="6087"/>
                </a:cubicBezTo>
                <a:cubicBezTo>
                  <a:pt x="1821" y="6203"/>
                  <a:pt x="1937" y="6337"/>
                  <a:pt x="2035" y="6489"/>
                </a:cubicBezTo>
                <a:cubicBezTo>
                  <a:pt x="2124" y="6650"/>
                  <a:pt x="2196" y="6810"/>
                  <a:pt x="2249" y="6989"/>
                </a:cubicBezTo>
                <a:cubicBezTo>
                  <a:pt x="2276" y="7069"/>
                  <a:pt x="2294" y="7158"/>
                  <a:pt x="2312" y="7248"/>
                </a:cubicBezTo>
                <a:cubicBezTo>
                  <a:pt x="2321" y="7337"/>
                  <a:pt x="2330" y="7426"/>
                  <a:pt x="2339" y="7515"/>
                </a:cubicBezTo>
                <a:lnTo>
                  <a:pt x="2348" y="7587"/>
                </a:lnTo>
                <a:lnTo>
                  <a:pt x="2374" y="7524"/>
                </a:lnTo>
                <a:cubicBezTo>
                  <a:pt x="2377" y="7518"/>
                  <a:pt x="2380" y="7512"/>
                  <a:pt x="2382" y="7506"/>
                </a:cubicBezTo>
                <a:lnTo>
                  <a:pt x="2383" y="7506"/>
                </a:lnTo>
                <a:cubicBezTo>
                  <a:pt x="2383" y="7506"/>
                  <a:pt x="2383" y="7505"/>
                  <a:pt x="2383" y="7504"/>
                </a:cubicBezTo>
                <a:lnTo>
                  <a:pt x="2383" y="7504"/>
                </a:lnTo>
                <a:cubicBezTo>
                  <a:pt x="2443" y="7370"/>
                  <a:pt x="2512" y="7251"/>
                  <a:pt x="2597" y="7131"/>
                </a:cubicBezTo>
                <a:cubicBezTo>
                  <a:pt x="2687" y="7015"/>
                  <a:pt x="2794" y="6908"/>
                  <a:pt x="2919" y="6828"/>
                </a:cubicBezTo>
                <a:cubicBezTo>
                  <a:pt x="3053" y="6748"/>
                  <a:pt x="3195" y="6712"/>
                  <a:pt x="3347" y="6712"/>
                </a:cubicBezTo>
                <a:cubicBezTo>
                  <a:pt x="3490" y="6712"/>
                  <a:pt x="3642" y="6757"/>
                  <a:pt x="3776" y="6819"/>
                </a:cubicBezTo>
                <a:lnTo>
                  <a:pt x="3811" y="6837"/>
                </a:lnTo>
                <a:lnTo>
                  <a:pt x="3793" y="6801"/>
                </a:lnTo>
                <a:cubicBezTo>
                  <a:pt x="3792" y="6797"/>
                  <a:pt x="3790" y="6793"/>
                  <a:pt x="3788" y="6788"/>
                </a:cubicBezTo>
                <a:lnTo>
                  <a:pt x="3788" y="6788"/>
                </a:lnTo>
                <a:lnTo>
                  <a:pt x="3793" y="6783"/>
                </a:lnTo>
                <a:cubicBezTo>
                  <a:pt x="3791" y="6782"/>
                  <a:pt x="3788" y="6781"/>
                  <a:pt x="3785" y="6780"/>
                </a:cubicBezTo>
                <a:lnTo>
                  <a:pt x="3785" y="6780"/>
                </a:lnTo>
                <a:cubicBezTo>
                  <a:pt x="3736" y="6652"/>
                  <a:pt x="3703" y="6517"/>
                  <a:pt x="3686" y="6382"/>
                </a:cubicBezTo>
                <a:cubicBezTo>
                  <a:pt x="3668" y="6239"/>
                  <a:pt x="3677" y="6087"/>
                  <a:pt x="3722" y="5953"/>
                </a:cubicBezTo>
                <a:cubicBezTo>
                  <a:pt x="3767" y="5811"/>
                  <a:pt x="3847" y="5695"/>
                  <a:pt x="3954" y="5605"/>
                </a:cubicBezTo>
                <a:cubicBezTo>
                  <a:pt x="4034" y="5532"/>
                  <a:pt x="4139" y="5494"/>
                  <a:pt x="4246" y="5494"/>
                </a:cubicBezTo>
                <a:cubicBezTo>
                  <a:pt x="4283" y="5494"/>
                  <a:pt x="4319" y="5498"/>
                  <a:pt x="4356" y="5507"/>
                </a:cubicBezTo>
                <a:cubicBezTo>
                  <a:pt x="4490" y="5561"/>
                  <a:pt x="4606" y="5650"/>
                  <a:pt x="4677" y="5775"/>
                </a:cubicBezTo>
                <a:cubicBezTo>
                  <a:pt x="4766" y="5891"/>
                  <a:pt x="4820" y="6025"/>
                  <a:pt x="4856" y="6168"/>
                </a:cubicBezTo>
                <a:cubicBezTo>
                  <a:pt x="4933" y="6436"/>
                  <a:pt x="4961" y="6720"/>
                  <a:pt x="4946" y="7006"/>
                </a:cubicBezTo>
                <a:lnTo>
                  <a:pt x="4946" y="7006"/>
                </a:lnTo>
                <a:cubicBezTo>
                  <a:pt x="4946" y="7006"/>
                  <a:pt x="4945" y="7006"/>
                  <a:pt x="4945" y="7007"/>
                </a:cubicBezTo>
                <a:lnTo>
                  <a:pt x="4946" y="7008"/>
                </a:lnTo>
                <a:lnTo>
                  <a:pt x="4946" y="7008"/>
                </a:lnTo>
                <a:cubicBezTo>
                  <a:pt x="4946" y="7016"/>
                  <a:pt x="4945" y="7025"/>
                  <a:pt x="4945" y="7033"/>
                </a:cubicBezTo>
                <a:lnTo>
                  <a:pt x="4945" y="7060"/>
                </a:lnTo>
                <a:lnTo>
                  <a:pt x="4963" y="7042"/>
                </a:lnTo>
                <a:cubicBezTo>
                  <a:pt x="5114" y="6944"/>
                  <a:pt x="5275" y="6882"/>
                  <a:pt x="5453" y="6837"/>
                </a:cubicBezTo>
                <a:cubicBezTo>
                  <a:pt x="5549" y="6812"/>
                  <a:pt x="5647" y="6801"/>
                  <a:pt x="5747" y="6801"/>
                </a:cubicBezTo>
                <a:cubicBezTo>
                  <a:pt x="5824" y="6801"/>
                  <a:pt x="5902" y="6807"/>
                  <a:pt x="5980" y="6819"/>
                </a:cubicBezTo>
                <a:cubicBezTo>
                  <a:pt x="6150" y="6855"/>
                  <a:pt x="6319" y="6926"/>
                  <a:pt x="6453" y="7033"/>
                </a:cubicBezTo>
                <a:cubicBezTo>
                  <a:pt x="6524" y="7087"/>
                  <a:pt x="6596" y="7149"/>
                  <a:pt x="6658" y="7212"/>
                </a:cubicBezTo>
                <a:cubicBezTo>
                  <a:pt x="6712" y="7283"/>
                  <a:pt x="6765" y="7355"/>
                  <a:pt x="6819" y="7426"/>
                </a:cubicBezTo>
                <a:lnTo>
                  <a:pt x="6828" y="7417"/>
                </a:lnTo>
                <a:cubicBezTo>
                  <a:pt x="6827" y="7415"/>
                  <a:pt x="6826" y="7413"/>
                  <a:pt x="6825" y="7411"/>
                </a:cubicBezTo>
                <a:lnTo>
                  <a:pt x="6825" y="7411"/>
                </a:lnTo>
                <a:lnTo>
                  <a:pt x="6828" y="7408"/>
                </a:lnTo>
                <a:cubicBezTo>
                  <a:pt x="6823" y="7402"/>
                  <a:pt x="6818" y="7395"/>
                  <a:pt x="6813" y="7388"/>
                </a:cubicBezTo>
                <a:lnTo>
                  <a:pt x="6813" y="7388"/>
                </a:lnTo>
                <a:cubicBezTo>
                  <a:pt x="6732" y="7227"/>
                  <a:pt x="6674" y="7059"/>
                  <a:pt x="6641" y="6891"/>
                </a:cubicBezTo>
                <a:cubicBezTo>
                  <a:pt x="6596" y="6703"/>
                  <a:pt x="6587" y="6516"/>
                  <a:pt x="6623" y="6328"/>
                </a:cubicBezTo>
                <a:cubicBezTo>
                  <a:pt x="6632" y="6284"/>
                  <a:pt x="6641" y="6239"/>
                  <a:pt x="6649" y="6194"/>
                </a:cubicBezTo>
                <a:lnTo>
                  <a:pt x="6703" y="6060"/>
                </a:lnTo>
                <a:cubicBezTo>
                  <a:pt x="6739" y="5971"/>
                  <a:pt x="6783" y="5891"/>
                  <a:pt x="6846" y="5820"/>
                </a:cubicBezTo>
                <a:cubicBezTo>
                  <a:pt x="6899" y="5748"/>
                  <a:pt x="6971" y="5677"/>
                  <a:pt x="7042" y="5614"/>
                </a:cubicBezTo>
                <a:cubicBezTo>
                  <a:pt x="7114" y="5561"/>
                  <a:pt x="7194" y="5507"/>
                  <a:pt x="7274" y="5454"/>
                </a:cubicBezTo>
                <a:lnTo>
                  <a:pt x="7274" y="5454"/>
                </a:lnTo>
                <a:cubicBezTo>
                  <a:pt x="7194" y="5507"/>
                  <a:pt x="7113" y="5552"/>
                  <a:pt x="7033" y="5605"/>
                </a:cubicBezTo>
                <a:cubicBezTo>
                  <a:pt x="6962" y="5659"/>
                  <a:pt x="6899" y="5730"/>
                  <a:pt x="6837" y="5802"/>
                </a:cubicBezTo>
                <a:cubicBezTo>
                  <a:pt x="6783" y="5882"/>
                  <a:pt x="6730" y="5962"/>
                  <a:pt x="6694" y="6043"/>
                </a:cubicBezTo>
                <a:lnTo>
                  <a:pt x="6641" y="6177"/>
                </a:lnTo>
                <a:cubicBezTo>
                  <a:pt x="6632" y="6221"/>
                  <a:pt x="6623" y="6275"/>
                  <a:pt x="6614" y="6319"/>
                </a:cubicBezTo>
                <a:cubicBezTo>
                  <a:pt x="6578" y="6507"/>
                  <a:pt x="6587" y="6694"/>
                  <a:pt x="6623" y="6882"/>
                </a:cubicBezTo>
                <a:cubicBezTo>
                  <a:pt x="6662" y="7046"/>
                  <a:pt x="6715" y="7203"/>
                  <a:pt x="6787" y="7354"/>
                </a:cubicBezTo>
                <a:lnTo>
                  <a:pt x="6787" y="7354"/>
                </a:lnTo>
                <a:cubicBezTo>
                  <a:pt x="6747" y="7300"/>
                  <a:pt x="6707" y="7247"/>
                  <a:pt x="6667" y="7194"/>
                </a:cubicBezTo>
                <a:cubicBezTo>
                  <a:pt x="6605" y="7131"/>
                  <a:pt x="6533" y="7069"/>
                  <a:pt x="6462" y="7015"/>
                </a:cubicBezTo>
                <a:cubicBezTo>
                  <a:pt x="6319" y="6899"/>
                  <a:pt x="6159" y="6828"/>
                  <a:pt x="5980" y="6792"/>
                </a:cubicBezTo>
                <a:cubicBezTo>
                  <a:pt x="5906" y="6777"/>
                  <a:pt x="5829" y="6770"/>
                  <a:pt x="5754" y="6770"/>
                </a:cubicBezTo>
                <a:cubicBezTo>
                  <a:pt x="5648" y="6770"/>
                  <a:pt x="5543" y="6784"/>
                  <a:pt x="5445" y="6810"/>
                </a:cubicBezTo>
                <a:cubicBezTo>
                  <a:pt x="5274" y="6844"/>
                  <a:pt x="5112" y="6911"/>
                  <a:pt x="4965" y="6995"/>
                </a:cubicBezTo>
                <a:lnTo>
                  <a:pt x="4965" y="6995"/>
                </a:lnTo>
                <a:cubicBezTo>
                  <a:pt x="4988" y="6710"/>
                  <a:pt x="4960" y="6426"/>
                  <a:pt x="4882" y="6150"/>
                </a:cubicBezTo>
                <a:cubicBezTo>
                  <a:pt x="4847" y="6007"/>
                  <a:pt x="4784" y="5864"/>
                  <a:pt x="4704" y="5748"/>
                </a:cubicBezTo>
                <a:cubicBezTo>
                  <a:pt x="4623" y="5614"/>
                  <a:pt x="4499" y="5525"/>
                  <a:pt x="4365" y="5471"/>
                </a:cubicBezTo>
                <a:cubicBezTo>
                  <a:pt x="4322" y="5459"/>
                  <a:pt x="4278" y="5453"/>
                  <a:pt x="4235" y="5453"/>
                </a:cubicBezTo>
                <a:cubicBezTo>
                  <a:pt x="4126" y="5453"/>
                  <a:pt x="4020" y="5493"/>
                  <a:pt x="3936" y="5570"/>
                </a:cubicBezTo>
                <a:cubicBezTo>
                  <a:pt x="3820" y="5659"/>
                  <a:pt x="3731" y="5793"/>
                  <a:pt x="3695" y="5936"/>
                </a:cubicBezTo>
                <a:cubicBezTo>
                  <a:pt x="3651" y="6078"/>
                  <a:pt x="3633" y="6230"/>
                  <a:pt x="3660" y="6382"/>
                </a:cubicBezTo>
                <a:cubicBezTo>
                  <a:pt x="3676" y="6510"/>
                  <a:pt x="3706" y="6637"/>
                  <a:pt x="3750" y="6765"/>
                </a:cubicBezTo>
                <a:lnTo>
                  <a:pt x="3750" y="6765"/>
                </a:lnTo>
                <a:cubicBezTo>
                  <a:pt x="3620" y="6712"/>
                  <a:pt x="3484" y="6676"/>
                  <a:pt x="3347" y="6676"/>
                </a:cubicBezTo>
                <a:cubicBezTo>
                  <a:pt x="3187" y="6676"/>
                  <a:pt x="3035" y="6712"/>
                  <a:pt x="2901" y="6801"/>
                </a:cubicBezTo>
                <a:cubicBezTo>
                  <a:pt x="2776" y="6882"/>
                  <a:pt x="2660" y="6989"/>
                  <a:pt x="2571" y="7114"/>
                </a:cubicBezTo>
                <a:cubicBezTo>
                  <a:pt x="2497" y="7210"/>
                  <a:pt x="2429" y="7318"/>
                  <a:pt x="2377" y="7434"/>
                </a:cubicBezTo>
                <a:lnTo>
                  <a:pt x="2377" y="7434"/>
                </a:lnTo>
                <a:cubicBezTo>
                  <a:pt x="2372" y="7369"/>
                  <a:pt x="2367" y="7304"/>
                  <a:pt x="2348" y="7239"/>
                </a:cubicBezTo>
                <a:cubicBezTo>
                  <a:pt x="2330" y="7149"/>
                  <a:pt x="2312" y="7060"/>
                  <a:pt x="2285" y="6971"/>
                </a:cubicBezTo>
                <a:cubicBezTo>
                  <a:pt x="2240" y="6792"/>
                  <a:pt x="2169" y="6623"/>
                  <a:pt x="2071" y="6462"/>
                </a:cubicBezTo>
                <a:cubicBezTo>
                  <a:pt x="1973" y="6310"/>
                  <a:pt x="1857" y="6168"/>
                  <a:pt x="1714" y="6052"/>
                </a:cubicBezTo>
                <a:cubicBezTo>
                  <a:pt x="1583" y="5937"/>
                  <a:pt x="1436" y="5852"/>
                  <a:pt x="1282" y="5790"/>
                </a:cubicBezTo>
                <a:lnTo>
                  <a:pt x="1282" y="5790"/>
                </a:lnTo>
                <a:cubicBezTo>
                  <a:pt x="1448" y="5636"/>
                  <a:pt x="1606" y="5460"/>
                  <a:pt x="1732" y="5275"/>
                </a:cubicBezTo>
                <a:cubicBezTo>
                  <a:pt x="1803" y="5177"/>
                  <a:pt x="1866" y="5070"/>
                  <a:pt x="1919" y="4954"/>
                </a:cubicBezTo>
                <a:cubicBezTo>
                  <a:pt x="1973" y="4838"/>
                  <a:pt x="1991" y="4713"/>
                  <a:pt x="1982" y="4588"/>
                </a:cubicBezTo>
                <a:cubicBezTo>
                  <a:pt x="1973" y="4525"/>
                  <a:pt x="1946" y="4463"/>
                  <a:pt x="1901" y="4418"/>
                </a:cubicBezTo>
                <a:cubicBezTo>
                  <a:pt x="1883" y="4392"/>
                  <a:pt x="1866" y="4365"/>
                  <a:pt x="1839" y="4347"/>
                </a:cubicBezTo>
                <a:cubicBezTo>
                  <a:pt x="1812" y="4329"/>
                  <a:pt x="1794" y="4302"/>
                  <a:pt x="1767" y="4293"/>
                </a:cubicBezTo>
                <a:cubicBezTo>
                  <a:pt x="1660" y="4222"/>
                  <a:pt x="1544" y="4168"/>
                  <a:pt x="1428" y="4151"/>
                </a:cubicBezTo>
                <a:cubicBezTo>
                  <a:pt x="1318" y="4127"/>
                  <a:pt x="1207" y="4115"/>
                  <a:pt x="1098" y="4115"/>
                </a:cubicBezTo>
                <a:cubicBezTo>
                  <a:pt x="979" y="4115"/>
                  <a:pt x="862" y="4129"/>
                  <a:pt x="749" y="4155"/>
                </a:cubicBezTo>
                <a:lnTo>
                  <a:pt x="749" y="4155"/>
                </a:lnTo>
                <a:cubicBezTo>
                  <a:pt x="810" y="4062"/>
                  <a:pt x="851" y="3962"/>
                  <a:pt x="866" y="3856"/>
                </a:cubicBezTo>
                <a:cubicBezTo>
                  <a:pt x="884" y="3722"/>
                  <a:pt x="839" y="3597"/>
                  <a:pt x="759" y="3499"/>
                </a:cubicBezTo>
                <a:cubicBezTo>
                  <a:pt x="679" y="3401"/>
                  <a:pt x="580" y="3321"/>
                  <a:pt x="464" y="3258"/>
                </a:cubicBezTo>
                <a:cubicBezTo>
                  <a:pt x="386" y="3212"/>
                  <a:pt x="303" y="3172"/>
                  <a:pt x="219" y="3139"/>
                </a:cubicBezTo>
                <a:lnTo>
                  <a:pt x="219" y="3139"/>
                </a:lnTo>
                <a:cubicBezTo>
                  <a:pt x="318" y="3120"/>
                  <a:pt x="414" y="3085"/>
                  <a:pt x="509" y="3044"/>
                </a:cubicBezTo>
                <a:cubicBezTo>
                  <a:pt x="563" y="3017"/>
                  <a:pt x="625" y="2981"/>
                  <a:pt x="679" y="2937"/>
                </a:cubicBezTo>
                <a:cubicBezTo>
                  <a:pt x="732" y="2892"/>
                  <a:pt x="777" y="2847"/>
                  <a:pt x="821" y="2794"/>
                </a:cubicBezTo>
                <a:cubicBezTo>
                  <a:pt x="911" y="2696"/>
                  <a:pt x="973" y="2580"/>
                  <a:pt x="1027" y="2455"/>
                </a:cubicBezTo>
                <a:cubicBezTo>
                  <a:pt x="1067" y="2335"/>
                  <a:pt x="1092" y="2223"/>
                  <a:pt x="1110" y="2104"/>
                </a:cubicBezTo>
                <a:lnTo>
                  <a:pt x="1110" y="2104"/>
                </a:lnTo>
                <a:cubicBezTo>
                  <a:pt x="1250" y="2191"/>
                  <a:pt x="1398" y="2263"/>
                  <a:pt x="1553" y="2312"/>
                </a:cubicBezTo>
                <a:cubicBezTo>
                  <a:pt x="1723" y="2374"/>
                  <a:pt x="1901" y="2410"/>
                  <a:pt x="2080" y="2437"/>
                </a:cubicBezTo>
                <a:cubicBezTo>
                  <a:pt x="2213" y="2450"/>
                  <a:pt x="2347" y="2457"/>
                  <a:pt x="2481" y="2457"/>
                </a:cubicBezTo>
                <a:cubicBezTo>
                  <a:pt x="2707" y="2457"/>
                  <a:pt x="2932" y="2437"/>
                  <a:pt x="3151" y="2392"/>
                </a:cubicBezTo>
                <a:lnTo>
                  <a:pt x="3160" y="2392"/>
                </a:lnTo>
                <a:lnTo>
                  <a:pt x="3160" y="2383"/>
                </a:lnTo>
                <a:cubicBezTo>
                  <a:pt x="3231" y="2232"/>
                  <a:pt x="3285" y="2071"/>
                  <a:pt x="3311" y="1910"/>
                </a:cubicBezTo>
                <a:cubicBezTo>
                  <a:pt x="3347" y="1741"/>
                  <a:pt x="3356" y="1580"/>
                  <a:pt x="3356" y="1411"/>
                </a:cubicBezTo>
                <a:cubicBezTo>
                  <a:pt x="3347" y="1241"/>
                  <a:pt x="3338" y="1080"/>
                  <a:pt x="3303" y="920"/>
                </a:cubicBezTo>
                <a:cubicBezTo>
                  <a:pt x="3280" y="775"/>
                  <a:pt x="3250" y="637"/>
                  <a:pt x="3209" y="506"/>
                </a:cubicBezTo>
                <a:lnTo>
                  <a:pt x="3209" y="506"/>
                </a:lnTo>
                <a:cubicBezTo>
                  <a:pt x="3299" y="572"/>
                  <a:pt x="3409" y="609"/>
                  <a:pt x="3526" y="616"/>
                </a:cubicBezTo>
                <a:cubicBezTo>
                  <a:pt x="3542" y="617"/>
                  <a:pt x="3559" y="618"/>
                  <a:pt x="3576" y="618"/>
                </a:cubicBezTo>
                <a:cubicBezTo>
                  <a:pt x="3693" y="618"/>
                  <a:pt x="3809" y="591"/>
                  <a:pt x="3918" y="536"/>
                </a:cubicBezTo>
                <a:cubicBezTo>
                  <a:pt x="4043" y="482"/>
                  <a:pt x="4159" y="411"/>
                  <a:pt x="4266" y="331"/>
                </a:cubicBezTo>
                <a:cubicBezTo>
                  <a:pt x="4373" y="257"/>
                  <a:pt x="4464" y="176"/>
                  <a:pt x="4547" y="87"/>
                </a:cubicBezTo>
                <a:lnTo>
                  <a:pt x="4547" y="87"/>
                </a:lnTo>
                <a:cubicBezTo>
                  <a:pt x="4560" y="174"/>
                  <a:pt x="4594" y="260"/>
                  <a:pt x="4641" y="340"/>
                </a:cubicBezTo>
                <a:cubicBezTo>
                  <a:pt x="4686" y="429"/>
                  <a:pt x="4766" y="509"/>
                  <a:pt x="4856" y="563"/>
                </a:cubicBezTo>
                <a:cubicBezTo>
                  <a:pt x="4945" y="616"/>
                  <a:pt x="5043" y="652"/>
                  <a:pt x="5141" y="661"/>
                </a:cubicBezTo>
                <a:cubicBezTo>
                  <a:pt x="5195" y="670"/>
                  <a:pt x="5246" y="674"/>
                  <a:pt x="5296" y="674"/>
                </a:cubicBezTo>
                <a:cubicBezTo>
                  <a:pt x="5338" y="674"/>
                  <a:pt x="5379" y="671"/>
                  <a:pt x="5419" y="665"/>
                </a:cubicBezTo>
                <a:lnTo>
                  <a:pt x="5419" y="665"/>
                </a:lnTo>
                <a:cubicBezTo>
                  <a:pt x="5352" y="873"/>
                  <a:pt x="5310" y="1097"/>
                  <a:pt x="5302" y="1321"/>
                </a:cubicBezTo>
                <a:cubicBezTo>
                  <a:pt x="5302" y="1437"/>
                  <a:pt x="5311" y="1553"/>
                  <a:pt x="5355" y="1669"/>
                </a:cubicBezTo>
                <a:cubicBezTo>
                  <a:pt x="5391" y="1785"/>
                  <a:pt x="5489" y="1875"/>
                  <a:pt x="5605" y="1901"/>
                </a:cubicBezTo>
                <a:cubicBezTo>
                  <a:pt x="5669" y="1916"/>
                  <a:pt x="5733" y="1923"/>
                  <a:pt x="5797" y="1923"/>
                </a:cubicBezTo>
                <a:cubicBezTo>
                  <a:pt x="5849" y="1923"/>
                  <a:pt x="5901" y="1918"/>
                  <a:pt x="5953" y="1910"/>
                </a:cubicBezTo>
                <a:cubicBezTo>
                  <a:pt x="6069" y="1893"/>
                  <a:pt x="6185" y="1866"/>
                  <a:pt x="6292" y="1830"/>
                </a:cubicBezTo>
                <a:cubicBezTo>
                  <a:pt x="6507" y="1761"/>
                  <a:pt x="6713" y="1676"/>
                  <a:pt x="6911" y="1575"/>
                </a:cubicBezTo>
                <a:lnTo>
                  <a:pt x="6911" y="1575"/>
                </a:lnTo>
                <a:cubicBezTo>
                  <a:pt x="6931" y="1746"/>
                  <a:pt x="6992" y="1916"/>
                  <a:pt x="7078" y="2062"/>
                </a:cubicBezTo>
                <a:cubicBezTo>
                  <a:pt x="7176" y="2223"/>
                  <a:pt x="7292" y="2357"/>
                  <a:pt x="7426" y="2482"/>
                </a:cubicBezTo>
                <a:cubicBezTo>
                  <a:pt x="7560" y="2607"/>
                  <a:pt x="7703" y="2714"/>
                  <a:pt x="7854" y="2821"/>
                </a:cubicBezTo>
                <a:cubicBezTo>
                  <a:pt x="7995" y="2912"/>
                  <a:pt x="8143" y="2995"/>
                  <a:pt x="8292" y="3071"/>
                </a:cubicBezTo>
                <a:lnTo>
                  <a:pt x="8292" y="3071"/>
                </a:lnTo>
                <a:lnTo>
                  <a:pt x="8113" y="3115"/>
                </a:lnTo>
                <a:cubicBezTo>
                  <a:pt x="8042" y="3142"/>
                  <a:pt x="7970" y="3169"/>
                  <a:pt x="7899" y="3196"/>
                </a:cubicBezTo>
                <a:cubicBezTo>
                  <a:pt x="7765" y="3258"/>
                  <a:pt x="7640" y="3347"/>
                  <a:pt x="7533" y="3445"/>
                </a:cubicBezTo>
                <a:cubicBezTo>
                  <a:pt x="7332" y="3664"/>
                  <a:pt x="7242" y="3968"/>
                  <a:pt x="7280" y="4257"/>
                </a:cubicBezTo>
                <a:lnTo>
                  <a:pt x="7280" y="4257"/>
                </a:lnTo>
                <a:cubicBezTo>
                  <a:pt x="7010" y="4128"/>
                  <a:pt x="6732" y="4033"/>
                  <a:pt x="6453" y="3981"/>
                </a:cubicBezTo>
                <a:cubicBezTo>
                  <a:pt x="6392" y="3967"/>
                  <a:pt x="6332" y="3960"/>
                  <a:pt x="6272" y="3960"/>
                </a:cubicBezTo>
                <a:cubicBezTo>
                  <a:pt x="6181" y="3960"/>
                  <a:pt x="6093" y="3976"/>
                  <a:pt x="6007" y="4008"/>
                </a:cubicBezTo>
                <a:cubicBezTo>
                  <a:pt x="6002" y="4010"/>
                  <a:pt x="5998" y="4012"/>
                  <a:pt x="5993" y="4015"/>
                </a:cubicBezTo>
                <a:lnTo>
                  <a:pt x="5993" y="4015"/>
                </a:lnTo>
                <a:cubicBezTo>
                  <a:pt x="6078" y="3984"/>
                  <a:pt x="6165" y="3968"/>
                  <a:pt x="6252" y="3968"/>
                </a:cubicBezTo>
                <a:cubicBezTo>
                  <a:pt x="6311" y="3968"/>
                  <a:pt x="6369" y="3976"/>
                  <a:pt x="6426" y="3990"/>
                </a:cubicBezTo>
                <a:cubicBezTo>
                  <a:pt x="6721" y="4043"/>
                  <a:pt x="7006" y="4142"/>
                  <a:pt x="7274" y="4275"/>
                </a:cubicBezTo>
                <a:lnTo>
                  <a:pt x="7292" y="4284"/>
                </a:lnTo>
                <a:lnTo>
                  <a:pt x="7292" y="4271"/>
                </a:lnTo>
                <a:lnTo>
                  <a:pt x="7292" y="4271"/>
                </a:lnTo>
                <a:lnTo>
                  <a:pt x="7301" y="4267"/>
                </a:lnTo>
                <a:cubicBezTo>
                  <a:pt x="7298" y="4265"/>
                  <a:pt x="7295" y="4264"/>
                  <a:pt x="7292" y="4262"/>
                </a:cubicBezTo>
                <a:lnTo>
                  <a:pt x="7292" y="4262"/>
                </a:lnTo>
                <a:cubicBezTo>
                  <a:pt x="7274" y="4112"/>
                  <a:pt x="7284" y="3971"/>
                  <a:pt x="7328" y="3829"/>
                </a:cubicBezTo>
                <a:cubicBezTo>
                  <a:pt x="7372" y="3695"/>
                  <a:pt x="7444" y="3561"/>
                  <a:pt x="7551" y="3454"/>
                </a:cubicBezTo>
                <a:cubicBezTo>
                  <a:pt x="7649" y="3356"/>
                  <a:pt x="7774" y="3267"/>
                  <a:pt x="7908" y="3213"/>
                </a:cubicBezTo>
                <a:cubicBezTo>
                  <a:pt x="7970" y="3178"/>
                  <a:pt x="8042" y="3160"/>
                  <a:pt x="8113" y="3133"/>
                </a:cubicBezTo>
                <a:lnTo>
                  <a:pt x="8315" y="3083"/>
                </a:lnTo>
                <a:lnTo>
                  <a:pt x="8315" y="3083"/>
                </a:lnTo>
                <a:cubicBezTo>
                  <a:pt x="8319" y="3085"/>
                  <a:pt x="8323" y="3086"/>
                  <a:pt x="8327" y="3088"/>
                </a:cubicBezTo>
                <a:lnTo>
                  <a:pt x="8327" y="3080"/>
                </a:lnTo>
                <a:lnTo>
                  <a:pt x="8363" y="3071"/>
                </a:lnTo>
                <a:lnTo>
                  <a:pt x="8327" y="3053"/>
                </a:lnTo>
                <a:cubicBezTo>
                  <a:pt x="8167" y="2972"/>
                  <a:pt x="8006" y="2883"/>
                  <a:pt x="7863" y="2785"/>
                </a:cubicBezTo>
                <a:cubicBezTo>
                  <a:pt x="7712" y="2687"/>
                  <a:pt x="7569" y="2580"/>
                  <a:pt x="7435" y="2455"/>
                </a:cubicBezTo>
                <a:cubicBezTo>
                  <a:pt x="7310" y="2330"/>
                  <a:pt x="7194" y="2196"/>
                  <a:pt x="7096" y="2044"/>
                </a:cubicBezTo>
                <a:cubicBezTo>
                  <a:pt x="7006" y="1893"/>
                  <a:pt x="6953" y="1723"/>
                  <a:pt x="6935" y="1544"/>
                </a:cubicBezTo>
                <a:lnTo>
                  <a:pt x="6935" y="1518"/>
                </a:lnTo>
                <a:lnTo>
                  <a:pt x="6908" y="1527"/>
                </a:lnTo>
                <a:cubicBezTo>
                  <a:pt x="6703" y="1634"/>
                  <a:pt x="6498" y="1714"/>
                  <a:pt x="6275" y="1785"/>
                </a:cubicBezTo>
                <a:cubicBezTo>
                  <a:pt x="6167" y="1821"/>
                  <a:pt x="6051" y="1848"/>
                  <a:pt x="5935" y="1866"/>
                </a:cubicBezTo>
                <a:cubicBezTo>
                  <a:pt x="5882" y="1879"/>
                  <a:pt x="5826" y="1886"/>
                  <a:pt x="5770" y="1886"/>
                </a:cubicBezTo>
                <a:cubicBezTo>
                  <a:pt x="5715" y="1886"/>
                  <a:pt x="5659" y="1879"/>
                  <a:pt x="5605" y="1866"/>
                </a:cubicBezTo>
                <a:cubicBezTo>
                  <a:pt x="5498" y="1839"/>
                  <a:pt x="5409" y="1759"/>
                  <a:pt x="5373" y="1652"/>
                </a:cubicBezTo>
                <a:cubicBezTo>
                  <a:pt x="5337" y="1544"/>
                  <a:pt x="5320" y="1428"/>
                  <a:pt x="5329" y="1321"/>
                </a:cubicBezTo>
                <a:cubicBezTo>
                  <a:pt x="5337" y="1089"/>
                  <a:pt x="5382" y="866"/>
                  <a:pt x="5453" y="652"/>
                </a:cubicBezTo>
                <a:lnTo>
                  <a:pt x="5462" y="616"/>
                </a:lnTo>
                <a:lnTo>
                  <a:pt x="5427" y="616"/>
                </a:lnTo>
                <a:cubicBezTo>
                  <a:pt x="5382" y="625"/>
                  <a:pt x="5333" y="630"/>
                  <a:pt x="5284" y="630"/>
                </a:cubicBezTo>
                <a:cubicBezTo>
                  <a:pt x="5235" y="630"/>
                  <a:pt x="5186" y="625"/>
                  <a:pt x="5141" y="616"/>
                </a:cubicBezTo>
                <a:cubicBezTo>
                  <a:pt x="5043" y="598"/>
                  <a:pt x="4945" y="563"/>
                  <a:pt x="4864" y="518"/>
                </a:cubicBezTo>
                <a:cubicBezTo>
                  <a:pt x="4775" y="473"/>
                  <a:pt x="4713" y="402"/>
                  <a:pt x="4659" y="313"/>
                </a:cubicBezTo>
                <a:cubicBezTo>
                  <a:pt x="4615" y="232"/>
                  <a:pt x="4579" y="134"/>
                  <a:pt x="4570" y="36"/>
                </a:cubicBezTo>
                <a:lnTo>
                  <a:pt x="456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6" name="Google Shape;2706;p24"/>
          <p:cNvSpPr/>
          <p:nvPr/>
        </p:nvSpPr>
        <p:spPr>
          <a:xfrm>
            <a:off x="2788363" y="1070418"/>
            <a:ext cx="589301" cy="565700"/>
          </a:xfrm>
          <a:custGeom>
            <a:avLst/>
            <a:gdLst/>
            <a:ahLst/>
            <a:cxnLst/>
            <a:rect l="l" t="t" r="r" b="b"/>
            <a:pathLst>
              <a:path w="5693" h="5465" extrusionOk="0">
                <a:moveTo>
                  <a:pt x="3233" y="1"/>
                </a:moveTo>
                <a:cubicBezTo>
                  <a:pt x="3233" y="1"/>
                  <a:pt x="2483" y="956"/>
                  <a:pt x="2144" y="1420"/>
                </a:cubicBezTo>
                <a:lnTo>
                  <a:pt x="2055" y="1545"/>
                </a:lnTo>
                <a:lnTo>
                  <a:pt x="1992" y="1456"/>
                </a:lnTo>
                <a:cubicBezTo>
                  <a:pt x="1644" y="1000"/>
                  <a:pt x="1225" y="536"/>
                  <a:pt x="698" y="295"/>
                </a:cubicBezTo>
                <a:cubicBezTo>
                  <a:pt x="572" y="232"/>
                  <a:pt x="407" y="175"/>
                  <a:pt x="251" y="175"/>
                </a:cubicBezTo>
                <a:cubicBezTo>
                  <a:pt x="208" y="175"/>
                  <a:pt x="167" y="179"/>
                  <a:pt x="127" y="188"/>
                </a:cubicBezTo>
                <a:lnTo>
                  <a:pt x="118" y="188"/>
                </a:lnTo>
                <a:cubicBezTo>
                  <a:pt x="82" y="197"/>
                  <a:pt x="55" y="224"/>
                  <a:pt x="38" y="260"/>
                </a:cubicBezTo>
                <a:cubicBezTo>
                  <a:pt x="38" y="275"/>
                  <a:pt x="31" y="317"/>
                  <a:pt x="52" y="317"/>
                </a:cubicBezTo>
                <a:cubicBezTo>
                  <a:pt x="55" y="317"/>
                  <a:pt x="59" y="316"/>
                  <a:pt x="64" y="313"/>
                </a:cubicBezTo>
                <a:cubicBezTo>
                  <a:pt x="101" y="309"/>
                  <a:pt x="138" y="307"/>
                  <a:pt x="175" y="307"/>
                </a:cubicBezTo>
                <a:cubicBezTo>
                  <a:pt x="289" y="307"/>
                  <a:pt x="403" y="328"/>
                  <a:pt x="511" y="376"/>
                </a:cubicBezTo>
                <a:cubicBezTo>
                  <a:pt x="1010" y="554"/>
                  <a:pt x="1412" y="974"/>
                  <a:pt x="1733" y="1384"/>
                </a:cubicBezTo>
                <a:cubicBezTo>
                  <a:pt x="1805" y="1456"/>
                  <a:pt x="1867" y="1545"/>
                  <a:pt x="1930" y="1625"/>
                </a:cubicBezTo>
                <a:lnTo>
                  <a:pt x="252" y="2205"/>
                </a:lnTo>
                <a:lnTo>
                  <a:pt x="2" y="2286"/>
                </a:lnTo>
                <a:cubicBezTo>
                  <a:pt x="1" y="2286"/>
                  <a:pt x="1" y="2286"/>
                  <a:pt x="2" y="2286"/>
                </a:cubicBezTo>
                <a:cubicBezTo>
                  <a:pt x="26" y="2286"/>
                  <a:pt x="1097" y="1978"/>
                  <a:pt x="1662" y="1813"/>
                </a:cubicBezTo>
                <a:cubicBezTo>
                  <a:pt x="1760" y="1786"/>
                  <a:pt x="1885" y="1759"/>
                  <a:pt x="1974" y="1723"/>
                </a:cubicBezTo>
                <a:lnTo>
                  <a:pt x="1974" y="1723"/>
                </a:lnTo>
                <a:cubicBezTo>
                  <a:pt x="1921" y="2143"/>
                  <a:pt x="1867" y="2553"/>
                  <a:pt x="1814" y="2973"/>
                </a:cubicBezTo>
                <a:cubicBezTo>
                  <a:pt x="1730" y="3621"/>
                  <a:pt x="1622" y="5307"/>
                  <a:pt x="1610" y="5454"/>
                </a:cubicBezTo>
                <a:lnTo>
                  <a:pt x="1610" y="5454"/>
                </a:lnTo>
                <a:lnTo>
                  <a:pt x="1769" y="4160"/>
                </a:lnTo>
                <a:cubicBezTo>
                  <a:pt x="1858" y="3473"/>
                  <a:pt x="1948" y="2777"/>
                  <a:pt x="2037" y="2089"/>
                </a:cubicBezTo>
                <a:cubicBezTo>
                  <a:pt x="2046" y="2000"/>
                  <a:pt x="2055" y="1902"/>
                  <a:pt x="2073" y="1813"/>
                </a:cubicBezTo>
                <a:lnTo>
                  <a:pt x="2358" y="2196"/>
                </a:lnTo>
                <a:lnTo>
                  <a:pt x="2983" y="3018"/>
                </a:lnTo>
                <a:lnTo>
                  <a:pt x="4116" y="4535"/>
                </a:lnTo>
                <a:lnTo>
                  <a:pt x="4500" y="5052"/>
                </a:lnTo>
                <a:lnTo>
                  <a:pt x="4625" y="5222"/>
                </a:lnTo>
                <a:cubicBezTo>
                  <a:pt x="4643" y="5258"/>
                  <a:pt x="4661" y="5284"/>
                  <a:pt x="4688" y="5311"/>
                </a:cubicBezTo>
                <a:cubicBezTo>
                  <a:pt x="4688" y="5311"/>
                  <a:pt x="4696" y="5320"/>
                  <a:pt x="4696" y="5320"/>
                </a:cubicBezTo>
                <a:cubicBezTo>
                  <a:pt x="4697" y="5321"/>
                  <a:pt x="4697" y="5321"/>
                  <a:pt x="4697" y="5321"/>
                </a:cubicBezTo>
                <a:cubicBezTo>
                  <a:pt x="4701" y="5321"/>
                  <a:pt x="3577" y="3566"/>
                  <a:pt x="3215" y="3080"/>
                </a:cubicBezTo>
                <a:cubicBezTo>
                  <a:pt x="2876" y="2634"/>
                  <a:pt x="2528" y="2179"/>
                  <a:pt x="2189" y="1732"/>
                </a:cubicBezTo>
                <a:lnTo>
                  <a:pt x="2189" y="1732"/>
                </a:lnTo>
                <a:cubicBezTo>
                  <a:pt x="2537" y="1795"/>
                  <a:pt x="2894" y="1875"/>
                  <a:pt x="3242" y="1938"/>
                </a:cubicBezTo>
                <a:lnTo>
                  <a:pt x="5214" y="2295"/>
                </a:lnTo>
                <a:lnTo>
                  <a:pt x="5660" y="2375"/>
                </a:lnTo>
                <a:cubicBezTo>
                  <a:pt x="5662" y="2375"/>
                  <a:pt x="5663" y="2375"/>
                  <a:pt x="5663" y="2375"/>
                </a:cubicBezTo>
                <a:cubicBezTo>
                  <a:pt x="5692" y="2375"/>
                  <a:pt x="4928" y="2158"/>
                  <a:pt x="4473" y="2045"/>
                </a:cubicBezTo>
                <a:cubicBezTo>
                  <a:pt x="3840" y="1893"/>
                  <a:pt x="3188" y="1777"/>
                  <a:pt x="2528" y="1661"/>
                </a:cubicBezTo>
                <a:lnTo>
                  <a:pt x="2135" y="1590"/>
                </a:lnTo>
                <a:lnTo>
                  <a:pt x="2706" y="795"/>
                </a:lnTo>
                <a:cubicBezTo>
                  <a:pt x="2876" y="563"/>
                  <a:pt x="3233" y="1"/>
                  <a:pt x="3233" y="1"/>
                </a:cubicBezTo>
                <a:close/>
                <a:moveTo>
                  <a:pt x="1610" y="5454"/>
                </a:moveTo>
                <a:lnTo>
                  <a:pt x="1608" y="5463"/>
                </a:lnTo>
                <a:cubicBezTo>
                  <a:pt x="1608" y="5464"/>
                  <a:pt x="1608" y="5464"/>
                  <a:pt x="1609" y="5464"/>
                </a:cubicBezTo>
                <a:cubicBezTo>
                  <a:pt x="1609" y="5464"/>
                  <a:pt x="1609" y="5461"/>
                  <a:pt x="1610" y="545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7" name="Google Shape;2707;p24"/>
          <p:cNvSpPr/>
          <p:nvPr/>
        </p:nvSpPr>
        <p:spPr>
          <a:xfrm>
            <a:off x="3646364" y="1243428"/>
            <a:ext cx="111069" cy="93059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8" name="Google Shape;2708;p24"/>
          <p:cNvSpPr/>
          <p:nvPr/>
        </p:nvSpPr>
        <p:spPr>
          <a:xfrm>
            <a:off x="3646365" y="1241668"/>
            <a:ext cx="101753" cy="95749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9" name="Google Shape;2709;p24"/>
          <p:cNvSpPr/>
          <p:nvPr/>
        </p:nvSpPr>
        <p:spPr>
          <a:xfrm>
            <a:off x="3687977" y="1288043"/>
            <a:ext cx="42648" cy="34988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0" name="Google Shape;2710;p24"/>
          <p:cNvSpPr/>
          <p:nvPr/>
        </p:nvSpPr>
        <p:spPr>
          <a:xfrm>
            <a:off x="3833103" y="1241358"/>
            <a:ext cx="98959" cy="98959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1" name="Google Shape;2711;p24"/>
          <p:cNvSpPr/>
          <p:nvPr/>
        </p:nvSpPr>
        <p:spPr>
          <a:xfrm>
            <a:off x="3825340" y="1240220"/>
            <a:ext cx="115003" cy="101753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2" name="Google Shape;2712;p24"/>
          <p:cNvSpPr/>
          <p:nvPr/>
        </p:nvSpPr>
        <p:spPr>
          <a:xfrm>
            <a:off x="3873680" y="1294875"/>
            <a:ext cx="39232" cy="32813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3" name="Google Shape;2713;p24"/>
          <p:cNvSpPr/>
          <p:nvPr/>
        </p:nvSpPr>
        <p:spPr>
          <a:xfrm>
            <a:off x="3701848" y="935578"/>
            <a:ext cx="292115" cy="327103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4" name="Google Shape;2714;p24"/>
          <p:cNvSpPr/>
          <p:nvPr/>
        </p:nvSpPr>
        <p:spPr>
          <a:xfrm>
            <a:off x="3782278" y="1065798"/>
            <a:ext cx="82293" cy="203404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5" name="Google Shape;2715;p24"/>
          <p:cNvSpPr/>
          <p:nvPr/>
        </p:nvSpPr>
        <p:spPr>
          <a:xfrm>
            <a:off x="4320859" y="937958"/>
            <a:ext cx="473988" cy="338903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6" name="Google Shape;2716;p24"/>
          <p:cNvSpPr/>
          <p:nvPr/>
        </p:nvSpPr>
        <p:spPr>
          <a:xfrm>
            <a:off x="4281627" y="982780"/>
            <a:ext cx="479784" cy="24222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7" name="Google Shape;2717;p24"/>
          <p:cNvSpPr/>
          <p:nvPr/>
        </p:nvSpPr>
        <p:spPr>
          <a:xfrm>
            <a:off x="4399426" y="1030707"/>
            <a:ext cx="387140" cy="282799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8" name="Google Shape;2718;p24"/>
          <p:cNvSpPr/>
          <p:nvPr/>
        </p:nvSpPr>
        <p:spPr>
          <a:xfrm>
            <a:off x="4350464" y="936924"/>
            <a:ext cx="448109" cy="341697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9" name="Google Shape;2719;p24"/>
          <p:cNvSpPr/>
          <p:nvPr/>
        </p:nvSpPr>
        <p:spPr>
          <a:xfrm>
            <a:off x="4206165" y="1299532"/>
            <a:ext cx="174835" cy="287560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0" name="Google Shape;2720;p24"/>
          <p:cNvSpPr/>
          <p:nvPr/>
        </p:nvSpPr>
        <p:spPr>
          <a:xfrm>
            <a:off x="4317133" y="1294358"/>
            <a:ext cx="307745" cy="128045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1" name="Google Shape;2721;p24"/>
          <p:cNvSpPr/>
          <p:nvPr/>
        </p:nvSpPr>
        <p:spPr>
          <a:xfrm>
            <a:off x="4357917" y="1379963"/>
            <a:ext cx="198643" cy="271723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2" name="Google Shape;2722;p24"/>
          <p:cNvSpPr/>
          <p:nvPr/>
        </p:nvSpPr>
        <p:spPr>
          <a:xfrm>
            <a:off x="4129152" y="1173867"/>
            <a:ext cx="175144" cy="287560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3" name="Google Shape;2723;p24"/>
          <p:cNvSpPr/>
          <p:nvPr/>
        </p:nvSpPr>
        <p:spPr>
          <a:xfrm>
            <a:off x="4239601" y="1168069"/>
            <a:ext cx="308056" cy="128667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4" name="Google Shape;2724;p24"/>
          <p:cNvSpPr/>
          <p:nvPr/>
        </p:nvSpPr>
        <p:spPr>
          <a:xfrm>
            <a:off x="4061247" y="1047372"/>
            <a:ext cx="172867" cy="289837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5" name="Google Shape;2725;p24"/>
          <p:cNvSpPr/>
          <p:nvPr/>
        </p:nvSpPr>
        <p:spPr>
          <a:xfrm>
            <a:off x="4137020" y="1037021"/>
            <a:ext cx="305881" cy="107240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6" name="Google Shape;2726;p24"/>
          <p:cNvSpPr/>
          <p:nvPr/>
        </p:nvSpPr>
        <p:spPr>
          <a:xfrm>
            <a:off x="3985580" y="933714"/>
            <a:ext cx="168209" cy="287249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7" name="Google Shape;2727;p24"/>
          <p:cNvSpPr/>
          <p:nvPr/>
        </p:nvSpPr>
        <p:spPr>
          <a:xfrm>
            <a:off x="4027088" y="911769"/>
            <a:ext cx="301120" cy="93680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8" name="Google Shape;2728;p24"/>
          <p:cNvSpPr/>
          <p:nvPr/>
        </p:nvSpPr>
        <p:spPr>
          <a:xfrm>
            <a:off x="4091784" y="1164653"/>
            <a:ext cx="102581" cy="180320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9" name="Google Shape;2729;p24"/>
          <p:cNvSpPr/>
          <p:nvPr/>
        </p:nvSpPr>
        <p:spPr>
          <a:xfrm>
            <a:off x="4135157" y="1157304"/>
            <a:ext cx="420471" cy="500797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0" name="Google Shape;2730;p24"/>
          <p:cNvSpPr/>
          <p:nvPr/>
        </p:nvSpPr>
        <p:spPr>
          <a:xfrm>
            <a:off x="4050171" y="1193328"/>
            <a:ext cx="44407" cy="28777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1" name="Google Shape;2731;p24"/>
          <p:cNvSpPr/>
          <p:nvPr/>
        </p:nvSpPr>
        <p:spPr>
          <a:xfrm>
            <a:off x="4362471" y="1377064"/>
            <a:ext cx="136741" cy="274621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2" name="Google Shape;2732;p24"/>
          <p:cNvSpPr/>
          <p:nvPr/>
        </p:nvSpPr>
        <p:spPr>
          <a:xfrm>
            <a:off x="4251609" y="1297980"/>
            <a:ext cx="91505" cy="289216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3" name="Google Shape;2733;p24"/>
          <p:cNvSpPr/>
          <p:nvPr/>
        </p:nvSpPr>
        <p:spPr>
          <a:xfrm>
            <a:off x="4317133" y="1293322"/>
            <a:ext cx="276380" cy="131359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4" name="Google Shape;2734;p24"/>
          <p:cNvSpPr/>
          <p:nvPr/>
        </p:nvSpPr>
        <p:spPr>
          <a:xfrm>
            <a:off x="4172109" y="1173867"/>
            <a:ext cx="95232" cy="290355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5" name="Google Shape;2735;p24"/>
          <p:cNvSpPr/>
          <p:nvPr/>
        </p:nvSpPr>
        <p:spPr>
          <a:xfrm>
            <a:off x="4239602" y="1167449"/>
            <a:ext cx="276277" cy="131255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6" name="Google Shape;2736;p24"/>
          <p:cNvSpPr/>
          <p:nvPr/>
        </p:nvSpPr>
        <p:spPr>
          <a:xfrm>
            <a:off x="4094475" y="1047372"/>
            <a:ext cx="92541" cy="292011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7" name="Google Shape;2737;p24"/>
          <p:cNvSpPr/>
          <p:nvPr/>
        </p:nvSpPr>
        <p:spPr>
          <a:xfrm>
            <a:off x="4137019" y="1035158"/>
            <a:ext cx="284661" cy="111897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8" name="Google Shape;2738;p24"/>
          <p:cNvSpPr/>
          <p:nvPr/>
        </p:nvSpPr>
        <p:spPr>
          <a:xfrm>
            <a:off x="4004936" y="933713"/>
            <a:ext cx="97096" cy="290459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39" name="Google Shape;2739;p24"/>
          <p:cNvSpPr/>
          <p:nvPr/>
        </p:nvSpPr>
        <p:spPr>
          <a:xfrm>
            <a:off x="4024292" y="909595"/>
            <a:ext cx="291080" cy="96060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0" name="Google Shape;2740;p24"/>
          <p:cNvSpPr/>
          <p:nvPr/>
        </p:nvSpPr>
        <p:spPr>
          <a:xfrm>
            <a:off x="3956906" y="868605"/>
            <a:ext cx="507629" cy="610521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1" name="Google Shape;2741;p24"/>
          <p:cNvSpPr/>
          <p:nvPr/>
        </p:nvSpPr>
        <p:spPr>
          <a:xfrm>
            <a:off x="4790634" y="1293331"/>
            <a:ext cx="630085" cy="681843"/>
          </a:xfrm>
          <a:custGeom>
            <a:avLst/>
            <a:gdLst/>
            <a:ahLst/>
            <a:cxnLst/>
            <a:rect l="l" t="t" r="r" b="b"/>
            <a:pathLst>
              <a:path w="6087" h="6587" extrusionOk="0">
                <a:moveTo>
                  <a:pt x="3972" y="0"/>
                </a:moveTo>
                <a:cubicBezTo>
                  <a:pt x="3972" y="0"/>
                  <a:pt x="3749" y="537"/>
                  <a:pt x="3402" y="537"/>
                </a:cubicBezTo>
                <a:cubicBezTo>
                  <a:pt x="3304" y="537"/>
                  <a:pt x="3195" y="494"/>
                  <a:pt x="3079" y="384"/>
                </a:cubicBezTo>
                <a:lnTo>
                  <a:pt x="3079" y="384"/>
                </a:lnTo>
                <a:cubicBezTo>
                  <a:pt x="3079" y="384"/>
                  <a:pt x="3177" y="1009"/>
                  <a:pt x="2820" y="1294"/>
                </a:cubicBezTo>
                <a:cubicBezTo>
                  <a:pt x="2764" y="1339"/>
                  <a:pt x="2701" y="1359"/>
                  <a:pt x="2635" y="1359"/>
                </a:cubicBezTo>
                <a:cubicBezTo>
                  <a:pt x="2280" y="1359"/>
                  <a:pt x="1823" y="806"/>
                  <a:pt x="1740" y="679"/>
                </a:cubicBezTo>
                <a:cubicBezTo>
                  <a:pt x="1740" y="679"/>
                  <a:pt x="1456" y="1447"/>
                  <a:pt x="334" y="1447"/>
                </a:cubicBezTo>
                <a:cubicBezTo>
                  <a:pt x="315" y="1447"/>
                  <a:pt x="296" y="1447"/>
                  <a:pt x="277" y="1446"/>
                </a:cubicBezTo>
                <a:lnTo>
                  <a:pt x="277" y="1446"/>
                </a:lnTo>
                <a:cubicBezTo>
                  <a:pt x="277" y="1446"/>
                  <a:pt x="1205" y="1901"/>
                  <a:pt x="741" y="2642"/>
                </a:cubicBezTo>
                <a:cubicBezTo>
                  <a:pt x="741" y="2642"/>
                  <a:pt x="904" y="2589"/>
                  <a:pt x="1103" y="2589"/>
                </a:cubicBezTo>
                <a:cubicBezTo>
                  <a:pt x="1303" y="2589"/>
                  <a:pt x="1540" y="2642"/>
                  <a:pt x="1687" y="2856"/>
                </a:cubicBezTo>
                <a:cubicBezTo>
                  <a:pt x="1939" y="3216"/>
                  <a:pt x="1556" y="3595"/>
                  <a:pt x="846" y="3595"/>
                </a:cubicBezTo>
                <a:cubicBezTo>
                  <a:pt x="727" y="3595"/>
                  <a:pt x="599" y="3584"/>
                  <a:pt x="464" y="3561"/>
                </a:cubicBezTo>
                <a:lnTo>
                  <a:pt x="464" y="3561"/>
                </a:lnTo>
                <a:cubicBezTo>
                  <a:pt x="464" y="3561"/>
                  <a:pt x="973" y="4507"/>
                  <a:pt x="0" y="5025"/>
                </a:cubicBezTo>
                <a:cubicBezTo>
                  <a:pt x="0" y="5025"/>
                  <a:pt x="265" y="4906"/>
                  <a:pt x="588" y="4906"/>
                </a:cubicBezTo>
                <a:cubicBezTo>
                  <a:pt x="920" y="4906"/>
                  <a:pt x="1313" y="5032"/>
                  <a:pt x="1544" y="5543"/>
                </a:cubicBezTo>
                <a:cubicBezTo>
                  <a:pt x="1544" y="5543"/>
                  <a:pt x="2035" y="4503"/>
                  <a:pt x="2550" y="4503"/>
                </a:cubicBezTo>
                <a:cubicBezTo>
                  <a:pt x="2569" y="4503"/>
                  <a:pt x="2588" y="4505"/>
                  <a:pt x="2606" y="4507"/>
                </a:cubicBezTo>
                <a:cubicBezTo>
                  <a:pt x="3142" y="4588"/>
                  <a:pt x="2481" y="5659"/>
                  <a:pt x="2481" y="5659"/>
                </a:cubicBezTo>
                <a:cubicBezTo>
                  <a:pt x="2481" y="5659"/>
                  <a:pt x="2496" y="5657"/>
                  <a:pt x="2522" y="5657"/>
                </a:cubicBezTo>
                <a:cubicBezTo>
                  <a:pt x="2684" y="5657"/>
                  <a:pt x="3280" y="5717"/>
                  <a:pt x="3365" y="6587"/>
                </a:cubicBezTo>
                <a:cubicBezTo>
                  <a:pt x="3365" y="6587"/>
                  <a:pt x="3935" y="5578"/>
                  <a:pt x="4675" y="5578"/>
                </a:cubicBezTo>
                <a:cubicBezTo>
                  <a:pt x="4682" y="5578"/>
                  <a:pt x="4688" y="5578"/>
                  <a:pt x="4695" y="5578"/>
                </a:cubicBezTo>
                <a:cubicBezTo>
                  <a:pt x="4695" y="5578"/>
                  <a:pt x="4338" y="4677"/>
                  <a:pt x="4579" y="4409"/>
                </a:cubicBezTo>
                <a:cubicBezTo>
                  <a:pt x="4648" y="4332"/>
                  <a:pt x="4757" y="4305"/>
                  <a:pt x="4877" y="4305"/>
                </a:cubicBezTo>
                <a:cubicBezTo>
                  <a:pt x="5172" y="4305"/>
                  <a:pt x="5534" y="4472"/>
                  <a:pt x="5534" y="4472"/>
                </a:cubicBezTo>
                <a:cubicBezTo>
                  <a:pt x="5534" y="4472"/>
                  <a:pt x="5498" y="3829"/>
                  <a:pt x="6087" y="3802"/>
                </a:cubicBezTo>
                <a:cubicBezTo>
                  <a:pt x="6087" y="3802"/>
                  <a:pt x="5418" y="3053"/>
                  <a:pt x="5882" y="2660"/>
                </a:cubicBezTo>
                <a:lnTo>
                  <a:pt x="5882" y="2660"/>
                </a:lnTo>
                <a:cubicBezTo>
                  <a:pt x="5882" y="2660"/>
                  <a:pt x="5637" y="2722"/>
                  <a:pt x="5309" y="2722"/>
                </a:cubicBezTo>
                <a:cubicBezTo>
                  <a:pt x="5013" y="2722"/>
                  <a:pt x="4650" y="2672"/>
                  <a:pt x="4338" y="2481"/>
                </a:cubicBezTo>
                <a:cubicBezTo>
                  <a:pt x="4338" y="2481"/>
                  <a:pt x="4213" y="1518"/>
                  <a:pt x="4748" y="857"/>
                </a:cubicBezTo>
                <a:cubicBezTo>
                  <a:pt x="4748" y="857"/>
                  <a:pt x="3990" y="750"/>
                  <a:pt x="3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2" name="Google Shape;2742;p24"/>
          <p:cNvSpPr/>
          <p:nvPr/>
        </p:nvSpPr>
        <p:spPr>
          <a:xfrm>
            <a:off x="4790634" y="1389392"/>
            <a:ext cx="374201" cy="477715"/>
          </a:xfrm>
          <a:custGeom>
            <a:avLst/>
            <a:gdLst/>
            <a:ahLst/>
            <a:cxnLst/>
            <a:rect l="l" t="t" r="r" b="b"/>
            <a:pathLst>
              <a:path w="3615" h="4615" extrusionOk="0">
                <a:moveTo>
                  <a:pt x="1589" y="0"/>
                </a:moveTo>
                <a:cubicBezTo>
                  <a:pt x="1401" y="233"/>
                  <a:pt x="1009" y="536"/>
                  <a:pt x="277" y="518"/>
                </a:cubicBezTo>
                <a:cubicBezTo>
                  <a:pt x="277" y="518"/>
                  <a:pt x="1196" y="973"/>
                  <a:pt x="732" y="1705"/>
                </a:cubicBezTo>
                <a:cubicBezTo>
                  <a:pt x="732" y="1705"/>
                  <a:pt x="1392" y="1500"/>
                  <a:pt x="1687" y="1928"/>
                </a:cubicBezTo>
                <a:cubicBezTo>
                  <a:pt x="1981" y="2348"/>
                  <a:pt x="1410" y="2794"/>
                  <a:pt x="455" y="2633"/>
                </a:cubicBezTo>
                <a:cubicBezTo>
                  <a:pt x="455" y="2633"/>
                  <a:pt x="973" y="3579"/>
                  <a:pt x="0" y="4097"/>
                </a:cubicBezTo>
                <a:cubicBezTo>
                  <a:pt x="0" y="4097"/>
                  <a:pt x="1080" y="3606"/>
                  <a:pt x="1535" y="4615"/>
                </a:cubicBezTo>
                <a:cubicBezTo>
                  <a:pt x="1535" y="4615"/>
                  <a:pt x="2071" y="3499"/>
                  <a:pt x="2606" y="3579"/>
                </a:cubicBezTo>
                <a:cubicBezTo>
                  <a:pt x="2687" y="3579"/>
                  <a:pt x="2749" y="3633"/>
                  <a:pt x="2785" y="3704"/>
                </a:cubicBezTo>
                <a:cubicBezTo>
                  <a:pt x="3615" y="2357"/>
                  <a:pt x="3044" y="598"/>
                  <a:pt x="1589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3" name="Google Shape;2743;p24"/>
          <p:cNvSpPr/>
          <p:nvPr/>
        </p:nvSpPr>
        <p:spPr>
          <a:xfrm>
            <a:off x="4788770" y="1282255"/>
            <a:ext cx="635676" cy="696645"/>
          </a:xfrm>
          <a:custGeom>
            <a:avLst/>
            <a:gdLst/>
            <a:ahLst/>
            <a:cxnLst/>
            <a:rect l="l" t="t" r="r" b="b"/>
            <a:pathLst>
              <a:path w="6141" h="6730" extrusionOk="0">
                <a:moveTo>
                  <a:pt x="1551" y="2823"/>
                </a:moveTo>
                <a:cubicBezTo>
                  <a:pt x="1581" y="2844"/>
                  <a:pt x="1609" y="2867"/>
                  <a:pt x="1634" y="2893"/>
                </a:cubicBezTo>
                <a:lnTo>
                  <a:pt x="1634" y="2893"/>
                </a:lnTo>
                <a:cubicBezTo>
                  <a:pt x="1609" y="2867"/>
                  <a:pt x="1581" y="2843"/>
                  <a:pt x="1551" y="2823"/>
                </a:cubicBezTo>
                <a:close/>
                <a:moveTo>
                  <a:pt x="599" y="5016"/>
                </a:moveTo>
                <a:cubicBezTo>
                  <a:pt x="551" y="5016"/>
                  <a:pt x="503" y="5019"/>
                  <a:pt x="455" y="5025"/>
                </a:cubicBezTo>
                <a:cubicBezTo>
                  <a:pt x="359" y="5036"/>
                  <a:pt x="266" y="5055"/>
                  <a:pt x="175" y="5083"/>
                </a:cubicBezTo>
                <a:lnTo>
                  <a:pt x="175" y="5083"/>
                </a:lnTo>
                <a:cubicBezTo>
                  <a:pt x="264" y="5058"/>
                  <a:pt x="355" y="5039"/>
                  <a:pt x="446" y="5034"/>
                </a:cubicBezTo>
                <a:cubicBezTo>
                  <a:pt x="497" y="5028"/>
                  <a:pt x="548" y="5025"/>
                  <a:pt x="598" y="5025"/>
                </a:cubicBezTo>
                <a:cubicBezTo>
                  <a:pt x="699" y="5025"/>
                  <a:pt x="801" y="5037"/>
                  <a:pt x="902" y="5061"/>
                </a:cubicBezTo>
                <a:cubicBezTo>
                  <a:pt x="804" y="5030"/>
                  <a:pt x="702" y="5016"/>
                  <a:pt x="599" y="5016"/>
                </a:cubicBezTo>
                <a:close/>
                <a:moveTo>
                  <a:pt x="1634" y="2893"/>
                </a:moveTo>
                <a:lnTo>
                  <a:pt x="1634" y="2893"/>
                </a:lnTo>
                <a:cubicBezTo>
                  <a:pt x="1661" y="2919"/>
                  <a:pt x="1684" y="2949"/>
                  <a:pt x="1705" y="2981"/>
                </a:cubicBezTo>
                <a:cubicBezTo>
                  <a:pt x="1776" y="3070"/>
                  <a:pt x="1794" y="3195"/>
                  <a:pt x="1750" y="3302"/>
                </a:cubicBezTo>
                <a:cubicBezTo>
                  <a:pt x="1696" y="3410"/>
                  <a:pt x="1616" y="3490"/>
                  <a:pt x="1517" y="3543"/>
                </a:cubicBezTo>
                <a:cubicBezTo>
                  <a:pt x="1410" y="3597"/>
                  <a:pt x="1303" y="3633"/>
                  <a:pt x="1187" y="3651"/>
                </a:cubicBezTo>
                <a:cubicBezTo>
                  <a:pt x="1071" y="3673"/>
                  <a:pt x="955" y="3684"/>
                  <a:pt x="839" y="3684"/>
                </a:cubicBezTo>
                <a:cubicBezTo>
                  <a:pt x="723" y="3684"/>
                  <a:pt x="607" y="3673"/>
                  <a:pt x="491" y="3651"/>
                </a:cubicBezTo>
                <a:lnTo>
                  <a:pt x="464" y="3651"/>
                </a:lnTo>
                <a:lnTo>
                  <a:pt x="473" y="3677"/>
                </a:lnTo>
                <a:cubicBezTo>
                  <a:pt x="474" y="3679"/>
                  <a:pt x="475" y="3681"/>
                  <a:pt x="476" y="3683"/>
                </a:cubicBezTo>
                <a:lnTo>
                  <a:pt x="476" y="3683"/>
                </a:lnTo>
                <a:lnTo>
                  <a:pt x="464" y="3695"/>
                </a:lnTo>
                <a:cubicBezTo>
                  <a:pt x="471" y="3696"/>
                  <a:pt x="477" y="3698"/>
                  <a:pt x="484" y="3699"/>
                </a:cubicBezTo>
                <a:lnTo>
                  <a:pt x="484" y="3699"/>
                </a:lnTo>
                <a:cubicBezTo>
                  <a:pt x="541" y="3818"/>
                  <a:pt x="581" y="3953"/>
                  <a:pt x="598" y="4079"/>
                </a:cubicBezTo>
                <a:cubicBezTo>
                  <a:pt x="616" y="4222"/>
                  <a:pt x="607" y="4365"/>
                  <a:pt x="571" y="4507"/>
                </a:cubicBezTo>
                <a:cubicBezTo>
                  <a:pt x="527" y="4641"/>
                  <a:pt x="455" y="4766"/>
                  <a:pt x="357" y="4873"/>
                </a:cubicBezTo>
                <a:cubicBezTo>
                  <a:pt x="313" y="4927"/>
                  <a:pt x="259" y="4971"/>
                  <a:pt x="197" y="5016"/>
                </a:cubicBezTo>
                <a:cubicBezTo>
                  <a:pt x="143" y="5052"/>
                  <a:pt x="81" y="5087"/>
                  <a:pt x="18" y="5123"/>
                </a:cubicBezTo>
                <a:lnTo>
                  <a:pt x="18" y="5134"/>
                </a:lnTo>
                <a:lnTo>
                  <a:pt x="18" y="5134"/>
                </a:lnTo>
                <a:cubicBezTo>
                  <a:pt x="12" y="5137"/>
                  <a:pt x="6" y="5139"/>
                  <a:pt x="0" y="5141"/>
                </a:cubicBezTo>
                <a:lnTo>
                  <a:pt x="9" y="5150"/>
                </a:lnTo>
                <a:cubicBezTo>
                  <a:pt x="23" y="5142"/>
                  <a:pt x="37" y="5135"/>
                  <a:pt x="50" y="5127"/>
                </a:cubicBezTo>
                <a:lnTo>
                  <a:pt x="50" y="5127"/>
                </a:lnTo>
                <a:cubicBezTo>
                  <a:pt x="92" y="5110"/>
                  <a:pt x="133" y="5096"/>
                  <a:pt x="175" y="5083"/>
                </a:cubicBezTo>
                <a:lnTo>
                  <a:pt x="175" y="5083"/>
                </a:lnTo>
                <a:cubicBezTo>
                  <a:pt x="141" y="5092"/>
                  <a:pt x="108" y="5103"/>
                  <a:pt x="75" y="5114"/>
                </a:cubicBezTo>
                <a:lnTo>
                  <a:pt x="75" y="5114"/>
                </a:lnTo>
                <a:cubicBezTo>
                  <a:pt x="115" y="5093"/>
                  <a:pt x="153" y="5072"/>
                  <a:pt x="188" y="5043"/>
                </a:cubicBezTo>
                <a:cubicBezTo>
                  <a:pt x="250" y="4998"/>
                  <a:pt x="304" y="4954"/>
                  <a:pt x="357" y="4900"/>
                </a:cubicBezTo>
                <a:cubicBezTo>
                  <a:pt x="455" y="4793"/>
                  <a:pt x="527" y="4668"/>
                  <a:pt x="571" y="4525"/>
                </a:cubicBezTo>
                <a:cubicBezTo>
                  <a:pt x="616" y="4382"/>
                  <a:pt x="625" y="4240"/>
                  <a:pt x="607" y="4097"/>
                </a:cubicBezTo>
                <a:cubicBezTo>
                  <a:pt x="582" y="3962"/>
                  <a:pt x="549" y="3828"/>
                  <a:pt x="493" y="3700"/>
                </a:cubicBezTo>
                <a:lnTo>
                  <a:pt x="493" y="3700"/>
                </a:lnTo>
                <a:cubicBezTo>
                  <a:pt x="611" y="3722"/>
                  <a:pt x="732" y="3733"/>
                  <a:pt x="852" y="3733"/>
                </a:cubicBezTo>
                <a:cubicBezTo>
                  <a:pt x="959" y="3733"/>
                  <a:pt x="1065" y="3724"/>
                  <a:pt x="1169" y="3704"/>
                </a:cubicBezTo>
                <a:cubicBezTo>
                  <a:pt x="1285" y="3686"/>
                  <a:pt x="1401" y="3651"/>
                  <a:pt x="1509" y="3588"/>
                </a:cubicBezTo>
                <a:cubicBezTo>
                  <a:pt x="1616" y="3543"/>
                  <a:pt x="1705" y="3454"/>
                  <a:pt x="1758" y="3338"/>
                </a:cubicBezTo>
                <a:cubicBezTo>
                  <a:pt x="1803" y="3222"/>
                  <a:pt x="1785" y="3088"/>
                  <a:pt x="1714" y="2990"/>
                </a:cubicBezTo>
                <a:cubicBezTo>
                  <a:pt x="1692" y="2955"/>
                  <a:pt x="1665" y="2923"/>
                  <a:pt x="1634" y="2893"/>
                </a:cubicBezTo>
                <a:close/>
                <a:moveTo>
                  <a:pt x="902" y="5061"/>
                </a:moveTo>
                <a:cubicBezTo>
                  <a:pt x="937" y="5079"/>
                  <a:pt x="973" y="5087"/>
                  <a:pt x="1018" y="5105"/>
                </a:cubicBezTo>
                <a:lnTo>
                  <a:pt x="1116" y="5150"/>
                </a:lnTo>
                <a:cubicBezTo>
                  <a:pt x="1178" y="5195"/>
                  <a:pt x="1241" y="5239"/>
                  <a:pt x="1294" y="5293"/>
                </a:cubicBezTo>
                <a:cubicBezTo>
                  <a:pt x="1348" y="5346"/>
                  <a:pt x="1401" y="5400"/>
                  <a:pt x="1446" y="5462"/>
                </a:cubicBezTo>
                <a:cubicBezTo>
                  <a:pt x="1491" y="5516"/>
                  <a:pt x="1517" y="5587"/>
                  <a:pt x="1562" y="5650"/>
                </a:cubicBezTo>
                <a:cubicBezTo>
                  <a:pt x="1500" y="5507"/>
                  <a:pt x="1410" y="5382"/>
                  <a:pt x="1294" y="5275"/>
                </a:cubicBezTo>
                <a:cubicBezTo>
                  <a:pt x="1241" y="5221"/>
                  <a:pt x="1187" y="5177"/>
                  <a:pt x="1116" y="5141"/>
                </a:cubicBezTo>
                <a:lnTo>
                  <a:pt x="1018" y="5096"/>
                </a:lnTo>
                <a:cubicBezTo>
                  <a:pt x="982" y="5079"/>
                  <a:pt x="946" y="5070"/>
                  <a:pt x="902" y="5061"/>
                </a:cubicBezTo>
                <a:close/>
                <a:moveTo>
                  <a:pt x="4008" y="0"/>
                </a:moveTo>
                <a:lnTo>
                  <a:pt x="3963" y="98"/>
                </a:lnTo>
                <a:cubicBezTo>
                  <a:pt x="3927" y="179"/>
                  <a:pt x="3883" y="268"/>
                  <a:pt x="3820" y="348"/>
                </a:cubicBezTo>
                <a:cubicBezTo>
                  <a:pt x="3767" y="429"/>
                  <a:pt x="3695" y="491"/>
                  <a:pt x="3624" y="554"/>
                </a:cubicBezTo>
                <a:cubicBezTo>
                  <a:pt x="3564" y="594"/>
                  <a:pt x="3493" y="614"/>
                  <a:pt x="3424" y="614"/>
                </a:cubicBezTo>
                <a:cubicBezTo>
                  <a:pt x="3401" y="614"/>
                  <a:pt x="3378" y="612"/>
                  <a:pt x="3356" y="607"/>
                </a:cubicBezTo>
                <a:cubicBezTo>
                  <a:pt x="3267" y="580"/>
                  <a:pt x="3178" y="536"/>
                  <a:pt x="3115" y="473"/>
                </a:cubicBezTo>
                <a:lnTo>
                  <a:pt x="3062" y="429"/>
                </a:lnTo>
                <a:lnTo>
                  <a:pt x="3070" y="491"/>
                </a:lnTo>
                <a:cubicBezTo>
                  <a:pt x="3072" y="500"/>
                  <a:pt x="3073" y="508"/>
                  <a:pt x="3074" y="516"/>
                </a:cubicBezTo>
                <a:lnTo>
                  <a:pt x="3074" y="516"/>
                </a:lnTo>
                <a:lnTo>
                  <a:pt x="3070" y="518"/>
                </a:lnTo>
                <a:cubicBezTo>
                  <a:pt x="3072" y="519"/>
                  <a:pt x="3073" y="520"/>
                  <a:pt x="3074" y="521"/>
                </a:cubicBezTo>
                <a:lnTo>
                  <a:pt x="3074" y="521"/>
                </a:lnTo>
                <a:cubicBezTo>
                  <a:pt x="3095" y="700"/>
                  <a:pt x="3077" y="885"/>
                  <a:pt x="3035" y="1062"/>
                </a:cubicBezTo>
                <a:cubicBezTo>
                  <a:pt x="2999" y="1152"/>
                  <a:pt x="2954" y="1232"/>
                  <a:pt x="2901" y="1303"/>
                </a:cubicBezTo>
                <a:cubicBezTo>
                  <a:pt x="2838" y="1384"/>
                  <a:pt x="2758" y="1428"/>
                  <a:pt x="2669" y="1437"/>
                </a:cubicBezTo>
                <a:cubicBezTo>
                  <a:pt x="2571" y="1437"/>
                  <a:pt x="2481" y="1419"/>
                  <a:pt x="2401" y="1366"/>
                </a:cubicBezTo>
                <a:cubicBezTo>
                  <a:pt x="2321" y="1321"/>
                  <a:pt x="2240" y="1268"/>
                  <a:pt x="2169" y="1196"/>
                </a:cubicBezTo>
                <a:cubicBezTo>
                  <a:pt x="2017" y="1071"/>
                  <a:pt x="1892" y="928"/>
                  <a:pt x="1776" y="777"/>
                </a:cubicBezTo>
                <a:lnTo>
                  <a:pt x="1758" y="741"/>
                </a:lnTo>
                <a:lnTo>
                  <a:pt x="1741" y="777"/>
                </a:lnTo>
                <a:cubicBezTo>
                  <a:pt x="1678" y="911"/>
                  <a:pt x="1598" y="1027"/>
                  <a:pt x="1500" y="1125"/>
                </a:cubicBezTo>
                <a:cubicBezTo>
                  <a:pt x="1393" y="1223"/>
                  <a:pt x="1277" y="1303"/>
                  <a:pt x="1143" y="1375"/>
                </a:cubicBezTo>
                <a:cubicBezTo>
                  <a:pt x="1009" y="1428"/>
                  <a:pt x="875" y="1473"/>
                  <a:pt x="732" y="1500"/>
                </a:cubicBezTo>
                <a:cubicBezTo>
                  <a:pt x="661" y="1517"/>
                  <a:pt x="589" y="1526"/>
                  <a:pt x="518" y="1526"/>
                </a:cubicBezTo>
                <a:lnTo>
                  <a:pt x="232" y="1526"/>
                </a:lnTo>
                <a:lnTo>
                  <a:pt x="293" y="1561"/>
                </a:lnTo>
                <a:lnTo>
                  <a:pt x="293" y="1561"/>
                </a:lnTo>
                <a:lnTo>
                  <a:pt x="286" y="1589"/>
                </a:lnTo>
                <a:cubicBezTo>
                  <a:pt x="306" y="1589"/>
                  <a:pt x="325" y="1589"/>
                  <a:pt x="344" y="1590"/>
                </a:cubicBezTo>
                <a:lnTo>
                  <a:pt x="344" y="1590"/>
                </a:lnTo>
                <a:cubicBezTo>
                  <a:pt x="425" y="1640"/>
                  <a:pt x="506" y="1700"/>
                  <a:pt x="580" y="1767"/>
                </a:cubicBezTo>
                <a:cubicBezTo>
                  <a:pt x="679" y="1848"/>
                  <a:pt x="750" y="1946"/>
                  <a:pt x="803" y="2053"/>
                </a:cubicBezTo>
                <a:cubicBezTo>
                  <a:pt x="857" y="2160"/>
                  <a:pt x="884" y="2276"/>
                  <a:pt x="866" y="2392"/>
                </a:cubicBezTo>
                <a:cubicBezTo>
                  <a:pt x="848" y="2517"/>
                  <a:pt x="812" y="2624"/>
                  <a:pt x="750" y="2731"/>
                </a:cubicBezTo>
                <a:lnTo>
                  <a:pt x="743" y="2746"/>
                </a:lnTo>
                <a:lnTo>
                  <a:pt x="743" y="2746"/>
                </a:lnTo>
                <a:cubicBezTo>
                  <a:pt x="739" y="2747"/>
                  <a:pt x="736" y="2748"/>
                  <a:pt x="732" y="2749"/>
                </a:cubicBezTo>
                <a:lnTo>
                  <a:pt x="738" y="2755"/>
                </a:lnTo>
                <a:lnTo>
                  <a:pt x="738" y="2755"/>
                </a:lnTo>
                <a:lnTo>
                  <a:pt x="732" y="2767"/>
                </a:lnTo>
                <a:lnTo>
                  <a:pt x="746" y="2763"/>
                </a:lnTo>
                <a:lnTo>
                  <a:pt x="746" y="2763"/>
                </a:lnTo>
                <a:lnTo>
                  <a:pt x="759" y="2776"/>
                </a:lnTo>
                <a:cubicBezTo>
                  <a:pt x="762" y="2770"/>
                  <a:pt x="766" y="2764"/>
                  <a:pt x="769" y="2758"/>
                </a:cubicBezTo>
                <a:lnTo>
                  <a:pt x="769" y="2758"/>
                </a:lnTo>
                <a:cubicBezTo>
                  <a:pt x="877" y="2723"/>
                  <a:pt x="987" y="2706"/>
                  <a:pt x="1097" y="2706"/>
                </a:cubicBezTo>
                <a:cubicBezTo>
                  <a:pt x="1214" y="2706"/>
                  <a:pt x="1331" y="2726"/>
                  <a:pt x="1446" y="2767"/>
                </a:cubicBezTo>
                <a:cubicBezTo>
                  <a:pt x="1483" y="2782"/>
                  <a:pt x="1518" y="2801"/>
                  <a:pt x="1551" y="2823"/>
                </a:cubicBezTo>
                <a:lnTo>
                  <a:pt x="1551" y="2823"/>
                </a:lnTo>
                <a:cubicBezTo>
                  <a:pt x="1516" y="2798"/>
                  <a:pt x="1477" y="2777"/>
                  <a:pt x="1437" y="2758"/>
                </a:cubicBezTo>
                <a:cubicBezTo>
                  <a:pt x="1330" y="2713"/>
                  <a:pt x="1205" y="2696"/>
                  <a:pt x="1089" y="2696"/>
                </a:cubicBezTo>
                <a:cubicBezTo>
                  <a:pt x="989" y="2696"/>
                  <a:pt x="883" y="2709"/>
                  <a:pt x="782" y="2735"/>
                </a:cubicBezTo>
                <a:lnTo>
                  <a:pt x="782" y="2735"/>
                </a:lnTo>
                <a:cubicBezTo>
                  <a:pt x="832" y="2639"/>
                  <a:pt x="868" y="2537"/>
                  <a:pt x="884" y="2428"/>
                </a:cubicBezTo>
                <a:cubicBezTo>
                  <a:pt x="893" y="2303"/>
                  <a:pt x="875" y="2178"/>
                  <a:pt x="821" y="2062"/>
                </a:cubicBezTo>
                <a:cubicBezTo>
                  <a:pt x="759" y="1955"/>
                  <a:pt x="687" y="1857"/>
                  <a:pt x="598" y="1767"/>
                </a:cubicBezTo>
                <a:cubicBezTo>
                  <a:pt x="526" y="1703"/>
                  <a:pt x="443" y="1644"/>
                  <a:pt x="357" y="1591"/>
                </a:cubicBezTo>
                <a:lnTo>
                  <a:pt x="357" y="1591"/>
                </a:lnTo>
                <a:cubicBezTo>
                  <a:pt x="383" y="1592"/>
                  <a:pt x="408" y="1593"/>
                  <a:pt x="433" y="1593"/>
                </a:cubicBezTo>
                <a:cubicBezTo>
                  <a:pt x="457" y="1593"/>
                  <a:pt x="482" y="1592"/>
                  <a:pt x="509" y="1589"/>
                </a:cubicBezTo>
                <a:cubicBezTo>
                  <a:pt x="589" y="1580"/>
                  <a:pt x="661" y="1571"/>
                  <a:pt x="732" y="1562"/>
                </a:cubicBezTo>
                <a:cubicBezTo>
                  <a:pt x="875" y="1535"/>
                  <a:pt x="1018" y="1491"/>
                  <a:pt x="1152" y="1428"/>
                </a:cubicBezTo>
                <a:cubicBezTo>
                  <a:pt x="1418" y="1308"/>
                  <a:pt x="1626" y="1097"/>
                  <a:pt x="1761" y="842"/>
                </a:cubicBezTo>
                <a:lnTo>
                  <a:pt x="1761" y="842"/>
                </a:lnTo>
                <a:cubicBezTo>
                  <a:pt x="1864" y="991"/>
                  <a:pt x="1991" y="1124"/>
                  <a:pt x="2133" y="1250"/>
                </a:cubicBezTo>
                <a:cubicBezTo>
                  <a:pt x="2205" y="1312"/>
                  <a:pt x="2285" y="1375"/>
                  <a:pt x="2374" y="1419"/>
                </a:cubicBezTo>
                <a:cubicBezTo>
                  <a:pt x="2464" y="1473"/>
                  <a:pt x="2562" y="1500"/>
                  <a:pt x="2669" y="1500"/>
                </a:cubicBezTo>
                <a:cubicBezTo>
                  <a:pt x="2767" y="1491"/>
                  <a:pt x="2865" y="1437"/>
                  <a:pt x="2928" y="1348"/>
                </a:cubicBezTo>
                <a:cubicBezTo>
                  <a:pt x="2990" y="1276"/>
                  <a:pt x="3035" y="1187"/>
                  <a:pt x="3070" y="1089"/>
                </a:cubicBezTo>
                <a:cubicBezTo>
                  <a:pt x="3119" y="921"/>
                  <a:pt x="3138" y="738"/>
                  <a:pt x="3122" y="560"/>
                </a:cubicBezTo>
                <a:lnTo>
                  <a:pt x="3122" y="560"/>
                </a:lnTo>
                <a:cubicBezTo>
                  <a:pt x="3188" y="610"/>
                  <a:pt x="3260" y="648"/>
                  <a:pt x="3338" y="670"/>
                </a:cubicBezTo>
                <a:cubicBezTo>
                  <a:pt x="3364" y="674"/>
                  <a:pt x="3390" y="676"/>
                  <a:pt x="3416" y="676"/>
                </a:cubicBezTo>
                <a:cubicBezTo>
                  <a:pt x="3496" y="676"/>
                  <a:pt x="3574" y="654"/>
                  <a:pt x="3642" y="607"/>
                </a:cubicBezTo>
                <a:cubicBezTo>
                  <a:pt x="3722" y="554"/>
                  <a:pt x="3802" y="473"/>
                  <a:pt x="3856" y="393"/>
                </a:cubicBezTo>
                <a:cubicBezTo>
                  <a:pt x="3900" y="336"/>
                  <a:pt x="3935" y="276"/>
                  <a:pt x="3967" y="214"/>
                </a:cubicBezTo>
                <a:lnTo>
                  <a:pt x="3967" y="214"/>
                </a:lnTo>
                <a:cubicBezTo>
                  <a:pt x="3975" y="291"/>
                  <a:pt x="3993" y="366"/>
                  <a:pt x="4025" y="438"/>
                </a:cubicBezTo>
                <a:cubicBezTo>
                  <a:pt x="4061" y="545"/>
                  <a:pt x="4115" y="634"/>
                  <a:pt x="4195" y="714"/>
                </a:cubicBezTo>
                <a:cubicBezTo>
                  <a:pt x="4266" y="786"/>
                  <a:pt x="4356" y="857"/>
                  <a:pt x="4454" y="902"/>
                </a:cubicBezTo>
                <a:cubicBezTo>
                  <a:pt x="4538" y="948"/>
                  <a:pt x="4629" y="981"/>
                  <a:pt x="4721" y="1000"/>
                </a:cubicBezTo>
                <a:lnTo>
                  <a:pt x="4721" y="1000"/>
                </a:lnTo>
                <a:cubicBezTo>
                  <a:pt x="4644" y="1106"/>
                  <a:pt x="4581" y="1219"/>
                  <a:pt x="4525" y="1339"/>
                </a:cubicBezTo>
                <a:cubicBezTo>
                  <a:pt x="4463" y="1464"/>
                  <a:pt x="4418" y="1607"/>
                  <a:pt x="4382" y="1749"/>
                </a:cubicBezTo>
                <a:cubicBezTo>
                  <a:pt x="4356" y="1883"/>
                  <a:pt x="4338" y="2026"/>
                  <a:pt x="4329" y="2178"/>
                </a:cubicBezTo>
                <a:cubicBezTo>
                  <a:pt x="4320" y="2321"/>
                  <a:pt x="4320" y="2463"/>
                  <a:pt x="4338" y="2606"/>
                </a:cubicBezTo>
                <a:lnTo>
                  <a:pt x="4338" y="2624"/>
                </a:lnTo>
                <a:lnTo>
                  <a:pt x="4347" y="2624"/>
                </a:lnTo>
                <a:cubicBezTo>
                  <a:pt x="4463" y="2687"/>
                  <a:pt x="4588" y="2740"/>
                  <a:pt x="4713" y="2785"/>
                </a:cubicBezTo>
                <a:cubicBezTo>
                  <a:pt x="4846" y="2820"/>
                  <a:pt x="4971" y="2838"/>
                  <a:pt x="5105" y="2856"/>
                </a:cubicBezTo>
                <a:cubicBezTo>
                  <a:pt x="5170" y="2861"/>
                  <a:pt x="5235" y="2863"/>
                  <a:pt x="5300" y="2863"/>
                </a:cubicBezTo>
                <a:cubicBezTo>
                  <a:pt x="5478" y="2863"/>
                  <a:pt x="5655" y="2846"/>
                  <a:pt x="5832" y="2810"/>
                </a:cubicBezTo>
                <a:lnTo>
                  <a:pt x="5832" y="2810"/>
                </a:lnTo>
                <a:cubicBezTo>
                  <a:pt x="5779" y="2877"/>
                  <a:pt x="5742" y="2960"/>
                  <a:pt x="5721" y="3044"/>
                </a:cubicBezTo>
                <a:cubicBezTo>
                  <a:pt x="5712" y="3160"/>
                  <a:pt x="5721" y="3267"/>
                  <a:pt x="5757" y="3374"/>
                </a:cubicBezTo>
                <a:cubicBezTo>
                  <a:pt x="5832" y="3565"/>
                  <a:pt x="5930" y="3742"/>
                  <a:pt x="6059" y="3902"/>
                </a:cubicBezTo>
                <a:lnTo>
                  <a:pt x="6059" y="3902"/>
                </a:lnTo>
                <a:cubicBezTo>
                  <a:pt x="5988" y="3907"/>
                  <a:pt x="5921" y="3924"/>
                  <a:pt x="5855" y="3954"/>
                </a:cubicBezTo>
                <a:cubicBezTo>
                  <a:pt x="5784" y="3990"/>
                  <a:pt x="5712" y="4043"/>
                  <a:pt x="5668" y="4115"/>
                </a:cubicBezTo>
                <a:cubicBezTo>
                  <a:pt x="5623" y="4177"/>
                  <a:pt x="5587" y="4257"/>
                  <a:pt x="5560" y="4338"/>
                </a:cubicBezTo>
                <a:cubicBezTo>
                  <a:pt x="5545" y="4408"/>
                  <a:pt x="5536" y="4479"/>
                  <a:pt x="5534" y="4550"/>
                </a:cubicBezTo>
                <a:lnTo>
                  <a:pt x="5534" y="4550"/>
                </a:lnTo>
                <a:cubicBezTo>
                  <a:pt x="5372" y="4484"/>
                  <a:pt x="5203" y="4435"/>
                  <a:pt x="5025" y="4409"/>
                </a:cubicBezTo>
                <a:cubicBezTo>
                  <a:pt x="4987" y="4402"/>
                  <a:pt x="4950" y="4399"/>
                  <a:pt x="4913" y="4399"/>
                </a:cubicBezTo>
                <a:cubicBezTo>
                  <a:pt x="4853" y="4399"/>
                  <a:pt x="4795" y="4407"/>
                  <a:pt x="4739" y="4418"/>
                </a:cubicBezTo>
                <a:cubicBezTo>
                  <a:pt x="4641" y="4445"/>
                  <a:pt x="4570" y="4516"/>
                  <a:pt x="4534" y="4605"/>
                </a:cubicBezTo>
                <a:cubicBezTo>
                  <a:pt x="4498" y="4695"/>
                  <a:pt x="4489" y="4793"/>
                  <a:pt x="4498" y="4891"/>
                </a:cubicBezTo>
                <a:cubicBezTo>
                  <a:pt x="4507" y="4980"/>
                  <a:pt x="4516" y="5070"/>
                  <a:pt x="4534" y="5168"/>
                </a:cubicBezTo>
                <a:cubicBezTo>
                  <a:pt x="4568" y="5337"/>
                  <a:pt x="4618" y="5507"/>
                  <a:pt x="4684" y="5677"/>
                </a:cubicBezTo>
                <a:lnTo>
                  <a:pt x="4684" y="5677"/>
                </a:lnTo>
                <a:cubicBezTo>
                  <a:pt x="4548" y="5680"/>
                  <a:pt x="4412" y="5715"/>
                  <a:pt x="4284" y="5775"/>
                </a:cubicBezTo>
                <a:cubicBezTo>
                  <a:pt x="4150" y="5837"/>
                  <a:pt x="4025" y="5917"/>
                  <a:pt x="3918" y="6016"/>
                </a:cubicBezTo>
                <a:cubicBezTo>
                  <a:pt x="3811" y="6114"/>
                  <a:pt x="3713" y="6221"/>
                  <a:pt x="3624" y="6337"/>
                </a:cubicBezTo>
                <a:cubicBezTo>
                  <a:pt x="3532" y="6437"/>
                  <a:pt x="3456" y="6553"/>
                  <a:pt x="3388" y="6669"/>
                </a:cubicBezTo>
                <a:lnTo>
                  <a:pt x="3388" y="6669"/>
                </a:lnTo>
                <a:lnTo>
                  <a:pt x="3365" y="6515"/>
                </a:lnTo>
                <a:cubicBezTo>
                  <a:pt x="3356" y="6453"/>
                  <a:pt x="3338" y="6399"/>
                  <a:pt x="3320" y="6337"/>
                </a:cubicBezTo>
                <a:cubicBezTo>
                  <a:pt x="3285" y="6221"/>
                  <a:pt x="3222" y="6114"/>
                  <a:pt x="3142" y="6025"/>
                </a:cubicBezTo>
                <a:cubicBezTo>
                  <a:pt x="2994" y="5852"/>
                  <a:pt x="2785" y="5755"/>
                  <a:pt x="2557" y="5755"/>
                </a:cubicBezTo>
                <a:cubicBezTo>
                  <a:pt x="2543" y="5755"/>
                  <a:pt x="2529" y="5755"/>
                  <a:pt x="2515" y="5756"/>
                </a:cubicBezTo>
                <a:lnTo>
                  <a:pt x="2515" y="5756"/>
                </a:lnTo>
                <a:cubicBezTo>
                  <a:pt x="2645" y="5553"/>
                  <a:pt x="2741" y="5334"/>
                  <a:pt x="2812" y="5105"/>
                </a:cubicBezTo>
                <a:cubicBezTo>
                  <a:pt x="2847" y="4989"/>
                  <a:pt x="2856" y="4864"/>
                  <a:pt x="2821" y="4748"/>
                </a:cubicBezTo>
                <a:cubicBezTo>
                  <a:pt x="2794" y="4686"/>
                  <a:pt x="2749" y="4641"/>
                  <a:pt x="2687" y="4623"/>
                </a:cubicBezTo>
                <a:cubicBezTo>
                  <a:pt x="2647" y="4610"/>
                  <a:pt x="2603" y="4602"/>
                  <a:pt x="2558" y="4602"/>
                </a:cubicBezTo>
                <a:cubicBezTo>
                  <a:pt x="2542" y="4602"/>
                  <a:pt x="2525" y="4603"/>
                  <a:pt x="2508" y="4605"/>
                </a:cubicBezTo>
                <a:cubicBezTo>
                  <a:pt x="2392" y="4632"/>
                  <a:pt x="2276" y="4686"/>
                  <a:pt x="2187" y="4775"/>
                </a:cubicBezTo>
                <a:cubicBezTo>
                  <a:pt x="2098" y="4846"/>
                  <a:pt x="2008" y="4936"/>
                  <a:pt x="1937" y="5034"/>
                </a:cubicBezTo>
                <a:cubicBezTo>
                  <a:pt x="1794" y="5221"/>
                  <a:pt x="1660" y="5436"/>
                  <a:pt x="1562" y="5650"/>
                </a:cubicBezTo>
                <a:cubicBezTo>
                  <a:pt x="1669" y="5436"/>
                  <a:pt x="1794" y="5221"/>
                  <a:pt x="1946" y="5034"/>
                </a:cubicBezTo>
                <a:cubicBezTo>
                  <a:pt x="2017" y="4936"/>
                  <a:pt x="2098" y="4855"/>
                  <a:pt x="2196" y="4775"/>
                </a:cubicBezTo>
                <a:cubicBezTo>
                  <a:pt x="2285" y="4695"/>
                  <a:pt x="2392" y="4641"/>
                  <a:pt x="2508" y="4614"/>
                </a:cubicBezTo>
                <a:cubicBezTo>
                  <a:pt x="2525" y="4612"/>
                  <a:pt x="2542" y="4611"/>
                  <a:pt x="2558" y="4611"/>
                </a:cubicBezTo>
                <a:cubicBezTo>
                  <a:pt x="2603" y="4611"/>
                  <a:pt x="2647" y="4619"/>
                  <a:pt x="2687" y="4632"/>
                </a:cubicBezTo>
                <a:cubicBezTo>
                  <a:pt x="2740" y="4650"/>
                  <a:pt x="2785" y="4695"/>
                  <a:pt x="2812" y="4748"/>
                </a:cubicBezTo>
                <a:cubicBezTo>
                  <a:pt x="2838" y="4864"/>
                  <a:pt x="2838" y="4989"/>
                  <a:pt x="2794" y="5105"/>
                </a:cubicBezTo>
                <a:cubicBezTo>
                  <a:pt x="2722" y="5328"/>
                  <a:pt x="2624" y="5552"/>
                  <a:pt x="2499" y="5757"/>
                </a:cubicBezTo>
                <a:lnTo>
                  <a:pt x="2490" y="5775"/>
                </a:lnTo>
                <a:lnTo>
                  <a:pt x="2508" y="5775"/>
                </a:lnTo>
                <a:cubicBezTo>
                  <a:pt x="2518" y="5774"/>
                  <a:pt x="2528" y="5774"/>
                  <a:pt x="2537" y="5774"/>
                </a:cubicBezTo>
                <a:cubicBezTo>
                  <a:pt x="2760" y="5774"/>
                  <a:pt x="2979" y="5871"/>
                  <a:pt x="3133" y="6042"/>
                </a:cubicBezTo>
                <a:cubicBezTo>
                  <a:pt x="3204" y="6132"/>
                  <a:pt x="3258" y="6239"/>
                  <a:pt x="3294" y="6346"/>
                </a:cubicBezTo>
                <a:cubicBezTo>
                  <a:pt x="3320" y="6408"/>
                  <a:pt x="3329" y="6462"/>
                  <a:pt x="3347" y="6515"/>
                </a:cubicBezTo>
                <a:lnTo>
                  <a:pt x="3374" y="6694"/>
                </a:lnTo>
                <a:lnTo>
                  <a:pt x="3374" y="6730"/>
                </a:lnTo>
                <a:lnTo>
                  <a:pt x="3401" y="6694"/>
                </a:lnTo>
                <a:cubicBezTo>
                  <a:pt x="3472" y="6578"/>
                  <a:pt x="3552" y="6453"/>
                  <a:pt x="3642" y="6346"/>
                </a:cubicBezTo>
                <a:cubicBezTo>
                  <a:pt x="3731" y="6230"/>
                  <a:pt x="3838" y="6132"/>
                  <a:pt x="3945" y="6033"/>
                </a:cubicBezTo>
                <a:cubicBezTo>
                  <a:pt x="4052" y="5935"/>
                  <a:pt x="4168" y="5855"/>
                  <a:pt x="4302" y="5793"/>
                </a:cubicBezTo>
                <a:cubicBezTo>
                  <a:pt x="4427" y="5730"/>
                  <a:pt x="4570" y="5703"/>
                  <a:pt x="4713" y="5703"/>
                </a:cubicBezTo>
                <a:lnTo>
                  <a:pt x="4730" y="5703"/>
                </a:lnTo>
                <a:lnTo>
                  <a:pt x="4722" y="5676"/>
                </a:lnTo>
                <a:cubicBezTo>
                  <a:pt x="4659" y="5507"/>
                  <a:pt x="4606" y="5328"/>
                  <a:pt x="4570" y="5150"/>
                </a:cubicBezTo>
                <a:cubicBezTo>
                  <a:pt x="4552" y="5061"/>
                  <a:pt x="4543" y="4971"/>
                  <a:pt x="4534" y="4882"/>
                </a:cubicBezTo>
                <a:cubicBezTo>
                  <a:pt x="4525" y="4793"/>
                  <a:pt x="4534" y="4695"/>
                  <a:pt x="4570" y="4614"/>
                </a:cubicBezTo>
                <a:cubicBezTo>
                  <a:pt x="4597" y="4525"/>
                  <a:pt x="4668" y="4472"/>
                  <a:pt x="4757" y="4445"/>
                </a:cubicBezTo>
                <a:cubicBezTo>
                  <a:pt x="4807" y="4434"/>
                  <a:pt x="4863" y="4426"/>
                  <a:pt x="4920" y="4426"/>
                </a:cubicBezTo>
                <a:cubicBezTo>
                  <a:pt x="4956" y="4426"/>
                  <a:pt x="4991" y="4429"/>
                  <a:pt x="5025" y="4436"/>
                </a:cubicBezTo>
                <a:cubicBezTo>
                  <a:pt x="5203" y="4463"/>
                  <a:pt x="5382" y="4516"/>
                  <a:pt x="5552" y="4588"/>
                </a:cubicBezTo>
                <a:lnTo>
                  <a:pt x="5578" y="4605"/>
                </a:lnTo>
                <a:lnTo>
                  <a:pt x="5578" y="4570"/>
                </a:lnTo>
                <a:cubicBezTo>
                  <a:pt x="5569" y="4409"/>
                  <a:pt x="5614" y="4257"/>
                  <a:pt x="5703" y="4124"/>
                </a:cubicBezTo>
                <a:cubicBezTo>
                  <a:pt x="5748" y="4061"/>
                  <a:pt x="5810" y="4008"/>
                  <a:pt x="5882" y="3981"/>
                </a:cubicBezTo>
                <a:cubicBezTo>
                  <a:pt x="5946" y="3949"/>
                  <a:pt x="6010" y="3931"/>
                  <a:pt x="6080" y="3928"/>
                </a:cubicBezTo>
                <a:lnTo>
                  <a:pt x="6080" y="3928"/>
                </a:lnTo>
                <a:cubicBezTo>
                  <a:pt x="6082" y="3931"/>
                  <a:pt x="6085" y="3933"/>
                  <a:pt x="6087" y="3936"/>
                </a:cubicBezTo>
                <a:lnTo>
                  <a:pt x="6091" y="3927"/>
                </a:lnTo>
                <a:lnTo>
                  <a:pt x="6091" y="3927"/>
                </a:lnTo>
                <a:cubicBezTo>
                  <a:pt x="6096" y="3927"/>
                  <a:pt x="6100" y="3927"/>
                  <a:pt x="6105" y="3927"/>
                </a:cubicBezTo>
                <a:lnTo>
                  <a:pt x="6141" y="3927"/>
                </a:lnTo>
                <a:lnTo>
                  <a:pt x="6114" y="3900"/>
                </a:lnTo>
                <a:cubicBezTo>
                  <a:pt x="5980" y="3740"/>
                  <a:pt x="5864" y="3552"/>
                  <a:pt x="5801" y="3347"/>
                </a:cubicBezTo>
                <a:cubicBezTo>
                  <a:pt x="5766" y="3249"/>
                  <a:pt x="5748" y="3142"/>
                  <a:pt x="5766" y="3044"/>
                </a:cubicBezTo>
                <a:cubicBezTo>
                  <a:pt x="5782" y="2948"/>
                  <a:pt x="5826" y="2866"/>
                  <a:pt x="5887" y="2799"/>
                </a:cubicBezTo>
                <a:lnTo>
                  <a:pt x="5887" y="2799"/>
                </a:lnTo>
                <a:cubicBezTo>
                  <a:pt x="5894" y="2797"/>
                  <a:pt x="5901" y="2795"/>
                  <a:pt x="5909" y="2794"/>
                </a:cubicBezTo>
                <a:lnTo>
                  <a:pt x="5901" y="2784"/>
                </a:lnTo>
                <a:lnTo>
                  <a:pt x="5901" y="2784"/>
                </a:lnTo>
                <a:cubicBezTo>
                  <a:pt x="5903" y="2781"/>
                  <a:pt x="5906" y="2778"/>
                  <a:pt x="5909" y="2776"/>
                </a:cubicBezTo>
                <a:lnTo>
                  <a:pt x="5971" y="2722"/>
                </a:lnTo>
                <a:lnTo>
                  <a:pt x="5891" y="2740"/>
                </a:lnTo>
                <a:cubicBezTo>
                  <a:pt x="5708" y="2779"/>
                  <a:pt x="5515" y="2804"/>
                  <a:pt x="5324" y="2804"/>
                </a:cubicBezTo>
                <a:cubicBezTo>
                  <a:pt x="5254" y="2804"/>
                  <a:pt x="5184" y="2801"/>
                  <a:pt x="5114" y="2794"/>
                </a:cubicBezTo>
                <a:cubicBezTo>
                  <a:pt x="4980" y="2785"/>
                  <a:pt x="4855" y="2758"/>
                  <a:pt x="4730" y="2722"/>
                </a:cubicBezTo>
                <a:cubicBezTo>
                  <a:pt x="4609" y="2687"/>
                  <a:pt x="4487" y="2636"/>
                  <a:pt x="4381" y="2575"/>
                </a:cubicBezTo>
                <a:lnTo>
                  <a:pt x="4381" y="2575"/>
                </a:lnTo>
                <a:cubicBezTo>
                  <a:pt x="4356" y="2294"/>
                  <a:pt x="4374" y="2013"/>
                  <a:pt x="4436" y="1741"/>
                </a:cubicBezTo>
                <a:cubicBezTo>
                  <a:pt x="4463" y="1607"/>
                  <a:pt x="4507" y="1464"/>
                  <a:pt x="4570" y="1339"/>
                </a:cubicBezTo>
                <a:cubicBezTo>
                  <a:pt x="4632" y="1214"/>
                  <a:pt x="4704" y="1089"/>
                  <a:pt x="4793" y="982"/>
                </a:cubicBezTo>
                <a:lnTo>
                  <a:pt x="4820" y="946"/>
                </a:lnTo>
                <a:lnTo>
                  <a:pt x="4775" y="937"/>
                </a:lnTo>
                <a:cubicBezTo>
                  <a:pt x="4677" y="919"/>
                  <a:pt x="4579" y="884"/>
                  <a:pt x="4489" y="839"/>
                </a:cubicBezTo>
                <a:cubicBezTo>
                  <a:pt x="4391" y="795"/>
                  <a:pt x="4311" y="732"/>
                  <a:pt x="4240" y="661"/>
                </a:cubicBezTo>
                <a:cubicBezTo>
                  <a:pt x="4168" y="589"/>
                  <a:pt x="4106" y="500"/>
                  <a:pt x="4070" y="402"/>
                </a:cubicBezTo>
                <a:cubicBezTo>
                  <a:pt x="4034" y="304"/>
                  <a:pt x="4016" y="205"/>
                  <a:pt x="4016" y="98"/>
                </a:cubicBezTo>
                <a:lnTo>
                  <a:pt x="4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4" name="Google Shape;2744;p24"/>
          <p:cNvSpPr/>
          <p:nvPr/>
        </p:nvSpPr>
        <p:spPr>
          <a:xfrm>
            <a:off x="4908741" y="1376350"/>
            <a:ext cx="463947" cy="468812"/>
          </a:xfrm>
          <a:custGeom>
            <a:avLst/>
            <a:gdLst/>
            <a:ahLst/>
            <a:cxnLst/>
            <a:rect l="l" t="t" r="r" b="b"/>
            <a:pathLst>
              <a:path w="4482" h="4529" extrusionOk="0">
                <a:moveTo>
                  <a:pt x="2804" y="1"/>
                </a:moveTo>
                <a:cubicBezTo>
                  <a:pt x="2804" y="1"/>
                  <a:pt x="2804" y="1"/>
                  <a:pt x="2804" y="2"/>
                </a:cubicBezTo>
                <a:cubicBezTo>
                  <a:pt x="2805" y="7"/>
                  <a:pt x="2807" y="12"/>
                  <a:pt x="2808" y="17"/>
                </a:cubicBezTo>
                <a:lnTo>
                  <a:pt x="2808" y="17"/>
                </a:lnTo>
                <a:cubicBezTo>
                  <a:pt x="2806" y="7"/>
                  <a:pt x="2804" y="1"/>
                  <a:pt x="2804" y="1"/>
                </a:cubicBezTo>
                <a:close/>
                <a:moveTo>
                  <a:pt x="26" y="3498"/>
                </a:moveTo>
                <a:cubicBezTo>
                  <a:pt x="15" y="3504"/>
                  <a:pt x="7" y="3508"/>
                  <a:pt x="3" y="3509"/>
                </a:cubicBezTo>
                <a:lnTo>
                  <a:pt x="10" y="3509"/>
                </a:lnTo>
                <a:cubicBezTo>
                  <a:pt x="16" y="3506"/>
                  <a:pt x="21" y="3502"/>
                  <a:pt x="26" y="3498"/>
                </a:cubicBezTo>
                <a:close/>
                <a:moveTo>
                  <a:pt x="1" y="3509"/>
                </a:moveTo>
                <a:cubicBezTo>
                  <a:pt x="1" y="3510"/>
                  <a:pt x="1" y="3510"/>
                  <a:pt x="1" y="3510"/>
                </a:cubicBezTo>
                <a:cubicBezTo>
                  <a:pt x="1" y="3510"/>
                  <a:pt x="2" y="3510"/>
                  <a:pt x="3" y="3509"/>
                </a:cubicBezTo>
                <a:close/>
                <a:moveTo>
                  <a:pt x="2808" y="17"/>
                </a:moveTo>
                <a:cubicBezTo>
                  <a:pt x="2833" y="141"/>
                  <a:pt x="2973" y="939"/>
                  <a:pt x="3054" y="1376"/>
                </a:cubicBezTo>
                <a:cubicBezTo>
                  <a:pt x="3072" y="1456"/>
                  <a:pt x="3081" y="1554"/>
                  <a:pt x="3098" y="1626"/>
                </a:cubicBezTo>
                <a:lnTo>
                  <a:pt x="2117" y="1403"/>
                </a:lnTo>
                <a:cubicBezTo>
                  <a:pt x="1582" y="1280"/>
                  <a:pt x="151" y="1037"/>
                  <a:pt x="135" y="1037"/>
                </a:cubicBezTo>
                <a:cubicBezTo>
                  <a:pt x="135" y="1037"/>
                  <a:pt x="135" y="1037"/>
                  <a:pt x="135" y="1037"/>
                </a:cubicBezTo>
                <a:lnTo>
                  <a:pt x="1171" y="1269"/>
                </a:lnTo>
                <a:lnTo>
                  <a:pt x="2804" y="1644"/>
                </a:lnTo>
                <a:lnTo>
                  <a:pt x="3027" y="1697"/>
                </a:lnTo>
                <a:lnTo>
                  <a:pt x="2697" y="1903"/>
                </a:lnTo>
                <a:lnTo>
                  <a:pt x="1983" y="2331"/>
                </a:lnTo>
                <a:lnTo>
                  <a:pt x="680" y="3107"/>
                </a:lnTo>
                <a:cubicBezTo>
                  <a:pt x="528" y="3197"/>
                  <a:pt x="376" y="3286"/>
                  <a:pt x="234" y="3375"/>
                </a:cubicBezTo>
                <a:lnTo>
                  <a:pt x="82" y="3464"/>
                </a:lnTo>
                <a:cubicBezTo>
                  <a:pt x="68" y="3472"/>
                  <a:pt x="47" y="3484"/>
                  <a:pt x="26" y="3498"/>
                </a:cubicBezTo>
                <a:lnTo>
                  <a:pt x="26" y="3498"/>
                </a:lnTo>
                <a:cubicBezTo>
                  <a:pt x="225" y="3404"/>
                  <a:pt x="1529" y="2737"/>
                  <a:pt x="1911" y="2509"/>
                </a:cubicBezTo>
                <a:cubicBezTo>
                  <a:pt x="2295" y="2277"/>
                  <a:pt x="2697" y="2036"/>
                  <a:pt x="3081" y="1795"/>
                </a:cubicBezTo>
                <a:lnTo>
                  <a:pt x="3081" y="1795"/>
                </a:lnTo>
                <a:cubicBezTo>
                  <a:pt x="3000" y="2072"/>
                  <a:pt x="2911" y="2358"/>
                  <a:pt x="2831" y="2625"/>
                </a:cubicBezTo>
                <a:cubicBezTo>
                  <a:pt x="2679" y="3143"/>
                  <a:pt x="2536" y="3652"/>
                  <a:pt x="2384" y="4170"/>
                </a:cubicBezTo>
                <a:lnTo>
                  <a:pt x="2286" y="4527"/>
                </a:lnTo>
                <a:cubicBezTo>
                  <a:pt x="2286" y="4528"/>
                  <a:pt x="2285" y="4529"/>
                  <a:pt x="2285" y="4529"/>
                </a:cubicBezTo>
                <a:cubicBezTo>
                  <a:pt x="2285" y="4529"/>
                  <a:pt x="2514" y="3960"/>
                  <a:pt x="2643" y="3598"/>
                </a:cubicBezTo>
                <a:cubicBezTo>
                  <a:pt x="2813" y="3107"/>
                  <a:pt x="2956" y="2590"/>
                  <a:pt x="3107" y="2072"/>
                </a:cubicBezTo>
                <a:cubicBezTo>
                  <a:pt x="3134" y="1974"/>
                  <a:pt x="3170" y="1867"/>
                  <a:pt x="3197" y="1760"/>
                </a:cubicBezTo>
                <a:lnTo>
                  <a:pt x="3786" y="2286"/>
                </a:lnTo>
                <a:cubicBezTo>
                  <a:pt x="3955" y="2447"/>
                  <a:pt x="4384" y="2777"/>
                  <a:pt x="4384" y="2777"/>
                </a:cubicBezTo>
                <a:cubicBezTo>
                  <a:pt x="4384" y="2777"/>
                  <a:pt x="3679" y="2090"/>
                  <a:pt x="3330" y="1787"/>
                </a:cubicBezTo>
                <a:lnTo>
                  <a:pt x="3241" y="1706"/>
                </a:lnTo>
                <a:lnTo>
                  <a:pt x="3313" y="1662"/>
                </a:lnTo>
                <a:cubicBezTo>
                  <a:pt x="3705" y="1421"/>
                  <a:pt x="4116" y="1126"/>
                  <a:pt x="4348" y="716"/>
                </a:cubicBezTo>
                <a:cubicBezTo>
                  <a:pt x="4437" y="591"/>
                  <a:pt x="4482" y="430"/>
                  <a:pt x="4473" y="269"/>
                </a:cubicBezTo>
                <a:lnTo>
                  <a:pt x="4473" y="260"/>
                </a:lnTo>
                <a:cubicBezTo>
                  <a:pt x="4473" y="234"/>
                  <a:pt x="4455" y="207"/>
                  <a:pt x="4419" y="198"/>
                </a:cubicBezTo>
                <a:cubicBezTo>
                  <a:pt x="4415" y="193"/>
                  <a:pt x="4404" y="189"/>
                  <a:pt x="4394" y="189"/>
                </a:cubicBezTo>
                <a:cubicBezTo>
                  <a:pt x="4384" y="189"/>
                  <a:pt x="4375" y="193"/>
                  <a:pt x="4375" y="207"/>
                </a:cubicBezTo>
                <a:cubicBezTo>
                  <a:pt x="4384" y="332"/>
                  <a:pt x="4357" y="457"/>
                  <a:pt x="4294" y="564"/>
                </a:cubicBezTo>
                <a:cubicBezTo>
                  <a:pt x="4107" y="948"/>
                  <a:pt x="3741" y="1233"/>
                  <a:pt x="3393" y="1465"/>
                </a:cubicBezTo>
                <a:cubicBezTo>
                  <a:pt x="3322" y="1510"/>
                  <a:pt x="3259" y="1554"/>
                  <a:pt x="3188" y="1599"/>
                </a:cubicBezTo>
                <a:cubicBezTo>
                  <a:pt x="3072" y="1135"/>
                  <a:pt x="2965" y="671"/>
                  <a:pt x="2857" y="216"/>
                </a:cubicBezTo>
                <a:cubicBezTo>
                  <a:pt x="2841" y="150"/>
                  <a:pt x="2824" y="83"/>
                  <a:pt x="2808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5" name="Google Shape;2745;p24"/>
          <p:cNvSpPr/>
          <p:nvPr/>
        </p:nvSpPr>
        <p:spPr>
          <a:xfrm rot="-393407">
            <a:off x="5372966" y="1241615"/>
            <a:ext cx="409397" cy="298844"/>
          </a:xfrm>
          <a:custGeom>
            <a:avLst/>
            <a:gdLst/>
            <a:ahLst/>
            <a:cxnLst/>
            <a:rect l="l" t="t" r="r" b="b"/>
            <a:pathLst>
              <a:path w="3955" h="2887" extrusionOk="0">
                <a:moveTo>
                  <a:pt x="2568" y="0"/>
                </a:moveTo>
                <a:cubicBezTo>
                  <a:pt x="1801" y="0"/>
                  <a:pt x="993" y="157"/>
                  <a:pt x="626" y="545"/>
                </a:cubicBezTo>
                <a:cubicBezTo>
                  <a:pt x="1" y="1206"/>
                  <a:pt x="527" y="2179"/>
                  <a:pt x="527" y="2179"/>
                </a:cubicBezTo>
                <a:cubicBezTo>
                  <a:pt x="668" y="2439"/>
                  <a:pt x="969" y="2887"/>
                  <a:pt x="1609" y="2887"/>
                </a:cubicBezTo>
                <a:cubicBezTo>
                  <a:pt x="1782" y="2887"/>
                  <a:pt x="1980" y="2854"/>
                  <a:pt x="2205" y="2777"/>
                </a:cubicBezTo>
                <a:cubicBezTo>
                  <a:pt x="3267" y="2411"/>
                  <a:pt x="3955" y="206"/>
                  <a:pt x="3955" y="206"/>
                </a:cubicBezTo>
                <a:cubicBezTo>
                  <a:pt x="3623" y="77"/>
                  <a:pt x="3106" y="0"/>
                  <a:pt x="25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6" name="Google Shape;2746;p24"/>
          <p:cNvSpPr/>
          <p:nvPr/>
        </p:nvSpPr>
        <p:spPr>
          <a:xfrm rot="-393407">
            <a:off x="5343880" y="1286135"/>
            <a:ext cx="411777" cy="220277"/>
          </a:xfrm>
          <a:custGeom>
            <a:avLst/>
            <a:gdLst/>
            <a:ahLst/>
            <a:cxnLst/>
            <a:rect l="l" t="t" r="r" b="b"/>
            <a:pathLst>
              <a:path w="3978" h="2128" extrusionOk="0">
                <a:moveTo>
                  <a:pt x="3977" y="1"/>
                </a:moveTo>
                <a:cubicBezTo>
                  <a:pt x="3967" y="1"/>
                  <a:pt x="3296" y="292"/>
                  <a:pt x="2856" y="503"/>
                </a:cubicBezTo>
                <a:lnTo>
                  <a:pt x="2910" y="164"/>
                </a:lnTo>
                <a:lnTo>
                  <a:pt x="2928" y="111"/>
                </a:lnTo>
                <a:lnTo>
                  <a:pt x="2928" y="111"/>
                </a:lnTo>
                <a:cubicBezTo>
                  <a:pt x="2865" y="236"/>
                  <a:pt x="2829" y="378"/>
                  <a:pt x="2794" y="521"/>
                </a:cubicBezTo>
                <a:lnTo>
                  <a:pt x="2794" y="530"/>
                </a:lnTo>
                <a:cubicBezTo>
                  <a:pt x="2526" y="664"/>
                  <a:pt x="2321" y="780"/>
                  <a:pt x="2062" y="932"/>
                </a:cubicBezTo>
                <a:cubicBezTo>
                  <a:pt x="1955" y="994"/>
                  <a:pt x="1857" y="1066"/>
                  <a:pt x="1750" y="1128"/>
                </a:cubicBezTo>
                <a:lnTo>
                  <a:pt x="1830" y="396"/>
                </a:lnTo>
                <a:lnTo>
                  <a:pt x="1839" y="280"/>
                </a:lnTo>
                <a:cubicBezTo>
                  <a:pt x="1839" y="279"/>
                  <a:pt x="1839" y="279"/>
                  <a:pt x="1839" y="279"/>
                </a:cubicBezTo>
                <a:cubicBezTo>
                  <a:pt x="1832" y="279"/>
                  <a:pt x="1731" y="824"/>
                  <a:pt x="1696" y="1083"/>
                </a:cubicBezTo>
                <a:cubicBezTo>
                  <a:pt x="1696" y="1119"/>
                  <a:pt x="1696" y="1146"/>
                  <a:pt x="1687" y="1173"/>
                </a:cubicBezTo>
                <a:cubicBezTo>
                  <a:pt x="1535" y="1271"/>
                  <a:pt x="1384" y="1369"/>
                  <a:pt x="1232" y="1467"/>
                </a:cubicBezTo>
                <a:lnTo>
                  <a:pt x="1143" y="1521"/>
                </a:lnTo>
                <a:lnTo>
                  <a:pt x="1125" y="798"/>
                </a:lnTo>
                <a:lnTo>
                  <a:pt x="1125" y="682"/>
                </a:lnTo>
                <a:cubicBezTo>
                  <a:pt x="1125" y="681"/>
                  <a:pt x="1125" y="680"/>
                  <a:pt x="1125" y="680"/>
                </a:cubicBezTo>
                <a:cubicBezTo>
                  <a:pt x="1122" y="680"/>
                  <a:pt x="1080" y="1216"/>
                  <a:pt x="1089" y="1467"/>
                </a:cubicBezTo>
                <a:lnTo>
                  <a:pt x="1089" y="1548"/>
                </a:lnTo>
                <a:cubicBezTo>
                  <a:pt x="928" y="1646"/>
                  <a:pt x="759" y="1735"/>
                  <a:pt x="589" y="1815"/>
                </a:cubicBezTo>
                <a:cubicBezTo>
                  <a:pt x="420" y="1905"/>
                  <a:pt x="241" y="1967"/>
                  <a:pt x="54" y="2012"/>
                </a:cubicBezTo>
                <a:cubicBezTo>
                  <a:pt x="0" y="2038"/>
                  <a:pt x="18" y="2128"/>
                  <a:pt x="81" y="2128"/>
                </a:cubicBezTo>
                <a:cubicBezTo>
                  <a:pt x="241" y="2092"/>
                  <a:pt x="393" y="2038"/>
                  <a:pt x="545" y="1967"/>
                </a:cubicBezTo>
                <a:cubicBezTo>
                  <a:pt x="741" y="1878"/>
                  <a:pt x="928" y="1780"/>
                  <a:pt x="1107" y="1673"/>
                </a:cubicBezTo>
                <a:cubicBezTo>
                  <a:pt x="1205" y="1610"/>
                  <a:pt x="1294" y="1557"/>
                  <a:pt x="1393" y="1494"/>
                </a:cubicBezTo>
                <a:lnTo>
                  <a:pt x="2160" y="1699"/>
                </a:lnTo>
                <a:lnTo>
                  <a:pt x="2276" y="1735"/>
                </a:lnTo>
                <a:cubicBezTo>
                  <a:pt x="2277" y="1735"/>
                  <a:pt x="2277" y="1735"/>
                  <a:pt x="2278" y="1735"/>
                </a:cubicBezTo>
                <a:cubicBezTo>
                  <a:pt x="2288" y="1735"/>
                  <a:pt x="1753" y="1537"/>
                  <a:pt x="1491" y="1467"/>
                </a:cubicBezTo>
                <a:lnTo>
                  <a:pt x="1455" y="1458"/>
                </a:lnTo>
                <a:cubicBezTo>
                  <a:pt x="1642" y="1333"/>
                  <a:pt x="1830" y="1208"/>
                  <a:pt x="2017" y="1092"/>
                </a:cubicBezTo>
                <a:cubicBezTo>
                  <a:pt x="2160" y="1003"/>
                  <a:pt x="2312" y="914"/>
                  <a:pt x="2464" y="834"/>
                </a:cubicBezTo>
                <a:lnTo>
                  <a:pt x="3079" y="905"/>
                </a:lnTo>
                <a:lnTo>
                  <a:pt x="3186" y="914"/>
                </a:lnTo>
                <a:cubicBezTo>
                  <a:pt x="2972" y="860"/>
                  <a:pt x="2758" y="816"/>
                  <a:pt x="2544" y="780"/>
                </a:cubicBezTo>
                <a:cubicBezTo>
                  <a:pt x="2883" y="593"/>
                  <a:pt x="3222" y="405"/>
                  <a:pt x="3570" y="227"/>
                </a:cubicBezTo>
                <a:lnTo>
                  <a:pt x="3972" y="4"/>
                </a:lnTo>
                <a:cubicBezTo>
                  <a:pt x="3976" y="2"/>
                  <a:pt x="3977" y="1"/>
                  <a:pt x="397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7" name="Google Shape;2747;p24"/>
          <p:cNvSpPr/>
          <p:nvPr/>
        </p:nvSpPr>
        <p:spPr>
          <a:xfrm rot="-393407">
            <a:off x="5466644" y="1201319"/>
            <a:ext cx="310437" cy="330829"/>
          </a:xfrm>
          <a:custGeom>
            <a:avLst/>
            <a:gdLst/>
            <a:ahLst/>
            <a:cxnLst/>
            <a:rect l="l" t="t" r="r" b="b"/>
            <a:pathLst>
              <a:path w="2999" h="3196" extrusionOk="0">
                <a:moveTo>
                  <a:pt x="964" y="3196"/>
                </a:moveTo>
                <a:cubicBezTo>
                  <a:pt x="1071" y="3178"/>
                  <a:pt x="1178" y="3151"/>
                  <a:pt x="1276" y="3116"/>
                </a:cubicBezTo>
                <a:cubicBezTo>
                  <a:pt x="2222" y="2794"/>
                  <a:pt x="2874" y="1018"/>
                  <a:pt x="2999" y="626"/>
                </a:cubicBezTo>
                <a:cubicBezTo>
                  <a:pt x="1428" y="1"/>
                  <a:pt x="0" y="1804"/>
                  <a:pt x="964" y="31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8" name="Google Shape;2748;p24"/>
          <p:cNvSpPr/>
          <p:nvPr/>
        </p:nvSpPr>
        <p:spPr>
          <a:xfrm rot="-393407">
            <a:off x="5403331" y="1237695"/>
            <a:ext cx="382587" cy="301743"/>
          </a:xfrm>
          <a:custGeom>
            <a:avLst/>
            <a:gdLst/>
            <a:ahLst/>
            <a:cxnLst/>
            <a:rect l="l" t="t" r="r" b="b"/>
            <a:pathLst>
              <a:path w="3696" h="2915" extrusionOk="0">
                <a:moveTo>
                  <a:pt x="233" y="2198"/>
                </a:moveTo>
                <a:cubicBezTo>
                  <a:pt x="331" y="2385"/>
                  <a:pt x="465" y="2555"/>
                  <a:pt x="643" y="2689"/>
                </a:cubicBezTo>
                <a:cubicBezTo>
                  <a:pt x="474" y="2555"/>
                  <a:pt x="331" y="2385"/>
                  <a:pt x="233" y="2198"/>
                </a:cubicBezTo>
                <a:close/>
                <a:moveTo>
                  <a:pt x="2275" y="1"/>
                </a:moveTo>
                <a:cubicBezTo>
                  <a:pt x="1874" y="1"/>
                  <a:pt x="1473" y="47"/>
                  <a:pt x="1080" y="154"/>
                </a:cubicBezTo>
                <a:cubicBezTo>
                  <a:pt x="875" y="207"/>
                  <a:pt x="670" y="297"/>
                  <a:pt x="491" y="422"/>
                </a:cubicBezTo>
                <a:cubicBezTo>
                  <a:pt x="304" y="547"/>
                  <a:pt x="170" y="725"/>
                  <a:pt x="90" y="930"/>
                </a:cubicBezTo>
                <a:cubicBezTo>
                  <a:pt x="18" y="1136"/>
                  <a:pt x="0" y="1359"/>
                  <a:pt x="36" y="1573"/>
                </a:cubicBezTo>
                <a:cubicBezTo>
                  <a:pt x="63" y="1796"/>
                  <a:pt x="134" y="2001"/>
                  <a:pt x="232" y="2198"/>
                </a:cubicBezTo>
                <a:cubicBezTo>
                  <a:pt x="134" y="2001"/>
                  <a:pt x="72" y="1787"/>
                  <a:pt x="45" y="1573"/>
                </a:cubicBezTo>
                <a:cubicBezTo>
                  <a:pt x="9" y="1359"/>
                  <a:pt x="27" y="1144"/>
                  <a:pt x="107" y="939"/>
                </a:cubicBezTo>
                <a:cubicBezTo>
                  <a:pt x="188" y="734"/>
                  <a:pt x="322" y="555"/>
                  <a:pt x="500" y="430"/>
                </a:cubicBezTo>
                <a:cubicBezTo>
                  <a:pt x="679" y="314"/>
                  <a:pt x="884" y="225"/>
                  <a:pt x="1089" y="181"/>
                </a:cubicBezTo>
                <a:cubicBezTo>
                  <a:pt x="1474" y="82"/>
                  <a:pt x="1874" y="37"/>
                  <a:pt x="2275" y="37"/>
                </a:cubicBezTo>
                <a:cubicBezTo>
                  <a:pt x="2311" y="37"/>
                  <a:pt x="2347" y="37"/>
                  <a:pt x="2383" y="38"/>
                </a:cubicBezTo>
                <a:cubicBezTo>
                  <a:pt x="2598" y="47"/>
                  <a:pt x="2812" y="65"/>
                  <a:pt x="3026" y="100"/>
                </a:cubicBezTo>
                <a:cubicBezTo>
                  <a:pt x="3231" y="126"/>
                  <a:pt x="3428" y="176"/>
                  <a:pt x="3624" y="251"/>
                </a:cubicBezTo>
                <a:lnTo>
                  <a:pt x="3624" y="251"/>
                </a:lnTo>
                <a:cubicBezTo>
                  <a:pt x="3492" y="652"/>
                  <a:pt x="3334" y="1036"/>
                  <a:pt x="3142" y="1412"/>
                </a:cubicBezTo>
                <a:cubicBezTo>
                  <a:pt x="2955" y="1796"/>
                  <a:pt x="2714" y="2153"/>
                  <a:pt x="2410" y="2465"/>
                </a:cubicBezTo>
                <a:cubicBezTo>
                  <a:pt x="2120" y="2739"/>
                  <a:pt x="1731" y="2897"/>
                  <a:pt x="1334" y="2897"/>
                </a:cubicBezTo>
                <a:cubicBezTo>
                  <a:pt x="1303" y="2897"/>
                  <a:pt x="1272" y="2896"/>
                  <a:pt x="1241" y="2894"/>
                </a:cubicBezTo>
                <a:cubicBezTo>
                  <a:pt x="1027" y="2885"/>
                  <a:pt x="821" y="2813"/>
                  <a:pt x="643" y="2689"/>
                </a:cubicBezTo>
                <a:lnTo>
                  <a:pt x="643" y="2689"/>
                </a:lnTo>
                <a:cubicBezTo>
                  <a:pt x="813" y="2822"/>
                  <a:pt x="1027" y="2894"/>
                  <a:pt x="1241" y="2912"/>
                </a:cubicBezTo>
                <a:cubicBezTo>
                  <a:pt x="1273" y="2914"/>
                  <a:pt x="1304" y="2915"/>
                  <a:pt x="1335" y="2915"/>
                </a:cubicBezTo>
                <a:cubicBezTo>
                  <a:pt x="1740" y="2915"/>
                  <a:pt x="2130" y="2757"/>
                  <a:pt x="2428" y="2483"/>
                </a:cubicBezTo>
                <a:cubicBezTo>
                  <a:pt x="2731" y="2171"/>
                  <a:pt x="2990" y="1823"/>
                  <a:pt x="3178" y="1430"/>
                </a:cubicBezTo>
                <a:cubicBezTo>
                  <a:pt x="3374" y="1046"/>
                  <a:pt x="3544" y="654"/>
                  <a:pt x="3686" y="243"/>
                </a:cubicBezTo>
                <a:lnTo>
                  <a:pt x="3695" y="216"/>
                </a:lnTo>
                <a:lnTo>
                  <a:pt x="3669" y="207"/>
                </a:lnTo>
                <a:cubicBezTo>
                  <a:pt x="3463" y="136"/>
                  <a:pt x="3249" y="82"/>
                  <a:pt x="3035" y="56"/>
                </a:cubicBezTo>
                <a:cubicBezTo>
                  <a:pt x="2812" y="20"/>
                  <a:pt x="2598" y="11"/>
                  <a:pt x="2383" y="2"/>
                </a:cubicBezTo>
                <a:cubicBezTo>
                  <a:pt x="2347" y="1"/>
                  <a:pt x="2311" y="1"/>
                  <a:pt x="227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49" name="Google Shape;2749;p24"/>
          <p:cNvSpPr/>
          <p:nvPr/>
        </p:nvSpPr>
        <p:spPr>
          <a:xfrm>
            <a:off x="5499933" y="736456"/>
            <a:ext cx="642611" cy="650064"/>
          </a:xfrm>
          <a:custGeom>
            <a:avLst/>
            <a:gdLst/>
            <a:ahLst/>
            <a:cxnLst/>
            <a:rect l="l" t="t" r="r" b="b"/>
            <a:pathLst>
              <a:path w="6208" h="6280" extrusionOk="0">
                <a:moveTo>
                  <a:pt x="1551" y="0"/>
                </a:moveTo>
                <a:cubicBezTo>
                  <a:pt x="1515" y="18"/>
                  <a:pt x="1480" y="45"/>
                  <a:pt x="1462" y="81"/>
                </a:cubicBezTo>
                <a:lnTo>
                  <a:pt x="1533" y="170"/>
                </a:lnTo>
                <a:cubicBezTo>
                  <a:pt x="1016" y="750"/>
                  <a:pt x="632" y="1419"/>
                  <a:pt x="391" y="2151"/>
                </a:cubicBezTo>
                <a:cubicBezTo>
                  <a:pt x="311" y="2365"/>
                  <a:pt x="257" y="2589"/>
                  <a:pt x="212" y="2812"/>
                </a:cubicBezTo>
                <a:cubicBezTo>
                  <a:pt x="202" y="2849"/>
                  <a:pt x="236" y="2874"/>
                  <a:pt x="267" y="2874"/>
                </a:cubicBezTo>
                <a:cubicBezTo>
                  <a:pt x="288" y="2874"/>
                  <a:pt x="307" y="2863"/>
                  <a:pt x="311" y="2838"/>
                </a:cubicBezTo>
                <a:cubicBezTo>
                  <a:pt x="462" y="2080"/>
                  <a:pt x="775" y="1357"/>
                  <a:pt x="1221" y="723"/>
                </a:cubicBezTo>
                <a:cubicBezTo>
                  <a:pt x="1328" y="580"/>
                  <a:pt x="1435" y="438"/>
                  <a:pt x="1551" y="295"/>
                </a:cubicBezTo>
                <a:cubicBezTo>
                  <a:pt x="1587" y="795"/>
                  <a:pt x="1649" y="1294"/>
                  <a:pt x="1756" y="1785"/>
                </a:cubicBezTo>
                <a:cubicBezTo>
                  <a:pt x="1640" y="2196"/>
                  <a:pt x="1551" y="2615"/>
                  <a:pt x="1471" y="3035"/>
                </a:cubicBezTo>
                <a:cubicBezTo>
                  <a:pt x="909" y="3222"/>
                  <a:pt x="400" y="3579"/>
                  <a:pt x="34" y="4052"/>
                </a:cubicBezTo>
                <a:cubicBezTo>
                  <a:pt x="0" y="4092"/>
                  <a:pt x="32" y="4143"/>
                  <a:pt x="69" y="4143"/>
                </a:cubicBezTo>
                <a:cubicBezTo>
                  <a:pt x="81" y="4143"/>
                  <a:pt x="94" y="4137"/>
                  <a:pt x="105" y="4124"/>
                </a:cubicBezTo>
                <a:cubicBezTo>
                  <a:pt x="453" y="3677"/>
                  <a:pt x="926" y="3338"/>
                  <a:pt x="1462" y="3151"/>
                </a:cubicBezTo>
                <a:lnTo>
                  <a:pt x="1462" y="3151"/>
                </a:lnTo>
                <a:cubicBezTo>
                  <a:pt x="1399" y="3526"/>
                  <a:pt x="1355" y="3892"/>
                  <a:pt x="1346" y="4266"/>
                </a:cubicBezTo>
                <a:cubicBezTo>
                  <a:pt x="1346" y="4309"/>
                  <a:pt x="1378" y="4331"/>
                  <a:pt x="1409" y="4331"/>
                </a:cubicBezTo>
                <a:cubicBezTo>
                  <a:pt x="1436" y="4331"/>
                  <a:pt x="1462" y="4313"/>
                  <a:pt x="1462" y="4275"/>
                </a:cubicBezTo>
                <a:cubicBezTo>
                  <a:pt x="1498" y="3517"/>
                  <a:pt x="1614" y="2758"/>
                  <a:pt x="1810" y="2017"/>
                </a:cubicBezTo>
                <a:cubicBezTo>
                  <a:pt x="1971" y="2713"/>
                  <a:pt x="2176" y="3401"/>
                  <a:pt x="2435" y="4079"/>
                </a:cubicBezTo>
                <a:cubicBezTo>
                  <a:pt x="2444" y="4100"/>
                  <a:pt x="2461" y="4109"/>
                  <a:pt x="2478" y="4109"/>
                </a:cubicBezTo>
                <a:cubicBezTo>
                  <a:pt x="2513" y="4109"/>
                  <a:pt x="2551" y="4073"/>
                  <a:pt x="2533" y="4025"/>
                </a:cubicBezTo>
                <a:cubicBezTo>
                  <a:pt x="2113" y="2838"/>
                  <a:pt x="1828" y="1607"/>
                  <a:pt x="1676" y="357"/>
                </a:cubicBezTo>
                <a:lnTo>
                  <a:pt x="1676" y="357"/>
                </a:lnTo>
                <a:lnTo>
                  <a:pt x="2069" y="884"/>
                </a:lnTo>
                <a:lnTo>
                  <a:pt x="3773" y="3133"/>
                </a:lnTo>
                <a:cubicBezTo>
                  <a:pt x="3773" y="3142"/>
                  <a:pt x="3765" y="3142"/>
                  <a:pt x="3765" y="3151"/>
                </a:cubicBezTo>
                <a:cubicBezTo>
                  <a:pt x="3657" y="3704"/>
                  <a:pt x="3657" y="4266"/>
                  <a:pt x="3765" y="4820"/>
                </a:cubicBezTo>
                <a:cubicBezTo>
                  <a:pt x="3772" y="4854"/>
                  <a:pt x="3795" y="4869"/>
                  <a:pt x="3820" y="4869"/>
                </a:cubicBezTo>
                <a:cubicBezTo>
                  <a:pt x="3859" y="4869"/>
                  <a:pt x="3904" y="4833"/>
                  <a:pt x="3898" y="4784"/>
                </a:cubicBezTo>
                <a:cubicBezTo>
                  <a:pt x="3800" y="4284"/>
                  <a:pt x="3791" y="3776"/>
                  <a:pt x="3881" y="3276"/>
                </a:cubicBezTo>
                <a:lnTo>
                  <a:pt x="3881" y="3276"/>
                </a:lnTo>
                <a:lnTo>
                  <a:pt x="4345" y="3883"/>
                </a:lnTo>
                <a:cubicBezTo>
                  <a:pt x="4604" y="4641"/>
                  <a:pt x="4648" y="5445"/>
                  <a:pt x="4470" y="6221"/>
                </a:cubicBezTo>
                <a:cubicBezTo>
                  <a:pt x="4460" y="6259"/>
                  <a:pt x="4486" y="6279"/>
                  <a:pt x="4515" y="6279"/>
                </a:cubicBezTo>
                <a:cubicBezTo>
                  <a:pt x="4540" y="6279"/>
                  <a:pt x="4568" y="6263"/>
                  <a:pt x="4577" y="6230"/>
                </a:cubicBezTo>
                <a:cubicBezTo>
                  <a:pt x="4737" y="5543"/>
                  <a:pt x="4728" y="4829"/>
                  <a:pt x="4541" y="4141"/>
                </a:cubicBezTo>
                <a:lnTo>
                  <a:pt x="4541" y="4141"/>
                </a:lnTo>
                <a:lnTo>
                  <a:pt x="5799" y="5819"/>
                </a:lnTo>
                <a:cubicBezTo>
                  <a:pt x="5810" y="5833"/>
                  <a:pt x="5824" y="5838"/>
                  <a:pt x="5838" y="5838"/>
                </a:cubicBezTo>
                <a:cubicBezTo>
                  <a:pt x="5880" y="5838"/>
                  <a:pt x="5922" y="5786"/>
                  <a:pt x="5889" y="5739"/>
                </a:cubicBezTo>
                <a:cubicBezTo>
                  <a:pt x="5532" y="5266"/>
                  <a:pt x="5166" y="4784"/>
                  <a:pt x="4809" y="4311"/>
                </a:cubicBezTo>
                <a:lnTo>
                  <a:pt x="4809" y="4311"/>
                </a:lnTo>
                <a:cubicBezTo>
                  <a:pt x="5118" y="4515"/>
                  <a:pt x="5478" y="4619"/>
                  <a:pt x="5843" y="4619"/>
                </a:cubicBezTo>
                <a:cubicBezTo>
                  <a:pt x="5942" y="4619"/>
                  <a:pt x="6040" y="4612"/>
                  <a:pt x="6139" y="4597"/>
                </a:cubicBezTo>
                <a:cubicBezTo>
                  <a:pt x="6207" y="4588"/>
                  <a:pt x="6193" y="4489"/>
                  <a:pt x="6129" y="4489"/>
                </a:cubicBezTo>
                <a:cubicBezTo>
                  <a:pt x="6126" y="4489"/>
                  <a:pt x="6124" y="4489"/>
                  <a:pt x="6121" y="4490"/>
                </a:cubicBezTo>
                <a:cubicBezTo>
                  <a:pt x="6036" y="4501"/>
                  <a:pt x="5951" y="4507"/>
                  <a:pt x="5866" y="4507"/>
                </a:cubicBezTo>
                <a:cubicBezTo>
                  <a:pt x="5319" y="4507"/>
                  <a:pt x="4791" y="4262"/>
                  <a:pt x="4443" y="3829"/>
                </a:cubicBezTo>
                <a:lnTo>
                  <a:pt x="2595" y="1393"/>
                </a:lnTo>
                <a:lnTo>
                  <a:pt x="2595" y="1393"/>
                </a:lnTo>
                <a:cubicBezTo>
                  <a:pt x="3042" y="1785"/>
                  <a:pt x="3524" y="2115"/>
                  <a:pt x="4050" y="2401"/>
                </a:cubicBezTo>
                <a:cubicBezTo>
                  <a:pt x="4318" y="2535"/>
                  <a:pt x="4595" y="2660"/>
                  <a:pt x="4871" y="2758"/>
                </a:cubicBezTo>
                <a:cubicBezTo>
                  <a:pt x="4987" y="2803"/>
                  <a:pt x="5157" y="2821"/>
                  <a:pt x="5255" y="2901"/>
                </a:cubicBezTo>
                <a:cubicBezTo>
                  <a:pt x="5263" y="2909"/>
                  <a:pt x="5272" y="2912"/>
                  <a:pt x="5281" y="2912"/>
                </a:cubicBezTo>
                <a:cubicBezTo>
                  <a:pt x="5321" y="2912"/>
                  <a:pt x="5362" y="2839"/>
                  <a:pt x="5318" y="2803"/>
                </a:cubicBezTo>
                <a:cubicBezTo>
                  <a:pt x="5103" y="2624"/>
                  <a:pt x="4684" y="2571"/>
                  <a:pt x="4425" y="2455"/>
                </a:cubicBezTo>
                <a:cubicBezTo>
                  <a:pt x="3622" y="2080"/>
                  <a:pt x="2899" y="1571"/>
                  <a:pt x="2283" y="937"/>
                </a:cubicBezTo>
                <a:lnTo>
                  <a:pt x="2283" y="937"/>
                </a:lnTo>
                <a:cubicBezTo>
                  <a:pt x="2754" y="1242"/>
                  <a:pt x="3317" y="1443"/>
                  <a:pt x="3889" y="1443"/>
                </a:cubicBezTo>
                <a:cubicBezTo>
                  <a:pt x="4207" y="1443"/>
                  <a:pt x="4527" y="1381"/>
                  <a:pt x="4836" y="1241"/>
                </a:cubicBezTo>
                <a:cubicBezTo>
                  <a:pt x="4891" y="1209"/>
                  <a:pt x="4869" y="1129"/>
                  <a:pt x="4815" y="1129"/>
                </a:cubicBezTo>
                <a:cubicBezTo>
                  <a:pt x="4807" y="1129"/>
                  <a:pt x="4799" y="1131"/>
                  <a:pt x="4791" y="1134"/>
                </a:cubicBezTo>
                <a:cubicBezTo>
                  <a:pt x="4495" y="1266"/>
                  <a:pt x="4188" y="1325"/>
                  <a:pt x="3885" y="1325"/>
                </a:cubicBezTo>
                <a:cubicBezTo>
                  <a:pt x="3165" y="1325"/>
                  <a:pt x="2462" y="994"/>
                  <a:pt x="1953" y="536"/>
                </a:cubicBezTo>
                <a:lnTo>
                  <a:pt x="1658" y="152"/>
                </a:lnTo>
                <a:cubicBezTo>
                  <a:pt x="1658" y="143"/>
                  <a:pt x="1649" y="134"/>
                  <a:pt x="1649" y="134"/>
                </a:cubicBezTo>
                <a:lnTo>
                  <a:pt x="15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0" name="Google Shape;2750;p24"/>
          <p:cNvSpPr/>
          <p:nvPr/>
        </p:nvSpPr>
        <p:spPr>
          <a:xfrm>
            <a:off x="5464637" y="1128878"/>
            <a:ext cx="79809" cy="63351"/>
          </a:xfrm>
          <a:custGeom>
            <a:avLst/>
            <a:gdLst/>
            <a:ahLst/>
            <a:cxnLst/>
            <a:rect l="l" t="t" r="r" b="b"/>
            <a:pathLst>
              <a:path w="771" h="612" extrusionOk="0">
                <a:moveTo>
                  <a:pt x="387" y="0"/>
                </a:moveTo>
                <a:cubicBezTo>
                  <a:pt x="360" y="0"/>
                  <a:pt x="332" y="4"/>
                  <a:pt x="304" y="11"/>
                </a:cubicBezTo>
                <a:cubicBezTo>
                  <a:pt x="36" y="83"/>
                  <a:pt x="0" y="449"/>
                  <a:pt x="250" y="574"/>
                </a:cubicBezTo>
                <a:cubicBezTo>
                  <a:pt x="295" y="599"/>
                  <a:pt x="343" y="611"/>
                  <a:pt x="390" y="611"/>
                </a:cubicBezTo>
                <a:cubicBezTo>
                  <a:pt x="491" y="611"/>
                  <a:pt x="588" y="555"/>
                  <a:pt x="643" y="458"/>
                </a:cubicBezTo>
                <a:cubicBezTo>
                  <a:pt x="770" y="250"/>
                  <a:pt x="613" y="0"/>
                  <a:pt x="3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1" name="Google Shape;2751;p24"/>
          <p:cNvSpPr/>
          <p:nvPr/>
        </p:nvSpPr>
        <p:spPr>
          <a:xfrm>
            <a:off x="5475713" y="982612"/>
            <a:ext cx="103409" cy="82293"/>
          </a:xfrm>
          <a:custGeom>
            <a:avLst/>
            <a:gdLst/>
            <a:ahLst/>
            <a:cxnLst/>
            <a:rect l="l" t="t" r="r" b="b"/>
            <a:pathLst>
              <a:path w="999" h="795" extrusionOk="0">
                <a:moveTo>
                  <a:pt x="497" y="1"/>
                </a:moveTo>
                <a:cubicBezTo>
                  <a:pt x="463" y="1"/>
                  <a:pt x="428" y="5"/>
                  <a:pt x="393" y="14"/>
                </a:cubicBezTo>
                <a:cubicBezTo>
                  <a:pt x="45" y="112"/>
                  <a:pt x="0" y="576"/>
                  <a:pt x="313" y="746"/>
                </a:cubicBezTo>
                <a:cubicBezTo>
                  <a:pt x="371" y="778"/>
                  <a:pt x="436" y="794"/>
                  <a:pt x="500" y="794"/>
                </a:cubicBezTo>
                <a:cubicBezTo>
                  <a:pt x="631" y="794"/>
                  <a:pt x="758" y="729"/>
                  <a:pt x="830" y="603"/>
                </a:cubicBezTo>
                <a:cubicBezTo>
                  <a:pt x="998" y="331"/>
                  <a:pt x="793" y="1"/>
                  <a:pt x="49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2" name="Google Shape;2752;p24"/>
          <p:cNvSpPr/>
          <p:nvPr/>
        </p:nvSpPr>
        <p:spPr>
          <a:xfrm>
            <a:off x="5896909" y="822580"/>
            <a:ext cx="148956" cy="115624"/>
          </a:xfrm>
          <a:custGeom>
            <a:avLst/>
            <a:gdLst/>
            <a:ahLst/>
            <a:cxnLst/>
            <a:rect l="l" t="t" r="r" b="b"/>
            <a:pathLst>
              <a:path w="1439" h="1117" extrusionOk="0">
                <a:moveTo>
                  <a:pt x="726" y="0"/>
                </a:moveTo>
                <a:cubicBezTo>
                  <a:pt x="682" y="0"/>
                  <a:pt x="636" y="5"/>
                  <a:pt x="590" y="16"/>
                </a:cubicBezTo>
                <a:cubicBezTo>
                  <a:pt x="108" y="132"/>
                  <a:pt x="1" y="784"/>
                  <a:pt x="438" y="1034"/>
                </a:cubicBezTo>
                <a:cubicBezTo>
                  <a:pt x="529" y="1090"/>
                  <a:pt x="628" y="1116"/>
                  <a:pt x="725" y="1116"/>
                </a:cubicBezTo>
                <a:cubicBezTo>
                  <a:pt x="907" y="1116"/>
                  <a:pt x="1083" y="1024"/>
                  <a:pt x="1188" y="855"/>
                </a:cubicBezTo>
                <a:cubicBezTo>
                  <a:pt x="1439" y="475"/>
                  <a:pt x="1147" y="0"/>
                  <a:pt x="7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3" name="Google Shape;2753;p24"/>
          <p:cNvSpPr/>
          <p:nvPr/>
        </p:nvSpPr>
        <p:spPr>
          <a:xfrm>
            <a:off x="6002285" y="981267"/>
            <a:ext cx="125976" cy="99684"/>
          </a:xfrm>
          <a:custGeom>
            <a:avLst/>
            <a:gdLst/>
            <a:ahLst/>
            <a:cxnLst/>
            <a:rect l="l" t="t" r="r" b="b"/>
            <a:pathLst>
              <a:path w="1217" h="963" extrusionOk="0">
                <a:moveTo>
                  <a:pt x="613" y="0"/>
                </a:moveTo>
                <a:cubicBezTo>
                  <a:pt x="571" y="0"/>
                  <a:pt x="527" y="6"/>
                  <a:pt x="482" y="18"/>
                </a:cubicBezTo>
                <a:cubicBezTo>
                  <a:pt x="63" y="134"/>
                  <a:pt x="0" y="705"/>
                  <a:pt x="384" y="902"/>
                </a:cubicBezTo>
                <a:cubicBezTo>
                  <a:pt x="458" y="943"/>
                  <a:pt x="538" y="963"/>
                  <a:pt x="616" y="963"/>
                </a:cubicBezTo>
                <a:cubicBezTo>
                  <a:pt x="774" y="963"/>
                  <a:pt x="925" y="882"/>
                  <a:pt x="1009" y="732"/>
                </a:cubicBezTo>
                <a:cubicBezTo>
                  <a:pt x="1216" y="405"/>
                  <a:pt x="968" y="0"/>
                  <a:pt x="6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4" name="Google Shape;2754;p24"/>
          <p:cNvSpPr/>
          <p:nvPr/>
        </p:nvSpPr>
        <p:spPr>
          <a:xfrm>
            <a:off x="5673423" y="1068839"/>
            <a:ext cx="138604" cy="109931"/>
          </a:xfrm>
          <a:custGeom>
            <a:avLst/>
            <a:gdLst/>
            <a:ahLst/>
            <a:cxnLst/>
            <a:rect l="l" t="t" r="r" b="b"/>
            <a:pathLst>
              <a:path w="1339" h="1062" extrusionOk="0">
                <a:moveTo>
                  <a:pt x="669" y="1"/>
                </a:moveTo>
                <a:cubicBezTo>
                  <a:pt x="623" y="1"/>
                  <a:pt x="575" y="7"/>
                  <a:pt x="527" y="20"/>
                </a:cubicBezTo>
                <a:cubicBezTo>
                  <a:pt x="63" y="145"/>
                  <a:pt x="0" y="779"/>
                  <a:pt x="420" y="993"/>
                </a:cubicBezTo>
                <a:cubicBezTo>
                  <a:pt x="499" y="1040"/>
                  <a:pt x="586" y="1062"/>
                  <a:pt x="671" y="1062"/>
                </a:cubicBezTo>
                <a:cubicBezTo>
                  <a:pt x="847" y="1062"/>
                  <a:pt x="1017" y="970"/>
                  <a:pt x="1107" y="814"/>
                </a:cubicBezTo>
                <a:cubicBezTo>
                  <a:pt x="1338" y="447"/>
                  <a:pt x="1062" y="1"/>
                  <a:pt x="66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5" name="Google Shape;2755;p24"/>
          <p:cNvSpPr/>
          <p:nvPr/>
        </p:nvSpPr>
        <p:spPr>
          <a:xfrm>
            <a:off x="5833248" y="1203926"/>
            <a:ext cx="112312" cy="89021"/>
          </a:xfrm>
          <a:custGeom>
            <a:avLst/>
            <a:gdLst/>
            <a:ahLst/>
            <a:cxnLst/>
            <a:rect l="l" t="t" r="r" b="b"/>
            <a:pathLst>
              <a:path w="1085" h="860" extrusionOk="0">
                <a:moveTo>
                  <a:pt x="550" y="1"/>
                </a:moveTo>
                <a:cubicBezTo>
                  <a:pt x="511" y="1"/>
                  <a:pt x="470" y="6"/>
                  <a:pt x="429" y="18"/>
                </a:cubicBezTo>
                <a:cubicBezTo>
                  <a:pt x="54" y="116"/>
                  <a:pt x="0" y="625"/>
                  <a:pt x="348" y="804"/>
                </a:cubicBezTo>
                <a:cubicBezTo>
                  <a:pt x="410" y="842"/>
                  <a:pt x="478" y="859"/>
                  <a:pt x="545" y="859"/>
                </a:cubicBezTo>
                <a:cubicBezTo>
                  <a:pt x="685" y="859"/>
                  <a:pt x="824" y="784"/>
                  <a:pt x="902" y="652"/>
                </a:cubicBezTo>
                <a:cubicBezTo>
                  <a:pt x="1084" y="358"/>
                  <a:pt x="864" y="1"/>
                  <a:pt x="55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6" name="Google Shape;2756;p24"/>
          <p:cNvSpPr/>
          <p:nvPr/>
        </p:nvSpPr>
        <p:spPr>
          <a:xfrm>
            <a:off x="5595789" y="1149063"/>
            <a:ext cx="88815" cy="70492"/>
          </a:xfrm>
          <a:custGeom>
            <a:avLst/>
            <a:gdLst/>
            <a:ahLst/>
            <a:cxnLst/>
            <a:rect l="l" t="t" r="r" b="b"/>
            <a:pathLst>
              <a:path w="858" h="681" extrusionOk="0">
                <a:moveTo>
                  <a:pt x="431" y="0"/>
                </a:moveTo>
                <a:cubicBezTo>
                  <a:pt x="402" y="0"/>
                  <a:pt x="371" y="4"/>
                  <a:pt x="340" y="13"/>
                </a:cubicBezTo>
                <a:cubicBezTo>
                  <a:pt x="45" y="93"/>
                  <a:pt x="0" y="495"/>
                  <a:pt x="277" y="637"/>
                </a:cubicBezTo>
                <a:cubicBezTo>
                  <a:pt x="327" y="666"/>
                  <a:pt x="381" y="680"/>
                  <a:pt x="434" y="680"/>
                </a:cubicBezTo>
                <a:cubicBezTo>
                  <a:pt x="545" y="680"/>
                  <a:pt x="654" y="621"/>
                  <a:pt x="714" y="512"/>
                </a:cubicBezTo>
                <a:cubicBezTo>
                  <a:pt x="858" y="281"/>
                  <a:pt x="681" y="0"/>
                  <a:pt x="4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7" name="Google Shape;2757;p24"/>
          <p:cNvSpPr/>
          <p:nvPr/>
        </p:nvSpPr>
        <p:spPr>
          <a:xfrm>
            <a:off x="6101141" y="1156308"/>
            <a:ext cx="98752" cy="78360"/>
          </a:xfrm>
          <a:custGeom>
            <a:avLst/>
            <a:gdLst/>
            <a:ahLst/>
            <a:cxnLst/>
            <a:rect l="l" t="t" r="r" b="b"/>
            <a:pathLst>
              <a:path w="954" h="757" extrusionOk="0">
                <a:moveTo>
                  <a:pt x="476" y="0"/>
                </a:moveTo>
                <a:cubicBezTo>
                  <a:pt x="444" y="0"/>
                  <a:pt x="410" y="5"/>
                  <a:pt x="375" y="14"/>
                </a:cubicBezTo>
                <a:cubicBezTo>
                  <a:pt x="45" y="103"/>
                  <a:pt x="0" y="550"/>
                  <a:pt x="304" y="710"/>
                </a:cubicBezTo>
                <a:cubicBezTo>
                  <a:pt x="359" y="742"/>
                  <a:pt x="418" y="757"/>
                  <a:pt x="477" y="757"/>
                </a:cubicBezTo>
                <a:cubicBezTo>
                  <a:pt x="600" y="757"/>
                  <a:pt x="719" y="691"/>
                  <a:pt x="786" y="576"/>
                </a:cubicBezTo>
                <a:cubicBezTo>
                  <a:pt x="954" y="321"/>
                  <a:pt x="756" y="0"/>
                  <a:pt x="4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8" name="Google Shape;2758;p24"/>
          <p:cNvSpPr/>
          <p:nvPr/>
        </p:nvSpPr>
        <p:spPr>
          <a:xfrm>
            <a:off x="6048453" y="1297088"/>
            <a:ext cx="136844" cy="107653"/>
          </a:xfrm>
          <a:custGeom>
            <a:avLst/>
            <a:gdLst/>
            <a:ahLst/>
            <a:cxnLst/>
            <a:rect l="l" t="t" r="r" b="b"/>
            <a:pathLst>
              <a:path w="1322" h="1040" extrusionOk="0">
                <a:moveTo>
                  <a:pt x="669" y="0"/>
                </a:moveTo>
                <a:cubicBezTo>
                  <a:pt x="623" y="0"/>
                  <a:pt x="576" y="6"/>
                  <a:pt x="527" y="20"/>
                </a:cubicBezTo>
                <a:cubicBezTo>
                  <a:pt x="72" y="136"/>
                  <a:pt x="1" y="760"/>
                  <a:pt x="429" y="975"/>
                </a:cubicBezTo>
                <a:cubicBezTo>
                  <a:pt x="505" y="1019"/>
                  <a:pt x="588" y="1039"/>
                  <a:pt x="670" y="1039"/>
                </a:cubicBezTo>
                <a:cubicBezTo>
                  <a:pt x="838" y="1039"/>
                  <a:pt x="1003" y="952"/>
                  <a:pt x="1098" y="796"/>
                </a:cubicBezTo>
                <a:cubicBezTo>
                  <a:pt x="1322" y="437"/>
                  <a:pt x="1053" y="0"/>
                  <a:pt x="6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59" name="Google Shape;2759;p24"/>
          <p:cNvSpPr/>
          <p:nvPr/>
        </p:nvSpPr>
        <p:spPr>
          <a:xfrm>
            <a:off x="5908917" y="1339115"/>
            <a:ext cx="114383" cy="90575"/>
          </a:xfrm>
          <a:custGeom>
            <a:avLst/>
            <a:gdLst/>
            <a:ahLst/>
            <a:cxnLst/>
            <a:rect l="l" t="t" r="r" b="b"/>
            <a:pathLst>
              <a:path w="1105" h="875" extrusionOk="0">
                <a:moveTo>
                  <a:pt x="551" y="1"/>
                </a:moveTo>
                <a:cubicBezTo>
                  <a:pt x="515" y="1"/>
                  <a:pt x="477" y="5"/>
                  <a:pt x="438" y="15"/>
                </a:cubicBezTo>
                <a:cubicBezTo>
                  <a:pt x="55" y="122"/>
                  <a:pt x="1" y="640"/>
                  <a:pt x="349" y="818"/>
                </a:cubicBezTo>
                <a:cubicBezTo>
                  <a:pt x="413" y="856"/>
                  <a:pt x="484" y="874"/>
                  <a:pt x="555" y="874"/>
                </a:cubicBezTo>
                <a:cubicBezTo>
                  <a:pt x="700" y="874"/>
                  <a:pt x="842" y="799"/>
                  <a:pt x="920" y="667"/>
                </a:cubicBezTo>
                <a:cubicBezTo>
                  <a:pt x="1105" y="370"/>
                  <a:pt x="878" y="1"/>
                  <a:pt x="55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0" name="Google Shape;2760;p24"/>
          <p:cNvSpPr/>
          <p:nvPr/>
        </p:nvSpPr>
        <p:spPr>
          <a:xfrm>
            <a:off x="5955187" y="1368927"/>
            <a:ext cx="46271" cy="47616"/>
          </a:xfrm>
          <a:custGeom>
            <a:avLst/>
            <a:gdLst/>
            <a:ahLst/>
            <a:cxnLst/>
            <a:rect l="l" t="t" r="r" b="b"/>
            <a:pathLst>
              <a:path w="447" h="460" extrusionOk="0">
                <a:moveTo>
                  <a:pt x="234" y="0"/>
                </a:moveTo>
                <a:cubicBezTo>
                  <a:pt x="195" y="0"/>
                  <a:pt x="155" y="9"/>
                  <a:pt x="116" y="22"/>
                </a:cubicBezTo>
                <a:cubicBezTo>
                  <a:pt x="89" y="40"/>
                  <a:pt x="72" y="57"/>
                  <a:pt x="54" y="75"/>
                </a:cubicBezTo>
                <a:cubicBezTo>
                  <a:pt x="36" y="102"/>
                  <a:pt x="27" y="120"/>
                  <a:pt x="18" y="147"/>
                </a:cubicBezTo>
                <a:lnTo>
                  <a:pt x="9" y="173"/>
                </a:lnTo>
                <a:lnTo>
                  <a:pt x="9" y="182"/>
                </a:lnTo>
                <a:cubicBezTo>
                  <a:pt x="9" y="200"/>
                  <a:pt x="9" y="218"/>
                  <a:pt x="0" y="245"/>
                </a:cubicBezTo>
                <a:cubicBezTo>
                  <a:pt x="0" y="263"/>
                  <a:pt x="9" y="281"/>
                  <a:pt x="9" y="307"/>
                </a:cubicBezTo>
                <a:cubicBezTo>
                  <a:pt x="27" y="370"/>
                  <a:pt x="89" y="432"/>
                  <a:pt x="161" y="450"/>
                </a:cubicBezTo>
                <a:cubicBezTo>
                  <a:pt x="179" y="450"/>
                  <a:pt x="197" y="459"/>
                  <a:pt x="214" y="459"/>
                </a:cubicBezTo>
                <a:cubicBezTo>
                  <a:pt x="232" y="459"/>
                  <a:pt x="259" y="450"/>
                  <a:pt x="277" y="450"/>
                </a:cubicBezTo>
                <a:cubicBezTo>
                  <a:pt x="295" y="441"/>
                  <a:pt x="313" y="432"/>
                  <a:pt x="330" y="423"/>
                </a:cubicBezTo>
                <a:cubicBezTo>
                  <a:pt x="366" y="406"/>
                  <a:pt x="393" y="379"/>
                  <a:pt x="411" y="343"/>
                </a:cubicBezTo>
                <a:cubicBezTo>
                  <a:pt x="420" y="325"/>
                  <a:pt x="429" y="307"/>
                  <a:pt x="438" y="289"/>
                </a:cubicBezTo>
                <a:cubicBezTo>
                  <a:pt x="446" y="254"/>
                  <a:pt x="446" y="209"/>
                  <a:pt x="438" y="173"/>
                </a:cubicBezTo>
                <a:lnTo>
                  <a:pt x="438" y="165"/>
                </a:lnTo>
                <a:cubicBezTo>
                  <a:pt x="429" y="147"/>
                  <a:pt x="429" y="129"/>
                  <a:pt x="411" y="111"/>
                </a:cubicBezTo>
                <a:lnTo>
                  <a:pt x="384" y="66"/>
                </a:lnTo>
                <a:cubicBezTo>
                  <a:pt x="366" y="49"/>
                  <a:pt x="357" y="40"/>
                  <a:pt x="339" y="31"/>
                </a:cubicBezTo>
                <a:cubicBezTo>
                  <a:pt x="322" y="22"/>
                  <a:pt x="304" y="13"/>
                  <a:pt x="277" y="4"/>
                </a:cubicBezTo>
                <a:cubicBezTo>
                  <a:pt x="263" y="1"/>
                  <a:pt x="248" y="0"/>
                  <a:pt x="234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1" name="Google Shape;2761;p24"/>
          <p:cNvSpPr/>
          <p:nvPr/>
        </p:nvSpPr>
        <p:spPr>
          <a:xfrm>
            <a:off x="6108492" y="1346153"/>
            <a:ext cx="38921" cy="42648"/>
          </a:xfrm>
          <a:custGeom>
            <a:avLst/>
            <a:gdLst/>
            <a:ahLst/>
            <a:cxnLst/>
            <a:rect l="l" t="t" r="r" b="b"/>
            <a:pathLst>
              <a:path w="376" h="412" extrusionOk="0">
                <a:moveTo>
                  <a:pt x="135" y="1"/>
                </a:moveTo>
                <a:lnTo>
                  <a:pt x="108" y="10"/>
                </a:lnTo>
                <a:lnTo>
                  <a:pt x="90" y="19"/>
                </a:lnTo>
                <a:cubicBezTo>
                  <a:pt x="72" y="28"/>
                  <a:pt x="63" y="36"/>
                  <a:pt x="54" y="54"/>
                </a:cubicBezTo>
                <a:cubicBezTo>
                  <a:pt x="45" y="54"/>
                  <a:pt x="45" y="63"/>
                  <a:pt x="36" y="72"/>
                </a:cubicBezTo>
                <a:lnTo>
                  <a:pt x="28" y="81"/>
                </a:lnTo>
                <a:cubicBezTo>
                  <a:pt x="19" y="99"/>
                  <a:pt x="10" y="117"/>
                  <a:pt x="1" y="135"/>
                </a:cubicBezTo>
                <a:lnTo>
                  <a:pt x="1" y="144"/>
                </a:lnTo>
                <a:cubicBezTo>
                  <a:pt x="1" y="152"/>
                  <a:pt x="1" y="152"/>
                  <a:pt x="1" y="152"/>
                </a:cubicBezTo>
                <a:lnTo>
                  <a:pt x="1" y="161"/>
                </a:lnTo>
                <a:lnTo>
                  <a:pt x="1" y="215"/>
                </a:lnTo>
                <a:cubicBezTo>
                  <a:pt x="1" y="215"/>
                  <a:pt x="1" y="224"/>
                  <a:pt x="1" y="224"/>
                </a:cubicBezTo>
                <a:cubicBezTo>
                  <a:pt x="1" y="224"/>
                  <a:pt x="1" y="233"/>
                  <a:pt x="1" y="233"/>
                </a:cubicBezTo>
                <a:lnTo>
                  <a:pt x="1" y="277"/>
                </a:lnTo>
                <a:lnTo>
                  <a:pt x="1" y="286"/>
                </a:lnTo>
                <a:lnTo>
                  <a:pt x="19" y="322"/>
                </a:lnTo>
                <a:lnTo>
                  <a:pt x="45" y="358"/>
                </a:lnTo>
                <a:cubicBezTo>
                  <a:pt x="54" y="367"/>
                  <a:pt x="63" y="376"/>
                  <a:pt x="81" y="385"/>
                </a:cubicBezTo>
                <a:cubicBezTo>
                  <a:pt x="108" y="402"/>
                  <a:pt x="135" y="411"/>
                  <a:pt x="170" y="411"/>
                </a:cubicBezTo>
                <a:lnTo>
                  <a:pt x="242" y="411"/>
                </a:lnTo>
                <a:cubicBezTo>
                  <a:pt x="260" y="402"/>
                  <a:pt x="277" y="393"/>
                  <a:pt x="295" y="385"/>
                </a:cubicBezTo>
                <a:cubicBezTo>
                  <a:pt x="304" y="376"/>
                  <a:pt x="313" y="376"/>
                  <a:pt x="322" y="367"/>
                </a:cubicBezTo>
                <a:cubicBezTo>
                  <a:pt x="331" y="349"/>
                  <a:pt x="349" y="340"/>
                  <a:pt x="349" y="331"/>
                </a:cubicBezTo>
                <a:cubicBezTo>
                  <a:pt x="349" y="331"/>
                  <a:pt x="349" y="322"/>
                  <a:pt x="349" y="322"/>
                </a:cubicBezTo>
                <a:cubicBezTo>
                  <a:pt x="358" y="304"/>
                  <a:pt x="367" y="286"/>
                  <a:pt x="376" y="269"/>
                </a:cubicBezTo>
                <a:cubicBezTo>
                  <a:pt x="376" y="251"/>
                  <a:pt x="376" y="233"/>
                  <a:pt x="376" y="215"/>
                </a:cubicBezTo>
                <a:lnTo>
                  <a:pt x="376" y="197"/>
                </a:lnTo>
                <a:cubicBezTo>
                  <a:pt x="376" y="161"/>
                  <a:pt x="367" y="126"/>
                  <a:pt x="349" y="99"/>
                </a:cubicBezTo>
                <a:cubicBezTo>
                  <a:pt x="349" y="81"/>
                  <a:pt x="349" y="72"/>
                  <a:pt x="340" y="54"/>
                </a:cubicBezTo>
                <a:lnTo>
                  <a:pt x="322" y="45"/>
                </a:lnTo>
                <a:cubicBezTo>
                  <a:pt x="322" y="36"/>
                  <a:pt x="313" y="28"/>
                  <a:pt x="304" y="28"/>
                </a:cubicBezTo>
                <a:cubicBezTo>
                  <a:pt x="304" y="28"/>
                  <a:pt x="295" y="19"/>
                  <a:pt x="295" y="19"/>
                </a:cubicBezTo>
                <a:cubicBezTo>
                  <a:pt x="277" y="19"/>
                  <a:pt x="260" y="10"/>
                  <a:pt x="25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2" name="Google Shape;2762;p24"/>
          <p:cNvSpPr/>
          <p:nvPr/>
        </p:nvSpPr>
        <p:spPr>
          <a:xfrm>
            <a:off x="6143581" y="1182706"/>
            <a:ext cx="33435" cy="34884"/>
          </a:xfrm>
          <a:custGeom>
            <a:avLst/>
            <a:gdLst/>
            <a:ahLst/>
            <a:cxnLst/>
            <a:rect l="l" t="t" r="r" b="b"/>
            <a:pathLst>
              <a:path w="323" h="337" extrusionOk="0">
                <a:moveTo>
                  <a:pt x="153" y="0"/>
                </a:moveTo>
                <a:cubicBezTo>
                  <a:pt x="135" y="0"/>
                  <a:pt x="126" y="9"/>
                  <a:pt x="108" y="18"/>
                </a:cubicBezTo>
                <a:cubicBezTo>
                  <a:pt x="90" y="18"/>
                  <a:pt x="72" y="27"/>
                  <a:pt x="63" y="45"/>
                </a:cubicBezTo>
                <a:lnTo>
                  <a:pt x="54" y="54"/>
                </a:lnTo>
                <a:lnTo>
                  <a:pt x="28" y="89"/>
                </a:lnTo>
                <a:lnTo>
                  <a:pt x="28" y="98"/>
                </a:lnTo>
                <a:lnTo>
                  <a:pt x="10" y="134"/>
                </a:lnTo>
                <a:cubicBezTo>
                  <a:pt x="1" y="170"/>
                  <a:pt x="1" y="196"/>
                  <a:pt x="10" y="223"/>
                </a:cubicBezTo>
                <a:cubicBezTo>
                  <a:pt x="19" y="250"/>
                  <a:pt x="28" y="268"/>
                  <a:pt x="54" y="286"/>
                </a:cubicBezTo>
                <a:cubicBezTo>
                  <a:pt x="72" y="312"/>
                  <a:pt x="90" y="321"/>
                  <a:pt x="117" y="330"/>
                </a:cubicBezTo>
                <a:cubicBezTo>
                  <a:pt x="130" y="335"/>
                  <a:pt x="146" y="337"/>
                  <a:pt x="162" y="337"/>
                </a:cubicBezTo>
                <a:cubicBezTo>
                  <a:pt x="177" y="337"/>
                  <a:pt x="193" y="335"/>
                  <a:pt x="206" y="330"/>
                </a:cubicBezTo>
                <a:lnTo>
                  <a:pt x="242" y="312"/>
                </a:lnTo>
                <a:lnTo>
                  <a:pt x="278" y="286"/>
                </a:lnTo>
                <a:lnTo>
                  <a:pt x="304" y="259"/>
                </a:lnTo>
                <a:cubicBezTo>
                  <a:pt x="304" y="241"/>
                  <a:pt x="313" y="232"/>
                  <a:pt x="313" y="214"/>
                </a:cubicBezTo>
                <a:cubicBezTo>
                  <a:pt x="322" y="205"/>
                  <a:pt x="322" y="187"/>
                  <a:pt x="322" y="170"/>
                </a:cubicBezTo>
                <a:lnTo>
                  <a:pt x="322" y="161"/>
                </a:lnTo>
                <a:lnTo>
                  <a:pt x="322" y="116"/>
                </a:lnTo>
                <a:lnTo>
                  <a:pt x="304" y="80"/>
                </a:lnTo>
                <a:lnTo>
                  <a:pt x="278" y="45"/>
                </a:lnTo>
                <a:cubicBezTo>
                  <a:pt x="269" y="27"/>
                  <a:pt x="251" y="18"/>
                  <a:pt x="233" y="18"/>
                </a:cubicBezTo>
                <a:cubicBezTo>
                  <a:pt x="224" y="9"/>
                  <a:pt x="206" y="0"/>
                  <a:pt x="18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3" name="Google Shape;2763;p24"/>
          <p:cNvSpPr/>
          <p:nvPr/>
        </p:nvSpPr>
        <p:spPr>
          <a:xfrm>
            <a:off x="6055906" y="1023707"/>
            <a:ext cx="37057" cy="37989"/>
          </a:xfrm>
          <a:custGeom>
            <a:avLst/>
            <a:gdLst/>
            <a:ahLst/>
            <a:cxnLst/>
            <a:rect l="l" t="t" r="r" b="b"/>
            <a:pathLst>
              <a:path w="358" h="367" extrusionOk="0">
                <a:moveTo>
                  <a:pt x="152" y="1"/>
                </a:moveTo>
                <a:lnTo>
                  <a:pt x="125" y="10"/>
                </a:lnTo>
                <a:lnTo>
                  <a:pt x="107" y="19"/>
                </a:lnTo>
                <a:lnTo>
                  <a:pt x="98" y="28"/>
                </a:lnTo>
                <a:lnTo>
                  <a:pt x="89" y="28"/>
                </a:lnTo>
                <a:cubicBezTo>
                  <a:pt x="71" y="37"/>
                  <a:pt x="63" y="46"/>
                  <a:pt x="54" y="54"/>
                </a:cubicBezTo>
                <a:lnTo>
                  <a:pt x="45" y="63"/>
                </a:lnTo>
                <a:cubicBezTo>
                  <a:pt x="36" y="72"/>
                  <a:pt x="27" y="81"/>
                  <a:pt x="18" y="99"/>
                </a:cubicBezTo>
                <a:lnTo>
                  <a:pt x="9" y="117"/>
                </a:lnTo>
                <a:lnTo>
                  <a:pt x="0" y="135"/>
                </a:lnTo>
                <a:lnTo>
                  <a:pt x="0" y="144"/>
                </a:lnTo>
                <a:lnTo>
                  <a:pt x="0" y="171"/>
                </a:lnTo>
                <a:lnTo>
                  <a:pt x="0" y="188"/>
                </a:lnTo>
                <a:lnTo>
                  <a:pt x="0" y="197"/>
                </a:lnTo>
                <a:lnTo>
                  <a:pt x="0" y="215"/>
                </a:lnTo>
                <a:cubicBezTo>
                  <a:pt x="0" y="215"/>
                  <a:pt x="0" y="224"/>
                  <a:pt x="0" y="224"/>
                </a:cubicBezTo>
                <a:cubicBezTo>
                  <a:pt x="0" y="224"/>
                  <a:pt x="0" y="233"/>
                  <a:pt x="0" y="242"/>
                </a:cubicBezTo>
                <a:cubicBezTo>
                  <a:pt x="0" y="260"/>
                  <a:pt x="9" y="269"/>
                  <a:pt x="9" y="278"/>
                </a:cubicBezTo>
                <a:lnTo>
                  <a:pt x="9" y="287"/>
                </a:lnTo>
                <a:cubicBezTo>
                  <a:pt x="18" y="304"/>
                  <a:pt x="27" y="313"/>
                  <a:pt x="45" y="322"/>
                </a:cubicBezTo>
                <a:lnTo>
                  <a:pt x="71" y="349"/>
                </a:lnTo>
                <a:cubicBezTo>
                  <a:pt x="89" y="358"/>
                  <a:pt x="98" y="358"/>
                  <a:pt x="116" y="367"/>
                </a:cubicBezTo>
                <a:lnTo>
                  <a:pt x="214" y="367"/>
                </a:lnTo>
                <a:lnTo>
                  <a:pt x="232" y="358"/>
                </a:lnTo>
                <a:lnTo>
                  <a:pt x="250" y="349"/>
                </a:lnTo>
                <a:cubicBezTo>
                  <a:pt x="259" y="349"/>
                  <a:pt x="268" y="340"/>
                  <a:pt x="277" y="331"/>
                </a:cubicBezTo>
                <a:cubicBezTo>
                  <a:pt x="286" y="331"/>
                  <a:pt x="295" y="322"/>
                  <a:pt x="295" y="313"/>
                </a:cubicBezTo>
                <a:lnTo>
                  <a:pt x="295" y="304"/>
                </a:lnTo>
                <a:lnTo>
                  <a:pt x="330" y="269"/>
                </a:lnTo>
                <a:lnTo>
                  <a:pt x="339" y="251"/>
                </a:lnTo>
                <a:cubicBezTo>
                  <a:pt x="348" y="233"/>
                  <a:pt x="357" y="224"/>
                  <a:pt x="357" y="206"/>
                </a:cubicBezTo>
                <a:lnTo>
                  <a:pt x="357" y="179"/>
                </a:lnTo>
                <a:lnTo>
                  <a:pt x="357" y="171"/>
                </a:lnTo>
                <a:lnTo>
                  <a:pt x="357" y="126"/>
                </a:lnTo>
                <a:cubicBezTo>
                  <a:pt x="357" y="108"/>
                  <a:pt x="348" y="99"/>
                  <a:pt x="339" y="81"/>
                </a:cubicBezTo>
                <a:lnTo>
                  <a:pt x="339" y="72"/>
                </a:lnTo>
                <a:cubicBezTo>
                  <a:pt x="339" y="72"/>
                  <a:pt x="330" y="63"/>
                  <a:pt x="321" y="63"/>
                </a:cubicBezTo>
                <a:cubicBezTo>
                  <a:pt x="321" y="54"/>
                  <a:pt x="312" y="46"/>
                  <a:pt x="304" y="37"/>
                </a:cubicBezTo>
                <a:cubicBezTo>
                  <a:pt x="304" y="37"/>
                  <a:pt x="304" y="37"/>
                  <a:pt x="295" y="28"/>
                </a:cubicBezTo>
                <a:cubicBezTo>
                  <a:pt x="286" y="19"/>
                  <a:pt x="268" y="10"/>
                  <a:pt x="241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4" name="Google Shape;2764;p24"/>
          <p:cNvSpPr/>
          <p:nvPr/>
        </p:nvSpPr>
        <p:spPr>
          <a:xfrm>
            <a:off x="5955188" y="875061"/>
            <a:ext cx="49065" cy="49480"/>
          </a:xfrm>
          <a:custGeom>
            <a:avLst/>
            <a:gdLst/>
            <a:ahLst/>
            <a:cxnLst/>
            <a:rect l="l" t="t" r="r" b="b"/>
            <a:pathLst>
              <a:path w="474" h="478" extrusionOk="0">
                <a:moveTo>
                  <a:pt x="250" y="0"/>
                </a:moveTo>
                <a:cubicBezTo>
                  <a:pt x="232" y="0"/>
                  <a:pt x="206" y="9"/>
                  <a:pt x="188" y="9"/>
                </a:cubicBezTo>
                <a:cubicBezTo>
                  <a:pt x="116" y="27"/>
                  <a:pt x="63" y="80"/>
                  <a:pt x="18" y="134"/>
                </a:cubicBezTo>
                <a:cubicBezTo>
                  <a:pt x="9" y="152"/>
                  <a:pt x="0" y="170"/>
                  <a:pt x="0" y="196"/>
                </a:cubicBezTo>
                <a:cubicBezTo>
                  <a:pt x="0" y="205"/>
                  <a:pt x="0" y="214"/>
                  <a:pt x="0" y="223"/>
                </a:cubicBezTo>
                <a:cubicBezTo>
                  <a:pt x="0" y="232"/>
                  <a:pt x="0" y="241"/>
                  <a:pt x="0" y="250"/>
                </a:cubicBezTo>
                <a:lnTo>
                  <a:pt x="0" y="286"/>
                </a:lnTo>
                <a:cubicBezTo>
                  <a:pt x="0" y="295"/>
                  <a:pt x="0" y="303"/>
                  <a:pt x="9" y="312"/>
                </a:cubicBezTo>
                <a:lnTo>
                  <a:pt x="9" y="330"/>
                </a:lnTo>
                <a:lnTo>
                  <a:pt x="9" y="339"/>
                </a:lnTo>
                <a:cubicBezTo>
                  <a:pt x="18" y="348"/>
                  <a:pt x="18" y="348"/>
                  <a:pt x="27" y="357"/>
                </a:cubicBezTo>
                <a:cubicBezTo>
                  <a:pt x="27" y="366"/>
                  <a:pt x="27" y="375"/>
                  <a:pt x="36" y="384"/>
                </a:cubicBezTo>
                <a:cubicBezTo>
                  <a:pt x="73" y="443"/>
                  <a:pt x="141" y="478"/>
                  <a:pt x="213" y="478"/>
                </a:cubicBezTo>
                <a:cubicBezTo>
                  <a:pt x="228" y="478"/>
                  <a:pt x="244" y="476"/>
                  <a:pt x="259" y="473"/>
                </a:cubicBezTo>
                <a:cubicBezTo>
                  <a:pt x="295" y="455"/>
                  <a:pt x="339" y="437"/>
                  <a:pt x="366" y="402"/>
                </a:cubicBezTo>
                <a:cubicBezTo>
                  <a:pt x="384" y="393"/>
                  <a:pt x="393" y="384"/>
                  <a:pt x="411" y="366"/>
                </a:cubicBezTo>
                <a:cubicBezTo>
                  <a:pt x="438" y="330"/>
                  <a:pt x="455" y="295"/>
                  <a:pt x="464" y="259"/>
                </a:cubicBezTo>
                <a:cubicBezTo>
                  <a:pt x="473" y="241"/>
                  <a:pt x="473" y="223"/>
                  <a:pt x="473" y="205"/>
                </a:cubicBezTo>
                <a:cubicBezTo>
                  <a:pt x="473" y="196"/>
                  <a:pt x="473" y="179"/>
                  <a:pt x="473" y="170"/>
                </a:cubicBezTo>
                <a:cubicBezTo>
                  <a:pt x="473" y="161"/>
                  <a:pt x="464" y="161"/>
                  <a:pt x="464" y="152"/>
                </a:cubicBezTo>
                <a:cubicBezTo>
                  <a:pt x="455" y="107"/>
                  <a:pt x="429" y="71"/>
                  <a:pt x="393" y="45"/>
                </a:cubicBezTo>
                <a:cubicBezTo>
                  <a:pt x="375" y="27"/>
                  <a:pt x="348" y="9"/>
                  <a:pt x="322" y="9"/>
                </a:cubicBezTo>
                <a:cubicBezTo>
                  <a:pt x="304" y="0"/>
                  <a:pt x="286" y="0"/>
                  <a:pt x="268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5" name="Google Shape;2765;p24"/>
          <p:cNvSpPr/>
          <p:nvPr/>
        </p:nvSpPr>
        <p:spPr>
          <a:xfrm>
            <a:off x="5878483" y="1234979"/>
            <a:ext cx="34263" cy="40163"/>
          </a:xfrm>
          <a:custGeom>
            <a:avLst/>
            <a:gdLst/>
            <a:ahLst/>
            <a:cxnLst/>
            <a:rect l="l" t="t" r="r" b="b"/>
            <a:pathLst>
              <a:path w="331" h="388" extrusionOk="0">
                <a:moveTo>
                  <a:pt x="180" y="1"/>
                </a:moveTo>
                <a:cubicBezTo>
                  <a:pt x="168" y="1"/>
                  <a:pt x="155" y="2"/>
                  <a:pt x="143" y="4"/>
                </a:cubicBezTo>
                <a:cubicBezTo>
                  <a:pt x="116" y="13"/>
                  <a:pt x="99" y="31"/>
                  <a:pt x="81" y="48"/>
                </a:cubicBezTo>
                <a:lnTo>
                  <a:pt x="54" y="75"/>
                </a:lnTo>
                <a:lnTo>
                  <a:pt x="45" y="84"/>
                </a:lnTo>
                <a:cubicBezTo>
                  <a:pt x="27" y="93"/>
                  <a:pt x="18" y="111"/>
                  <a:pt x="9" y="138"/>
                </a:cubicBezTo>
                <a:cubicBezTo>
                  <a:pt x="9" y="147"/>
                  <a:pt x="0" y="155"/>
                  <a:pt x="0" y="164"/>
                </a:cubicBezTo>
                <a:lnTo>
                  <a:pt x="0" y="209"/>
                </a:lnTo>
                <a:cubicBezTo>
                  <a:pt x="0" y="209"/>
                  <a:pt x="0" y="209"/>
                  <a:pt x="0" y="218"/>
                </a:cubicBezTo>
                <a:lnTo>
                  <a:pt x="0" y="263"/>
                </a:lnTo>
                <a:lnTo>
                  <a:pt x="0" y="272"/>
                </a:lnTo>
                <a:cubicBezTo>
                  <a:pt x="9" y="298"/>
                  <a:pt x="18" y="316"/>
                  <a:pt x="45" y="334"/>
                </a:cubicBezTo>
                <a:cubicBezTo>
                  <a:pt x="54" y="352"/>
                  <a:pt x="72" y="361"/>
                  <a:pt x="90" y="370"/>
                </a:cubicBezTo>
                <a:cubicBezTo>
                  <a:pt x="108" y="379"/>
                  <a:pt x="134" y="388"/>
                  <a:pt x="152" y="388"/>
                </a:cubicBezTo>
                <a:cubicBezTo>
                  <a:pt x="179" y="388"/>
                  <a:pt x="206" y="379"/>
                  <a:pt x="233" y="361"/>
                </a:cubicBezTo>
                <a:lnTo>
                  <a:pt x="241" y="352"/>
                </a:lnTo>
                <a:lnTo>
                  <a:pt x="250" y="352"/>
                </a:lnTo>
                <a:lnTo>
                  <a:pt x="268" y="343"/>
                </a:lnTo>
                <a:lnTo>
                  <a:pt x="286" y="334"/>
                </a:lnTo>
                <a:cubicBezTo>
                  <a:pt x="295" y="316"/>
                  <a:pt x="304" y="307"/>
                  <a:pt x="313" y="298"/>
                </a:cubicBezTo>
                <a:cubicBezTo>
                  <a:pt x="313" y="280"/>
                  <a:pt x="322" y="272"/>
                  <a:pt x="331" y="254"/>
                </a:cubicBezTo>
                <a:lnTo>
                  <a:pt x="331" y="245"/>
                </a:lnTo>
                <a:cubicBezTo>
                  <a:pt x="331" y="236"/>
                  <a:pt x="331" y="218"/>
                  <a:pt x="331" y="200"/>
                </a:cubicBezTo>
                <a:cubicBezTo>
                  <a:pt x="331" y="200"/>
                  <a:pt x="331" y="191"/>
                  <a:pt x="331" y="191"/>
                </a:cubicBezTo>
                <a:cubicBezTo>
                  <a:pt x="331" y="182"/>
                  <a:pt x="331" y="182"/>
                  <a:pt x="331" y="173"/>
                </a:cubicBezTo>
                <a:cubicBezTo>
                  <a:pt x="331" y="155"/>
                  <a:pt x="331" y="138"/>
                  <a:pt x="331" y="120"/>
                </a:cubicBezTo>
                <a:cubicBezTo>
                  <a:pt x="322" y="93"/>
                  <a:pt x="313" y="66"/>
                  <a:pt x="304" y="48"/>
                </a:cubicBezTo>
                <a:cubicBezTo>
                  <a:pt x="269" y="14"/>
                  <a:pt x="224" y="1"/>
                  <a:pt x="180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6" name="Google Shape;2766;p24"/>
          <p:cNvSpPr/>
          <p:nvPr/>
        </p:nvSpPr>
        <p:spPr>
          <a:xfrm>
            <a:off x="5725076" y="1111487"/>
            <a:ext cx="46373" cy="47927"/>
          </a:xfrm>
          <a:custGeom>
            <a:avLst/>
            <a:gdLst/>
            <a:ahLst/>
            <a:cxnLst/>
            <a:rect l="l" t="t" r="r" b="b"/>
            <a:pathLst>
              <a:path w="448" h="463" extrusionOk="0">
                <a:moveTo>
                  <a:pt x="233" y="1"/>
                </a:moveTo>
                <a:cubicBezTo>
                  <a:pt x="215" y="1"/>
                  <a:pt x="197" y="1"/>
                  <a:pt x="179" y="10"/>
                </a:cubicBezTo>
                <a:cubicBezTo>
                  <a:pt x="170" y="10"/>
                  <a:pt x="162" y="10"/>
                  <a:pt x="153" y="19"/>
                </a:cubicBezTo>
                <a:cubicBezTo>
                  <a:pt x="144" y="19"/>
                  <a:pt x="135" y="28"/>
                  <a:pt x="126" y="28"/>
                </a:cubicBezTo>
                <a:cubicBezTo>
                  <a:pt x="108" y="37"/>
                  <a:pt x="99" y="54"/>
                  <a:pt x="90" y="63"/>
                </a:cubicBezTo>
                <a:cubicBezTo>
                  <a:pt x="72" y="72"/>
                  <a:pt x="54" y="90"/>
                  <a:pt x="46" y="108"/>
                </a:cubicBezTo>
                <a:lnTo>
                  <a:pt x="37" y="126"/>
                </a:lnTo>
                <a:cubicBezTo>
                  <a:pt x="28" y="144"/>
                  <a:pt x="19" y="161"/>
                  <a:pt x="19" y="188"/>
                </a:cubicBezTo>
                <a:cubicBezTo>
                  <a:pt x="1" y="242"/>
                  <a:pt x="10" y="295"/>
                  <a:pt x="37" y="349"/>
                </a:cubicBezTo>
                <a:cubicBezTo>
                  <a:pt x="37" y="349"/>
                  <a:pt x="37" y="349"/>
                  <a:pt x="37" y="358"/>
                </a:cubicBezTo>
                <a:lnTo>
                  <a:pt x="63" y="385"/>
                </a:lnTo>
                <a:cubicBezTo>
                  <a:pt x="63" y="394"/>
                  <a:pt x="72" y="402"/>
                  <a:pt x="81" y="402"/>
                </a:cubicBezTo>
                <a:lnTo>
                  <a:pt x="99" y="420"/>
                </a:lnTo>
                <a:lnTo>
                  <a:pt x="126" y="429"/>
                </a:lnTo>
                <a:cubicBezTo>
                  <a:pt x="144" y="438"/>
                  <a:pt x="162" y="447"/>
                  <a:pt x="179" y="456"/>
                </a:cubicBezTo>
                <a:cubicBezTo>
                  <a:pt x="197" y="460"/>
                  <a:pt x="215" y="463"/>
                  <a:pt x="232" y="463"/>
                </a:cubicBezTo>
                <a:cubicBezTo>
                  <a:pt x="249" y="463"/>
                  <a:pt x="264" y="460"/>
                  <a:pt x="278" y="456"/>
                </a:cubicBezTo>
                <a:cubicBezTo>
                  <a:pt x="313" y="447"/>
                  <a:pt x="340" y="429"/>
                  <a:pt x="367" y="402"/>
                </a:cubicBezTo>
                <a:cubicBezTo>
                  <a:pt x="394" y="376"/>
                  <a:pt x="420" y="331"/>
                  <a:pt x="429" y="295"/>
                </a:cubicBezTo>
                <a:cubicBezTo>
                  <a:pt x="429" y="286"/>
                  <a:pt x="438" y="277"/>
                  <a:pt x="438" y="269"/>
                </a:cubicBezTo>
                <a:cubicBezTo>
                  <a:pt x="438" y="251"/>
                  <a:pt x="447" y="233"/>
                  <a:pt x="447" y="215"/>
                </a:cubicBezTo>
                <a:cubicBezTo>
                  <a:pt x="447" y="215"/>
                  <a:pt x="447" y="206"/>
                  <a:pt x="447" y="206"/>
                </a:cubicBezTo>
                <a:cubicBezTo>
                  <a:pt x="447" y="188"/>
                  <a:pt x="447" y="179"/>
                  <a:pt x="447" y="161"/>
                </a:cubicBezTo>
                <a:cubicBezTo>
                  <a:pt x="438" y="144"/>
                  <a:pt x="438" y="126"/>
                  <a:pt x="429" y="108"/>
                </a:cubicBezTo>
                <a:cubicBezTo>
                  <a:pt x="420" y="90"/>
                  <a:pt x="411" y="72"/>
                  <a:pt x="394" y="63"/>
                </a:cubicBezTo>
                <a:cubicBezTo>
                  <a:pt x="385" y="45"/>
                  <a:pt x="367" y="37"/>
                  <a:pt x="349" y="28"/>
                </a:cubicBezTo>
                <a:cubicBezTo>
                  <a:pt x="331" y="19"/>
                  <a:pt x="322" y="10"/>
                  <a:pt x="304" y="10"/>
                </a:cubicBezTo>
                <a:lnTo>
                  <a:pt x="295" y="10"/>
                </a:lnTo>
                <a:cubicBezTo>
                  <a:pt x="278" y="1"/>
                  <a:pt x="251" y="1"/>
                  <a:pt x="233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7" name="Google Shape;2767;p24"/>
          <p:cNvSpPr/>
          <p:nvPr/>
        </p:nvSpPr>
        <p:spPr>
          <a:xfrm>
            <a:off x="5624462" y="1173699"/>
            <a:ext cx="37057" cy="34677"/>
          </a:xfrm>
          <a:custGeom>
            <a:avLst/>
            <a:gdLst/>
            <a:ahLst/>
            <a:cxnLst/>
            <a:rect l="l" t="t" r="r" b="b"/>
            <a:pathLst>
              <a:path w="358" h="335" extrusionOk="0">
                <a:moveTo>
                  <a:pt x="177" y="0"/>
                </a:moveTo>
                <a:cubicBezTo>
                  <a:pt x="167" y="0"/>
                  <a:pt x="156" y="2"/>
                  <a:pt x="143" y="7"/>
                </a:cubicBezTo>
                <a:cubicBezTo>
                  <a:pt x="134" y="7"/>
                  <a:pt x="116" y="16"/>
                  <a:pt x="107" y="25"/>
                </a:cubicBezTo>
                <a:lnTo>
                  <a:pt x="89" y="25"/>
                </a:lnTo>
                <a:lnTo>
                  <a:pt x="71" y="33"/>
                </a:lnTo>
                <a:lnTo>
                  <a:pt x="54" y="51"/>
                </a:lnTo>
                <a:cubicBezTo>
                  <a:pt x="45" y="60"/>
                  <a:pt x="36" y="69"/>
                  <a:pt x="27" y="87"/>
                </a:cubicBezTo>
                <a:lnTo>
                  <a:pt x="18" y="96"/>
                </a:lnTo>
                <a:lnTo>
                  <a:pt x="9" y="141"/>
                </a:lnTo>
                <a:cubicBezTo>
                  <a:pt x="0" y="158"/>
                  <a:pt x="0" y="176"/>
                  <a:pt x="9" y="203"/>
                </a:cubicBezTo>
                <a:cubicBezTo>
                  <a:pt x="0" y="212"/>
                  <a:pt x="9" y="230"/>
                  <a:pt x="18" y="239"/>
                </a:cubicBezTo>
                <a:cubicBezTo>
                  <a:pt x="18" y="257"/>
                  <a:pt x="36" y="274"/>
                  <a:pt x="45" y="292"/>
                </a:cubicBezTo>
                <a:lnTo>
                  <a:pt x="80" y="310"/>
                </a:lnTo>
                <a:lnTo>
                  <a:pt x="116" y="328"/>
                </a:lnTo>
                <a:cubicBezTo>
                  <a:pt x="125" y="332"/>
                  <a:pt x="136" y="335"/>
                  <a:pt x="147" y="335"/>
                </a:cubicBezTo>
                <a:cubicBezTo>
                  <a:pt x="159" y="335"/>
                  <a:pt x="170" y="332"/>
                  <a:pt x="179" y="328"/>
                </a:cubicBezTo>
                <a:cubicBezTo>
                  <a:pt x="196" y="328"/>
                  <a:pt x="223" y="319"/>
                  <a:pt x="241" y="310"/>
                </a:cubicBezTo>
                <a:lnTo>
                  <a:pt x="250" y="310"/>
                </a:lnTo>
                <a:lnTo>
                  <a:pt x="259" y="301"/>
                </a:lnTo>
                <a:cubicBezTo>
                  <a:pt x="268" y="292"/>
                  <a:pt x="286" y="283"/>
                  <a:pt x="295" y="274"/>
                </a:cubicBezTo>
                <a:cubicBezTo>
                  <a:pt x="304" y="266"/>
                  <a:pt x="312" y="248"/>
                  <a:pt x="321" y="239"/>
                </a:cubicBezTo>
                <a:lnTo>
                  <a:pt x="330" y="221"/>
                </a:lnTo>
                <a:cubicBezTo>
                  <a:pt x="348" y="212"/>
                  <a:pt x="348" y="185"/>
                  <a:pt x="348" y="167"/>
                </a:cubicBezTo>
                <a:cubicBezTo>
                  <a:pt x="357" y="150"/>
                  <a:pt x="357" y="141"/>
                  <a:pt x="348" y="123"/>
                </a:cubicBezTo>
                <a:cubicBezTo>
                  <a:pt x="348" y="105"/>
                  <a:pt x="348" y="87"/>
                  <a:pt x="330" y="69"/>
                </a:cubicBezTo>
                <a:lnTo>
                  <a:pt x="304" y="51"/>
                </a:lnTo>
                <a:lnTo>
                  <a:pt x="268" y="25"/>
                </a:lnTo>
                <a:cubicBezTo>
                  <a:pt x="250" y="16"/>
                  <a:pt x="232" y="7"/>
                  <a:pt x="205" y="7"/>
                </a:cubicBezTo>
                <a:cubicBezTo>
                  <a:pt x="196" y="2"/>
                  <a:pt x="188" y="0"/>
                  <a:pt x="177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8" name="Google Shape;2768;p24"/>
          <p:cNvSpPr/>
          <p:nvPr/>
        </p:nvSpPr>
        <p:spPr>
          <a:xfrm>
            <a:off x="5490411" y="1147821"/>
            <a:ext cx="36229" cy="34988"/>
          </a:xfrm>
          <a:custGeom>
            <a:avLst/>
            <a:gdLst/>
            <a:ahLst/>
            <a:cxnLst/>
            <a:rect l="l" t="t" r="r" b="b"/>
            <a:pathLst>
              <a:path w="350" h="338" extrusionOk="0">
                <a:moveTo>
                  <a:pt x="175" y="0"/>
                </a:moveTo>
                <a:cubicBezTo>
                  <a:pt x="162" y="0"/>
                  <a:pt x="148" y="2"/>
                  <a:pt x="135" y="7"/>
                </a:cubicBezTo>
                <a:lnTo>
                  <a:pt x="126" y="7"/>
                </a:lnTo>
                <a:lnTo>
                  <a:pt x="81" y="25"/>
                </a:lnTo>
                <a:lnTo>
                  <a:pt x="55" y="51"/>
                </a:lnTo>
                <a:cubicBezTo>
                  <a:pt x="37" y="69"/>
                  <a:pt x="28" y="78"/>
                  <a:pt x="19" y="105"/>
                </a:cubicBezTo>
                <a:cubicBezTo>
                  <a:pt x="10" y="123"/>
                  <a:pt x="1" y="141"/>
                  <a:pt x="10" y="159"/>
                </a:cubicBezTo>
                <a:lnTo>
                  <a:pt x="10" y="176"/>
                </a:lnTo>
                <a:cubicBezTo>
                  <a:pt x="10" y="194"/>
                  <a:pt x="10" y="203"/>
                  <a:pt x="10" y="221"/>
                </a:cubicBezTo>
                <a:cubicBezTo>
                  <a:pt x="19" y="239"/>
                  <a:pt x="28" y="257"/>
                  <a:pt x="37" y="275"/>
                </a:cubicBezTo>
                <a:cubicBezTo>
                  <a:pt x="46" y="283"/>
                  <a:pt x="55" y="292"/>
                  <a:pt x="72" y="301"/>
                </a:cubicBezTo>
                <a:cubicBezTo>
                  <a:pt x="81" y="310"/>
                  <a:pt x="90" y="319"/>
                  <a:pt x="99" y="319"/>
                </a:cubicBezTo>
                <a:cubicBezTo>
                  <a:pt x="117" y="328"/>
                  <a:pt x="126" y="337"/>
                  <a:pt x="144" y="337"/>
                </a:cubicBezTo>
                <a:lnTo>
                  <a:pt x="206" y="337"/>
                </a:lnTo>
                <a:cubicBezTo>
                  <a:pt x="215" y="328"/>
                  <a:pt x="233" y="319"/>
                  <a:pt x="242" y="319"/>
                </a:cubicBezTo>
                <a:lnTo>
                  <a:pt x="251" y="310"/>
                </a:lnTo>
                <a:cubicBezTo>
                  <a:pt x="269" y="301"/>
                  <a:pt x="287" y="292"/>
                  <a:pt x="295" y="283"/>
                </a:cubicBezTo>
                <a:cubicBezTo>
                  <a:pt x="313" y="266"/>
                  <a:pt x="322" y="248"/>
                  <a:pt x="331" y="230"/>
                </a:cubicBezTo>
                <a:cubicBezTo>
                  <a:pt x="340" y="212"/>
                  <a:pt x="349" y="185"/>
                  <a:pt x="349" y="167"/>
                </a:cubicBezTo>
                <a:lnTo>
                  <a:pt x="349" y="123"/>
                </a:lnTo>
                <a:cubicBezTo>
                  <a:pt x="340" y="105"/>
                  <a:pt x="322" y="96"/>
                  <a:pt x="313" y="78"/>
                </a:cubicBezTo>
                <a:cubicBezTo>
                  <a:pt x="304" y="69"/>
                  <a:pt x="295" y="60"/>
                  <a:pt x="287" y="51"/>
                </a:cubicBezTo>
                <a:cubicBezTo>
                  <a:pt x="269" y="25"/>
                  <a:pt x="242" y="16"/>
                  <a:pt x="215" y="7"/>
                </a:cubicBezTo>
                <a:cubicBezTo>
                  <a:pt x="202" y="2"/>
                  <a:pt x="188" y="0"/>
                  <a:pt x="175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9" name="Google Shape;2769;p24"/>
          <p:cNvSpPr/>
          <p:nvPr/>
        </p:nvSpPr>
        <p:spPr>
          <a:xfrm>
            <a:off x="5523741" y="1016358"/>
            <a:ext cx="35195" cy="34263"/>
          </a:xfrm>
          <a:custGeom>
            <a:avLst/>
            <a:gdLst/>
            <a:ahLst/>
            <a:cxnLst/>
            <a:rect l="l" t="t" r="r" b="b"/>
            <a:pathLst>
              <a:path w="340" h="331" extrusionOk="0">
                <a:moveTo>
                  <a:pt x="179" y="1"/>
                </a:moveTo>
                <a:cubicBezTo>
                  <a:pt x="134" y="1"/>
                  <a:pt x="98" y="18"/>
                  <a:pt x="72" y="45"/>
                </a:cubicBezTo>
                <a:lnTo>
                  <a:pt x="63" y="54"/>
                </a:lnTo>
                <a:lnTo>
                  <a:pt x="36" y="90"/>
                </a:lnTo>
                <a:lnTo>
                  <a:pt x="27" y="99"/>
                </a:lnTo>
                <a:cubicBezTo>
                  <a:pt x="18" y="108"/>
                  <a:pt x="18" y="125"/>
                  <a:pt x="9" y="143"/>
                </a:cubicBezTo>
                <a:cubicBezTo>
                  <a:pt x="9" y="152"/>
                  <a:pt x="9" y="170"/>
                  <a:pt x="0" y="179"/>
                </a:cubicBezTo>
                <a:cubicBezTo>
                  <a:pt x="0" y="206"/>
                  <a:pt x="9" y="224"/>
                  <a:pt x="18" y="242"/>
                </a:cubicBezTo>
                <a:cubicBezTo>
                  <a:pt x="18" y="250"/>
                  <a:pt x="27" y="268"/>
                  <a:pt x="36" y="277"/>
                </a:cubicBezTo>
                <a:cubicBezTo>
                  <a:pt x="45" y="295"/>
                  <a:pt x="63" y="304"/>
                  <a:pt x="81" y="313"/>
                </a:cubicBezTo>
                <a:lnTo>
                  <a:pt x="116" y="331"/>
                </a:lnTo>
                <a:lnTo>
                  <a:pt x="161" y="331"/>
                </a:lnTo>
                <a:cubicBezTo>
                  <a:pt x="179" y="331"/>
                  <a:pt x="206" y="331"/>
                  <a:pt x="223" y="322"/>
                </a:cubicBezTo>
                <a:cubicBezTo>
                  <a:pt x="241" y="313"/>
                  <a:pt x="259" y="304"/>
                  <a:pt x="268" y="286"/>
                </a:cubicBezTo>
                <a:lnTo>
                  <a:pt x="286" y="268"/>
                </a:lnTo>
                <a:lnTo>
                  <a:pt x="295" y="268"/>
                </a:lnTo>
                <a:cubicBezTo>
                  <a:pt x="304" y="259"/>
                  <a:pt x="313" y="242"/>
                  <a:pt x="322" y="224"/>
                </a:cubicBezTo>
                <a:cubicBezTo>
                  <a:pt x="330" y="215"/>
                  <a:pt x="330" y="206"/>
                  <a:pt x="339" y="188"/>
                </a:cubicBezTo>
                <a:lnTo>
                  <a:pt x="339" y="179"/>
                </a:lnTo>
                <a:lnTo>
                  <a:pt x="339" y="134"/>
                </a:lnTo>
                <a:cubicBezTo>
                  <a:pt x="339" y="117"/>
                  <a:pt x="339" y="99"/>
                  <a:pt x="330" y="81"/>
                </a:cubicBezTo>
                <a:cubicBezTo>
                  <a:pt x="322" y="72"/>
                  <a:pt x="313" y="63"/>
                  <a:pt x="304" y="54"/>
                </a:cubicBezTo>
                <a:cubicBezTo>
                  <a:pt x="295" y="36"/>
                  <a:pt x="277" y="27"/>
                  <a:pt x="259" y="18"/>
                </a:cubicBezTo>
                <a:lnTo>
                  <a:pt x="223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0" name="Google Shape;2770;p24"/>
          <p:cNvSpPr/>
          <p:nvPr/>
        </p:nvSpPr>
        <p:spPr>
          <a:xfrm>
            <a:off x="5473292" y="1125015"/>
            <a:ext cx="72977" cy="63971"/>
          </a:xfrm>
          <a:custGeom>
            <a:avLst/>
            <a:gdLst/>
            <a:ahLst/>
            <a:cxnLst/>
            <a:rect l="l" t="t" r="r" b="b"/>
            <a:pathLst>
              <a:path w="705" h="618" extrusionOk="0">
                <a:moveTo>
                  <a:pt x="131" y="553"/>
                </a:moveTo>
                <a:cubicBezTo>
                  <a:pt x="141" y="562"/>
                  <a:pt x="152" y="571"/>
                  <a:pt x="163" y="580"/>
                </a:cubicBezTo>
                <a:cubicBezTo>
                  <a:pt x="151" y="571"/>
                  <a:pt x="141" y="562"/>
                  <a:pt x="131" y="553"/>
                </a:cubicBezTo>
                <a:close/>
                <a:moveTo>
                  <a:pt x="163" y="580"/>
                </a:moveTo>
                <a:cubicBezTo>
                  <a:pt x="166" y="581"/>
                  <a:pt x="169" y="583"/>
                  <a:pt x="172" y="585"/>
                </a:cubicBezTo>
                <a:lnTo>
                  <a:pt x="172" y="585"/>
                </a:lnTo>
                <a:cubicBezTo>
                  <a:pt x="169" y="583"/>
                  <a:pt x="166" y="581"/>
                  <a:pt x="163" y="580"/>
                </a:cubicBezTo>
                <a:close/>
                <a:moveTo>
                  <a:pt x="356" y="0"/>
                </a:moveTo>
                <a:cubicBezTo>
                  <a:pt x="325" y="0"/>
                  <a:pt x="293" y="6"/>
                  <a:pt x="261" y="17"/>
                </a:cubicBezTo>
                <a:cubicBezTo>
                  <a:pt x="181" y="44"/>
                  <a:pt x="118" y="98"/>
                  <a:pt x="74" y="169"/>
                </a:cubicBezTo>
                <a:cubicBezTo>
                  <a:pt x="0" y="291"/>
                  <a:pt x="24" y="451"/>
                  <a:pt x="131" y="553"/>
                </a:cubicBezTo>
                <a:lnTo>
                  <a:pt x="131" y="553"/>
                </a:lnTo>
                <a:cubicBezTo>
                  <a:pt x="86" y="509"/>
                  <a:pt x="56" y="451"/>
                  <a:pt x="56" y="392"/>
                </a:cubicBezTo>
                <a:cubicBezTo>
                  <a:pt x="47" y="321"/>
                  <a:pt x="65" y="240"/>
                  <a:pt x="109" y="178"/>
                </a:cubicBezTo>
                <a:cubicBezTo>
                  <a:pt x="164" y="81"/>
                  <a:pt x="245" y="41"/>
                  <a:pt x="328" y="41"/>
                </a:cubicBezTo>
                <a:cubicBezTo>
                  <a:pt x="516" y="41"/>
                  <a:pt x="705" y="252"/>
                  <a:pt x="556" y="464"/>
                </a:cubicBezTo>
                <a:cubicBezTo>
                  <a:pt x="511" y="526"/>
                  <a:pt x="457" y="580"/>
                  <a:pt x="386" y="606"/>
                </a:cubicBezTo>
                <a:cubicBezTo>
                  <a:pt x="362" y="612"/>
                  <a:pt x="337" y="615"/>
                  <a:pt x="310" y="615"/>
                </a:cubicBezTo>
                <a:cubicBezTo>
                  <a:pt x="262" y="615"/>
                  <a:pt x="213" y="605"/>
                  <a:pt x="172" y="585"/>
                </a:cubicBezTo>
                <a:lnTo>
                  <a:pt x="172" y="585"/>
                </a:lnTo>
                <a:cubicBezTo>
                  <a:pt x="216" y="607"/>
                  <a:pt x="262" y="617"/>
                  <a:pt x="307" y="617"/>
                </a:cubicBezTo>
                <a:cubicBezTo>
                  <a:pt x="410" y="617"/>
                  <a:pt x="510" y="563"/>
                  <a:pt x="565" y="472"/>
                </a:cubicBezTo>
                <a:cubicBezTo>
                  <a:pt x="609" y="410"/>
                  <a:pt x="636" y="330"/>
                  <a:pt x="627" y="249"/>
                </a:cubicBezTo>
                <a:cubicBezTo>
                  <a:pt x="613" y="104"/>
                  <a:pt x="492" y="0"/>
                  <a:pt x="3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1" name="Google Shape;2771;p24"/>
          <p:cNvSpPr/>
          <p:nvPr/>
        </p:nvSpPr>
        <p:spPr>
          <a:xfrm>
            <a:off x="5488341" y="983027"/>
            <a:ext cx="90575" cy="82293"/>
          </a:xfrm>
          <a:custGeom>
            <a:avLst/>
            <a:gdLst/>
            <a:ahLst/>
            <a:cxnLst/>
            <a:rect l="l" t="t" r="r" b="b"/>
            <a:pathLst>
              <a:path w="875" h="795" extrusionOk="0">
                <a:moveTo>
                  <a:pt x="96" y="644"/>
                </a:moveTo>
                <a:lnTo>
                  <a:pt x="96" y="644"/>
                </a:lnTo>
                <a:cubicBezTo>
                  <a:pt x="120" y="683"/>
                  <a:pt x="152" y="716"/>
                  <a:pt x="191" y="742"/>
                </a:cubicBezTo>
                <a:cubicBezTo>
                  <a:pt x="153" y="714"/>
                  <a:pt x="121" y="681"/>
                  <a:pt x="96" y="644"/>
                </a:cubicBezTo>
                <a:close/>
                <a:moveTo>
                  <a:pt x="191" y="742"/>
                </a:moveTo>
                <a:lnTo>
                  <a:pt x="191" y="742"/>
                </a:lnTo>
                <a:cubicBezTo>
                  <a:pt x="230" y="766"/>
                  <a:pt x="272" y="781"/>
                  <a:pt x="314" y="788"/>
                </a:cubicBezTo>
                <a:lnTo>
                  <a:pt x="314" y="788"/>
                </a:lnTo>
                <a:cubicBezTo>
                  <a:pt x="272" y="780"/>
                  <a:pt x="230" y="765"/>
                  <a:pt x="191" y="742"/>
                </a:cubicBezTo>
                <a:close/>
                <a:moveTo>
                  <a:pt x="437" y="1"/>
                </a:moveTo>
                <a:cubicBezTo>
                  <a:pt x="400" y="1"/>
                  <a:pt x="362" y="6"/>
                  <a:pt x="324" y="19"/>
                </a:cubicBezTo>
                <a:cubicBezTo>
                  <a:pt x="226" y="55"/>
                  <a:pt x="137" y="117"/>
                  <a:pt x="83" y="207"/>
                </a:cubicBezTo>
                <a:cubicBezTo>
                  <a:pt x="0" y="345"/>
                  <a:pt x="9" y="516"/>
                  <a:pt x="96" y="644"/>
                </a:cubicBezTo>
                <a:lnTo>
                  <a:pt x="96" y="644"/>
                </a:lnTo>
                <a:cubicBezTo>
                  <a:pt x="69" y="601"/>
                  <a:pt x="52" y="552"/>
                  <a:pt x="48" y="501"/>
                </a:cubicBezTo>
                <a:cubicBezTo>
                  <a:pt x="30" y="403"/>
                  <a:pt x="57" y="305"/>
                  <a:pt x="110" y="224"/>
                </a:cubicBezTo>
                <a:cubicBezTo>
                  <a:pt x="185" y="107"/>
                  <a:pt x="290" y="58"/>
                  <a:pt x="395" y="58"/>
                </a:cubicBezTo>
                <a:cubicBezTo>
                  <a:pt x="638" y="58"/>
                  <a:pt x="874" y="324"/>
                  <a:pt x="699" y="599"/>
                </a:cubicBezTo>
                <a:cubicBezTo>
                  <a:pt x="646" y="680"/>
                  <a:pt x="574" y="742"/>
                  <a:pt x="476" y="778"/>
                </a:cubicBezTo>
                <a:cubicBezTo>
                  <a:pt x="441" y="787"/>
                  <a:pt x="406" y="792"/>
                  <a:pt x="371" y="792"/>
                </a:cubicBezTo>
                <a:cubicBezTo>
                  <a:pt x="352" y="792"/>
                  <a:pt x="333" y="791"/>
                  <a:pt x="314" y="788"/>
                </a:cubicBezTo>
                <a:lnTo>
                  <a:pt x="314" y="788"/>
                </a:lnTo>
                <a:cubicBezTo>
                  <a:pt x="338" y="792"/>
                  <a:pt x="362" y="795"/>
                  <a:pt x="387" y="795"/>
                </a:cubicBezTo>
                <a:cubicBezTo>
                  <a:pt x="519" y="795"/>
                  <a:pt x="646" y="727"/>
                  <a:pt x="717" y="608"/>
                </a:cubicBezTo>
                <a:cubicBezTo>
                  <a:pt x="780" y="528"/>
                  <a:pt x="806" y="421"/>
                  <a:pt x="789" y="314"/>
                </a:cubicBezTo>
                <a:cubicBezTo>
                  <a:pt x="766" y="130"/>
                  <a:pt x="611" y="1"/>
                  <a:pt x="437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2" name="Google Shape;2772;p24"/>
          <p:cNvSpPr/>
          <p:nvPr/>
        </p:nvSpPr>
        <p:spPr>
          <a:xfrm>
            <a:off x="5909849" y="821959"/>
            <a:ext cx="134153" cy="116660"/>
          </a:xfrm>
          <a:custGeom>
            <a:avLst/>
            <a:gdLst/>
            <a:ahLst/>
            <a:cxnLst/>
            <a:rect l="l" t="t" r="r" b="b"/>
            <a:pathLst>
              <a:path w="1296" h="1127" extrusionOk="0">
                <a:moveTo>
                  <a:pt x="631" y="1"/>
                </a:moveTo>
                <a:cubicBezTo>
                  <a:pt x="582" y="1"/>
                  <a:pt x="532" y="8"/>
                  <a:pt x="483" y="22"/>
                </a:cubicBezTo>
                <a:cubicBezTo>
                  <a:pt x="188" y="94"/>
                  <a:pt x="1" y="397"/>
                  <a:pt x="72" y="700"/>
                </a:cubicBezTo>
                <a:cubicBezTo>
                  <a:pt x="99" y="843"/>
                  <a:pt x="188" y="968"/>
                  <a:pt x="313" y="1040"/>
                </a:cubicBezTo>
                <a:cubicBezTo>
                  <a:pt x="188" y="959"/>
                  <a:pt x="108" y="834"/>
                  <a:pt x="81" y="700"/>
                </a:cubicBezTo>
                <a:cubicBezTo>
                  <a:pt x="54" y="558"/>
                  <a:pt x="90" y="415"/>
                  <a:pt x="170" y="290"/>
                </a:cubicBezTo>
                <a:cubicBezTo>
                  <a:pt x="284" y="126"/>
                  <a:pt x="437" y="58"/>
                  <a:pt x="588" y="58"/>
                </a:cubicBezTo>
                <a:cubicBezTo>
                  <a:pt x="948" y="58"/>
                  <a:pt x="1296" y="446"/>
                  <a:pt x="1063" y="861"/>
                </a:cubicBezTo>
                <a:cubicBezTo>
                  <a:pt x="983" y="977"/>
                  <a:pt x="867" y="1066"/>
                  <a:pt x="724" y="1102"/>
                </a:cubicBezTo>
                <a:cubicBezTo>
                  <a:pt x="677" y="1114"/>
                  <a:pt x="631" y="1120"/>
                  <a:pt x="585" y="1120"/>
                </a:cubicBezTo>
                <a:cubicBezTo>
                  <a:pt x="490" y="1120"/>
                  <a:pt x="398" y="1094"/>
                  <a:pt x="313" y="1040"/>
                </a:cubicBezTo>
                <a:lnTo>
                  <a:pt x="313" y="1040"/>
                </a:lnTo>
                <a:cubicBezTo>
                  <a:pt x="402" y="1097"/>
                  <a:pt x="499" y="1127"/>
                  <a:pt x="599" y="1127"/>
                </a:cubicBezTo>
                <a:cubicBezTo>
                  <a:pt x="641" y="1127"/>
                  <a:pt x="682" y="1121"/>
                  <a:pt x="724" y="1111"/>
                </a:cubicBezTo>
                <a:cubicBezTo>
                  <a:pt x="867" y="1075"/>
                  <a:pt x="992" y="995"/>
                  <a:pt x="1081" y="870"/>
                </a:cubicBezTo>
                <a:cubicBezTo>
                  <a:pt x="1161" y="745"/>
                  <a:pt x="1188" y="593"/>
                  <a:pt x="1161" y="451"/>
                </a:cubicBezTo>
                <a:cubicBezTo>
                  <a:pt x="1134" y="299"/>
                  <a:pt x="1045" y="165"/>
                  <a:pt x="920" y="85"/>
                </a:cubicBezTo>
                <a:cubicBezTo>
                  <a:pt x="830" y="30"/>
                  <a:pt x="732" y="1"/>
                  <a:pt x="63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3" name="Google Shape;2773;p24"/>
          <p:cNvSpPr/>
          <p:nvPr/>
        </p:nvSpPr>
        <p:spPr>
          <a:xfrm>
            <a:off x="6019779" y="982923"/>
            <a:ext cx="111069" cy="98545"/>
          </a:xfrm>
          <a:custGeom>
            <a:avLst/>
            <a:gdLst/>
            <a:ahLst/>
            <a:cxnLst/>
            <a:rect l="l" t="t" r="r" b="b"/>
            <a:pathLst>
              <a:path w="1073" h="952" extrusionOk="0">
                <a:moveTo>
                  <a:pt x="28" y="592"/>
                </a:moveTo>
                <a:cubicBezTo>
                  <a:pt x="46" y="716"/>
                  <a:pt x="108" y="823"/>
                  <a:pt x="215" y="886"/>
                </a:cubicBezTo>
                <a:cubicBezTo>
                  <a:pt x="117" y="823"/>
                  <a:pt x="46" y="716"/>
                  <a:pt x="28" y="592"/>
                </a:cubicBezTo>
                <a:close/>
                <a:moveTo>
                  <a:pt x="503" y="0"/>
                </a:moveTo>
                <a:cubicBezTo>
                  <a:pt x="461" y="0"/>
                  <a:pt x="418" y="6"/>
                  <a:pt x="376" y="20"/>
                </a:cubicBezTo>
                <a:cubicBezTo>
                  <a:pt x="251" y="56"/>
                  <a:pt x="153" y="136"/>
                  <a:pt x="90" y="243"/>
                </a:cubicBezTo>
                <a:cubicBezTo>
                  <a:pt x="28" y="350"/>
                  <a:pt x="1" y="475"/>
                  <a:pt x="28" y="591"/>
                </a:cubicBezTo>
                <a:cubicBezTo>
                  <a:pt x="19" y="475"/>
                  <a:pt x="46" y="359"/>
                  <a:pt x="108" y="261"/>
                </a:cubicBezTo>
                <a:cubicBezTo>
                  <a:pt x="198" y="97"/>
                  <a:pt x="334" y="30"/>
                  <a:pt x="468" y="30"/>
                </a:cubicBezTo>
                <a:cubicBezTo>
                  <a:pt x="773" y="30"/>
                  <a:pt x="1072" y="373"/>
                  <a:pt x="831" y="707"/>
                </a:cubicBezTo>
                <a:cubicBezTo>
                  <a:pt x="769" y="814"/>
                  <a:pt x="670" y="895"/>
                  <a:pt x="563" y="930"/>
                </a:cubicBezTo>
                <a:cubicBezTo>
                  <a:pt x="523" y="943"/>
                  <a:pt x="483" y="949"/>
                  <a:pt x="442" y="949"/>
                </a:cubicBezTo>
                <a:cubicBezTo>
                  <a:pt x="364" y="949"/>
                  <a:pt x="286" y="927"/>
                  <a:pt x="215" y="886"/>
                </a:cubicBezTo>
                <a:lnTo>
                  <a:pt x="215" y="886"/>
                </a:lnTo>
                <a:cubicBezTo>
                  <a:pt x="284" y="930"/>
                  <a:pt x="366" y="951"/>
                  <a:pt x="448" y="951"/>
                </a:cubicBezTo>
                <a:cubicBezTo>
                  <a:pt x="484" y="951"/>
                  <a:pt x="520" y="947"/>
                  <a:pt x="554" y="939"/>
                </a:cubicBezTo>
                <a:cubicBezTo>
                  <a:pt x="679" y="904"/>
                  <a:pt x="777" y="832"/>
                  <a:pt x="849" y="725"/>
                </a:cubicBezTo>
                <a:cubicBezTo>
                  <a:pt x="920" y="627"/>
                  <a:pt x="947" y="502"/>
                  <a:pt x="929" y="377"/>
                </a:cubicBezTo>
                <a:cubicBezTo>
                  <a:pt x="900" y="155"/>
                  <a:pt x="710" y="0"/>
                  <a:pt x="50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4" name="Google Shape;2774;p24"/>
          <p:cNvSpPr/>
          <p:nvPr/>
        </p:nvSpPr>
        <p:spPr>
          <a:xfrm>
            <a:off x="5690917" y="1070910"/>
            <a:ext cx="110967" cy="108172"/>
          </a:xfrm>
          <a:custGeom>
            <a:avLst/>
            <a:gdLst/>
            <a:ahLst/>
            <a:cxnLst/>
            <a:rect l="l" t="t" r="r" b="b"/>
            <a:pathLst>
              <a:path w="1072" h="1045" extrusionOk="0">
                <a:moveTo>
                  <a:pt x="251" y="973"/>
                </a:moveTo>
                <a:lnTo>
                  <a:pt x="251" y="973"/>
                </a:lnTo>
                <a:cubicBezTo>
                  <a:pt x="297" y="1002"/>
                  <a:pt x="346" y="1021"/>
                  <a:pt x="397" y="1032"/>
                </a:cubicBezTo>
                <a:lnTo>
                  <a:pt x="397" y="1032"/>
                </a:lnTo>
                <a:cubicBezTo>
                  <a:pt x="346" y="1021"/>
                  <a:pt x="296" y="1001"/>
                  <a:pt x="251" y="973"/>
                </a:cubicBezTo>
                <a:close/>
                <a:moveTo>
                  <a:pt x="581" y="1"/>
                </a:moveTo>
                <a:cubicBezTo>
                  <a:pt x="531" y="1"/>
                  <a:pt x="480" y="9"/>
                  <a:pt x="429" y="27"/>
                </a:cubicBezTo>
                <a:cubicBezTo>
                  <a:pt x="161" y="107"/>
                  <a:pt x="1" y="375"/>
                  <a:pt x="45" y="652"/>
                </a:cubicBezTo>
                <a:cubicBezTo>
                  <a:pt x="63" y="786"/>
                  <a:pt x="143" y="902"/>
                  <a:pt x="251" y="973"/>
                </a:cubicBezTo>
                <a:cubicBezTo>
                  <a:pt x="143" y="902"/>
                  <a:pt x="72" y="786"/>
                  <a:pt x="54" y="661"/>
                </a:cubicBezTo>
                <a:cubicBezTo>
                  <a:pt x="36" y="527"/>
                  <a:pt x="63" y="393"/>
                  <a:pt x="135" y="286"/>
                </a:cubicBezTo>
                <a:cubicBezTo>
                  <a:pt x="206" y="179"/>
                  <a:pt x="313" y="98"/>
                  <a:pt x="438" y="63"/>
                </a:cubicBezTo>
                <a:cubicBezTo>
                  <a:pt x="478" y="51"/>
                  <a:pt x="519" y="46"/>
                  <a:pt x="559" y="46"/>
                </a:cubicBezTo>
                <a:cubicBezTo>
                  <a:pt x="768" y="46"/>
                  <a:pt x="963" y="195"/>
                  <a:pt x="1000" y="420"/>
                </a:cubicBezTo>
                <a:cubicBezTo>
                  <a:pt x="1036" y="678"/>
                  <a:pt x="884" y="937"/>
                  <a:pt x="634" y="1018"/>
                </a:cubicBezTo>
                <a:cubicBezTo>
                  <a:pt x="585" y="1034"/>
                  <a:pt x="536" y="1042"/>
                  <a:pt x="488" y="1042"/>
                </a:cubicBezTo>
                <a:cubicBezTo>
                  <a:pt x="457" y="1042"/>
                  <a:pt x="427" y="1039"/>
                  <a:pt x="397" y="1032"/>
                </a:cubicBezTo>
                <a:lnTo>
                  <a:pt x="397" y="1032"/>
                </a:lnTo>
                <a:cubicBezTo>
                  <a:pt x="433" y="1040"/>
                  <a:pt x="469" y="1044"/>
                  <a:pt x="505" y="1044"/>
                </a:cubicBezTo>
                <a:cubicBezTo>
                  <a:pt x="549" y="1044"/>
                  <a:pt x="593" y="1038"/>
                  <a:pt x="634" y="1026"/>
                </a:cubicBezTo>
                <a:cubicBezTo>
                  <a:pt x="902" y="946"/>
                  <a:pt x="1072" y="687"/>
                  <a:pt x="1045" y="411"/>
                </a:cubicBezTo>
                <a:cubicBezTo>
                  <a:pt x="1008" y="170"/>
                  <a:pt x="805" y="1"/>
                  <a:pt x="581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5" name="Google Shape;2775;p24"/>
          <p:cNvSpPr/>
          <p:nvPr/>
        </p:nvSpPr>
        <p:spPr>
          <a:xfrm>
            <a:off x="5848257" y="1204443"/>
            <a:ext cx="98027" cy="88711"/>
          </a:xfrm>
          <a:custGeom>
            <a:avLst/>
            <a:gdLst/>
            <a:ahLst/>
            <a:cxnLst/>
            <a:rect l="l" t="t" r="r" b="b"/>
            <a:pathLst>
              <a:path w="947" h="857" extrusionOk="0">
                <a:moveTo>
                  <a:pt x="56" y="623"/>
                </a:moveTo>
                <a:cubicBezTo>
                  <a:pt x="83" y="696"/>
                  <a:pt x="131" y="759"/>
                  <a:pt x="203" y="799"/>
                </a:cubicBezTo>
                <a:cubicBezTo>
                  <a:pt x="136" y="754"/>
                  <a:pt x="87" y="693"/>
                  <a:pt x="56" y="623"/>
                </a:cubicBezTo>
                <a:close/>
                <a:moveTo>
                  <a:pt x="203" y="799"/>
                </a:moveTo>
                <a:lnTo>
                  <a:pt x="203" y="799"/>
                </a:lnTo>
                <a:cubicBezTo>
                  <a:pt x="256" y="836"/>
                  <a:pt x="316" y="854"/>
                  <a:pt x="378" y="855"/>
                </a:cubicBezTo>
                <a:lnTo>
                  <a:pt x="378" y="855"/>
                </a:lnTo>
                <a:cubicBezTo>
                  <a:pt x="318" y="850"/>
                  <a:pt x="258" y="831"/>
                  <a:pt x="203" y="799"/>
                </a:cubicBezTo>
                <a:close/>
                <a:moveTo>
                  <a:pt x="473" y="0"/>
                </a:moveTo>
                <a:cubicBezTo>
                  <a:pt x="431" y="0"/>
                  <a:pt x="388" y="7"/>
                  <a:pt x="346" y="22"/>
                </a:cubicBezTo>
                <a:cubicBezTo>
                  <a:pt x="239" y="58"/>
                  <a:pt x="141" y="129"/>
                  <a:pt x="87" y="227"/>
                </a:cubicBezTo>
                <a:cubicBezTo>
                  <a:pt x="7" y="348"/>
                  <a:pt x="0" y="498"/>
                  <a:pt x="56" y="623"/>
                </a:cubicBezTo>
                <a:lnTo>
                  <a:pt x="56" y="623"/>
                </a:lnTo>
                <a:cubicBezTo>
                  <a:pt x="46" y="597"/>
                  <a:pt x="38" y="568"/>
                  <a:pt x="34" y="540"/>
                </a:cubicBezTo>
                <a:cubicBezTo>
                  <a:pt x="25" y="433"/>
                  <a:pt x="43" y="326"/>
                  <a:pt x="105" y="236"/>
                </a:cubicBezTo>
                <a:cubicBezTo>
                  <a:pt x="186" y="104"/>
                  <a:pt x="303" y="49"/>
                  <a:pt x="418" y="49"/>
                </a:cubicBezTo>
                <a:cubicBezTo>
                  <a:pt x="685" y="49"/>
                  <a:pt x="947" y="342"/>
                  <a:pt x="748" y="647"/>
                </a:cubicBezTo>
                <a:cubicBezTo>
                  <a:pt x="694" y="736"/>
                  <a:pt x="605" y="807"/>
                  <a:pt x="507" y="834"/>
                </a:cubicBezTo>
                <a:cubicBezTo>
                  <a:pt x="465" y="848"/>
                  <a:pt x="424" y="855"/>
                  <a:pt x="384" y="855"/>
                </a:cubicBezTo>
                <a:cubicBezTo>
                  <a:pt x="382" y="855"/>
                  <a:pt x="380" y="855"/>
                  <a:pt x="378" y="855"/>
                </a:cubicBezTo>
                <a:lnTo>
                  <a:pt x="378" y="855"/>
                </a:lnTo>
                <a:cubicBezTo>
                  <a:pt x="390" y="856"/>
                  <a:pt x="402" y="857"/>
                  <a:pt x="415" y="857"/>
                </a:cubicBezTo>
                <a:cubicBezTo>
                  <a:pt x="555" y="857"/>
                  <a:pt x="692" y="785"/>
                  <a:pt x="774" y="656"/>
                </a:cubicBezTo>
                <a:cubicBezTo>
                  <a:pt x="837" y="567"/>
                  <a:pt x="864" y="450"/>
                  <a:pt x="846" y="343"/>
                </a:cubicBezTo>
                <a:cubicBezTo>
                  <a:pt x="824" y="139"/>
                  <a:pt x="659" y="0"/>
                  <a:pt x="473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6" name="Google Shape;2776;p24"/>
          <p:cNvSpPr/>
          <p:nvPr/>
        </p:nvSpPr>
        <p:spPr>
          <a:xfrm>
            <a:off x="5601803" y="1148290"/>
            <a:ext cx="80223" cy="70389"/>
          </a:xfrm>
          <a:custGeom>
            <a:avLst/>
            <a:gdLst/>
            <a:ahLst/>
            <a:cxnLst/>
            <a:rect l="l" t="t" r="r" b="b"/>
            <a:pathLst>
              <a:path w="775" h="680" extrusionOk="0">
                <a:moveTo>
                  <a:pt x="400" y="0"/>
                </a:moveTo>
                <a:cubicBezTo>
                  <a:pt x="365" y="0"/>
                  <a:pt x="330" y="7"/>
                  <a:pt x="295" y="21"/>
                </a:cubicBezTo>
                <a:cubicBezTo>
                  <a:pt x="206" y="47"/>
                  <a:pt x="135" y="101"/>
                  <a:pt x="90" y="181"/>
                </a:cubicBezTo>
                <a:cubicBezTo>
                  <a:pt x="1" y="333"/>
                  <a:pt x="36" y="529"/>
                  <a:pt x="188" y="636"/>
                </a:cubicBezTo>
                <a:cubicBezTo>
                  <a:pt x="117" y="583"/>
                  <a:pt x="72" y="511"/>
                  <a:pt x="54" y="431"/>
                </a:cubicBezTo>
                <a:cubicBezTo>
                  <a:pt x="45" y="342"/>
                  <a:pt x="72" y="262"/>
                  <a:pt x="117" y="199"/>
                </a:cubicBezTo>
                <a:cubicBezTo>
                  <a:pt x="179" y="90"/>
                  <a:pt x="272" y="45"/>
                  <a:pt x="364" y="45"/>
                </a:cubicBezTo>
                <a:cubicBezTo>
                  <a:pt x="572" y="45"/>
                  <a:pt x="775" y="276"/>
                  <a:pt x="608" y="511"/>
                </a:cubicBezTo>
                <a:cubicBezTo>
                  <a:pt x="572" y="583"/>
                  <a:pt x="500" y="636"/>
                  <a:pt x="429" y="663"/>
                </a:cubicBezTo>
                <a:cubicBezTo>
                  <a:pt x="402" y="672"/>
                  <a:pt x="375" y="676"/>
                  <a:pt x="347" y="676"/>
                </a:cubicBezTo>
                <a:cubicBezTo>
                  <a:pt x="291" y="676"/>
                  <a:pt x="236" y="660"/>
                  <a:pt x="188" y="636"/>
                </a:cubicBezTo>
                <a:lnTo>
                  <a:pt x="188" y="636"/>
                </a:lnTo>
                <a:cubicBezTo>
                  <a:pt x="238" y="666"/>
                  <a:pt x="293" y="680"/>
                  <a:pt x="347" y="680"/>
                </a:cubicBezTo>
                <a:cubicBezTo>
                  <a:pt x="459" y="680"/>
                  <a:pt x="569" y="622"/>
                  <a:pt x="634" y="520"/>
                </a:cubicBezTo>
                <a:cubicBezTo>
                  <a:pt x="688" y="449"/>
                  <a:pt x="706" y="360"/>
                  <a:pt x="697" y="270"/>
                </a:cubicBezTo>
                <a:cubicBezTo>
                  <a:pt x="675" y="112"/>
                  <a:pt x="543" y="0"/>
                  <a:pt x="400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7" name="Google Shape;2777;p24"/>
          <p:cNvSpPr/>
          <p:nvPr/>
        </p:nvSpPr>
        <p:spPr>
          <a:xfrm>
            <a:off x="6112527" y="1156619"/>
            <a:ext cx="88504" cy="78360"/>
          </a:xfrm>
          <a:custGeom>
            <a:avLst/>
            <a:gdLst/>
            <a:ahLst/>
            <a:cxnLst/>
            <a:rect l="l" t="t" r="r" b="b"/>
            <a:pathLst>
              <a:path w="855" h="757" extrusionOk="0">
                <a:moveTo>
                  <a:pt x="108" y="626"/>
                </a:moveTo>
                <a:cubicBezTo>
                  <a:pt x="131" y="658"/>
                  <a:pt x="160" y="685"/>
                  <a:pt x="194" y="707"/>
                </a:cubicBezTo>
                <a:cubicBezTo>
                  <a:pt x="160" y="684"/>
                  <a:pt x="131" y="657"/>
                  <a:pt x="108" y="626"/>
                </a:cubicBezTo>
                <a:close/>
                <a:moveTo>
                  <a:pt x="423" y="1"/>
                </a:moveTo>
                <a:cubicBezTo>
                  <a:pt x="386" y="1"/>
                  <a:pt x="348" y="7"/>
                  <a:pt x="310" y="20"/>
                </a:cubicBezTo>
                <a:cubicBezTo>
                  <a:pt x="221" y="56"/>
                  <a:pt x="140" y="118"/>
                  <a:pt x="87" y="198"/>
                </a:cubicBezTo>
                <a:cubicBezTo>
                  <a:pt x="1" y="334"/>
                  <a:pt x="12" y="504"/>
                  <a:pt x="108" y="626"/>
                </a:cubicBezTo>
                <a:lnTo>
                  <a:pt x="108" y="626"/>
                </a:lnTo>
                <a:cubicBezTo>
                  <a:pt x="75" y="583"/>
                  <a:pt x="52" y="532"/>
                  <a:pt x="42" y="475"/>
                </a:cubicBezTo>
                <a:cubicBezTo>
                  <a:pt x="33" y="386"/>
                  <a:pt x="60" y="288"/>
                  <a:pt x="105" y="216"/>
                </a:cubicBezTo>
                <a:cubicBezTo>
                  <a:pt x="146" y="119"/>
                  <a:pt x="227" y="79"/>
                  <a:pt x="316" y="79"/>
                </a:cubicBezTo>
                <a:cubicBezTo>
                  <a:pt x="553" y="79"/>
                  <a:pt x="855" y="357"/>
                  <a:pt x="667" y="564"/>
                </a:cubicBezTo>
                <a:cubicBezTo>
                  <a:pt x="622" y="645"/>
                  <a:pt x="542" y="707"/>
                  <a:pt x="462" y="734"/>
                </a:cubicBezTo>
                <a:cubicBezTo>
                  <a:pt x="428" y="744"/>
                  <a:pt x="393" y="749"/>
                  <a:pt x="359" y="749"/>
                </a:cubicBezTo>
                <a:cubicBezTo>
                  <a:pt x="301" y="749"/>
                  <a:pt x="244" y="735"/>
                  <a:pt x="194" y="707"/>
                </a:cubicBezTo>
                <a:lnTo>
                  <a:pt x="194" y="707"/>
                </a:lnTo>
                <a:cubicBezTo>
                  <a:pt x="251" y="740"/>
                  <a:pt x="314" y="756"/>
                  <a:pt x="377" y="756"/>
                </a:cubicBezTo>
                <a:cubicBezTo>
                  <a:pt x="501" y="756"/>
                  <a:pt x="623" y="695"/>
                  <a:pt x="694" y="582"/>
                </a:cubicBezTo>
                <a:cubicBezTo>
                  <a:pt x="747" y="502"/>
                  <a:pt x="774" y="404"/>
                  <a:pt x="756" y="306"/>
                </a:cubicBezTo>
                <a:cubicBezTo>
                  <a:pt x="742" y="123"/>
                  <a:pt x="590" y="1"/>
                  <a:pt x="423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8" name="Google Shape;2778;p24"/>
          <p:cNvSpPr/>
          <p:nvPr/>
        </p:nvSpPr>
        <p:spPr>
          <a:xfrm>
            <a:off x="6066050" y="1298227"/>
            <a:ext cx="110967" cy="107136"/>
          </a:xfrm>
          <a:custGeom>
            <a:avLst/>
            <a:gdLst/>
            <a:ahLst/>
            <a:cxnLst/>
            <a:rect l="l" t="t" r="r" b="b"/>
            <a:pathLst>
              <a:path w="1072" h="1035" extrusionOk="0">
                <a:moveTo>
                  <a:pt x="579" y="0"/>
                </a:moveTo>
                <a:cubicBezTo>
                  <a:pt x="530" y="0"/>
                  <a:pt x="479" y="9"/>
                  <a:pt x="429" y="26"/>
                </a:cubicBezTo>
                <a:cubicBezTo>
                  <a:pt x="161" y="107"/>
                  <a:pt x="0" y="375"/>
                  <a:pt x="45" y="651"/>
                </a:cubicBezTo>
                <a:cubicBezTo>
                  <a:pt x="72" y="776"/>
                  <a:pt x="143" y="892"/>
                  <a:pt x="259" y="964"/>
                </a:cubicBezTo>
                <a:cubicBezTo>
                  <a:pt x="143" y="892"/>
                  <a:pt x="72" y="776"/>
                  <a:pt x="54" y="651"/>
                </a:cubicBezTo>
                <a:cubicBezTo>
                  <a:pt x="27" y="383"/>
                  <a:pt x="188" y="142"/>
                  <a:pt x="438" y="71"/>
                </a:cubicBezTo>
                <a:cubicBezTo>
                  <a:pt x="480" y="57"/>
                  <a:pt x="523" y="51"/>
                  <a:pt x="565" y="51"/>
                </a:cubicBezTo>
                <a:cubicBezTo>
                  <a:pt x="770" y="51"/>
                  <a:pt x="954" y="203"/>
                  <a:pt x="991" y="410"/>
                </a:cubicBezTo>
                <a:cubicBezTo>
                  <a:pt x="1027" y="669"/>
                  <a:pt x="875" y="928"/>
                  <a:pt x="625" y="1008"/>
                </a:cubicBezTo>
                <a:cubicBezTo>
                  <a:pt x="578" y="1021"/>
                  <a:pt x="531" y="1029"/>
                  <a:pt x="484" y="1029"/>
                </a:cubicBezTo>
                <a:cubicBezTo>
                  <a:pt x="404" y="1029"/>
                  <a:pt x="326" y="1008"/>
                  <a:pt x="259" y="964"/>
                </a:cubicBezTo>
                <a:lnTo>
                  <a:pt x="259" y="964"/>
                </a:lnTo>
                <a:cubicBezTo>
                  <a:pt x="331" y="1011"/>
                  <a:pt x="414" y="1035"/>
                  <a:pt x="498" y="1035"/>
                </a:cubicBezTo>
                <a:cubicBezTo>
                  <a:pt x="541" y="1035"/>
                  <a:pt x="583" y="1029"/>
                  <a:pt x="625" y="1017"/>
                </a:cubicBezTo>
                <a:cubicBezTo>
                  <a:pt x="893" y="937"/>
                  <a:pt x="1071" y="678"/>
                  <a:pt x="1027" y="410"/>
                </a:cubicBezTo>
                <a:cubicBezTo>
                  <a:pt x="997" y="169"/>
                  <a:pt x="801" y="0"/>
                  <a:pt x="579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9" name="Google Shape;2779;p24"/>
          <p:cNvSpPr/>
          <p:nvPr/>
        </p:nvSpPr>
        <p:spPr>
          <a:xfrm>
            <a:off x="5924443" y="1340253"/>
            <a:ext cx="100304" cy="89643"/>
          </a:xfrm>
          <a:custGeom>
            <a:avLst/>
            <a:gdLst/>
            <a:ahLst/>
            <a:cxnLst/>
            <a:rect l="l" t="t" r="r" b="b"/>
            <a:pathLst>
              <a:path w="969" h="866" extrusionOk="0">
                <a:moveTo>
                  <a:pt x="64" y="650"/>
                </a:moveTo>
                <a:cubicBezTo>
                  <a:pt x="92" y="713"/>
                  <a:pt x="140" y="766"/>
                  <a:pt x="199" y="807"/>
                </a:cubicBezTo>
                <a:cubicBezTo>
                  <a:pt x="139" y="765"/>
                  <a:pt x="94" y="711"/>
                  <a:pt x="64" y="650"/>
                </a:cubicBezTo>
                <a:close/>
                <a:moveTo>
                  <a:pt x="199" y="807"/>
                </a:moveTo>
                <a:cubicBezTo>
                  <a:pt x="257" y="844"/>
                  <a:pt x="318" y="863"/>
                  <a:pt x="380" y="864"/>
                </a:cubicBezTo>
                <a:lnTo>
                  <a:pt x="380" y="864"/>
                </a:lnTo>
                <a:cubicBezTo>
                  <a:pt x="318" y="859"/>
                  <a:pt x="257" y="840"/>
                  <a:pt x="199" y="807"/>
                </a:cubicBezTo>
                <a:close/>
                <a:moveTo>
                  <a:pt x="478" y="0"/>
                </a:moveTo>
                <a:cubicBezTo>
                  <a:pt x="436" y="0"/>
                  <a:pt x="393" y="7"/>
                  <a:pt x="351" y="22"/>
                </a:cubicBezTo>
                <a:cubicBezTo>
                  <a:pt x="235" y="58"/>
                  <a:pt x="146" y="129"/>
                  <a:pt x="92" y="227"/>
                </a:cubicBezTo>
                <a:cubicBezTo>
                  <a:pt x="7" y="361"/>
                  <a:pt x="0" y="520"/>
                  <a:pt x="64" y="650"/>
                </a:cubicBezTo>
                <a:lnTo>
                  <a:pt x="64" y="650"/>
                </a:lnTo>
                <a:cubicBezTo>
                  <a:pt x="50" y="618"/>
                  <a:pt x="41" y="585"/>
                  <a:pt x="38" y="549"/>
                </a:cubicBezTo>
                <a:cubicBezTo>
                  <a:pt x="21" y="442"/>
                  <a:pt x="47" y="326"/>
                  <a:pt x="110" y="245"/>
                </a:cubicBezTo>
                <a:cubicBezTo>
                  <a:pt x="189" y="100"/>
                  <a:pt x="310" y="41"/>
                  <a:pt x="430" y="41"/>
                </a:cubicBezTo>
                <a:cubicBezTo>
                  <a:pt x="701" y="41"/>
                  <a:pt x="969" y="344"/>
                  <a:pt x="752" y="647"/>
                </a:cubicBezTo>
                <a:cubicBezTo>
                  <a:pt x="699" y="745"/>
                  <a:pt x="619" y="816"/>
                  <a:pt x="511" y="843"/>
                </a:cubicBezTo>
                <a:cubicBezTo>
                  <a:pt x="470" y="857"/>
                  <a:pt x="429" y="864"/>
                  <a:pt x="388" y="864"/>
                </a:cubicBezTo>
                <a:cubicBezTo>
                  <a:pt x="385" y="864"/>
                  <a:pt x="383" y="864"/>
                  <a:pt x="380" y="864"/>
                </a:cubicBezTo>
                <a:lnTo>
                  <a:pt x="380" y="864"/>
                </a:lnTo>
                <a:cubicBezTo>
                  <a:pt x="393" y="865"/>
                  <a:pt x="406" y="866"/>
                  <a:pt x="419" y="866"/>
                </a:cubicBezTo>
                <a:cubicBezTo>
                  <a:pt x="564" y="866"/>
                  <a:pt x="703" y="794"/>
                  <a:pt x="779" y="665"/>
                </a:cubicBezTo>
                <a:cubicBezTo>
                  <a:pt x="851" y="566"/>
                  <a:pt x="877" y="459"/>
                  <a:pt x="860" y="343"/>
                </a:cubicBezTo>
                <a:cubicBezTo>
                  <a:pt x="838" y="139"/>
                  <a:pt x="667" y="0"/>
                  <a:pt x="478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0" name="Google Shape;2780;p24"/>
          <p:cNvSpPr/>
          <p:nvPr/>
        </p:nvSpPr>
        <p:spPr>
          <a:xfrm>
            <a:off x="6941823" y="856079"/>
            <a:ext cx="812165" cy="817755"/>
          </a:xfrm>
          <a:custGeom>
            <a:avLst/>
            <a:gdLst/>
            <a:ahLst/>
            <a:cxnLst/>
            <a:rect l="l" t="t" r="r" b="b"/>
            <a:pathLst>
              <a:path w="7846" h="7900" extrusionOk="0">
                <a:moveTo>
                  <a:pt x="3303" y="1"/>
                </a:moveTo>
                <a:cubicBezTo>
                  <a:pt x="3303" y="1"/>
                  <a:pt x="3383" y="975"/>
                  <a:pt x="2756" y="975"/>
                </a:cubicBezTo>
                <a:cubicBezTo>
                  <a:pt x="2688" y="975"/>
                  <a:pt x="2612" y="963"/>
                  <a:pt x="2526" y="938"/>
                </a:cubicBezTo>
                <a:lnTo>
                  <a:pt x="2526" y="938"/>
                </a:lnTo>
                <a:cubicBezTo>
                  <a:pt x="2526" y="938"/>
                  <a:pt x="2990" y="1581"/>
                  <a:pt x="2758" y="2107"/>
                </a:cubicBezTo>
                <a:cubicBezTo>
                  <a:pt x="2677" y="2285"/>
                  <a:pt x="2497" y="2346"/>
                  <a:pt x="2285" y="2346"/>
                </a:cubicBezTo>
                <a:cubicBezTo>
                  <a:pt x="1869" y="2346"/>
                  <a:pt x="1333" y="2107"/>
                  <a:pt x="1197" y="2036"/>
                </a:cubicBezTo>
                <a:lnTo>
                  <a:pt x="1197" y="2036"/>
                </a:lnTo>
                <a:cubicBezTo>
                  <a:pt x="1197" y="2036"/>
                  <a:pt x="1321" y="3089"/>
                  <a:pt x="1" y="3723"/>
                </a:cubicBezTo>
                <a:cubicBezTo>
                  <a:pt x="1" y="3723"/>
                  <a:pt x="1" y="3723"/>
                  <a:pt x="2" y="3723"/>
                </a:cubicBezTo>
                <a:cubicBezTo>
                  <a:pt x="42" y="3723"/>
                  <a:pt x="1284" y="3731"/>
                  <a:pt x="1188" y="4802"/>
                </a:cubicBezTo>
                <a:cubicBezTo>
                  <a:pt x="1188" y="4802"/>
                  <a:pt x="1582" y="4414"/>
                  <a:pt x="2032" y="4414"/>
                </a:cubicBezTo>
                <a:cubicBezTo>
                  <a:pt x="2144" y="4414"/>
                  <a:pt x="2260" y="4438"/>
                  <a:pt x="2375" y="4499"/>
                </a:cubicBezTo>
                <a:cubicBezTo>
                  <a:pt x="2955" y="4811"/>
                  <a:pt x="2571" y="5632"/>
                  <a:pt x="1411" y="5989"/>
                </a:cubicBezTo>
                <a:cubicBezTo>
                  <a:pt x="1411" y="5989"/>
                  <a:pt x="2526" y="6757"/>
                  <a:pt x="1723" y="7899"/>
                </a:cubicBezTo>
                <a:cubicBezTo>
                  <a:pt x="1723" y="7899"/>
                  <a:pt x="2222" y="7273"/>
                  <a:pt x="2914" y="7273"/>
                </a:cubicBezTo>
                <a:cubicBezTo>
                  <a:pt x="3171" y="7273"/>
                  <a:pt x="3454" y="7359"/>
                  <a:pt x="3749" y="7596"/>
                </a:cubicBezTo>
                <a:cubicBezTo>
                  <a:pt x="3749" y="7596"/>
                  <a:pt x="3696" y="6043"/>
                  <a:pt x="4347" y="5829"/>
                </a:cubicBezTo>
                <a:cubicBezTo>
                  <a:pt x="4389" y="5815"/>
                  <a:pt x="4427" y="5809"/>
                  <a:pt x="4463" y="5809"/>
                </a:cubicBezTo>
                <a:cubicBezTo>
                  <a:pt x="4982" y="5809"/>
                  <a:pt x="4865" y="7185"/>
                  <a:pt x="4865" y="7185"/>
                </a:cubicBezTo>
                <a:cubicBezTo>
                  <a:pt x="4865" y="7185"/>
                  <a:pt x="5071" y="7053"/>
                  <a:pt x="5362" y="7053"/>
                </a:cubicBezTo>
                <a:cubicBezTo>
                  <a:pt x="5656" y="7053"/>
                  <a:pt x="6037" y="7188"/>
                  <a:pt x="6382" y="7730"/>
                </a:cubicBezTo>
                <a:cubicBezTo>
                  <a:pt x="6382" y="7730"/>
                  <a:pt x="6453" y="6248"/>
                  <a:pt x="7292" y="5847"/>
                </a:cubicBezTo>
                <a:cubicBezTo>
                  <a:pt x="7292" y="5847"/>
                  <a:pt x="6382" y="5034"/>
                  <a:pt x="6507" y="4597"/>
                </a:cubicBezTo>
                <a:cubicBezTo>
                  <a:pt x="6623" y="4160"/>
                  <a:pt x="7605" y="4115"/>
                  <a:pt x="7605" y="4115"/>
                </a:cubicBezTo>
                <a:cubicBezTo>
                  <a:pt x="7605" y="4115"/>
                  <a:pt x="7203" y="3419"/>
                  <a:pt x="7846" y="3062"/>
                </a:cubicBezTo>
                <a:cubicBezTo>
                  <a:pt x="7846" y="3062"/>
                  <a:pt x="6677" y="2598"/>
                  <a:pt x="6962" y="1884"/>
                </a:cubicBezTo>
                <a:lnTo>
                  <a:pt x="6962" y="1884"/>
                </a:lnTo>
                <a:cubicBezTo>
                  <a:pt x="6962" y="1884"/>
                  <a:pt x="6188" y="2577"/>
                  <a:pt x="5284" y="2577"/>
                </a:cubicBezTo>
                <a:cubicBezTo>
                  <a:pt x="5237" y="2577"/>
                  <a:pt x="5189" y="2575"/>
                  <a:pt x="5141" y="2571"/>
                </a:cubicBezTo>
                <a:cubicBezTo>
                  <a:pt x="5141" y="2571"/>
                  <a:pt x="4445" y="1563"/>
                  <a:pt x="4677" y="518"/>
                </a:cubicBezTo>
                <a:lnTo>
                  <a:pt x="4677" y="518"/>
                </a:lnTo>
                <a:cubicBezTo>
                  <a:pt x="4677" y="518"/>
                  <a:pt x="4509" y="576"/>
                  <a:pt x="4281" y="576"/>
                </a:cubicBezTo>
                <a:cubicBezTo>
                  <a:pt x="3978" y="576"/>
                  <a:pt x="3568" y="474"/>
                  <a:pt x="330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1" name="Google Shape;2781;p24"/>
          <p:cNvSpPr/>
          <p:nvPr/>
        </p:nvSpPr>
        <p:spPr>
          <a:xfrm>
            <a:off x="7077840" y="878231"/>
            <a:ext cx="597685" cy="646959"/>
          </a:xfrm>
          <a:custGeom>
            <a:avLst/>
            <a:gdLst/>
            <a:ahLst/>
            <a:cxnLst/>
            <a:rect l="l" t="t" r="r" b="b"/>
            <a:pathLst>
              <a:path w="5774" h="6250" extrusionOk="0">
                <a:moveTo>
                  <a:pt x="4363" y="1"/>
                </a:moveTo>
                <a:cubicBezTo>
                  <a:pt x="4336" y="1"/>
                  <a:pt x="4292" y="19"/>
                  <a:pt x="4318" y="46"/>
                </a:cubicBezTo>
                <a:cubicBezTo>
                  <a:pt x="4399" y="179"/>
                  <a:pt x="4434" y="340"/>
                  <a:pt x="4425" y="492"/>
                </a:cubicBezTo>
                <a:cubicBezTo>
                  <a:pt x="4434" y="1027"/>
                  <a:pt x="4193" y="1563"/>
                  <a:pt x="3935" y="2018"/>
                </a:cubicBezTo>
                <a:cubicBezTo>
                  <a:pt x="3881" y="2107"/>
                  <a:pt x="3827" y="2197"/>
                  <a:pt x="3774" y="2286"/>
                </a:cubicBezTo>
                <a:lnTo>
                  <a:pt x="2614" y="920"/>
                </a:lnTo>
                <a:cubicBezTo>
                  <a:pt x="2560" y="849"/>
                  <a:pt x="2507" y="786"/>
                  <a:pt x="2444" y="715"/>
                </a:cubicBezTo>
                <a:cubicBezTo>
                  <a:pt x="2444" y="715"/>
                  <a:pt x="2443" y="714"/>
                  <a:pt x="2443" y="714"/>
                </a:cubicBezTo>
                <a:lnTo>
                  <a:pt x="2443" y="714"/>
                </a:lnTo>
                <a:cubicBezTo>
                  <a:pt x="2437" y="714"/>
                  <a:pt x="3128" y="1623"/>
                  <a:pt x="3497" y="2107"/>
                </a:cubicBezTo>
                <a:cubicBezTo>
                  <a:pt x="3560" y="2188"/>
                  <a:pt x="3631" y="2295"/>
                  <a:pt x="3694" y="2366"/>
                </a:cubicBezTo>
                <a:lnTo>
                  <a:pt x="2462" y="2670"/>
                </a:lnTo>
                <a:cubicBezTo>
                  <a:pt x="1780" y="2829"/>
                  <a:pt x="0" y="3384"/>
                  <a:pt x="24" y="3384"/>
                </a:cubicBezTo>
                <a:cubicBezTo>
                  <a:pt x="25" y="3384"/>
                  <a:pt x="25" y="3384"/>
                  <a:pt x="25" y="3384"/>
                </a:cubicBezTo>
                <a:lnTo>
                  <a:pt x="1311" y="3053"/>
                </a:lnTo>
                <a:lnTo>
                  <a:pt x="3363" y="2545"/>
                </a:lnTo>
                <a:lnTo>
                  <a:pt x="3640" y="2482"/>
                </a:lnTo>
                <a:lnTo>
                  <a:pt x="3381" y="2893"/>
                </a:lnTo>
                <a:cubicBezTo>
                  <a:pt x="3203" y="3187"/>
                  <a:pt x="3015" y="3482"/>
                  <a:pt x="2828" y="3776"/>
                </a:cubicBezTo>
                <a:cubicBezTo>
                  <a:pt x="2498" y="4321"/>
                  <a:pt x="2158" y="4865"/>
                  <a:pt x="1810" y="5410"/>
                </a:cubicBezTo>
                <a:lnTo>
                  <a:pt x="1471" y="5963"/>
                </a:lnTo>
                <a:lnTo>
                  <a:pt x="1355" y="6141"/>
                </a:lnTo>
                <a:cubicBezTo>
                  <a:pt x="1337" y="6168"/>
                  <a:pt x="1311" y="6204"/>
                  <a:pt x="1302" y="6231"/>
                </a:cubicBezTo>
                <a:cubicBezTo>
                  <a:pt x="1293" y="6240"/>
                  <a:pt x="1293" y="6240"/>
                  <a:pt x="1293" y="6248"/>
                </a:cubicBezTo>
                <a:lnTo>
                  <a:pt x="1293" y="6248"/>
                </a:lnTo>
                <a:cubicBezTo>
                  <a:pt x="1319" y="6212"/>
                  <a:pt x="2540" y="4542"/>
                  <a:pt x="2864" y="4026"/>
                </a:cubicBezTo>
                <a:cubicBezTo>
                  <a:pt x="3158" y="3553"/>
                  <a:pt x="3462" y="3044"/>
                  <a:pt x="3756" y="2562"/>
                </a:cubicBezTo>
                <a:cubicBezTo>
                  <a:pt x="3827" y="2911"/>
                  <a:pt x="3890" y="3285"/>
                  <a:pt x="3952" y="3633"/>
                </a:cubicBezTo>
                <a:cubicBezTo>
                  <a:pt x="4086" y="4294"/>
                  <a:pt x="4211" y="4954"/>
                  <a:pt x="4336" y="5624"/>
                </a:cubicBezTo>
                <a:cubicBezTo>
                  <a:pt x="4372" y="5775"/>
                  <a:pt x="4399" y="5927"/>
                  <a:pt x="4425" y="6079"/>
                </a:cubicBezTo>
                <a:cubicBezTo>
                  <a:pt x="4426" y="6081"/>
                  <a:pt x="4426" y="6081"/>
                  <a:pt x="4426" y="6081"/>
                </a:cubicBezTo>
                <a:cubicBezTo>
                  <a:pt x="4430" y="6081"/>
                  <a:pt x="4361" y="5297"/>
                  <a:pt x="4300" y="4838"/>
                </a:cubicBezTo>
                <a:cubicBezTo>
                  <a:pt x="4211" y="4187"/>
                  <a:pt x="4077" y="3526"/>
                  <a:pt x="3952" y="2857"/>
                </a:cubicBezTo>
                <a:lnTo>
                  <a:pt x="3872" y="2455"/>
                </a:lnTo>
                <a:lnTo>
                  <a:pt x="3872" y="2455"/>
                </a:lnTo>
                <a:lnTo>
                  <a:pt x="4827" y="2714"/>
                </a:lnTo>
                <a:cubicBezTo>
                  <a:pt x="5113" y="2786"/>
                  <a:pt x="5773" y="2919"/>
                  <a:pt x="5773" y="2919"/>
                </a:cubicBezTo>
                <a:cubicBezTo>
                  <a:pt x="5773" y="2919"/>
                  <a:pt x="4595" y="2554"/>
                  <a:pt x="4042" y="2411"/>
                </a:cubicBezTo>
                <a:lnTo>
                  <a:pt x="3890" y="2366"/>
                </a:lnTo>
                <a:lnTo>
                  <a:pt x="3943" y="2277"/>
                </a:lnTo>
                <a:cubicBezTo>
                  <a:pt x="4247" y="1786"/>
                  <a:pt x="4541" y="1224"/>
                  <a:pt x="4568" y="635"/>
                </a:cubicBezTo>
                <a:cubicBezTo>
                  <a:pt x="4577" y="447"/>
                  <a:pt x="4568" y="215"/>
                  <a:pt x="4461" y="55"/>
                </a:cubicBezTo>
                <a:cubicBezTo>
                  <a:pt x="4434" y="19"/>
                  <a:pt x="4399" y="1"/>
                  <a:pt x="4363" y="1"/>
                </a:cubicBezTo>
                <a:close/>
                <a:moveTo>
                  <a:pt x="1293" y="6248"/>
                </a:moveTo>
                <a:lnTo>
                  <a:pt x="1293" y="6248"/>
                </a:lnTo>
                <a:cubicBezTo>
                  <a:pt x="1292" y="6249"/>
                  <a:pt x="1292" y="6249"/>
                  <a:pt x="1292" y="6249"/>
                </a:cubicBezTo>
                <a:cubicBezTo>
                  <a:pt x="1292" y="6249"/>
                  <a:pt x="1292" y="6249"/>
                  <a:pt x="1293" y="6248"/>
                </a:cubicBezTo>
                <a:cubicBezTo>
                  <a:pt x="1293" y="6248"/>
                  <a:pt x="1293" y="6248"/>
                  <a:pt x="1293" y="624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2" name="Google Shape;2782;p24"/>
          <p:cNvSpPr/>
          <p:nvPr/>
        </p:nvSpPr>
        <p:spPr>
          <a:xfrm>
            <a:off x="6941823" y="1033501"/>
            <a:ext cx="656068" cy="632880"/>
          </a:xfrm>
          <a:custGeom>
            <a:avLst/>
            <a:gdLst/>
            <a:ahLst/>
            <a:cxnLst/>
            <a:rect l="l" t="t" r="r" b="b"/>
            <a:pathLst>
              <a:path w="6338" h="6114" extrusionOk="0">
                <a:moveTo>
                  <a:pt x="2821" y="0"/>
                </a:moveTo>
                <a:cubicBezTo>
                  <a:pt x="2830" y="134"/>
                  <a:pt x="2803" y="268"/>
                  <a:pt x="2750" y="393"/>
                </a:cubicBezTo>
                <a:cubicBezTo>
                  <a:pt x="2517" y="920"/>
                  <a:pt x="1393" y="429"/>
                  <a:pt x="1197" y="322"/>
                </a:cubicBezTo>
                <a:cubicBezTo>
                  <a:pt x="1197" y="322"/>
                  <a:pt x="1322" y="1375"/>
                  <a:pt x="1" y="2009"/>
                </a:cubicBezTo>
                <a:cubicBezTo>
                  <a:pt x="1" y="2009"/>
                  <a:pt x="1286" y="2000"/>
                  <a:pt x="1188" y="3088"/>
                </a:cubicBezTo>
                <a:cubicBezTo>
                  <a:pt x="1188" y="3088"/>
                  <a:pt x="1803" y="2482"/>
                  <a:pt x="2375" y="2785"/>
                </a:cubicBezTo>
                <a:cubicBezTo>
                  <a:pt x="2955" y="3097"/>
                  <a:pt x="2562" y="3918"/>
                  <a:pt x="1402" y="4275"/>
                </a:cubicBezTo>
                <a:cubicBezTo>
                  <a:pt x="1402" y="4275"/>
                  <a:pt x="2473" y="5007"/>
                  <a:pt x="1768" y="6114"/>
                </a:cubicBezTo>
                <a:lnTo>
                  <a:pt x="1777" y="6114"/>
                </a:lnTo>
                <a:cubicBezTo>
                  <a:pt x="2000" y="5882"/>
                  <a:pt x="2812" y="5132"/>
                  <a:pt x="3740" y="5882"/>
                </a:cubicBezTo>
                <a:cubicBezTo>
                  <a:pt x="3740" y="5882"/>
                  <a:pt x="3696" y="4329"/>
                  <a:pt x="4347" y="4115"/>
                </a:cubicBezTo>
                <a:cubicBezTo>
                  <a:pt x="4749" y="3981"/>
                  <a:pt x="4856" y="4525"/>
                  <a:pt x="4874" y="4972"/>
                </a:cubicBezTo>
                <a:cubicBezTo>
                  <a:pt x="6337" y="3071"/>
                  <a:pt x="5186" y="304"/>
                  <a:pt x="2812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3" name="Google Shape;2783;p24"/>
          <p:cNvSpPr/>
          <p:nvPr/>
        </p:nvSpPr>
        <p:spPr>
          <a:xfrm>
            <a:off x="6934474" y="845003"/>
            <a:ext cx="825105" cy="828831"/>
          </a:xfrm>
          <a:custGeom>
            <a:avLst/>
            <a:gdLst/>
            <a:ahLst/>
            <a:cxnLst/>
            <a:rect l="l" t="t" r="r" b="b"/>
            <a:pathLst>
              <a:path w="7971" h="8007" extrusionOk="0">
                <a:moveTo>
                  <a:pt x="4653" y="5939"/>
                </a:moveTo>
                <a:lnTo>
                  <a:pt x="4653" y="5939"/>
                </a:lnTo>
                <a:cubicBezTo>
                  <a:pt x="4674" y="5950"/>
                  <a:pt x="4694" y="5964"/>
                  <a:pt x="4713" y="5980"/>
                </a:cubicBezTo>
                <a:cubicBezTo>
                  <a:pt x="4743" y="6011"/>
                  <a:pt x="4769" y="6044"/>
                  <a:pt x="4793" y="6079"/>
                </a:cubicBezTo>
                <a:lnTo>
                  <a:pt x="4793" y="6079"/>
                </a:lnTo>
                <a:cubicBezTo>
                  <a:pt x="4772" y="6044"/>
                  <a:pt x="4748" y="6012"/>
                  <a:pt x="4722" y="5980"/>
                </a:cubicBezTo>
                <a:cubicBezTo>
                  <a:pt x="4702" y="5964"/>
                  <a:pt x="4678" y="5950"/>
                  <a:pt x="4653" y="5939"/>
                </a:cubicBezTo>
                <a:close/>
                <a:moveTo>
                  <a:pt x="4793" y="6079"/>
                </a:moveTo>
                <a:cubicBezTo>
                  <a:pt x="4851" y="6173"/>
                  <a:pt x="4889" y="6277"/>
                  <a:pt x="4909" y="6382"/>
                </a:cubicBezTo>
                <a:cubicBezTo>
                  <a:pt x="4890" y="6273"/>
                  <a:pt x="4852" y="6169"/>
                  <a:pt x="4793" y="6079"/>
                </a:cubicBezTo>
                <a:close/>
                <a:moveTo>
                  <a:pt x="4529" y="5907"/>
                </a:moveTo>
                <a:cubicBezTo>
                  <a:pt x="4519" y="5907"/>
                  <a:pt x="4509" y="5908"/>
                  <a:pt x="4498" y="5909"/>
                </a:cubicBezTo>
                <a:cubicBezTo>
                  <a:pt x="4418" y="5927"/>
                  <a:pt x="4347" y="5954"/>
                  <a:pt x="4284" y="5998"/>
                </a:cubicBezTo>
                <a:cubicBezTo>
                  <a:pt x="4168" y="6096"/>
                  <a:pt x="4070" y="6221"/>
                  <a:pt x="4016" y="6364"/>
                </a:cubicBezTo>
                <a:cubicBezTo>
                  <a:pt x="3963" y="6498"/>
                  <a:pt x="3918" y="6650"/>
                  <a:pt x="3892" y="6802"/>
                </a:cubicBezTo>
                <a:cubicBezTo>
                  <a:pt x="3838" y="7096"/>
                  <a:pt x="3811" y="7400"/>
                  <a:pt x="3820" y="7703"/>
                </a:cubicBezTo>
                <a:cubicBezTo>
                  <a:pt x="3820" y="7400"/>
                  <a:pt x="3847" y="7096"/>
                  <a:pt x="3909" y="6793"/>
                </a:cubicBezTo>
                <a:cubicBezTo>
                  <a:pt x="3936" y="6650"/>
                  <a:pt x="3981" y="6498"/>
                  <a:pt x="4043" y="6364"/>
                </a:cubicBezTo>
                <a:cubicBezTo>
                  <a:pt x="4097" y="6221"/>
                  <a:pt x="4186" y="6096"/>
                  <a:pt x="4311" y="6007"/>
                </a:cubicBezTo>
                <a:cubicBezTo>
                  <a:pt x="4365" y="5963"/>
                  <a:pt x="4436" y="5927"/>
                  <a:pt x="4516" y="5918"/>
                </a:cubicBezTo>
                <a:cubicBezTo>
                  <a:pt x="4526" y="5917"/>
                  <a:pt x="4535" y="5916"/>
                  <a:pt x="4544" y="5916"/>
                </a:cubicBezTo>
                <a:cubicBezTo>
                  <a:pt x="4581" y="5916"/>
                  <a:pt x="4619" y="5925"/>
                  <a:pt x="4653" y="5939"/>
                </a:cubicBezTo>
                <a:lnTo>
                  <a:pt x="4653" y="5939"/>
                </a:lnTo>
                <a:cubicBezTo>
                  <a:pt x="4614" y="5918"/>
                  <a:pt x="4573" y="5907"/>
                  <a:pt x="4529" y="5907"/>
                </a:cubicBezTo>
                <a:close/>
                <a:moveTo>
                  <a:pt x="3356" y="1"/>
                </a:moveTo>
                <a:lnTo>
                  <a:pt x="3356" y="108"/>
                </a:lnTo>
                <a:cubicBezTo>
                  <a:pt x="3365" y="224"/>
                  <a:pt x="3356" y="349"/>
                  <a:pt x="3338" y="474"/>
                </a:cubicBezTo>
                <a:cubicBezTo>
                  <a:pt x="3320" y="590"/>
                  <a:pt x="3285" y="706"/>
                  <a:pt x="3231" y="822"/>
                </a:cubicBezTo>
                <a:cubicBezTo>
                  <a:pt x="3178" y="929"/>
                  <a:pt x="3079" y="1009"/>
                  <a:pt x="2963" y="1045"/>
                </a:cubicBezTo>
                <a:cubicBezTo>
                  <a:pt x="2914" y="1055"/>
                  <a:pt x="2866" y="1060"/>
                  <a:pt x="2819" y="1060"/>
                </a:cubicBezTo>
                <a:cubicBezTo>
                  <a:pt x="2751" y="1060"/>
                  <a:pt x="2684" y="1050"/>
                  <a:pt x="2618" y="1030"/>
                </a:cubicBezTo>
                <a:lnTo>
                  <a:pt x="2618" y="1030"/>
                </a:lnTo>
                <a:cubicBezTo>
                  <a:pt x="2617" y="1029"/>
                  <a:pt x="2616" y="1028"/>
                  <a:pt x="2615" y="1027"/>
                </a:cubicBezTo>
                <a:lnTo>
                  <a:pt x="2614" y="1029"/>
                </a:lnTo>
                <a:lnTo>
                  <a:pt x="2614" y="1029"/>
                </a:lnTo>
                <a:cubicBezTo>
                  <a:pt x="2612" y="1029"/>
                  <a:pt x="2609" y="1028"/>
                  <a:pt x="2606" y="1027"/>
                </a:cubicBezTo>
                <a:lnTo>
                  <a:pt x="2544" y="1009"/>
                </a:lnTo>
                <a:lnTo>
                  <a:pt x="2544" y="1009"/>
                </a:lnTo>
                <a:lnTo>
                  <a:pt x="2580" y="1063"/>
                </a:lnTo>
                <a:cubicBezTo>
                  <a:pt x="2713" y="1259"/>
                  <a:pt x="2812" y="1482"/>
                  <a:pt x="2856" y="1723"/>
                </a:cubicBezTo>
                <a:cubicBezTo>
                  <a:pt x="2874" y="1839"/>
                  <a:pt x="2874" y="1964"/>
                  <a:pt x="2847" y="2080"/>
                </a:cubicBezTo>
                <a:cubicBezTo>
                  <a:pt x="2838" y="2107"/>
                  <a:pt x="2838" y="2134"/>
                  <a:pt x="2821" y="2161"/>
                </a:cubicBezTo>
                <a:cubicBezTo>
                  <a:pt x="2812" y="2196"/>
                  <a:pt x="2803" y="2223"/>
                  <a:pt x="2785" y="2241"/>
                </a:cubicBezTo>
                <a:cubicBezTo>
                  <a:pt x="2758" y="2294"/>
                  <a:pt x="2713" y="2339"/>
                  <a:pt x="2669" y="2366"/>
                </a:cubicBezTo>
                <a:cubicBezTo>
                  <a:pt x="2575" y="2413"/>
                  <a:pt x="2468" y="2439"/>
                  <a:pt x="2365" y="2439"/>
                </a:cubicBezTo>
                <a:cubicBezTo>
                  <a:pt x="2350" y="2439"/>
                  <a:pt x="2335" y="2438"/>
                  <a:pt x="2321" y="2437"/>
                </a:cubicBezTo>
                <a:cubicBezTo>
                  <a:pt x="2205" y="2428"/>
                  <a:pt x="2080" y="2410"/>
                  <a:pt x="1964" y="2384"/>
                </a:cubicBezTo>
                <a:cubicBezTo>
                  <a:pt x="1723" y="2321"/>
                  <a:pt x="1500" y="2232"/>
                  <a:pt x="1285" y="2125"/>
                </a:cubicBezTo>
                <a:lnTo>
                  <a:pt x="1250" y="2107"/>
                </a:lnTo>
                <a:lnTo>
                  <a:pt x="1250" y="2143"/>
                </a:lnTo>
                <a:cubicBezTo>
                  <a:pt x="1259" y="2321"/>
                  <a:pt x="1232" y="2500"/>
                  <a:pt x="1169" y="2678"/>
                </a:cubicBezTo>
                <a:cubicBezTo>
                  <a:pt x="1107" y="2848"/>
                  <a:pt x="1027" y="3008"/>
                  <a:pt x="911" y="3151"/>
                </a:cubicBezTo>
                <a:cubicBezTo>
                  <a:pt x="803" y="3294"/>
                  <a:pt x="670" y="3419"/>
                  <a:pt x="527" y="3535"/>
                </a:cubicBezTo>
                <a:cubicBezTo>
                  <a:pt x="455" y="3589"/>
                  <a:pt x="384" y="3642"/>
                  <a:pt x="304" y="3687"/>
                </a:cubicBezTo>
                <a:cubicBezTo>
                  <a:pt x="229" y="3728"/>
                  <a:pt x="154" y="3770"/>
                  <a:pt x="79" y="3812"/>
                </a:cubicBezTo>
                <a:lnTo>
                  <a:pt x="79" y="3812"/>
                </a:lnTo>
                <a:cubicBezTo>
                  <a:pt x="76" y="3812"/>
                  <a:pt x="74" y="3812"/>
                  <a:pt x="72" y="3812"/>
                </a:cubicBezTo>
                <a:lnTo>
                  <a:pt x="73" y="3815"/>
                </a:lnTo>
                <a:lnTo>
                  <a:pt x="73" y="3815"/>
                </a:lnTo>
                <a:cubicBezTo>
                  <a:pt x="69" y="3817"/>
                  <a:pt x="66" y="3819"/>
                  <a:pt x="63" y="3821"/>
                </a:cubicBezTo>
                <a:lnTo>
                  <a:pt x="0" y="3847"/>
                </a:lnTo>
                <a:lnTo>
                  <a:pt x="63" y="3847"/>
                </a:lnTo>
                <a:cubicBezTo>
                  <a:pt x="214" y="3856"/>
                  <a:pt x="366" y="3874"/>
                  <a:pt x="509" y="3919"/>
                </a:cubicBezTo>
                <a:cubicBezTo>
                  <a:pt x="661" y="3954"/>
                  <a:pt x="795" y="4017"/>
                  <a:pt x="920" y="4106"/>
                </a:cubicBezTo>
                <a:cubicBezTo>
                  <a:pt x="1036" y="4195"/>
                  <a:pt x="1134" y="4320"/>
                  <a:pt x="1178" y="4463"/>
                </a:cubicBezTo>
                <a:cubicBezTo>
                  <a:pt x="1232" y="4606"/>
                  <a:pt x="1250" y="4758"/>
                  <a:pt x="1232" y="4909"/>
                </a:cubicBezTo>
                <a:lnTo>
                  <a:pt x="1232" y="4945"/>
                </a:lnTo>
                <a:lnTo>
                  <a:pt x="1268" y="4918"/>
                </a:lnTo>
                <a:cubicBezTo>
                  <a:pt x="1375" y="4820"/>
                  <a:pt x="1491" y="4740"/>
                  <a:pt x="1625" y="4668"/>
                </a:cubicBezTo>
                <a:cubicBezTo>
                  <a:pt x="1750" y="4597"/>
                  <a:pt x="1892" y="4552"/>
                  <a:pt x="2035" y="4544"/>
                </a:cubicBezTo>
                <a:cubicBezTo>
                  <a:pt x="2054" y="4542"/>
                  <a:pt x="2072" y="4542"/>
                  <a:pt x="2091" y="4542"/>
                </a:cubicBezTo>
                <a:cubicBezTo>
                  <a:pt x="2222" y="4542"/>
                  <a:pt x="2345" y="4570"/>
                  <a:pt x="2455" y="4633"/>
                </a:cubicBezTo>
                <a:cubicBezTo>
                  <a:pt x="2580" y="4704"/>
                  <a:pt x="2669" y="4829"/>
                  <a:pt x="2687" y="4972"/>
                </a:cubicBezTo>
                <a:cubicBezTo>
                  <a:pt x="2696" y="5115"/>
                  <a:pt x="2651" y="5258"/>
                  <a:pt x="2562" y="5374"/>
                </a:cubicBezTo>
                <a:cubicBezTo>
                  <a:pt x="2472" y="5498"/>
                  <a:pt x="2374" y="5606"/>
                  <a:pt x="2258" y="5686"/>
                </a:cubicBezTo>
                <a:cubicBezTo>
                  <a:pt x="2017" y="5864"/>
                  <a:pt x="1758" y="5998"/>
                  <a:pt x="1473" y="6079"/>
                </a:cubicBezTo>
                <a:lnTo>
                  <a:pt x="1446" y="6088"/>
                </a:lnTo>
                <a:lnTo>
                  <a:pt x="1473" y="6105"/>
                </a:lnTo>
                <a:cubicBezTo>
                  <a:pt x="1616" y="6212"/>
                  <a:pt x="1741" y="6346"/>
                  <a:pt x="1839" y="6489"/>
                </a:cubicBezTo>
                <a:cubicBezTo>
                  <a:pt x="1946" y="6641"/>
                  <a:pt x="2017" y="6802"/>
                  <a:pt x="2053" y="6980"/>
                </a:cubicBezTo>
                <a:cubicBezTo>
                  <a:pt x="2080" y="7159"/>
                  <a:pt x="2071" y="7337"/>
                  <a:pt x="2017" y="7516"/>
                </a:cubicBezTo>
                <a:cubicBezTo>
                  <a:pt x="1999" y="7596"/>
                  <a:pt x="1964" y="7685"/>
                  <a:pt x="1928" y="7765"/>
                </a:cubicBezTo>
                <a:cubicBezTo>
                  <a:pt x="1883" y="7846"/>
                  <a:pt x="1830" y="7917"/>
                  <a:pt x="1785" y="7997"/>
                </a:cubicBezTo>
                <a:lnTo>
                  <a:pt x="1794" y="8006"/>
                </a:lnTo>
                <a:cubicBezTo>
                  <a:pt x="1796" y="8005"/>
                  <a:pt x="1797" y="8003"/>
                  <a:pt x="1798" y="8002"/>
                </a:cubicBezTo>
                <a:lnTo>
                  <a:pt x="1798" y="8002"/>
                </a:lnTo>
                <a:lnTo>
                  <a:pt x="1803" y="8006"/>
                </a:lnTo>
                <a:cubicBezTo>
                  <a:pt x="1809" y="7996"/>
                  <a:pt x="1815" y="7985"/>
                  <a:pt x="1822" y="7974"/>
                </a:cubicBezTo>
                <a:lnTo>
                  <a:pt x="1822" y="7974"/>
                </a:lnTo>
                <a:cubicBezTo>
                  <a:pt x="1940" y="7837"/>
                  <a:pt x="2074" y="7723"/>
                  <a:pt x="2223" y="7632"/>
                </a:cubicBezTo>
                <a:cubicBezTo>
                  <a:pt x="2383" y="7524"/>
                  <a:pt x="2562" y="7444"/>
                  <a:pt x="2749" y="7408"/>
                </a:cubicBezTo>
                <a:cubicBezTo>
                  <a:pt x="2794" y="7400"/>
                  <a:pt x="2838" y="7382"/>
                  <a:pt x="2892" y="7382"/>
                </a:cubicBezTo>
                <a:lnTo>
                  <a:pt x="3035" y="7382"/>
                </a:lnTo>
                <a:cubicBezTo>
                  <a:pt x="3222" y="7400"/>
                  <a:pt x="3410" y="7453"/>
                  <a:pt x="3579" y="7551"/>
                </a:cubicBezTo>
                <a:cubicBezTo>
                  <a:pt x="3659" y="7596"/>
                  <a:pt x="3740" y="7649"/>
                  <a:pt x="3820" y="7703"/>
                </a:cubicBezTo>
                <a:cubicBezTo>
                  <a:pt x="3740" y="7649"/>
                  <a:pt x="3659" y="7587"/>
                  <a:pt x="3579" y="7542"/>
                </a:cubicBezTo>
                <a:cubicBezTo>
                  <a:pt x="3499" y="7489"/>
                  <a:pt x="3410" y="7453"/>
                  <a:pt x="3320" y="7426"/>
                </a:cubicBezTo>
                <a:cubicBezTo>
                  <a:pt x="3222" y="7400"/>
                  <a:pt x="3133" y="7382"/>
                  <a:pt x="3035" y="7373"/>
                </a:cubicBezTo>
                <a:lnTo>
                  <a:pt x="2892" y="7373"/>
                </a:lnTo>
                <a:cubicBezTo>
                  <a:pt x="2847" y="7382"/>
                  <a:pt x="2794" y="7382"/>
                  <a:pt x="2749" y="7400"/>
                </a:cubicBezTo>
                <a:cubicBezTo>
                  <a:pt x="2562" y="7435"/>
                  <a:pt x="2383" y="7516"/>
                  <a:pt x="2223" y="7623"/>
                </a:cubicBezTo>
                <a:cubicBezTo>
                  <a:pt x="2080" y="7710"/>
                  <a:pt x="1952" y="7818"/>
                  <a:pt x="1837" y="7947"/>
                </a:cubicBezTo>
                <a:lnTo>
                  <a:pt x="1837" y="7947"/>
                </a:lnTo>
                <a:cubicBezTo>
                  <a:pt x="1873" y="7886"/>
                  <a:pt x="1910" y="7826"/>
                  <a:pt x="1937" y="7765"/>
                </a:cubicBezTo>
                <a:cubicBezTo>
                  <a:pt x="1982" y="7685"/>
                  <a:pt x="2017" y="7605"/>
                  <a:pt x="2035" y="7516"/>
                </a:cubicBezTo>
                <a:cubicBezTo>
                  <a:pt x="2098" y="7337"/>
                  <a:pt x="2107" y="7159"/>
                  <a:pt x="2071" y="6980"/>
                </a:cubicBezTo>
                <a:cubicBezTo>
                  <a:pt x="2035" y="6793"/>
                  <a:pt x="1964" y="6623"/>
                  <a:pt x="1866" y="6471"/>
                </a:cubicBezTo>
                <a:cubicBezTo>
                  <a:pt x="1764" y="6336"/>
                  <a:pt x="1647" y="6209"/>
                  <a:pt x="1514" y="6098"/>
                </a:cubicBezTo>
                <a:lnTo>
                  <a:pt x="1514" y="6098"/>
                </a:lnTo>
                <a:cubicBezTo>
                  <a:pt x="1791" y="6009"/>
                  <a:pt x="2051" y="5878"/>
                  <a:pt x="2285" y="5713"/>
                </a:cubicBezTo>
                <a:cubicBezTo>
                  <a:pt x="2401" y="5623"/>
                  <a:pt x="2508" y="5516"/>
                  <a:pt x="2597" y="5391"/>
                </a:cubicBezTo>
                <a:cubicBezTo>
                  <a:pt x="2687" y="5266"/>
                  <a:pt x="2731" y="5115"/>
                  <a:pt x="2731" y="4963"/>
                </a:cubicBezTo>
                <a:cubicBezTo>
                  <a:pt x="2713" y="4811"/>
                  <a:pt x="2624" y="4677"/>
                  <a:pt x="2481" y="4606"/>
                </a:cubicBezTo>
                <a:cubicBezTo>
                  <a:pt x="2370" y="4539"/>
                  <a:pt x="2247" y="4503"/>
                  <a:pt x="2121" y="4503"/>
                </a:cubicBezTo>
                <a:cubicBezTo>
                  <a:pt x="2095" y="4503"/>
                  <a:pt x="2070" y="4505"/>
                  <a:pt x="2044" y="4508"/>
                </a:cubicBezTo>
                <a:cubicBezTo>
                  <a:pt x="1901" y="4517"/>
                  <a:pt x="1750" y="4561"/>
                  <a:pt x="1616" y="4633"/>
                </a:cubicBezTo>
                <a:cubicBezTo>
                  <a:pt x="1504" y="4697"/>
                  <a:pt x="1392" y="4767"/>
                  <a:pt x="1287" y="4858"/>
                </a:cubicBezTo>
                <a:lnTo>
                  <a:pt x="1287" y="4858"/>
                </a:lnTo>
                <a:cubicBezTo>
                  <a:pt x="1291" y="4719"/>
                  <a:pt x="1272" y="4575"/>
                  <a:pt x="1223" y="4445"/>
                </a:cubicBezTo>
                <a:cubicBezTo>
                  <a:pt x="1169" y="4294"/>
                  <a:pt x="1080" y="4169"/>
                  <a:pt x="946" y="4079"/>
                </a:cubicBezTo>
                <a:cubicBezTo>
                  <a:pt x="821" y="3981"/>
                  <a:pt x="687" y="3919"/>
                  <a:pt x="536" y="3874"/>
                </a:cubicBezTo>
                <a:cubicBezTo>
                  <a:pt x="407" y="3844"/>
                  <a:pt x="279" y="3820"/>
                  <a:pt x="145" y="3814"/>
                </a:cubicBezTo>
                <a:lnTo>
                  <a:pt x="145" y="3814"/>
                </a:lnTo>
                <a:cubicBezTo>
                  <a:pt x="207" y="3783"/>
                  <a:pt x="271" y="3753"/>
                  <a:pt x="330" y="3713"/>
                </a:cubicBezTo>
                <a:cubicBezTo>
                  <a:pt x="402" y="3660"/>
                  <a:pt x="482" y="3615"/>
                  <a:pt x="554" y="3553"/>
                </a:cubicBezTo>
                <a:cubicBezTo>
                  <a:pt x="705" y="3446"/>
                  <a:pt x="839" y="3312"/>
                  <a:pt x="955" y="3169"/>
                </a:cubicBezTo>
                <a:cubicBezTo>
                  <a:pt x="1062" y="3017"/>
                  <a:pt x="1152" y="2857"/>
                  <a:pt x="1214" y="2678"/>
                </a:cubicBezTo>
                <a:cubicBezTo>
                  <a:pt x="1273" y="2519"/>
                  <a:pt x="1300" y="2343"/>
                  <a:pt x="1296" y="2167"/>
                </a:cubicBezTo>
                <a:lnTo>
                  <a:pt x="1296" y="2167"/>
                </a:lnTo>
                <a:cubicBezTo>
                  <a:pt x="1502" y="2275"/>
                  <a:pt x="1724" y="2360"/>
                  <a:pt x="1955" y="2419"/>
                </a:cubicBezTo>
                <a:cubicBezTo>
                  <a:pt x="2080" y="2446"/>
                  <a:pt x="2196" y="2464"/>
                  <a:pt x="2321" y="2473"/>
                </a:cubicBezTo>
                <a:cubicBezTo>
                  <a:pt x="2337" y="2474"/>
                  <a:pt x="2354" y="2475"/>
                  <a:pt x="2371" y="2475"/>
                </a:cubicBezTo>
                <a:cubicBezTo>
                  <a:pt x="2486" y="2475"/>
                  <a:pt x="2593" y="2447"/>
                  <a:pt x="2687" y="2393"/>
                </a:cubicBezTo>
                <a:cubicBezTo>
                  <a:pt x="2749" y="2366"/>
                  <a:pt x="2794" y="2321"/>
                  <a:pt x="2829" y="2259"/>
                </a:cubicBezTo>
                <a:cubicBezTo>
                  <a:pt x="2847" y="2232"/>
                  <a:pt x="2856" y="2205"/>
                  <a:pt x="2865" y="2169"/>
                </a:cubicBezTo>
                <a:cubicBezTo>
                  <a:pt x="2883" y="2143"/>
                  <a:pt x="2892" y="2116"/>
                  <a:pt x="2892" y="2080"/>
                </a:cubicBezTo>
                <a:cubicBezTo>
                  <a:pt x="2928" y="1964"/>
                  <a:pt x="2928" y="1830"/>
                  <a:pt x="2901" y="1705"/>
                </a:cubicBezTo>
                <a:cubicBezTo>
                  <a:pt x="2860" y="1484"/>
                  <a:pt x="2773" y="1269"/>
                  <a:pt x="2648" y="1076"/>
                </a:cubicBezTo>
                <a:lnTo>
                  <a:pt x="2648" y="1076"/>
                </a:lnTo>
                <a:cubicBezTo>
                  <a:pt x="2704" y="1089"/>
                  <a:pt x="2763" y="1096"/>
                  <a:pt x="2822" y="1096"/>
                </a:cubicBezTo>
                <a:cubicBezTo>
                  <a:pt x="2872" y="1096"/>
                  <a:pt x="2923" y="1091"/>
                  <a:pt x="2972" y="1081"/>
                </a:cubicBezTo>
                <a:cubicBezTo>
                  <a:pt x="3106" y="1045"/>
                  <a:pt x="3213" y="956"/>
                  <a:pt x="3276" y="840"/>
                </a:cubicBezTo>
                <a:cubicBezTo>
                  <a:pt x="3338" y="724"/>
                  <a:pt x="3374" y="608"/>
                  <a:pt x="3392" y="474"/>
                </a:cubicBezTo>
                <a:cubicBezTo>
                  <a:pt x="3405" y="382"/>
                  <a:pt x="3413" y="290"/>
                  <a:pt x="3413" y="198"/>
                </a:cubicBezTo>
                <a:lnTo>
                  <a:pt x="3413" y="198"/>
                </a:lnTo>
                <a:cubicBezTo>
                  <a:pt x="3467" y="283"/>
                  <a:pt x="3533" y="361"/>
                  <a:pt x="3615" y="429"/>
                </a:cubicBezTo>
                <a:cubicBezTo>
                  <a:pt x="3659" y="474"/>
                  <a:pt x="3713" y="518"/>
                  <a:pt x="3776" y="554"/>
                </a:cubicBezTo>
                <a:cubicBezTo>
                  <a:pt x="3838" y="590"/>
                  <a:pt x="3900" y="617"/>
                  <a:pt x="3963" y="634"/>
                </a:cubicBezTo>
                <a:cubicBezTo>
                  <a:pt x="4088" y="679"/>
                  <a:pt x="4222" y="706"/>
                  <a:pt x="4356" y="706"/>
                </a:cubicBezTo>
                <a:cubicBezTo>
                  <a:pt x="4486" y="706"/>
                  <a:pt x="4608" y="684"/>
                  <a:pt x="4724" y="653"/>
                </a:cubicBezTo>
                <a:lnTo>
                  <a:pt x="4724" y="653"/>
                </a:lnTo>
                <a:cubicBezTo>
                  <a:pt x="4692" y="819"/>
                  <a:pt x="4678" y="986"/>
                  <a:pt x="4686" y="1161"/>
                </a:cubicBezTo>
                <a:cubicBezTo>
                  <a:pt x="4695" y="1339"/>
                  <a:pt x="4722" y="1518"/>
                  <a:pt x="4766" y="1696"/>
                </a:cubicBezTo>
                <a:cubicBezTo>
                  <a:pt x="4855" y="2045"/>
                  <a:pt x="4998" y="2384"/>
                  <a:pt x="5195" y="2687"/>
                </a:cubicBezTo>
                <a:lnTo>
                  <a:pt x="5204" y="2696"/>
                </a:lnTo>
                <a:lnTo>
                  <a:pt x="5212" y="2696"/>
                </a:lnTo>
                <a:cubicBezTo>
                  <a:pt x="5255" y="2698"/>
                  <a:pt x="5297" y="2699"/>
                  <a:pt x="5339" y="2699"/>
                </a:cubicBezTo>
                <a:cubicBezTo>
                  <a:pt x="5466" y="2699"/>
                  <a:pt x="5592" y="2689"/>
                  <a:pt x="5712" y="2669"/>
                </a:cubicBezTo>
                <a:cubicBezTo>
                  <a:pt x="5882" y="2634"/>
                  <a:pt x="6042" y="2589"/>
                  <a:pt x="6194" y="2526"/>
                </a:cubicBezTo>
                <a:cubicBezTo>
                  <a:pt x="6355" y="2455"/>
                  <a:pt x="6498" y="2384"/>
                  <a:pt x="6640" y="2303"/>
                </a:cubicBezTo>
                <a:cubicBezTo>
                  <a:pt x="6762" y="2227"/>
                  <a:pt x="6884" y="2145"/>
                  <a:pt x="6995" y="2056"/>
                </a:cubicBezTo>
                <a:lnTo>
                  <a:pt x="6995" y="2056"/>
                </a:lnTo>
                <a:cubicBezTo>
                  <a:pt x="6969" y="2167"/>
                  <a:pt x="6970" y="2283"/>
                  <a:pt x="7006" y="2393"/>
                </a:cubicBezTo>
                <a:cubicBezTo>
                  <a:pt x="7051" y="2526"/>
                  <a:pt x="7122" y="2642"/>
                  <a:pt x="7229" y="2741"/>
                </a:cubicBezTo>
                <a:cubicBezTo>
                  <a:pt x="7319" y="2839"/>
                  <a:pt x="7435" y="2919"/>
                  <a:pt x="7551" y="2991"/>
                </a:cubicBezTo>
                <a:cubicBezTo>
                  <a:pt x="7656" y="3063"/>
                  <a:pt x="7760" y="3121"/>
                  <a:pt x="7872" y="3171"/>
                </a:cubicBezTo>
                <a:lnTo>
                  <a:pt x="7872" y="3171"/>
                </a:lnTo>
                <a:cubicBezTo>
                  <a:pt x="7797" y="3216"/>
                  <a:pt x="7730" y="3278"/>
                  <a:pt x="7676" y="3348"/>
                </a:cubicBezTo>
                <a:cubicBezTo>
                  <a:pt x="7604" y="3428"/>
                  <a:pt x="7569" y="3526"/>
                  <a:pt x="7551" y="3633"/>
                </a:cubicBezTo>
                <a:cubicBezTo>
                  <a:pt x="7533" y="3731"/>
                  <a:pt x="7533" y="3838"/>
                  <a:pt x="7560" y="3937"/>
                </a:cubicBezTo>
                <a:cubicBezTo>
                  <a:pt x="7576" y="4034"/>
                  <a:pt x="7607" y="4123"/>
                  <a:pt x="7652" y="4206"/>
                </a:cubicBezTo>
                <a:lnTo>
                  <a:pt x="7652" y="4206"/>
                </a:lnTo>
                <a:cubicBezTo>
                  <a:pt x="7423" y="4217"/>
                  <a:pt x="7202" y="4261"/>
                  <a:pt x="6989" y="4329"/>
                </a:cubicBezTo>
                <a:cubicBezTo>
                  <a:pt x="6881" y="4374"/>
                  <a:pt x="6774" y="4427"/>
                  <a:pt x="6685" y="4508"/>
                </a:cubicBezTo>
                <a:cubicBezTo>
                  <a:pt x="6596" y="4588"/>
                  <a:pt x="6542" y="4713"/>
                  <a:pt x="6560" y="4829"/>
                </a:cubicBezTo>
                <a:cubicBezTo>
                  <a:pt x="6578" y="4954"/>
                  <a:pt x="6614" y="5061"/>
                  <a:pt x="6676" y="5168"/>
                </a:cubicBezTo>
                <a:cubicBezTo>
                  <a:pt x="6739" y="5266"/>
                  <a:pt x="6810" y="5365"/>
                  <a:pt x="6881" y="5454"/>
                </a:cubicBezTo>
                <a:cubicBezTo>
                  <a:pt x="7019" y="5626"/>
                  <a:pt x="7173" y="5798"/>
                  <a:pt x="7344" y="5946"/>
                </a:cubicBezTo>
                <a:lnTo>
                  <a:pt x="7344" y="5946"/>
                </a:lnTo>
                <a:cubicBezTo>
                  <a:pt x="7183" y="6034"/>
                  <a:pt x="7047" y="6147"/>
                  <a:pt x="6935" y="6284"/>
                </a:cubicBezTo>
                <a:cubicBezTo>
                  <a:pt x="6828" y="6436"/>
                  <a:pt x="6739" y="6596"/>
                  <a:pt x="6676" y="6766"/>
                </a:cubicBezTo>
                <a:cubicBezTo>
                  <a:pt x="6605" y="6935"/>
                  <a:pt x="6551" y="7114"/>
                  <a:pt x="6515" y="7292"/>
                </a:cubicBezTo>
                <a:cubicBezTo>
                  <a:pt x="6482" y="7459"/>
                  <a:pt x="6457" y="7626"/>
                  <a:pt x="6439" y="7793"/>
                </a:cubicBezTo>
                <a:lnTo>
                  <a:pt x="6439" y="7793"/>
                </a:lnTo>
                <a:lnTo>
                  <a:pt x="6337" y="7640"/>
                </a:lnTo>
                <a:cubicBezTo>
                  <a:pt x="6283" y="7587"/>
                  <a:pt x="6239" y="7524"/>
                  <a:pt x="6185" y="7471"/>
                </a:cubicBezTo>
                <a:cubicBezTo>
                  <a:pt x="6069" y="7373"/>
                  <a:pt x="5944" y="7283"/>
                  <a:pt x="5810" y="7221"/>
                </a:cubicBezTo>
                <a:cubicBezTo>
                  <a:pt x="5691" y="7173"/>
                  <a:pt x="5566" y="7149"/>
                  <a:pt x="5441" y="7149"/>
                </a:cubicBezTo>
                <a:cubicBezTo>
                  <a:pt x="5273" y="7149"/>
                  <a:pt x="5106" y="7191"/>
                  <a:pt x="4955" y="7273"/>
                </a:cubicBezTo>
                <a:lnTo>
                  <a:pt x="4955" y="7273"/>
                </a:lnTo>
                <a:cubicBezTo>
                  <a:pt x="4971" y="6976"/>
                  <a:pt x="4961" y="6679"/>
                  <a:pt x="4909" y="6382"/>
                </a:cubicBezTo>
                <a:lnTo>
                  <a:pt x="4909" y="6382"/>
                </a:lnTo>
                <a:cubicBezTo>
                  <a:pt x="4953" y="6681"/>
                  <a:pt x="4971" y="6979"/>
                  <a:pt x="4946" y="7278"/>
                </a:cubicBezTo>
                <a:lnTo>
                  <a:pt x="4946" y="7278"/>
                </a:lnTo>
                <a:cubicBezTo>
                  <a:pt x="4943" y="7280"/>
                  <a:pt x="4939" y="7282"/>
                  <a:pt x="4936" y="7283"/>
                </a:cubicBezTo>
                <a:lnTo>
                  <a:pt x="4945" y="7288"/>
                </a:lnTo>
                <a:lnTo>
                  <a:pt x="4945" y="7288"/>
                </a:lnTo>
                <a:cubicBezTo>
                  <a:pt x="4945" y="7290"/>
                  <a:pt x="4945" y="7291"/>
                  <a:pt x="4945" y="7292"/>
                </a:cubicBezTo>
                <a:lnTo>
                  <a:pt x="4945" y="7310"/>
                </a:lnTo>
                <a:lnTo>
                  <a:pt x="4963" y="7301"/>
                </a:lnTo>
                <a:cubicBezTo>
                  <a:pt x="5087" y="7230"/>
                  <a:pt x="5230" y="7185"/>
                  <a:pt x="5382" y="7176"/>
                </a:cubicBezTo>
                <a:cubicBezTo>
                  <a:pt x="5411" y="7173"/>
                  <a:pt x="5441" y="7171"/>
                  <a:pt x="5470" y="7171"/>
                </a:cubicBezTo>
                <a:cubicBezTo>
                  <a:pt x="5586" y="7171"/>
                  <a:pt x="5704" y="7198"/>
                  <a:pt x="5810" y="7248"/>
                </a:cubicBezTo>
                <a:cubicBezTo>
                  <a:pt x="5953" y="7301"/>
                  <a:pt x="6069" y="7391"/>
                  <a:pt x="6176" y="7489"/>
                </a:cubicBezTo>
                <a:cubicBezTo>
                  <a:pt x="6230" y="7542"/>
                  <a:pt x="6275" y="7605"/>
                  <a:pt x="6328" y="7658"/>
                </a:cubicBezTo>
                <a:lnTo>
                  <a:pt x="6438" y="7804"/>
                </a:lnTo>
                <a:lnTo>
                  <a:pt x="6438" y="7804"/>
                </a:lnTo>
                <a:cubicBezTo>
                  <a:pt x="6437" y="7812"/>
                  <a:pt x="6436" y="7820"/>
                  <a:pt x="6435" y="7828"/>
                </a:cubicBezTo>
                <a:lnTo>
                  <a:pt x="6455" y="7828"/>
                </a:lnTo>
                <a:lnTo>
                  <a:pt x="6462" y="7837"/>
                </a:lnTo>
                <a:lnTo>
                  <a:pt x="6480" y="7873"/>
                </a:lnTo>
                <a:lnTo>
                  <a:pt x="6480" y="7828"/>
                </a:lnTo>
                <a:cubicBezTo>
                  <a:pt x="6489" y="7649"/>
                  <a:pt x="6515" y="7471"/>
                  <a:pt x="6560" y="7292"/>
                </a:cubicBezTo>
                <a:cubicBezTo>
                  <a:pt x="6596" y="7114"/>
                  <a:pt x="6649" y="6944"/>
                  <a:pt x="6712" y="6775"/>
                </a:cubicBezTo>
                <a:cubicBezTo>
                  <a:pt x="6774" y="6605"/>
                  <a:pt x="6864" y="6445"/>
                  <a:pt x="6980" y="6302"/>
                </a:cubicBezTo>
                <a:cubicBezTo>
                  <a:pt x="7087" y="6159"/>
                  <a:pt x="7229" y="6043"/>
                  <a:pt x="7390" y="5963"/>
                </a:cubicBezTo>
                <a:lnTo>
                  <a:pt x="7408" y="5954"/>
                </a:lnTo>
                <a:lnTo>
                  <a:pt x="7390" y="5936"/>
                </a:lnTo>
                <a:cubicBezTo>
                  <a:pt x="7221" y="5784"/>
                  <a:pt x="7060" y="5615"/>
                  <a:pt x="6917" y="5427"/>
                </a:cubicBezTo>
                <a:cubicBezTo>
                  <a:pt x="6846" y="5338"/>
                  <a:pt x="6774" y="5249"/>
                  <a:pt x="6721" y="5150"/>
                </a:cubicBezTo>
                <a:cubicBezTo>
                  <a:pt x="6658" y="5052"/>
                  <a:pt x="6614" y="4945"/>
                  <a:pt x="6596" y="4829"/>
                </a:cubicBezTo>
                <a:cubicBezTo>
                  <a:pt x="6587" y="4713"/>
                  <a:pt x="6632" y="4606"/>
                  <a:pt x="6721" y="4535"/>
                </a:cubicBezTo>
                <a:cubicBezTo>
                  <a:pt x="6801" y="4463"/>
                  <a:pt x="6908" y="4401"/>
                  <a:pt x="7015" y="4365"/>
                </a:cubicBezTo>
                <a:cubicBezTo>
                  <a:pt x="7229" y="4294"/>
                  <a:pt x="7462" y="4249"/>
                  <a:pt x="7694" y="4240"/>
                </a:cubicBezTo>
                <a:lnTo>
                  <a:pt x="7720" y="4240"/>
                </a:lnTo>
                <a:lnTo>
                  <a:pt x="7703" y="4213"/>
                </a:lnTo>
                <a:cubicBezTo>
                  <a:pt x="7658" y="4124"/>
                  <a:pt x="7622" y="4026"/>
                  <a:pt x="7604" y="3937"/>
                </a:cubicBezTo>
                <a:cubicBezTo>
                  <a:pt x="7586" y="3838"/>
                  <a:pt x="7578" y="3731"/>
                  <a:pt x="7595" y="3642"/>
                </a:cubicBezTo>
                <a:cubicBezTo>
                  <a:pt x="7613" y="3544"/>
                  <a:pt x="7649" y="3446"/>
                  <a:pt x="7711" y="3374"/>
                </a:cubicBezTo>
                <a:cubicBezTo>
                  <a:pt x="7774" y="3294"/>
                  <a:pt x="7854" y="3232"/>
                  <a:pt x="7935" y="3187"/>
                </a:cubicBezTo>
                <a:lnTo>
                  <a:pt x="7970" y="3160"/>
                </a:lnTo>
                <a:lnTo>
                  <a:pt x="7935" y="3151"/>
                </a:lnTo>
                <a:cubicBezTo>
                  <a:pt x="7685" y="3044"/>
                  <a:pt x="7462" y="2901"/>
                  <a:pt x="7265" y="2714"/>
                </a:cubicBezTo>
                <a:cubicBezTo>
                  <a:pt x="7167" y="2625"/>
                  <a:pt x="7096" y="2509"/>
                  <a:pt x="7051" y="2375"/>
                </a:cubicBezTo>
                <a:cubicBezTo>
                  <a:pt x="7015" y="2250"/>
                  <a:pt x="7015" y="2116"/>
                  <a:pt x="7069" y="2000"/>
                </a:cubicBezTo>
                <a:lnTo>
                  <a:pt x="7096" y="1920"/>
                </a:lnTo>
                <a:lnTo>
                  <a:pt x="7033" y="1973"/>
                </a:lnTo>
                <a:cubicBezTo>
                  <a:pt x="7028" y="1977"/>
                  <a:pt x="7024" y="1981"/>
                  <a:pt x="7019" y="1985"/>
                </a:cubicBezTo>
                <a:lnTo>
                  <a:pt x="7019" y="1985"/>
                </a:lnTo>
                <a:lnTo>
                  <a:pt x="7015" y="1982"/>
                </a:lnTo>
                <a:cubicBezTo>
                  <a:pt x="7014" y="1985"/>
                  <a:pt x="7013" y="1988"/>
                  <a:pt x="7012" y="1991"/>
                </a:cubicBezTo>
                <a:lnTo>
                  <a:pt x="7012" y="1991"/>
                </a:lnTo>
                <a:cubicBezTo>
                  <a:pt x="6893" y="2090"/>
                  <a:pt x="6766" y="2174"/>
                  <a:pt x="6632" y="2259"/>
                </a:cubicBezTo>
                <a:cubicBezTo>
                  <a:pt x="6489" y="2339"/>
                  <a:pt x="6337" y="2419"/>
                  <a:pt x="6185" y="2482"/>
                </a:cubicBezTo>
                <a:cubicBezTo>
                  <a:pt x="6034" y="2544"/>
                  <a:pt x="5873" y="2589"/>
                  <a:pt x="5712" y="2616"/>
                </a:cubicBezTo>
                <a:cubicBezTo>
                  <a:pt x="5590" y="2643"/>
                  <a:pt x="5462" y="2655"/>
                  <a:pt x="5336" y="2655"/>
                </a:cubicBezTo>
                <a:cubicBezTo>
                  <a:pt x="5302" y="2655"/>
                  <a:pt x="5268" y="2654"/>
                  <a:pt x="5234" y="2652"/>
                </a:cubicBezTo>
                <a:lnTo>
                  <a:pt x="5234" y="2652"/>
                </a:lnTo>
                <a:cubicBezTo>
                  <a:pt x="5040" y="2351"/>
                  <a:pt x="4899" y="2024"/>
                  <a:pt x="4811" y="1679"/>
                </a:cubicBezTo>
                <a:cubicBezTo>
                  <a:pt x="4766" y="1509"/>
                  <a:pt x="4739" y="1331"/>
                  <a:pt x="4739" y="1152"/>
                </a:cubicBezTo>
                <a:cubicBezTo>
                  <a:pt x="4730" y="974"/>
                  <a:pt x="4739" y="795"/>
                  <a:pt x="4784" y="625"/>
                </a:cubicBezTo>
                <a:lnTo>
                  <a:pt x="4784" y="581"/>
                </a:lnTo>
                <a:lnTo>
                  <a:pt x="4748" y="590"/>
                </a:lnTo>
                <a:cubicBezTo>
                  <a:pt x="4623" y="625"/>
                  <a:pt x="4490" y="652"/>
                  <a:pt x="4365" y="652"/>
                </a:cubicBezTo>
                <a:cubicBezTo>
                  <a:pt x="4231" y="652"/>
                  <a:pt x="4106" y="625"/>
                  <a:pt x="3981" y="590"/>
                </a:cubicBezTo>
                <a:cubicBezTo>
                  <a:pt x="3918" y="563"/>
                  <a:pt x="3856" y="536"/>
                  <a:pt x="3802" y="509"/>
                </a:cubicBezTo>
                <a:cubicBezTo>
                  <a:pt x="3749" y="474"/>
                  <a:pt x="3695" y="438"/>
                  <a:pt x="3651" y="393"/>
                </a:cubicBezTo>
                <a:cubicBezTo>
                  <a:pt x="3552" y="304"/>
                  <a:pt x="3472" y="206"/>
                  <a:pt x="3410" y="90"/>
                </a:cubicBezTo>
                <a:lnTo>
                  <a:pt x="3356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4" name="Google Shape;2784;p24"/>
          <p:cNvSpPr/>
          <p:nvPr/>
        </p:nvSpPr>
        <p:spPr>
          <a:xfrm>
            <a:off x="6519592" y="825232"/>
            <a:ext cx="467569" cy="421713"/>
          </a:xfrm>
          <a:custGeom>
            <a:avLst/>
            <a:gdLst/>
            <a:ahLst/>
            <a:cxnLst/>
            <a:rect l="l" t="t" r="r" b="b"/>
            <a:pathLst>
              <a:path w="4517" h="4074" extrusionOk="0">
                <a:moveTo>
                  <a:pt x="2396" y="0"/>
                </a:moveTo>
                <a:cubicBezTo>
                  <a:pt x="2091" y="0"/>
                  <a:pt x="1733" y="99"/>
                  <a:pt x="1322" y="370"/>
                </a:cubicBezTo>
                <a:cubicBezTo>
                  <a:pt x="144" y="1156"/>
                  <a:pt x="1" y="4056"/>
                  <a:pt x="1" y="4056"/>
                </a:cubicBezTo>
                <a:cubicBezTo>
                  <a:pt x="99" y="4067"/>
                  <a:pt x="207" y="4073"/>
                  <a:pt x="323" y="4073"/>
                </a:cubicBezTo>
                <a:cubicBezTo>
                  <a:pt x="1492" y="4073"/>
                  <a:pt x="3451" y="3510"/>
                  <a:pt x="3955" y="2593"/>
                </a:cubicBezTo>
                <a:cubicBezTo>
                  <a:pt x="4517" y="1584"/>
                  <a:pt x="3562" y="567"/>
                  <a:pt x="3562" y="567"/>
                </a:cubicBezTo>
                <a:cubicBezTo>
                  <a:pt x="3353" y="346"/>
                  <a:pt x="2966" y="0"/>
                  <a:pt x="2396" y="0"/>
                </a:cubicBezTo>
                <a:close/>
              </a:path>
            </a:pathLst>
          </a:custGeom>
          <a:solidFill>
            <a:srgbClr val="AF4F4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5" name="Google Shape;2785;p24"/>
          <p:cNvSpPr/>
          <p:nvPr/>
        </p:nvSpPr>
        <p:spPr>
          <a:xfrm>
            <a:off x="6545986" y="815812"/>
            <a:ext cx="438379" cy="398319"/>
          </a:xfrm>
          <a:custGeom>
            <a:avLst/>
            <a:gdLst/>
            <a:ahLst/>
            <a:cxnLst/>
            <a:rect l="l" t="t" r="r" b="b"/>
            <a:pathLst>
              <a:path w="4235" h="3848" extrusionOk="0">
                <a:moveTo>
                  <a:pt x="4131" y="0"/>
                </a:moveTo>
                <a:cubicBezTo>
                  <a:pt x="4122" y="0"/>
                  <a:pt x="4112" y="2"/>
                  <a:pt x="4101" y="6"/>
                </a:cubicBezTo>
                <a:cubicBezTo>
                  <a:pt x="3914" y="104"/>
                  <a:pt x="3735" y="220"/>
                  <a:pt x="3584" y="354"/>
                </a:cubicBezTo>
                <a:cubicBezTo>
                  <a:pt x="3369" y="524"/>
                  <a:pt x="3173" y="702"/>
                  <a:pt x="2986" y="890"/>
                </a:cubicBezTo>
                <a:cubicBezTo>
                  <a:pt x="2888" y="988"/>
                  <a:pt x="2789" y="1086"/>
                  <a:pt x="2700" y="1193"/>
                </a:cubicBezTo>
                <a:lnTo>
                  <a:pt x="1692" y="1184"/>
                </a:lnTo>
                <a:lnTo>
                  <a:pt x="1540" y="1184"/>
                </a:lnTo>
                <a:cubicBezTo>
                  <a:pt x="1495" y="1184"/>
                  <a:pt x="2236" y="1256"/>
                  <a:pt x="2584" y="1264"/>
                </a:cubicBezTo>
                <a:lnTo>
                  <a:pt x="2629" y="1264"/>
                </a:lnTo>
                <a:cubicBezTo>
                  <a:pt x="2432" y="1470"/>
                  <a:pt x="2254" y="1684"/>
                  <a:pt x="2057" y="1880"/>
                </a:cubicBezTo>
                <a:cubicBezTo>
                  <a:pt x="1906" y="2032"/>
                  <a:pt x="1754" y="2193"/>
                  <a:pt x="1593" y="2344"/>
                </a:cubicBezTo>
                <a:lnTo>
                  <a:pt x="817" y="2451"/>
                </a:lnTo>
                <a:lnTo>
                  <a:pt x="683" y="2469"/>
                </a:lnTo>
                <a:cubicBezTo>
                  <a:pt x="732" y="2471"/>
                  <a:pt x="781" y="2472"/>
                  <a:pt x="830" y="2472"/>
                </a:cubicBezTo>
                <a:cubicBezTo>
                  <a:pt x="1057" y="2472"/>
                  <a:pt x="1284" y="2456"/>
                  <a:pt x="1504" y="2434"/>
                </a:cubicBezTo>
                <a:lnTo>
                  <a:pt x="1504" y="2434"/>
                </a:lnTo>
                <a:cubicBezTo>
                  <a:pt x="1156" y="2773"/>
                  <a:pt x="799" y="3112"/>
                  <a:pt x="442" y="3442"/>
                </a:cubicBezTo>
                <a:lnTo>
                  <a:pt x="5" y="3844"/>
                </a:lnTo>
                <a:cubicBezTo>
                  <a:pt x="2" y="3846"/>
                  <a:pt x="1" y="3847"/>
                  <a:pt x="1" y="3847"/>
                </a:cubicBezTo>
                <a:cubicBezTo>
                  <a:pt x="8" y="3847"/>
                  <a:pt x="748" y="3282"/>
                  <a:pt x="1219" y="2880"/>
                </a:cubicBezTo>
                <a:cubicBezTo>
                  <a:pt x="1227" y="3014"/>
                  <a:pt x="1245" y="3157"/>
                  <a:pt x="1254" y="3299"/>
                </a:cubicBezTo>
                <a:lnTo>
                  <a:pt x="1263" y="3380"/>
                </a:lnTo>
                <a:cubicBezTo>
                  <a:pt x="1290" y="3201"/>
                  <a:pt x="1299" y="3014"/>
                  <a:pt x="1290" y="2835"/>
                </a:cubicBezTo>
                <a:lnTo>
                  <a:pt x="1290" y="2817"/>
                </a:lnTo>
                <a:cubicBezTo>
                  <a:pt x="1567" y="2567"/>
                  <a:pt x="1790" y="2362"/>
                  <a:pt x="2057" y="2094"/>
                </a:cubicBezTo>
                <a:cubicBezTo>
                  <a:pt x="2165" y="1978"/>
                  <a:pt x="2263" y="1871"/>
                  <a:pt x="2370" y="1755"/>
                </a:cubicBezTo>
                <a:cubicBezTo>
                  <a:pt x="2414" y="2068"/>
                  <a:pt x="2468" y="2371"/>
                  <a:pt x="2513" y="2675"/>
                </a:cubicBezTo>
                <a:cubicBezTo>
                  <a:pt x="2513" y="2728"/>
                  <a:pt x="2522" y="2773"/>
                  <a:pt x="2531" y="2817"/>
                </a:cubicBezTo>
                <a:cubicBezTo>
                  <a:pt x="2531" y="2819"/>
                  <a:pt x="2531" y="2820"/>
                  <a:pt x="2531" y="2820"/>
                </a:cubicBezTo>
                <a:cubicBezTo>
                  <a:pt x="2537" y="2820"/>
                  <a:pt x="2502" y="2119"/>
                  <a:pt x="2450" y="1800"/>
                </a:cubicBezTo>
                <a:lnTo>
                  <a:pt x="2432" y="1684"/>
                </a:lnTo>
                <a:cubicBezTo>
                  <a:pt x="2593" y="1514"/>
                  <a:pt x="2745" y="1354"/>
                  <a:pt x="2896" y="1184"/>
                </a:cubicBezTo>
                <a:lnTo>
                  <a:pt x="2995" y="1095"/>
                </a:lnTo>
                <a:cubicBezTo>
                  <a:pt x="3075" y="1380"/>
                  <a:pt x="3164" y="1675"/>
                  <a:pt x="3245" y="1970"/>
                </a:cubicBezTo>
                <a:lnTo>
                  <a:pt x="3289" y="2103"/>
                </a:lnTo>
                <a:cubicBezTo>
                  <a:pt x="3289" y="2105"/>
                  <a:pt x="3290" y="2105"/>
                  <a:pt x="3290" y="2105"/>
                </a:cubicBezTo>
                <a:cubicBezTo>
                  <a:pt x="3290" y="2105"/>
                  <a:pt x="3170" y="1442"/>
                  <a:pt x="3084" y="1131"/>
                </a:cubicBezTo>
                <a:cubicBezTo>
                  <a:pt x="3075" y="1095"/>
                  <a:pt x="3066" y="1068"/>
                  <a:pt x="3057" y="1032"/>
                </a:cubicBezTo>
                <a:cubicBezTo>
                  <a:pt x="3218" y="863"/>
                  <a:pt x="3387" y="702"/>
                  <a:pt x="3575" y="550"/>
                </a:cubicBezTo>
                <a:cubicBezTo>
                  <a:pt x="3753" y="390"/>
                  <a:pt x="3950" y="256"/>
                  <a:pt x="4164" y="140"/>
                </a:cubicBezTo>
                <a:cubicBezTo>
                  <a:pt x="4235" y="108"/>
                  <a:pt x="4201" y="0"/>
                  <a:pt x="413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6" name="Google Shape;2786;p24"/>
          <p:cNvSpPr/>
          <p:nvPr/>
        </p:nvSpPr>
        <p:spPr>
          <a:xfrm>
            <a:off x="6527975" y="980814"/>
            <a:ext cx="387140" cy="272655"/>
          </a:xfrm>
          <a:custGeom>
            <a:avLst/>
            <a:gdLst/>
            <a:ahLst/>
            <a:cxnLst/>
            <a:rect l="l" t="t" r="r" b="b"/>
            <a:pathLst>
              <a:path w="3740" h="2634" extrusionOk="0">
                <a:moveTo>
                  <a:pt x="3740" y="1295"/>
                </a:moveTo>
                <a:cubicBezTo>
                  <a:pt x="3356" y="456"/>
                  <a:pt x="2437" y="1"/>
                  <a:pt x="1535" y="197"/>
                </a:cubicBezTo>
                <a:cubicBezTo>
                  <a:pt x="643" y="393"/>
                  <a:pt x="0" y="1188"/>
                  <a:pt x="0" y="2116"/>
                </a:cubicBezTo>
                <a:cubicBezTo>
                  <a:pt x="0" y="2259"/>
                  <a:pt x="18" y="2410"/>
                  <a:pt x="54" y="2562"/>
                </a:cubicBezTo>
                <a:cubicBezTo>
                  <a:pt x="1098" y="2634"/>
                  <a:pt x="3035" y="2143"/>
                  <a:pt x="3740" y="129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7" name="Google Shape;2787;p24"/>
          <p:cNvSpPr/>
          <p:nvPr/>
        </p:nvSpPr>
        <p:spPr>
          <a:xfrm>
            <a:off x="6516899" y="825541"/>
            <a:ext cx="432479" cy="423576"/>
          </a:xfrm>
          <a:custGeom>
            <a:avLst/>
            <a:gdLst/>
            <a:ahLst/>
            <a:cxnLst/>
            <a:rect l="l" t="t" r="r" b="b"/>
            <a:pathLst>
              <a:path w="4178" h="4092" extrusionOk="0">
                <a:moveTo>
                  <a:pt x="2569" y="11"/>
                </a:moveTo>
                <a:lnTo>
                  <a:pt x="2569" y="11"/>
                </a:lnTo>
                <a:cubicBezTo>
                  <a:pt x="2690" y="25"/>
                  <a:pt x="2811" y="55"/>
                  <a:pt x="2928" y="99"/>
                </a:cubicBezTo>
                <a:cubicBezTo>
                  <a:pt x="2812" y="54"/>
                  <a:pt x="2692" y="24"/>
                  <a:pt x="2569" y="11"/>
                </a:cubicBezTo>
                <a:close/>
                <a:moveTo>
                  <a:pt x="2928" y="100"/>
                </a:moveTo>
                <a:cubicBezTo>
                  <a:pt x="3178" y="207"/>
                  <a:pt x="3401" y="367"/>
                  <a:pt x="3588" y="564"/>
                </a:cubicBezTo>
                <a:cubicBezTo>
                  <a:pt x="3410" y="367"/>
                  <a:pt x="3178" y="207"/>
                  <a:pt x="2928" y="100"/>
                </a:cubicBezTo>
                <a:close/>
                <a:moveTo>
                  <a:pt x="2399" y="1"/>
                </a:moveTo>
                <a:cubicBezTo>
                  <a:pt x="2307" y="1"/>
                  <a:pt x="2215" y="10"/>
                  <a:pt x="2124" y="28"/>
                </a:cubicBezTo>
                <a:cubicBezTo>
                  <a:pt x="1857" y="82"/>
                  <a:pt x="1607" y="189"/>
                  <a:pt x="1375" y="340"/>
                </a:cubicBezTo>
                <a:cubicBezTo>
                  <a:pt x="1143" y="492"/>
                  <a:pt x="955" y="688"/>
                  <a:pt x="821" y="921"/>
                </a:cubicBezTo>
                <a:cubicBezTo>
                  <a:pt x="678" y="1153"/>
                  <a:pt x="553" y="1402"/>
                  <a:pt x="464" y="1661"/>
                </a:cubicBezTo>
                <a:cubicBezTo>
                  <a:pt x="375" y="1911"/>
                  <a:pt x="295" y="2179"/>
                  <a:pt x="241" y="2438"/>
                </a:cubicBezTo>
                <a:cubicBezTo>
                  <a:pt x="116" y="2973"/>
                  <a:pt x="36" y="3509"/>
                  <a:pt x="0" y="4053"/>
                </a:cubicBezTo>
                <a:lnTo>
                  <a:pt x="0" y="4080"/>
                </a:lnTo>
                <a:lnTo>
                  <a:pt x="27" y="4080"/>
                </a:lnTo>
                <a:cubicBezTo>
                  <a:pt x="142" y="4087"/>
                  <a:pt x="256" y="4092"/>
                  <a:pt x="370" y="4092"/>
                </a:cubicBezTo>
                <a:cubicBezTo>
                  <a:pt x="531" y="4092"/>
                  <a:pt x="691" y="4083"/>
                  <a:pt x="848" y="4062"/>
                </a:cubicBezTo>
                <a:cubicBezTo>
                  <a:pt x="1125" y="4026"/>
                  <a:pt x="1392" y="3982"/>
                  <a:pt x="1660" y="3919"/>
                </a:cubicBezTo>
                <a:cubicBezTo>
                  <a:pt x="2196" y="3794"/>
                  <a:pt x="2713" y="3598"/>
                  <a:pt x="3195" y="3330"/>
                </a:cubicBezTo>
                <a:cubicBezTo>
                  <a:pt x="3436" y="3196"/>
                  <a:pt x="3650" y="3018"/>
                  <a:pt x="3838" y="2813"/>
                </a:cubicBezTo>
                <a:cubicBezTo>
                  <a:pt x="4016" y="2598"/>
                  <a:pt x="4123" y="2340"/>
                  <a:pt x="4159" y="2063"/>
                </a:cubicBezTo>
                <a:cubicBezTo>
                  <a:pt x="4177" y="1786"/>
                  <a:pt x="4132" y="1510"/>
                  <a:pt x="4025" y="1260"/>
                </a:cubicBezTo>
                <a:cubicBezTo>
                  <a:pt x="3919" y="1013"/>
                  <a:pt x="3770" y="774"/>
                  <a:pt x="3594" y="570"/>
                </a:cubicBezTo>
                <a:lnTo>
                  <a:pt x="3594" y="570"/>
                </a:lnTo>
                <a:cubicBezTo>
                  <a:pt x="3770" y="774"/>
                  <a:pt x="3919" y="1013"/>
                  <a:pt x="4016" y="1260"/>
                </a:cubicBezTo>
                <a:cubicBezTo>
                  <a:pt x="4123" y="1519"/>
                  <a:pt x="4168" y="1786"/>
                  <a:pt x="4150" y="2063"/>
                </a:cubicBezTo>
                <a:cubicBezTo>
                  <a:pt x="4115" y="2340"/>
                  <a:pt x="3999" y="2590"/>
                  <a:pt x="3820" y="2804"/>
                </a:cubicBezTo>
                <a:cubicBezTo>
                  <a:pt x="3642" y="3009"/>
                  <a:pt x="3418" y="3179"/>
                  <a:pt x="3177" y="3304"/>
                </a:cubicBezTo>
                <a:cubicBezTo>
                  <a:pt x="2704" y="3571"/>
                  <a:pt x="2187" y="3759"/>
                  <a:pt x="1651" y="3884"/>
                </a:cubicBezTo>
                <a:cubicBezTo>
                  <a:pt x="1384" y="3946"/>
                  <a:pt x="1116" y="3991"/>
                  <a:pt x="848" y="4018"/>
                </a:cubicBezTo>
                <a:cubicBezTo>
                  <a:pt x="687" y="4033"/>
                  <a:pt x="529" y="4043"/>
                  <a:pt x="371" y="4043"/>
                </a:cubicBezTo>
                <a:cubicBezTo>
                  <a:pt x="266" y="4043"/>
                  <a:pt x="161" y="4038"/>
                  <a:pt x="55" y="4029"/>
                </a:cubicBezTo>
                <a:lnTo>
                  <a:pt x="55" y="4029"/>
                </a:lnTo>
                <a:cubicBezTo>
                  <a:pt x="92" y="3493"/>
                  <a:pt x="163" y="2966"/>
                  <a:pt x="277" y="2447"/>
                </a:cubicBezTo>
                <a:cubicBezTo>
                  <a:pt x="339" y="2179"/>
                  <a:pt x="411" y="1920"/>
                  <a:pt x="500" y="1661"/>
                </a:cubicBezTo>
                <a:cubicBezTo>
                  <a:pt x="589" y="1411"/>
                  <a:pt x="705" y="1162"/>
                  <a:pt x="839" y="929"/>
                </a:cubicBezTo>
                <a:cubicBezTo>
                  <a:pt x="1134" y="465"/>
                  <a:pt x="1598" y="144"/>
                  <a:pt x="2133" y="37"/>
                </a:cubicBezTo>
                <a:cubicBezTo>
                  <a:pt x="2230" y="14"/>
                  <a:pt x="2329" y="3"/>
                  <a:pt x="2427" y="3"/>
                </a:cubicBezTo>
                <a:cubicBezTo>
                  <a:pt x="2474" y="3"/>
                  <a:pt x="2522" y="6"/>
                  <a:pt x="2569" y="11"/>
                </a:cubicBezTo>
                <a:lnTo>
                  <a:pt x="2569" y="11"/>
                </a:lnTo>
                <a:cubicBezTo>
                  <a:pt x="2512" y="4"/>
                  <a:pt x="2456" y="1"/>
                  <a:pt x="239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8" name="Google Shape;2788;p24"/>
          <p:cNvSpPr/>
          <p:nvPr/>
        </p:nvSpPr>
        <p:spPr>
          <a:xfrm>
            <a:off x="8910547" y="1011764"/>
            <a:ext cx="346563" cy="373787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9" name="Google Shape;2789;p24"/>
          <p:cNvSpPr/>
          <p:nvPr/>
        </p:nvSpPr>
        <p:spPr>
          <a:xfrm>
            <a:off x="8929697" y="986507"/>
            <a:ext cx="319960" cy="369956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0" name="Google Shape;2790;p24"/>
          <p:cNvSpPr/>
          <p:nvPr/>
        </p:nvSpPr>
        <p:spPr>
          <a:xfrm>
            <a:off x="8928144" y="1050167"/>
            <a:ext cx="304019" cy="332692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1" name="Google Shape;2791;p24"/>
          <p:cNvSpPr/>
          <p:nvPr/>
        </p:nvSpPr>
        <p:spPr>
          <a:xfrm>
            <a:off x="8907856" y="1011971"/>
            <a:ext cx="321512" cy="376375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2" name="Google Shape;2792;p24"/>
          <p:cNvSpPr/>
          <p:nvPr/>
        </p:nvSpPr>
        <p:spPr>
          <a:xfrm>
            <a:off x="9348514" y="893136"/>
            <a:ext cx="447177" cy="313749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3" name="Google Shape;2793;p24"/>
          <p:cNvSpPr/>
          <p:nvPr/>
        </p:nvSpPr>
        <p:spPr>
          <a:xfrm>
            <a:off x="9353068" y="931851"/>
            <a:ext cx="396456" cy="290252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4" name="Google Shape;2794;p24"/>
          <p:cNvSpPr/>
          <p:nvPr/>
        </p:nvSpPr>
        <p:spPr>
          <a:xfrm>
            <a:off x="9344787" y="891895"/>
            <a:ext cx="446349" cy="315508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5" name="Google Shape;2795;p24"/>
          <p:cNvSpPr/>
          <p:nvPr/>
        </p:nvSpPr>
        <p:spPr>
          <a:xfrm>
            <a:off x="9379050" y="971497"/>
            <a:ext cx="501212" cy="172247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6" name="Google Shape;2796;p24"/>
          <p:cNvSpPr/>
          <p:nvPr/>
        </p:nvSpPr>
        <p:spPr>
          <a:xfrm>
            <a:off x="9456685" y="1028533"/>
            <a:ext cx="525848" cy="501936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7" name="Google Shape;2797;p24"/>
          <p:cNvSpPr/>
          <p:nvPr/>
        </p:nvSpPr>
        <p:spPr>
          <a:xfrm>
            <a:off x="9857490" y="1470331"/>
            <a:ext cx="158996" cy="15599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8" name="Google Shape;2798;p24"/>
          <p:cNvSpPr/>
          <p:nvPr/>
        </p:nvSpPr>
        <p:spPr>
          <a:xfrm>
            <a:off x="9638559" y="1460601"/>
            <a:ext cx="157133" cy="157857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9" name="Google Shape;2799;p24"/>
          <p:cNvSpPr/>
          <p:nvPr/>
        </p:nvSpPr>
        <p:spPr>
          <a:xfrm>
            <a:off x="9354931" y="1202230"/>
            <a:ext cx="167381" cy="136535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0" name="Google Shape;2800;p24"/>
          <p:cNvSpPr/>
          <p:nvPr/>
        </p:nvSpPr>
        <p:spPr>
          <a:xfrm>
            <a:off x="9487015" y="1379550"/>
            <a:ext cx="160860" cy="151751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1" name="Google Shape;2801;p24"/>
          <p:cNvSpPr/>
          <p:nvPr/>
        </p:nvSpPr>
        <p:spPr>
          <a:xfrm>
            <a:off x="9513825" y="1411536"/>
            <a:ext cx="61073" cy="65937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2" name="Google Shape;2802;p24"/>
          <p:cNvSpPr/>
          <p:nvPr/>
        </p:nvSpPr>
        <p:spPr>
          <a:xfrm>
            <a:off x="9391885" y="1222933"/>
            <a:ext cx="73080" cy="65628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3" name="Google Shape;2803;p24"/>
          <p:cNvSpPr/>
          <p:nvPr/>
        </p:nvSpPr>
        <p:spPr>
          <a:xfrm>
            <a:off x="9673649" y="1491033"/>
            <a:ext cx="64800" cy="75979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4" name="Google Shape;2804;p24"/>
          <p:cNvSpPr/>
          <p:nvPr/>
        </p:nvSpPr>
        <p:spPr>
          <a:xfrm>
            <a:off x="9926845" y="1506871"/>
            <a:ext cx="61073" cy="68836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5" name="Google Shape;2805;p24"/>
          <p:cNvSpPr/>
          <p:nvPr/>
        </p:nvSpPr>
        <p:spPr>
          <a:xfrm>
            <a:off x="9864943" y="1468467"/>
            <a:ext cx="146989" cy="158272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6" name="Google Shape;2806;p24"/>
          <p:cNvSpPr/>
          <p:nvPr/>
        </p:nvSpPr>
        <p:spPr>
          <a:xfrm>
            <a:off x="9645081" y="1459566"/>
            <a:ext cx="146057" cy="160135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7" name="Google Shape;2807;p24"/>
          <p:cNvSpPr/>
          <p:nvPr/>
        </p:nvSpPr>
        <p:spPr>
          <a:xfrm>
            <a:off x="9354931" y="1199331"/>
            <a:ext cx="167381" cy="139536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8" name="Google Shape;2808;p24"/>
          <p:cNvSpPr/>
          <p:nvPr/>
        </p:nvSpPr>
        <p:spPr>
          <a:xfrm>
            <a:off x="9491673" y="1377685"/>
            <a:ext cx="148852" cy="154960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9" name="Google Shape;2809;p24"/>
          <p:cNvSpPr/>
          <p:nvPr/>
        </p:nvSpPr>
        <p:spPr>
          <a:xfrm>
            <a:off x="9955414" y="1599620"/>
            <a:ext cx="32503" cy="36333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0" name="Google Shape;2810;p24"/>
          <p:cNvSpPr/>
          <p:nvPr/>
        </p:nvSpPr>
        <p:spPr>
          <a:xfrm>
            <a:off x="9666300" y="1588751"/>
            <a:ext cx="35195" cy="37989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1" name="Google Shape;2811;p24"/>
          <p:cNvSpPr/>
          <p:nvPr/>
        </p:nvSpPr>
        <p:spPr>
          <a:xfrm>
            <a:off x="9338370" y="1267236"/>
            <a:ext cx="48133" cy="28467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2" name="Google Shape;2812;p24"/>
          <p:cNvSpPr/>
          <p:nvPr/>
        </p:nvSpPr>
        <p:spPr>
          <a:xfrm>
            <a:off x="9497263" y="1488756"/>
            <a:ext cx="49997" cy="51136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3" name="Google Shape;2813;p24"/>
          <p:cNvSpPr/>
          <p:nvPr/>
        </p:nvSpPr>
        <p:spPr>
          <a:xfrm>
            <a:off x="7594994" y="1463084"/>
            <a:ext cx="616319" cy="595099"/>
          </a:xfrm>
          <a:custGeom>
            <a:avLst/>
            <a:gdLst/>
            <a:ahLst/>
            <a:cxnLst/>
            <a:rect l="l" t="t" r="r" b="b"/>
            <a:pathLst>
              <a:path w="5954" h="5749" extrusionOk="0">
                <a:moveTo>
                  <a:pt x="1928" y="1"/>
                </a:moveTo>
                <a:cubicBezTo>
                  <a:pt x="1928" y="1"/>
                  <a:pt x="1709" y="759"/>
                  <a:pt x="1248" y="759"/>
                </a:cubicBezTo>
                <a:cubicBezTo>
                  <a:pt x="1209" y="759"/>
                  <a:pt x="1168" y="753"/>
                  <a:pt x="1125" y="741"/>
                </a:cubicBezTo>
                <a:lnTo>
                  <a:pt x="1125" y="741"/>
                </a:lnTo>
                <a:cubicBezTo>
                  <a:pt x="1125" y="741"/>
                  <a:pt x="1750" y="1321"/>
                  <a:pt x="1768" y="2044"/>
                </a:cubicBezTo>
                <a:cubicBezTo>
                  <a:pt x="1768" y="2044"/>
                  <a:pt x="1175" y="2546"/>
                  <a:pt x="466" y="2546"/>
                </a:cubicBezTo>
                <a:cubicBezTo>
                  <a:pt x="407" y="2546"/>
                  <a:pt x="347" y="2543"/>
                  <a:pt x="286" y="2535"/>
                </a:cubicBezTo>
                <a:lnTo>
                  <a:pt x="286" y="2535"/>
                </a:lnTo>
                <a:cubicBezTo>
                  <a:pt x="286" y="2535"/>
                  <a:pt x="590" y="3187"/>
                  <a:pt x="1" y="3588"/>
                </a:cubicBezTo>
                <a:cubicBezTo>
                  <a:pt x="1" y="3588"/>
                  <a:pt x="94" y="3571"/>
                  <a:pt x="215" y="3571"/>
                </a:cubicBezTo>
                <a:cubicBezTo>
                  <a:pt x="468" y="3571"/>
                  <a:pt x="844" y="3645"/>
                  <a:pt x="759" y="4097"/>
                </a:cubicBezTo>
                <a:cubicBezTo>
                  <a:pt x="759" y="4097"/>
                  <a:pt x="1078" y="3810"/>
                  <a:pt x="1422" y="3810"/>
                </a:cubicBezTo>
                <a:cubicBezTo>
                  <a:pt x="1480" y="3810"/>
                  <a:pt x="1540" y="3819"/>
                  <a:pt x="1598" y="3838"/>
                </a:cubicBezTo>
                <a:cubicBezTo>
                  <a:pt x="2009" y="3972"/>
                  <a:pt x="1732" y="4838"/>
                  <a:pt x="1661" y="4990"/>
                </a:cubicBezTo>
                <a:cubicBezTo>
                  <a:pt x="1661" y="4990"/>
                  <a:pt x="1716" y="4977"/>
                  <a:pt x="1808" y="4977"/>
                </a:cubicBezTo>
                <a:cubicBezTo>
                  <a:pt x="2061" y="4977"/>
                  <a:pt x="2588" y="5068"/>
                  <a:pt x="2999" y="5748"/>
                </a:cubicBezTo>
                <a:cubicBezTo>
                  <a:pt x="2999" y="5748"/>
                  <a:pt x="2892" y="4802"/>
                  <a:pt x="3704" y="4793"/>
                </a:cubicBezTo>
                <a:cubicBezTo>
                  <a:pt x="3704" y="4793"/>
                  <a:pt x="3214" y="4383"/>
                  <a:pt x="3401" y="3936"/>
                </a:cubicBezTo>
                <a:cubicBezTo>
                  <a:pt x="3461" y="3785"/>
                  <a:pt x="3574" y="3711"/>
                  <a:pt x="3711" y="3711"/>
                </a:cubicBezTo>
                <a:cubicBezTo>
                  <a:pt x="3977" y="3711"/>
                  <a:pt x="4334" y="3994"/>
                  <a:pt x="4570" y="4543"/>
                </a:cubicBezTo>
                <a:cubicBezTo>
                  <a:pt x="4570" y="4543"/>
                  <a:pt x="4861" y="4011"/>
                  <a:pt x="5413" y="4011"/>
                </a:cubicBezTo>
                <a:cubicBezTo>
                  <a:pt x="5572" y="4011"/>
                  <a:pt x="5752" y="4055"/>
                  <a:pt x="5954" y="4168"/>
                </a:cubicBezTo>
                <a:cubicBezTo>
                  <a:pt x="5954" y="4168"/>
                  <a:pt x="5016" y="3562"/>
                  <a:pt x="5588" y="2696"/>
                </a:cubicBezTo>
                <a:lnTo>
                  <a:pt x="5588" y="2696"/>
                </a:lnTo>
                <a:cubicBezTo>
                  <a:pt x="5588" y="2696"/>
                  <a:pt x="5408" y="2720"/>
                  <a:pt x="5177" y="2720"/>
                </a:cubicBezTo>
                <a:cubicBezTo>
                  <a:pt x="4825" y="2720"/>
                  <a:pt x="4355" y="2664"/>
                  <a:pt x="4231" y="2383"/>
                </a:cubicBezTo>
                <a:cubicBezTo>
                  <a:pt x="4026" y="1919"/>
                  <a:pt x="5195" y="1893"/>
                  <a:pt x="5195" y="1893"/>
                </a:cubicBezTo>
                <a:cubicBezTo>
                  <a:pt x="5195" y="1893"/>
                  <a:pt x="4740" y="1330"/>
                  <a:pt x="5481" y="741"/>
                </a:cubicBezTo>
                <a:lnTo>
                  <a:pt x="5481" y="741"/>
                </a:lnTo>
                <a:cubicBezTo>
                  <a:pt x="5481" y="741"/>
                  <a:pt x="5448" y="743"/>
                  <a:pt x="5392" y="743"/>
                </a:cubicBezTo>
                <a:cubicBezTo>
                  <a:pt x="5123" y="743"/>
                  <a:pt x="4320" y="700"/>
                  <a:pt x="4017" y="206"/>
                </a:cubicBezTo>
                <a:cubicBezTo>
                  <a:pt x="4017" y="206"/>
                  <a:pt x="3527" y="887"/>
                  <a:pt x="3196" y="887"/>
                </a:cubicBezTo>
                <a:cubicBezTo>
                  <a:pt x="3184" y="887"/>
                  <a:pt x="3172" y="886"/>
                  <a:pt x="3160" y="884"/>
                </a:cubicBezTo>
                <a:cubicBezTo>
                  <a:pt x="2821" y="822"/>
                  <a:pt x="2723" y="99"/>
                  <a:pt x="2723" y="99"/>
                </a:cubicBezTo>
                <a:cubicBezTo>
                  <a:pt x="2723" y="99"/>
                  <a:pt x="2540" y="228"/>
                  <a:pt x="2329" y="228"/>
                </a:cubicBezTo>
                <a:cubicBezTo>
                  <a:pt x="2194" y="228"/>
                  <a:pt x="2047" y="175"/>
                  <a:pt x="19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4" name="Google Shape;2814;p24"/>
          <p:cNvSpPr/>
          <p:nvPr/>
        </p:nvSpPr>
        <p:spPr>
          <a:xfrm>
            <a:off x="7767757" y="1688538"/>
            <a:ext cx="443555" cy="370577"/>
          </a:xfrm>
          <a:custGeom>
            <a:avLst/>
            <a:gdLst/>
            <a:ahLst/>
            <a:cxnLst/>
            <a:rect l="l" t="t" r="r" b="b"/>
            <a:pathLst>
              <a:path w="4285" h="3580" extrusionOk="0">
                <a:moveTo>
                  <a:pt x="268" y="2812"/>
                </a:moveTo>
                <a:cubicBezTo>
                  <a:pt x="545" y="2847"/>
                  <a:pt x="982" y="2999"/>
                  <a:pt x="1339" y="3579"/>
                </a:cubicBezTo>
                <a:cubicBezTo>
                  <a:pt x="1339" y="3579"/>
                  <a:pt x="1223" y="2624"/>
                  <a:pt x="2044" y="2615"/>
                </a:cubicBezTo>
                <a:cubicBezTo>
                  <a:pt x="2044" y="2615"/>
                  <a:pt x="1545" y="2214"/>
                  <a:pt x="1732" y="1758"/>
                </a:cubicBezTo>
                <a:cubicBezTo>
                  <a:pt x="1911" y="1312"/>
                  <a:pt x="2553" y="1535"/>
                  <a:pt x="2901" y="2365"/>
                </a:cubicBezTo>
                <a:cubicBezTo>
                  <a:pt x="2901" y="2365"/>
                  <a:pt x="3383" y="1491"/>
                  <a:pt x="4285" y="1990"/>
                </a:cubicBezTo>
                <a:cubicBezTo>
                  <a:pt x="4285" y="1990"/>
                  <a:pt x="3347" y="1384"/>
                  <a:pt x="3919" y="518"/>
                </a:cubicBezTo>
                <a:cubicBezTo>
                  <a:pt x="3919" y="518"/>
                  <a:pt x="2767" y="670"/>
                  <a:pt x="2562" y="205"/>
                </a:cubicBezTo>
                <a:cubicBezTo>
                  <a:pt x="2526" y="143"/>
                  <a:pt x="2526" y="63"/>
                  <a:pt x="2562" y="0"/>
                </a:cubicBezTo>
                <a:cubicBezTo>
                  <a:pt x="1089" y="27"/>
                  <a:pt x="1" y="1366"/>
                  <a:pt x="268" y="281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5" name="Google Shape;2815;p24"/>
          <p:cNvSpPr/>
          <p:nvPr/>
        </p:nvSpPr>
        <p:spPr>
          <a:xfrm>
            <a:off x="7584849" y="1459358"/>
            <a:ext cx="627395" cy="606175"/>
          </a:xfrm>
          <a:custGeom>
            <a:avLst/>
            <a:gdLst/>
            <a:ahLst/>
            <a:cxnLst/>
            <a:rect l="l" t="t" r="r" b="b"/>
            <a:pathLst>
              <a:path w="6061" h="5856" extrusionOk="0">
                <a:moveTo>
                  <a:pt x="4305" y="2270"/>
                </a:moveTo>
                <a:cubicBezTo>
                  <a:pt x="4298" y="2298"/>
                  <a:pt x="4297" y="2328"/>
                  <a:pt x="4302" y="2357"/>
                </a:cubicBezTo>
                <a:cubicBezTo>
                  <a:pt x="4308" y="2374"/>
                  <a:pt x="4314" y="2390"/>
                  <a:pt x="4322" y="2407"/>
                </a:cubicBezTo>
                <a:lnTo>
                  <a:pt x="4322" y="2407"/>
                </a:lnTo>
                <a:cubicBezTo>
                  <a:pt x="4317" y="2393"/>
                  <a:pt x="4313" y="2380"/>
                  <a:pt x="4311" y="2366"/>
                </a:cubicBezTo>
                <a:cubicBezTo>
                  <a:pt x="4302" y="2333"/>
                  <a:pt x="4300" y="2300"/>
                  <a:pt x="4305" y="2270"/>
                </a:cubicBezTo>
                <a:close/>
                <a:moveTo>
                  <a:pt x="4322" y="2407"/>
                </a:moveTo>
                <a:lnTo>
                  <a:pt x="4322" y="2407"/>
                </a:lnTo>
                <a:cubicBezTo>
                  <a:pt x="4330" y="2431"/>
                  <a:pt x="4342" y="2455"/>
                  <a:pt x="4358" y="2475"/>
                </a:cubicBezTo>
                <a:lnTo>
                  <a:pt x="4358" y="2475"/>
                </a:lnTo>
                <a:cubicBezTo>
                  <a:pt x="4344" y="2454"/>
                  <a:pt x="4332" y="2431"/>
                  <a:pt x="4322" y="2407"/>
                </a:cubicBezTo>
                <a:close/>
                <a:moveTo>
                  <a:pt x="4358" y="2475"/>
                </a:moveTo>
                <a:lnTo>
                  <a:pt x="4358" y="2475"/>
                </a:lnTo>
                <a:cubicBezTo>
                  <a:pt x="4366" y="2487"/>
                  <a:pt x="4374" y="2498"/>
                  <a:pt x="4383" y="2509"/>
                </a:cubicBezTo>
                <a:cubicBezTo>
                  <a:pt x="4426" y="2558"/>
                  <a:pt x="4480" y="2597"/>
                  <a:pt x="4542" y="2628"/>
                </a:cubicBezTo>
                <a:lnTo>
                  <a:pt x="4542" y="2628"/>
                </a:lnTo>
                <a:cubicBezTo>
                  <a:pt x="4485" y="2599"/>
                  <a:pt x="4432" y="2560"/>
                  <a:pt x="4392" y="2509"/>
                </a:cubicBezTo>
                <a:cubicBezTo>
                  <a:pt x="4379" y="2499"/>
                  <a:pt x="4368" y="2488"/>
                  <a:pt x="4358" y="2475"/>
                </a:cubicBezTo>
                <a:close/>
                <a:moveTo>
                  <a:pt x="4542" y="2628"/>
                </a:moveTo>
                <a:cubicBezTo>
                  <a:pt x="4553" y="2634"/>
                  <a:pt x="4565" y="2640"/>
                  <a:pt x="4577" y="2645"/>
                </a:cubicBezTo>
                <a:lnTo>
                  <a:pt x="4577" y="2645"/>
                </a:lnTo>
                <a:cubicBezTo>
                  <a:pt x="4565" y="2639"/>
                  <a:pt x="4553" y="2634"/>
                  <a:pt x="4542" y="2628"/>
                </a:cubicBezTo>
                <a:close/>
                <a:moveTo>
                  <a:pt x="4577" y="2645"/>
                </a:moveTo>
                <a:lnTo>
                  <a:pt x="4577" y="2645"/>
                </a:lnTo>
                <a:cubicBezTo>
                  <a:pt x="4606" y="2657"/>
                  <a:pt x="4636" y="2668"/>
                  <a:pt x="4668" y="2678"/>
                </a:cubicBezTo>
                <a:cubicBezTo>
                  <a:pt x="4681" y="2682"/>
                  <a:pt x="4694" y="2685"/>
                  <a:pt x="4707" y="2688"/>
                </a:cubicBezTo>
                <a:lnTo>
                  <a:pt x="4707" y="2688"/>
                </a:lnTo>
                <a:cubicBezTo>
                  <a:pt x="4697" y="2685"/>
                  <a:pt x="4687" y="2682"/>
                  <a:pt x="4677" y="2678"/>
                </a:cubicBezTo>
                <a:cubicBezTo>
                  <a:pt x="4643" y="2670"/>
                  <a:pt x="4609" y="2659"/>
                  <a:pt x="4577" y="2645"/>
                </a:cubicBezTo>
                <a:close/>
                <a:moveTo>
                  <a:pt x="4707" y="2688"/>
                </a:moveTo>
                <a:cubicBezTo>
                  <a:pt x="4806" y="2719"/>
                  <a:pt x="4911" y="2742"/>
                  <a:pt x="5016" y="2750"/>
                </a:cubicBezTo>
                <a:cubicBezTo>
                  <a:pt x="5092" y="2756"/>
                  <a:pt x="5170" y="2759"/>
                  <a:pt x="5249" y="2759"/>
                </a:cubicBezTo>
                <a:cubicBezTo>
                  <a:pt x="5394" y="2759"/>
                  <a:pt x="5542" y="2749"/>
                  <a:pt x="5686" y="2732"/>
                </a:cubicBezTo>
                <a:lnTo>
                  <a:pt x="5686" y="2732"/>
                </a:lnTo>
                <a:cubicBezTo>
                  <a:pt x="5558" y="2747"/>
                  <a:pt x="5433" y="2753"/>
                  <a:pt x="5308" y="2753"/>
                </a:cubicBezTo>
                <a:cubicBezTo>
                  <a:pt x="5205" y="2753"/>
                  <a:pt x="5103" y="2749"/>
                  <a:pt x="4998" y="2741"/>
                </a:cubicBezTo>
                <a:cubicBezTo>
                  <a:pt x="4896" y="2733"/>
                  <a:pt x="4801" y="2711"/>
                  <a:pt x="4707" y="2688"/>
                </a:cubicBezTo>
                <a:close/>
                <a:moveTo>
                  <a:pt x="2009" y="1"/>
                </a:moveTo>
                <a:lnTo>
                  <a:pt x="2000" y="37"/>
                </a:lnTo>
                <a:cubicBezTo>
                  <a:pt x="1937" y="224"/>
                  <a:pt x="1848" y="411"/>
                  <a:pt x="1723" y="563"/>
                </a:cubicBezTo>
                <a:cubicBezTo>
                  <a:pt x="1669" y="643"/>
                  <a:pt x="1589" y="706"/>
                  <a:pt x="1500" y="742"/>
                </a:cubicBezTo>
                <a:cubicBezTo>
                  <a:pt x="1446" y="763"/>
                  <a:pt x="1388" y="775"/>
                  <a:pt x="1332" y="775"/>
                </a:cubicBezTo>
                <a:cubicBezTo>
                  <a:pt x="1303" y="775"/>
                  <a:pt x="1275" y="772"/>
                  <a:pt x="1248" y="766"/>
                </a:cubicBezTo>
                <a:lnTo>
                  <a:pt x="1248" y="766"/>
                </a:lnTo>
                <a:cubicBezTo>
                  <a:pt x="1246" y="764"/>
                  <a:pt x="1243" y="762"/>
                  <a:pt x="1241" y="759"/>
                </a:cubicBezTo>
                <a:lnTo>
                  <a:pt x="1239" y="764"/>
                </a:lnTo>
                <a:lnTo>
                  <a:pt x="1239" y="764"/>
                </a:lnTo>
                <a:cubicBezTo>
                  <a:pt x="1234" y="762"/>
                  <a:pt x="1228" y="761"/>
                  <a:pt x="1223" y="759"/>
                </a:cubicBezTo>
                <a:lnTo>
                  <a:pt x="1143" y="742"/>
                </a:lnTo>
                <a:lnTo>
                  <a:pt x="1205" y="795"/>
                </a:lnTo>
                <a:cubicBezTo>
                  <a:pt x="1375" y="974"/>
                  <a:pt x="1527" y="1170"/>
                  <a:pt x="1643" y="1384"/>
                </a:cubicBezTo>
                <a:cubicBezTo>
                  <a:pt x="1696" y="1491"/>
                  <a:pt x="1741" y="1607"/>
                  <a:pt x="1777" y="1723"/>
                </a:cubicBezTo>
                <a:cubicBezTo>
                  <a:pt x="1811" y="1836"/>
                  <a:pt x="1829" y="1949"/>
                  <a:pt x="1838" y="2070"/>
                </a:cubicBezTo>
                <a:lnTo>
                  <a:pt x="1838" y="2070"/>
                </a:lnTo>
                <a:cubicBezTo>
                  <a:pt x="1627" y="2227"/>
                  <a:pt x="1398" y="2358"/>
                  <a:pt x="1152" y="2446"/>
                </a:cubicBezTo>
                <a:cubicBezTo>
                  <a:pt x="1027" y="2491"/>
                  <a:pt x="902" y="2518"/>
                  <a:pt x="777" y="2544"/>
                </a:cubicBezTo>
                <a:cubicBezTo>
                  <a:pt x="710" y="2553"/>
                  <a:pt x="643" y="2558"/>
                  <a:pt x="577" y="2558"/>
                </a:cubicBezTo>
                <a:cubicBezTo>
                  <a:pt x="511" y="2558"/>
                  <a:pt x="447" y="2553"/>
                  <a:pt x="384" y="2544"/>
                </a:cubicBezTo>
                <a:lnTo>
                  <a:pt x="340" y="2544"/>
                </a:lnTo>
                <a:lnTo>
                  <a:pt x="357" y="2589"/>
                </a:lnTo>
                <a:cubicBezTo>
                  <a:pt x="393" y="2678"/>
                  <a:pt x="411" y="2768"/>
                  <a:pt x="420" y="2866"/>
                </a:cubicBezTo>
                <a:cubicBezTo>
                  <a:pt x="438" y="2964"/>
                  <a:pt x="429" y="3053"/>
                  <a:pt x="411" y="3151"/>
                </a:cubicBezTo>
                <a:cubicBezTo>
                  <a:pt x="384" y="3241"/>
                  <a:pt x="349" y="3330"/>
                  <a:pt x="286" y="3410"/>
                </a:cubicBezTo>
                <a:cubicBezTo>
                  <a:pt x="236" y="3477"/>
                  <a:pt x="170" y="3544"/>
                  <a:pt x="95" y="3597"/>
                </a:cubicBezTo>
                <a:lnTo>
                  <a:pt x="95" y="3597"/>
                </a:lnTo>
                <a:cubicBezTo>
                  <a:pt x="93" y="3597"/>
                  <a:pt x="92" y="3597"/>
                  <a:pt x="90" y="3598"/>
                </a:cubicBezTo>
                <a:lnTo>
                  <a:pt x="91" y="3600"/>
                </a:lnTo>
                <a:lnTo>
                  <a:pt x="91" y="3600"/>
                </a:lnTo>
                <a:cubicBezTo>
                  <a:pt x="87" y="3602"/>
                  <a:pt x="84" y="3604"/>
                  <a:pt x="81" y="3607"/>
                </a:cubicBezTo>
                <a:lnTo>
                  <a:pt x="0" y="3669"/>
                </a:lnTo>
                <a:lnTo>
                  <a:pt x="0" y="3669"/>
                </a:lnTo>
                <a:lnTo>
                  <a:pt x="99" y="3651"/>
                </a:lnTo>
                <a:cubicBezTo>
                  <a:pt x="160" y="3639"/>
                  <a:pt x="222" y="3633"/>
                  <a:pt x="284" y="3633"/>
                </a:cubicBezTo>
                <a:cubicBezTo>
                  <a:pt x="404" y="3633"/>
                  <a:pt x="523" y="3655"/>
                  <a:pt x="634" y="3696"/>
                </a:cubicBezTo>
                <a:cubicBezTo>
                  <a:pt x="714" y="3723"/>
                  <a:pt x="777" y="3794"/>
                  <a:pt x="813" y="3874"/>
                </a:cubicBezTo>
                <a:cubicBezTo>
                  <a:pt x="839" y="3955"/>
                  <a:pt x="839" y="4044"/>
                  <a:pt x="822" y="4133"/>
                </a:cubicBezTo>
                <a:lnTo>
                  <a:pt x="822" y="4187"/>
                </a:lnTo>
                <a:lnTo>
                  <a:pt x="866" y="4151"/>
                </a:lnTo>
                <a:cubicBezTo>
                  <a:pt x="1000" y="4035"/>
                  <a:pt x="1161" y="3946"/>
                  <a:pt x="1330" y="3901"/>
                </a:cubicBezTo>
                <a:cubicBezTo>
                  <a:pt x="1397" y="3881"/>
                  <a:pt x="1464" y="3871"/>
                  <a:pt x="1527" y="3871"/>
                </a:cubicBezTo>
                <a:cubicBezTo>
                  <a:pt x="1548" y="3871"/>
                  <a:pt x="1569" y="3872"/>
                  <a:pt x="1589" y="3874"/>
                </a:cubicBezTo>
                <a:cubicBezTo>
                  <a:pt x="1678" y="3883"/>
                  <a:pt x="1759" y="3919"/>
                  <a:pt x="1812" y="3990"/>
                </a:cubicBezTo>
                <a:cubicBezTo>
                  <a:pt x="1866" y="4062"/>
                  <a:pt x="1893" y="4142"/>
                  <a:pt x="1893" y="4231"/>
                </a:cubicBezTo>
                <a:cubicBezTo>
                  <a:pt x="1893" y="4321"/>
                  <a:pt x="1893" y="4410"/>
                  <a:pt x="1884" y="4499"/>
                </a:cubicBezTo>
                <a:cubicBezTo>
                  <a:pt x="1858" y="4668"/>
                  <a:pt x="1809" y="4837"/>
                  <a:pt x="1751" y="4999"/>
                </a:cubicBezTo>
                <a:lnTo>
                  <a:pt x="1751" y="4999"/>
                </a:lnTo>
                <a:cubicBezTo>
                  <a:pt x="1750" y="4999"/>
                  <a:pt x="1750" y="4999"/>
                  <a:pt x="1750" y="4999"/>
                </a:cubicBezTo>
                <a:lnTo>
                  <a:pt x="1750" y="5000"/>
                </a:lnTo>
                <a:lnTo>
                  <a:pt x="1750" y="5000"/>
                </a:lnTo>
                <a:cubicBezTo>
                  <a:pt x="1747" y="5008"/>
                  <a:pt x="1744" y="5017"/>
                  <a:pt x="1741" y="5026"/>
                </a:cubicBezTo>
                <a:lnTo>
                  <a:pt x="1732" y="5061"/>
                </a:lnTo>
                <a:lnTo>
                  <a:pt x="1732" y="5061"/>
                </a:lnTo>
                <a:lnTo>
                  <a:pt x="1768" y="5052"/>
                </a:lnTo>
                <a:cubicBezTo>
                  <a:pt x="1819" y="5045"/>
                  <a:pt x="1874" y="5041"/>
                  <a:pt x="1929" y="5041"/>
                </a:cubicBezTo>
                <a:cubicBezTo>
                  <a:pt x="2008" y="5041"/>
                  <a:pt x="2087" y="5049"/>
                  <a:pt x="2160" y="5070"/>
                </a:cubicBezTo>
                <a:cubicBezTo>
                  <a:pt x="2294" y="5097"/>
                  <a:pt x="2419" y="5151"/>
                  <a:pt x="2535" y="5222"/>
                </a:cubicBezTo>
                <a:cubicBezTo>
                  <a:pt x="2642" y="5293"/>
                  <a:pt x="2749" y="5383"/>
                  <a:pt x="2839" y="5481"/>
                </a:cubicBezTo>
                <a:cubicBezTo>
                  <a:pt x="2892" y="5516"/>
                  <a:pt x="2928" y="5579"/>
                  <a:pt x="2972" y="5632"/>
                </a:cubicBezTo>
                <a:lnTo>
                  <a:pt x="3080" y="5802"/>
                </a:lnTo>
                <a:lnTo>
                  <a:pt x="3124" y="5856"/>
                </a:lnTo>
                <a:lnTo>
                  <a:pt x="3115" y="5784"/>
                </a:lnTo>
                <a:cubicBezTo>
                  <a:pt x="3115" y="5781"/>
                  <a:pt x="3115" y="5778"/>
                  <a:pt x="3115" y="5775"/>
                </a:cubicBezTo>
                <a:lnTo>
                  <a:pt x="3115" y="5775"/>
                </a:lnTo>
                <a:lnTo>
                  <a:pt x="3115" y="5775"/>
                </a:lnTo>
                <a:cubicBezTo>
                  <a:pt x="3115" y="5775"/>
                  <a:pt x="3115" y="5774"/>
                  <a:pt x="3114" y="5774"/>
                </a:cubicBezTo>
                <a:lnTo>
                  <a:pt x="3114" y="5774"/>
                </a:lnTo>
                <a:cubicBezTo>
                  <a:pt x="3107" y="5670"/>
                  <a:pt x="3116" y="5558"/>
                  <a:pt x="3133" y="5454"/>
                </a:cubicBezTo>
                <a:cubicBezTo>
                  <a:pt x="3151" y="5347"/>
                  <a:pt x="3187" y="5240"/>
                  <a:pt x="3240" y="5142"/>
                </a:cubicBezTo>
                <a:cubicBezTo>
                  <a:pt x="3303" y="5043"/>
                  <a:pt x="3383" y="4963"/>
                  <a:pt x="3481" y="4918"/>
                </a:cubicBezTo>
                <a:cubicBezTo>
                  <a:pt x="3588" y="4874"/>
                  <a:pt x="3695" y="4847"/>
                  <a:pt x="3802" y="4847"/>
                </a:cubicBezTo>
                <a:lnTo>
                  <a:pt x="3847" y="4847"/>
                </a:lnTo>
                <a:lnTo>
                  <a:pt x="3820" y="4820"/>
                </a:lnTo>
                <a:cubicBezTo>
                  <a:pt x="3651" y="4678"/>
                  <a:pt x="3535" y="4490"/>
                  <a:pt x="3481" y="4276"/>
                </a:cubicBezTo>
                <a:cubicBezTo>
                  <a:pt x="3463" y="4169"/>
                  <a:pt x="3472" y="4062"/>
                  <a:pt x="3517" y="3964"/>
                </a:cubicBezTo>
                <a:cubicBezTo>
                  <a:pt x="3561" y="3865"/>
                  <a:pt x="3642" y="3794"/>
                  <a:pt x="3749" y="3767"/>
                </a:cubicBezTo>
                <a:cubicBezTo>
                  <a:pt x="3766" y="3766"/>
                  <a:pt x="3783" y="3765"/>
                  <a:pt x="3800" y="3765"/>
                </a:cubicBezTo>
                <a:cubicBezTo>
                  <a:pt x="3889" y="3765"/>
                  <a:pt x="3977" y="3786"/>
                  <a:pt x="4052" y="3839"/>
                </a:cubicBezTo>
                <a:cubicBezTo>
                  <a:pt x="4151" y="3883"/>
                  <a:pt x="4240" y="3955"/>
                  <a:pt x="4311" y="4035"/>
                </a:cubicBezTo>
                <a:cubicBezTo>
                  <a:pt x="4446" y="4187"/>
                  <a:pt x="4565" y="4363"/>
                  <a:pt x="4646" y="4555"/>
                </a:cubicBezTo>
                <a:lnTo>
                  <a:pt x="4646" y="4555"/>
                </a:lnTo>
                <a:cubicBezTo>
                  <a:pt x="4644" y="4557"/>
                  <a:pt x="4643" y="4559"/>
                  <a:pt x="4641" y="4561"/>
                </a:cubicBezTo>
                <a:lnTo>
                  <a:pt x="4649" y="4561"/>
                </a:lnTo>
                <a:cubicBezTo>
                  <a:pt x="4652" y="4570"/>
                  <a:pt x="4656" y="4579"/>
                  <a:pt x="4659" y="4588"/>
                </a:cubicBezTo>
                <a:lnTo>
                  <a:pt x="4668" y="4606"/>
                </a:lnTo>
                <a:lnTo>
                  <a:pt x="4677" y="4588"/>
                </a:lnTo>
                <a:cubicBezTo>
                  <a:pt x="4749" y="4472"/>
                  <a:pt x="4838" y="4374"/>
                  <a:pt x="4936" y="4285"/>
                </a:cubicBezTo>
                <a:cubicBezTo>
                  <a:pt x="5034" y="4196"/>
                  <a:pt x="5159" y="4133"/>
                  <a:pt x="5284" y="4097"/>
                </a:cubicBezTo>
                <a:cubicBezTo>
                  <a:pt x="5362" y="4069"/>
                  <a:pt x="5444" y="4056"/>
                  <a:pt x="5527" y="4056"/>
                </a:cubicBezTo>
                <a:cubicBezTo>
                  <a:pt x="5576" y="4056"/>
                  <a:pt x="5627" y="4061"/>
                  <a:pt x="5677" y="4071"/>
                </a:cubicBezTo>
                <a:cubicBezTo>
                  <a:pt x="5739" y="4088"/>
                  <a:pt x="5811" y="4106"/>
                  <a:pt x="5873" y="4124"/>
                </a:cubicBezTo>
                <a:cubicBezTo>
                  <a:pt x="5936" y="4151"/>
                  <a:pt x="5989" y="4187"/>
                  <a:pt x="6052" y="4213"/>
                </a:cubicBezTo>
                <a:lnTo>
                  <a:pt x="6060" y="4196"/>
                </a:lnTo>
                <a:cubicBezTo>
                  <a:pt x="5944" y="4115"/>
                  <a:pt x="5837" y="4017"/>
                  <a:pt x="5748" y="3910"/>
                </a:cubicBezTo>
                <a:cubicBezTo>
                  <a:pt x="5659" y="3803"/>
                  <a:pt x="5587" y="3678"/>
                  <a:pt x="5543" y="3544"/>
                </a:cubicBezTo>
                <a:cubicBezTo>
                  <a:pt x="5534" y="3508"/>
                  <a:pt x="5525" y="3473"/>
                  <a:pt x="5516" y="3437"/>
                </a:cubicBezTo>
                <a:lnTo>
                  <a:pt x="5507" y="3339"/>
                </a:lnTo>
                <a:cubicBezTo>
                  <a:pt x="5498" y="3267"/>
                  <a:pt x="5507" y="3196"/>
                  <a:pt x="5525" y="3125"/>
                </a:cubicBezTo>
                <a:cubicBezTo>
                  <a:pt x="5552" y="2982"/>
                  <a:pt x="5605" y="2848"/>
                  <a:pt x="5686" y="2732"/>
                </a:cubicBezTo>
                <a:lnTo>
                  <a:pt x="5686" y="2732"/>
                </a:lnTo>
                <a:cubicBezTo>
                  <a:pt x="5596" y="2848"/>
                  <a:pt x="5534" y="2973"/>
                  <a:pt x="5498" y="3107"/>
                </a:cubicBezTo>
                <a:cubicBezTo>
                  <a:pt x="5489" y="3178"/>
                  <a:pt x="5480" y="3250"/>
                  <a:pt x="5480" y="3321"/>
                </a:cubicBezTo>
                <a:lnTo>
                  <a:pt x="5498" y="3428"/>
                </a:lnTo>
                <a:cubicBezTo>
                  <a:pt x="5498" y="3464"/>
                  <a:pt x="5516" y="3499"/>
                  <a:pt x="5525" y="3535"/>
                </a:cubicBezTo>
                <a:cubicBezTo>
                  <a:pt x="5561" y="3669"/>
                  <a:pt x="5632" y="3794"/>
                  <a:pt x="5721" y="3910"/>
                </a:cubicBezTo>
                <a:cubicBezTo>
                  <a:pt x="5797" y="4001"/>
                  <a:pt x="5887" y="4086"/>
                  <a:pt x="5983" y="4159"/>
                </a:cubicBezTo>
                <a:lnTo>
                  <a:pt x="5983" y="4159"/>
                </a:lnTo>
                <a:cubicBezTo>
                  <a:pt x="5941" y="4138"/>
                  <a:pt x="5898" y="4116"/>
                  <a:pt x="5855" y="4097"/>
                </a:cubicBezTo>
                <a:cubicBezTo>
                  <a:pt x="5793" y="4080"/>
                  <a:pt x="5730" y="4062"/>
                  <a:pt x="5659" y="4044"/>
                </a:cubicBezTo>
                <a:cubicBezTo>
                  <a:pt x="5606" y="4033"/>
                  <a:pt x="5553" y="4028"/>
                  <a:pt x="5500" y="4028"/>
                </a:cubicBezTo>
                <a:cubicBezTo>
                  <a:pt x="5419" y="4028"/>
                  <a:pt x="5338" y="4040"/>
                  <a:pt x="5257" y="4062"/>
                </a:cubicBezTo>
                <a:cubicBezTo>
                  <a:pt x="5132" y="4106"/>
                  <a:pt x="5007" y="4169"/>
                  <a:pt x="4909" y="4258"/>
                </a:cubicBezTo>
                <a:cubicBezTo>
                  <a:pt x="4810" y="4341"/>
                  <a:pt x="4726" y="4431"/>
                  <a:pt x="4657" y="4537"/>
                </a:cubicBezTo>
                <a:lnTo>
                  <a:pt x="4657" y="4537"/>
                </a:lnTo>
                <a:cubicBezTo>
                  <a:pt x="4569" y="4341"/>
                  <a:pt x="4457" y="4162"/>
                  <a:pt x="4311" y="4008"/>
                </a:cubicBezTo>
                <a:cubicBezTo>
                  <a:pt x="4240" y="3919"/>
                  <a:pt x="4151" y="3856"/>
                  <a:pt x="4052" y="3794"/>
                </a:cubicBezTo>
                <a:cubicBezTo>
                  <a:pt x="3975" y="3752"/>
                  <a:pt x="3886" y="3726"/>
                  <a:pt x="3795" y="3726"/>
                </a:cubicBezTo>
                <a:cubicBezTo>
                  <a:pt x="3771" y="3726"/>
                  <a:pt x="3746" y="3728"/>
                  <a:pt x="3722" y="3731"/>
                </a:cubicBezTo>
                <a:cubicBezTo>
                  <a:pt x="3615" y="3758"/>
                  <a:pt x="3517" y="3830"/>
                  <a:pt x="3472" y="3937"/>
                </a:cubicBezTo>
                <a:cubicBezTo>
                  <a:pt x="3428" y="4044"/>
                  <a:pt x="3410" y="4160"/>
                  <a:pt x="3437" y="4276"/>
                </a:cubicBezTo>
                <a:cubicBezTo>
                  <a:pt x="3454" y="4383"/>
                  <a:pt x="3499" y="4490"/>
                  <a:pt x="3561" y="4579"/>
                </a:cubicBezTo>
                <a:cubicBezTo>
                  <a:pt x="3615" y="4664"/>
                  <a:pt x="3675" y="4741"/>
                  <a:pt x="3747" y="4807"/>
                </a:cubicBezTo>
                <a:lnTo>
                  <a:pt x="3747" y="4807"/>
                </a:lnTo>
                <a:cubicBezTo>
                  <a:pt x="3647" y="4817"/>
                  <a:pt x="3548" y="4836"/>
                  <a:pt x="3463" y="4883"/>
                </a:cubicBezTo>
                <a:cubicBezTo>
                  <a:pt x="3356" y="4936"/>
                  <a:pt x="3267" y="5017"/>
                  <a:pt x="3204" y="5115"/>
                </a:cubicBezTo>
                <a:cubicBezTo>
                  <a:pt x="3151" y="5213"/>
                  <a:pt x="3106" y="5329"/>
                  <a:pt x="3097" y="5436"/>
                </a:cubicBezTo>
                <a:cubicBezTo>
                  <a:pt x="3077" y="5526"/>
                  <a:pt x="3072" y="5617"/>
                  <a:pt x="3075" y="5707"/>
                </a:cubicBezTo>
                <a:lnTo>
                  <a:pt x="3075" y="5707"/>
                </a:lnTo>
                <a:cubicBezTo>
                  <a:pt x="3052" y="5669"/>
                  <a:pt x="3027" y="5634"/>
                  <a:pt x="2999" y="5606"/>
                </a:cubicBezTo>
                <a:cubicBezTo>
                  <a:pt x="2955" y="5552"/>
                  <a:pt x="2919" y="5490"/>
                  <a:pt x="2865" y="5445"/>
                </a:cubicBezTo>
                <a:cubicBezTo>
                  <a:pt x="2776" y="5347"/>
                  <a:pt x="2669" y="5258"/>
                  <a:pt x="2553" y="5177"/>
                </a:cubicBezTo>
                <a:cubicBezTo>
                  <a:pt x="2356" y="5053"/>
                  <a:pt x="2136" y="4989"/>
                  <a:pt x="1906" y="4989"/>
                </a:cubicBezTo>
                <a:cubicBezTo>
                  <a:pt x="1868" y="4989"/>
                  <a:pt x="1831" y="4991"/>
                  <a:pt x="1793" y="4994"/>
                </a:cubicBezTo>
                <a:lnTo>
                  <a:pt x="1793" y="4994"/>
                </a:lnTo>
                <a:cubicBezTo>
                  <a:pt x="1855" y="4837"/>
                  <a:pt x="1895" y="4672"/>
                  <a:pt x="1919" y="4499"/>
                </a:cubicBezTo>
                <a:cubicBezTo>
                  <a:pt x="1937" y="4410"/>
                  <a:pt x="1937" y="4312"/>
                  <a:pt x="1937" y="4222"/>
                </a:cubicBezTo>
                <a:cubicBezTo>
                  <a:pt x="1928" y="4124"/>
                  <a:pt x="1901" y="4035"/>
                  <a:pt x="1848" y="3955"/>
                </a:cubicBezTo>
                <a:cubicBezTo>
                  <a:pt x="1785" y="3883"/>
                  <a:pt x="1696" y="3830"/>
                  <a:pt x="1598" y="3821"/>
                </a:cubicBezTo>
                <a:cubicBezTo>
                  <a:pt x="1576" y="3818"/>
                  <a:pt x="1553" y="3817"/>
                  <a:pt x="1530" y="3817"/>
                </a:cubicBezTo>
                <a:cubicBezTo>
                  <a:pt x="1460" y="3817"/>
                  <a:pt x="1388" y="3827"/>
                  <a:pt x="1321" y="3847"/>
                </a:cubicBezTo>
                <a:cubicBezTo>
                  <a:pt x="1164" y="3895"/>
                  <a:pt x="1014" y="3969"/>
                  <a:pt x="883" y="4066"/>
                </a:cubicBezTo>
                <a:lnTo>
                  <a:pt x="883" y="4066"/>
                </a:lnTo>
                <a:cubicBezTo>
                  <a:pt x="888" y="3990"/>
                  <a:pt x="878" y="3916"/>
                  <a:pt x="857" y="3847"/>
                </a:cubicBezTo>
                <a:cubicBezTo>
                  <a:pt x="822" y="3749"/>
                  <a:pt x="741" y="3678"/>
                  <a:pt x="652" y="3642"/>
                </a:cubicBezTo>
                <a:cubicBezTo>
                  <a:pt x="563" y="3607"/>
                  <a:pt x="473" y="3580"/>
                  <a:pt x="375" y="3580"/>
                </a:cubicBezTo>
                <a:cubicBezTo>
                  <a:pt x="349" y="3577"/>
                  <a:pt x="323" y="3576"/>
                  <a:pt x="298" y="3576"/>
                </a:cubicBezTo>
                <a:cubicBezTo>
                  <a:pt x="260" y="3576"/>
                  <a:pt x="222" y="3579"/>
                  <a:pt x="184" y="3583"/>
                </a:cubicBezTo>
                <a:lnTo>
                  <a:pt x="184" y="3583"/>
                </a:lnTo>
                <a:cubicBezTo>
                  <a:pt x="239" y="3536"/>
                  <a:pt x="287" y="3484"/>
                  <a:pt x="331" y="3428"/>
                </a:cubicBezTo>
                <a:cubicBezTo>
                  <a:pt x="393" y="3348"/>
                  <a:pt x="438" y="3250"/>
                  <a:pt x="465" y="3151"/>
                </a:cubicBezTo>
                <a:cubicBezTo>
                  <a:pt x="482" y="3053"/>
                  <a:pt x="491" y="2955"/>
                  <a:pt x="482" y="2848"/>
                </a:cubicBezTo>
                <a:cubicBezTo>
                  <a:pt x="475" y="2765"/>
                  <a:pt x="455" y="2683"/>
                  <a:pt x="422" y="2601"/>
                </a:cubicBezTo>
                <a:lnTo>
                  <a:pt x="422" y="2601"/>
                </a:lnTo>
                <a:cubicBezTo>
                  <a:pt x="465" y="2603"/>
                  <a:pt x="507" y="2604"/>
                  <a:pt x="549" y="2604"/>
                </a:cubicBezTo>
                <a:cubicBezTo>
                  <a:pt x="629" y="2604"/>
                  <a:pt x="707" y="2600"/>
                  <a:pt x="786" y="2589"/>
                </a:cubicBezTo>
                <a:cubicBezTo>
                  <a:pt x="920" y="2571"/>
                  <a:pt x="1054" y="2536"/>
                  <a:pt x="1179" y="2482"/>
                </a:cubicBezTo>
                <a:cubicBezTo>
                  <a:pt x="1428" y="2393"/>
                  <a:pt x="1669" y="2259"/>
                  <a:pt x="1884" y="2089"/>
                </a:cubicBezTo>
                <a:lnTo>
                  <a:pt x="1893" y="2080"/>
                </a:lnTo>
                <a:lnTo>
                  <a:pt x="1893" y="2071"/>
                </a:lnTo>
                <a:cubicBezTo>
                  <a:pt x="1884" y="1946"/>
                  <a:pt x="1866" y="1822"/>
                  <a:pt x="1830" y="1697"/>
                </a:cubicBezTo>
                <a:cubicBezTo>
                  <a:pt x="1794" y="1581"/>
                  <a:pt x="1750" y="1465"/>
                  <a:pt x="1687" y="1357"/>
                </a:cubicBezTo>
                <a:cubicBezTo>
                  <a:pt x="1582" y="1155"/>
                  <a:pt x="1448" y="968"/>
                  <a:pt x="1290" y="808"/>
                </a:cubicBezTo>
                <a:lnTo>
                  <a:pt x="1290" y="808"/>
                </a:lnTo>
                <a:cubicBezTo>
                  <a:pt x="1308" y="810"/>
                  <a:pt x="1325" y="811"/>
                  <a:pt x="1342" y="811"/>
                </a:cubicBezTo>
                <a:cubicBezTo>
                  <a:pt x="1404" y="811"/>
                  <a:pt x="1467" y="799"/>
                  <a:pt x="1527" y="777"/>
                </a:cubicBezTo>
                <a:cubicBezTo>
                  <a:pt x="1625" y="733"/>
                  <a:pt x="1705" y="661"/>
                  <a:pt x="1768" y="581"/>
                </a:cubicBezTo>
                <a:cubicBezTo>
                  <a:pt x="1884" y="431"/>
                  <a:pt x="1977" y="259"/>
                  <a:pt x="2033" y="77"/>
                </a:cubicBezTo>
                <a:lnTo>
                  <a:pt x="2033" y="77"/>
                </a:lnTo>
                <a:cubicBezTo>
                  <a:pt x="2072" y="126"/>
                  <a:pt x="2119" y="169"/>
                  <a:pt x="2178" y="206"/>
                </a:cubicBezTo>
                <a:cubicBezTo>
                  <a:pt x="2241" y="251"/>
                  <a:pt x="2321" y="277"/>
                  <a:pt x="2401" y="277"/>
                </a:cubicBezTo>
                <a:cubicBezTo>
                  <a:pt x="2414" y="279"/>
                  <a:pt x="2428" y="280"/>
                  <a:pt x="2441" y="280"/>
                </a:cubicBezTo>
                <a:cubicBezTo>
                  <a:pt x="2502" y="280"/>
                  <a:pt x="2566" y="265"/>
                  <a:pt x="2624" y="251"/>
                </a:cubicBezTo>
                <a:cubicBezTo>
                  <a:pt x="2693" y="228"/>
                  <a:pt x="2748" y="199"/>
                  <a:pt x="2808" y="163"/>
                </a:cubicBezTo>
                <a:lnTo>
                  <a:pt x="2808" y="163"/>
                </a:lnTo>
                <a:cubicBezTo>
                  <a:pt x="2836" y="323"/>
                  <a:pt x="2887" y="483"/>
                  <a:pt x="2955" y="634"/>
                </a:cubicBezTo>
                <a:cubicBezTo>
                  <a:pt x="2990" y="715"/>
                  <a:pt x="3044" y="786"/>
                  <a:pt x="3106" y="849"/>
                </a:cubicBezTo>
                <a:cubicBezTo>
                  <a:pt x="3163" y="898"/>
                  <a:pt x="3237" y="926"/>
                  <a:pt x="3310" y="926"/>
                </a:cubicBezTo>
                <a:cubicBezTo>
                  <a:pt x="3328" y="926"/>
                  <a:pt x="3347" y="924"/>
                  <a:pt x="3365" y="920"/>
                </a:cubicBezTo>
                <a:cubicBezTo>
                  <a:pt x="3445" y="902"/>
                  <a:pt x="3526" y="867"/>
                  <a:pt x="3597" y="813"/>
                </a:cubicBezTo>
                <a:cubicBezTo>
                  <a:pt x="3669" y="759"/>
                  <a:pt x="3740" y="706"/>
                  <a:pt x="3794" y="643"/>
                </a:cubicBezTo>
                <a:cubicBezTo>
                  <a:pt x="3913" y="524"/>
                  <a:pt x="4024" y="397"/>
                  <a:pt x="4127" y="269"/>
                </a:cubicBezTo>
                <a:lnTo>
                  <a:pt x="4127" y="269"/>
                </a:lnTo>
                <a:cubicBezTo>
                  <a:pt x="4197" y="376"/>
                  <a:pt x="4291" y="460"/>
                  <a:pt x="4400" y="536"/>
                </a:cubicBezTo>
                <a:cubicBezTo>
                  <a:pt x="4516" y="608"/>
                  <a:pt x="4650" y="661"/>
                  <a:pt x="4775" y="697"/>
                </a:cubicBezTo>
                <a:cubicBezTo>
                  <a:pt x="4909" y="733"/>
                  <a:pt x="5043" y="759"/>
                  <a:pt x="5177" y="768"/>
                </a:cubicBezTo>
                <a:cubicBezTo>
                  <a:pt x="5275" y="781"/>
                  <a:pt x="5373" y="790"/>
                  <a:pt x="5474" y="790"/>
                </a:cubicBezTo>
                <a:cubicBezTo>
                  <a:pt x="5496" y="790"/>
                  <a:pt x="5517" y="789"/>
                  <a:pt x="5538" y="789"/>
                </a:cubicBezTo>
                <a:lnTo>
                  <a:pt x="5538" y="789"/>
                </a:lnTo>
                <a:lnTo>
                  <a:pt x="5445" y="875"/>
                </a:lnTo>
                <a:cubicBezTo>
                  <a:pt x="5409" y="920"/>
                  <a:pt x="5373" y="956"/>
                  <a:pt x="5338" y="1000"/>
                </a:cubicBezTo>
                <a:cubicBezTo>
                  <a:pt x="5266" y="1090"/>
                  <a:pt x="5213" y="1188"/>
                  <a:pt x="5177" y="1295"/>
                </a:cubicBezTo>
                <a:cubicBezTo>
                  <a:pt x="5116" y="1511"/>
                  <a:pt x="5156" y="1736"/>
                  <a:pt x="5281" y="1921"/>
                </a:cubicBezTo>
                <a:lnTo>
                  <a:pt x="5281" y="1921"/>
                </a:lnTo>
                <a:cubicBezTo>
                  <a:pt x="5057" y="1931"/>
                  <a:pt x="4840" y="1966"/>
                  <a:pt x="4632" y="2027"/>
                </a:cubicBezTo>
                <a:cubicBezTo>
                  <a:pt x="4516" y="2054"/>
                  <a:pt x="4418" y="2107"/>
                  <a:pt x="4338" y="2196"/>
                </a:cubicBezTo>
                <a:cubicBezTo>
                  <a:pt x="4321" y="2218"/>
                  <a:pt x="4310" y="2243"/>
                  <a:pt x="4305" y="2270"/>
                </a:cubicBezTo>
                <a:lnTo>
                  <a:pt x="4305" y="2270"/>
                </a:lnTo>
                <a:cubicBezTo>
                  <a:pt x="4311" y="2247"/>
                  <a:pt x="4322" y="2225"/>
                  <a:pt x="4338" y="2205"/>
                </a:cubicBezTo>
                <a:cubicBezTo>
                  <a:pt x="4409" y="2125"/>
                  <a:pt x="4508" y="2062"/>
                  <a:pt x="4615" y="2036"/>
                </a:cubicBezTo>
                <a:cubicBezTo>
                  <a:pt x="4838" y="1973"/>
                  <a:pt x="5061" y="1946"/>
                  <a:pt x="5284" y="1946"/>
                </a:cubicBezTo>
                <a:lnTo>
                  <a:pt x="5302" y="1946"/>
                </a:lnTo>
                <a:lnTo>
                  <a:pt x="5295" y="1933"/>
                </a:lnTo>
                <a:lnTo>
                  <a:pt x="5302" y="1920"/>
                </a:lnTo>
                <a:lnTo>
                  <a:pt x="5302" y="1920"/>
                </a:lnTo>
                <a:cubicBezTo>
                  <a:pt x="5297" y="1920"/>
                  <a:pt x="5292" y="1920"/>
                  <a:pt x="5287" y="1920"/>
                </a:cubicBezTo>
                <a:lnTo>
                  <a:pt x="5287" y="1920"/>
                </a:lnTo>
                <a:cubicBezTo>
                  <a:pt x="5167" y="1743"/>
                  <a:pt x="5124" y="1515"/>
                  <a:pt x="5186" y="1304"/>
                </a:cubicBezTo>
                <a:cubicBezTo>
                  <a:pt x="5222" y="1197"/>
                  <a:pt x="5275" y="1099"/>
                  <a:pt x="5346" y="1018"/>
                </a:cubicBezTo>
                <a:cubicBezTo>
                  <a:pt x="5382" y="974"/>
                  <a:pt x="5418" y="938"/>
                  <a:pt x="5454" y="893"/>
                </a:cubicBezTo>
                <a:lnTo>
                  <a:pt x="5578" y="787"/>
                </a:lnTo>
                <a:lnTo>
                  <a:pt x="5578" y="787"/>
                </a:lnTo>
                <a:cubicBezTo>
                  <a:pt x="5581" y="787"/>
                  <a:pt x="5584" y="786"/>
                  <a:pt x="5587" y="786"/>
                </a:cubicBezTo>
                <a:lnTo>
                  <a:pt x="5584" y="782"/>
                </a:lnTo>
                <a:lnTo>
                  <a:pt x="5614" y="759"/>
                </a:lnTo>
                <a:lnTo>
                  <a:pt x="5570" y="759"/>
                </a:lnTo>
                <a:cubicBezTo>
                  <a:pt x="5436" y="759"/>
                  <a:pt x="5302" y="751"/>
                  <a:pt x="5168" y="742"/>
                </a:cubicBezTo>
                <a:cubicBezTo>
                  <a:pt x="5034" y="724"/>
                  <a:pt x="4900" y="697"/>
                  <a:pt x="4775" y="661"/>
                </a:cubicBezTo>
                <a:cubicBezTo>
                  <a:pt x="4650" y="626"/>
                  <a:pt x="4525" y="572"/>
                  <a:pt x="4409" y="501"/>
                </a:cubicBezTo>
                <a:cubicBezTo>
                  <a:pt x="4293" y="429"/>
                  <a:pt x="4204" y="340"/>
                  <a:pt x="4133" y="224"/>
                </a:cubicBezTo>
                <a:lnTo>
                  <a:pt x="4115" y="206"/>
                </a:lnTo>
                <a:lnTo>
                  <a:pt x="4106" y="224"/>
                </a:lnTo>
                <a:cubicBezTo>
                  <a:pt x="3999" y="367"/>
                  <a:pt x="3892" y="492"/>
                  <a:pt x="3767" y="617"/>
                </a:cubicBezTo>
                <a:cubicBezTo>
                  <a:pt x="3704" y="679"/>
                  <a:pt x="3642" y="733"/>
                  <a:pt x="3570" y="777"/>
                </a:cubicBezTo>
                <a:cubicBezTo>
                  <a:pt x="3508" y="831"/>
                  <a:pt x="3428" y="875"/>
                  <a:pt x="3347" y="893"/>
                </a:cubicBezTo>
                <a:cubicBezTo>
                  <a:pt x="3331" y="897"/>
                  <a:pt x="3314" y="899"/>
                  <a:pt x="3297" y="899"/>
                </a:cubicBezTo>
                <a:cubicBezTo>
                  <a:pt x="3234" y="899"/>
                  <a:pt x="3174" y="873"/>
                  <a:pt x="3124" y="831"/>
                </a:cubicBezTo>
                <a:cubicBezTo>
                  <a:pt x="3062" y="768"/>
                  <a:pt x="3017" y="697"/>
                  <a:pt x="2981" y="626"/>
                </a:cubicBezTo>
                <a:cubicBezTo>
                  <a:pt x="2910" y="465"/>
                  <a:pt x="2865" y="304"/>
                  <a:pt x="2839" y="135"/>
                </a:cubicBezTo>
                <a:lnTo>
                  <a:pt x="2839" y="108"/>
                </a:lnTo>
                <a:lnTo>
                  <a:pt x="2812" y="126"/>
                </a:lnTo>
                <a:cubicBezTo>
                  <a:pt x="2697" y="199"/>
                  <a:pt x="2568" y="243"/>
                  <a:pt x="2437" y="243"/>
                </a:cubicBezTo>
                <a:cubicBezTo>
                  <a:pt x="2425" y="243"/>
                  <a:pt x="2413" y="243"/>
                  <a:pt x="2401" y="242"/>
                </a:cubicBezTo>
                <a:cubicBezTo>
                  <a:pt x="2330" y="242"/>
                  <a:pt x="2258" y="215"/>
                  <a:pt x="2196" y="179"/>
                </a:cubicBezTo>
                <a:cubicBezTo>
                  <a:pt x="2137" y="146"/>
                  <a:pt x="2087" y="97"/>
                  <a:pt x="2044" y="39"/>
                </a:cubicBezTo>
                <a:lnTo>
                  <a:pt x="2044" y="39"/>
                </a:lnTo>
                <a:cubicBezTo>
                  <a:pt x="2044" y="38"/>
                  <a:pt x="2044" y="37"/>
                  <a:pt x="2044" y="37"/>
                </a:cubicBezTo>
                <a:lnTo>
                  <a:pt x="2044" y="37"/>
                </a:lnTo>
                <a:lnTo>
                  <a:pt x="2042" y="37"/>
                </a:lnTo>
                <a:lnTo>
                  <a:pt x="2042" y="37"/>
                </a:lnTo>
                <a:cubicBezTo>
                  <a:pt x="2040" y="34"/>
                  <a:pt x="2038" y="31"/>
                  <a:pt x="2035" y="28"/>
                </a:cubicBezTo>
                <a:lnTo>
                  <a:pt x="2009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6" name="Google Shape;2816;p24"/>
          <p:cNvSpPr/>
          <p:nvPr/>
        </p:nvSpPr>
        <p:spPr>
          <a:xfrm>
            <a:off x="7593129" y="1520328"/>
            <a:ext cx="501419" cy="437240"/>
          </a:xfrm>
          <a:custGeom>
            <a:avLst/>
            <a:gdLst/>
            <a:ahLst/>
            <a:cxnLst/>
            <a:rect l="l" t="t" r="r" b="b"/>
            <a:pathLst>
              <a:path w="4844" h="4224" extrusionOk="0">
                <a:moveTo>
                  <a:pt x="2045" y="1"/>
                </a:moveTo>
                <a:lnTo>
                  <a:pt x="2045" y="1"/>
                </a:lnTo>
                <a:cubicBezTo>
                  <a:pt x="2045" y="1"/>
                  <a:pt x="1866" y="893"/>
                  <a:pt x="1804" y="1322"/>
                </a:cubicBezTo>
                <a:lnTo>
                  <a:pt x="1786" y="1429"/>
                </a:lnTo>
                <a:lnTo>
                  <a:pt x="1714" y="1393"/>
                </a:lnTo>
                <a:cubicBezTo>
                  <a:pt x="1349" y="1219"/>
                  <a:pt x="946" y="1060"/>
                  <a:pt x="539" y="1060"/>
                </a:cubicBezTo>
                <a:cubicBezTo>
                  <a:pt x="509" y="1060"/>
                  <a:pt x="478" y="1061"/>
                  <a:pt x="447" y="1063"/>
                </a:cubicBezTo>
                <a:cubicBezTo>
                  <a:pt x="435" y="1062"/>
                  <a:pt x="423" y="1062"/>
                  <a:pt x="411" y="1062"/>
                </a:cubicBezTo>
                <a:cubicBezTo>
                  <a:pt x="279" y="1062"/>
                  <a:pt x="143" y="1106"/>
                  <a:pt x="36" y="1188"/>
                </a:cubicBezTo>
                <a:cubicBezTo>
                  <a:pt x="10" y="1206"/>
                  <a:pt x="1" y="1233"/>
                  <a:pt x="1" y="1259"/>
                </a:cubicBezTo>
                <a:cubicBezTo>
                  <a:pt x="1" y="1273"/>
                  <a:pt x="11" y="1296"/>
                  <a:pt x="23" y="1296"/>
                </a:cubicBezTo>
                <a:cubicBezTo>
                  <a:pt x="27" y="1296"/>
                  <a:pt x="32" y="1293"/>
                  <a:pt x="36" y="1286"/>
                </a:cubicBezTo>
                <a:cubicBezTo>
                  <a:pt x="135" y="1224"/>
                  <a:pt x="242" y="1179"/>
                  <a:pt x="358" y="1179"/>
                </a:cubicBezTo>
                <a:cubicBezTo>
                  <a:pt x="413" y="1171"/>
                  <a:pt x="468" y="1168"/>
                  <a:pt x="524" y="1168"/>
                </a:cubicBezTo>
                <a:cubicBezTo>
                  <a:pt x="865" y="1168"/>
                  <a:pt x="1211" y="1298"/>
                  <a:pt x="1518" y="1429"/>
                </a:cubicBezTo>
                <a:cubicBezTo>
                  <a:pt x="1589" y="1456"/>
                  <a:pt x="1661" y="1491"/>
                  <a:pt x="1732" y="1527"/>
                </a:cubicBezTo>
                <a:lnTo>
                  <a:pt x="804" y="2482"/>
                </a:lnTo>
                <a:lnTo>
                  <a:pt x="670" y="2625"/>
                </a:lnTo>
                <a:cubicBezTo>
                  <a:pt x="670" y="2625"/>
                  <a:pt x="670" y="2626"/>
                  <a:pt x="670" y="2626"/>
                </a:cubicBezTo>
                <a:cubicBezTo>
                  <a:pt x="680" y="2626"/>
                  <a:pt x="1293" y="2047"/>
                  <a:pt x="1616" y="1741"/>
                </a:cubicBezTo>
                <a:cubicBezTo>
                  <a:pt x="1670" y="1688"/>
                  <a:pt x="1741" y="1634"/>
                  <a:pt x="1795" y="1581"/>
                </a:cubicBezTo>
                <a:cubicBezTo>
                  <a:pt x="1902" y="1875"/>
                  <a:pt x="2009" y="2170"/>
                  <a:pt x="2116" y="2464"/>
                </a:cubicBezTo>
                <a:cubicBezTo>
                  <a:pt x="2277" y="2948"/>
                  <a:pt x="2786" y="4134"/>
                  <a:pt x="2820" y="4218"/>
                </a:cubicBezTo>
                <a:lnTo>
                  <a:pt x="2820" y="4218"/>
                </a:lnTo>
                <a:cubicBezTo>
                  <a:pt x="2713" y="3907"/>
                  <a:pt x="2597" y="3596"/>
                  <a:pt x="2491" y="3294"/>
                </a:cubicBezTo>
                <a:cubicBezTo>
                  <a:pt x="2312" y="2803"/>
                  <a:pt x="2134" y="2312"/>
                  <a:pt x="1955" y="1822"/>
                </a:cubicBezTo>
                <a:lnTo>
                  <a:pt x="1884" y="1616"/>
                </a:lnTo>
                <a:lnTo>
                  <a:pt x="2214" y="1777"/>
                </a:lnTo>
                <a:lnTo>
                  <a:pt x="2910" y="2116"/>
                </a:lnTo>
                <a:lnTo>
                  <a:pt x="4187" y="2741"/>
                </a:lnTo>
                <a:lnTo>
                  <a:pt x="4624" y="2955"/>
                </a:lnTo>
                <a:lnTo>
                  <a:pt x="4758" y="3026"/>
                </a:lnTo>
                <a:cubicBezTo>
                  <a:pt x="4785" y="3044"/>
                  <a:pt x="4811" y="3053"/>
                  <a:pt x="4829" y="3062"/>
                </a:cubicBezTo>
                <a:lnTo>
                  <a:pt x="4838" y="3062"/>
                </a:lnTo>
                <a:cubicBezTo>
                  <a:pt x="4838" y="3062"/>
                  <a:pt x="4839" y="3062"/>
                  <a:pt x="4839" y="3062"/>
                </a:cubicBezTo>
                <a:cubicBezTo>
                  <a:pt x="4844" y="3062"/>
                  <a:pt x="3495" y="2274"/>
                  <a:pt x="3089" y="2071"/>
                </a:cubicBezTo>
                <a:cubicBezTo>
                  <a:pt x="2714" y="1884"/>
                  <a:pt x="2312" y="1697"/>
                  <a:pt x="1937" y="1509"/>
                </a:cubicBezTo>
                <a:cubicBezTo>
                  <a:pt x="2187" y="1438"/>
                  <a:pt x="2464" y="1366"/>
                  <a:pt x="2714" y="1286"/>
                </a:cubicBezTo>
                <a:lnTo>
                  <a:pt x="4151" y="858"/>
                </a:lnTo>
                <a:lnTo>
                  <a:pt x="4490" y="759"/>
                </a:lnTo>
                <a:cubicBezTo>
                  <a:pt x="4492" y="758"/>
                  <a:pt x="4492" y="758"/>
                  <a:pt x="4489" y="758"/>
                </a:cubicBezTo>
                <a:cubicBezTo>
                  <a:pt x="4449" y="758"/>
                  <a:pt x="3905" y="872"/>
                  <a:pt x="3580" y="947"/>
                </a:cubicBezTo>
                <a:cubicBezTo>
                  <a:pt x="3098" y="1054"/>
                  <a:pt x="2625" y="1206"/>
                  <a:pt x="2143" y="1349"/>
                </a:cubicBezTo>
                <a:lnTo>
                  <a:pt x="1857" y="1438"/>
                </a:lnTo>
                <a:lnTo>
                  <a:pt x="1964" y="715"/>
                </a:lnTo>
                <a:cubicBezTo>
                  <a:pt x="2000" y="492"/>
                  <a:pt x="2045" y="1"/>
                  <a:pt x="2045" y="1"/>
                </a:cubicBezTo>
                <a:close/>
                <a:moveTo>
                  <a:pt x="2820" y="4218"/>
                </a:moveTo>
                <a:lnTo>
                  <a:pt x="2820" y="4218"/>
                </a:lnTo>
                <a:cubicBezTo>
                  <a:pt x="2820" y="4220"/>
                  <a:pt x="2821" y="4221"/>
                  <a:pt x="2821" y="4222"/>
                </a:cubicBezTo>
                <a:cubicBezTo>
                  <a:pt x="2821" y="4223"/>
                  <a:pt x="2821" y="4223"/>
                  <a:pt x="2821" y="4223"/>
                </a:cubicBezTo>
                <a:cubicBezTo>
                  <a:pt x="2822" y="4223"/>
                  <a:pt x="2821" y="4221"/>
                  <a:pt x="2820" y="42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7" name="Google Shape;2817;p24"/>
          <p:cNvSpPr/>
          <p:nvPr/>
        </p:nvSpPr>
        <p:spPr>
          <a:xfrm>
            <a:off x="7728009" y="907837"/>
            <a:ext cx="348116" cy="433617"/>
          </a:xfrm>
          <a:custGeom>
            <a:avLst/>
            <a:gdLst/>
            <a:ahLst/>
            <a:cxnLst/>
            <a:rect l="l" t="t" r="r" b="b"/>
            <a:pathLst>
              <a:path w="3363" h="4189" extrusionOk="0">
                <a:moveTo>
                  <a:pt x="1" y="1"/>
                </a:moveTo>
                <a:lnTo>
                  <a:pt x="1331" y="1625"/>
                </a:lnTo>
                <a:cubicBezTo>
                  <a:pt x="1331" y="1634"/>
                  <a:pt x="1331" y="1634"/>
                  <a:pt x="1331" y="1643"/>
                </a:cubicBezTo>
                <a:cubicBezTo>
                  <a:pt x="1259" y="2098"/>
                  <a:pt x="1277" y="2562"/>
                  <a:pt x="1384" y="3008"/>
                </a:cubicBezTo>
                <a:cubicBezTo>
                  <a:pt x="1391" y="3036"/>
                  <a:pt x="1411" y="3047"/>
                  <a:pt x="1432" y="3047"/>
                </a:cubicBezTo>
                <a:cubicBezTo>
                  <a:pt x="1466" y="3047"/>
                  <a:pt x="1502" y="3017"/>
                  <a:pt x="1491" y="2973"/>
                </a:cubicBezTo>
                <a:cubicBezTo>
                  <a:pt x="1393" y="2571"/>
                  <a:pt x="1366" y="2152"/>
                  <a:pt x="1429" y="1741"/>
                </a:cubicBezTo>
                <a:lnTo>
                  <a:pt x="1429" y="1741"/>
                </a:lnTo>
                <a:lnTo>
                  <a:pt x="1821" y="2232"/>
                </a:lnTo>
                <a:cubicBezTo>
                  <a:pt x="2062" y="2839"/>
                  <a:pt x="2125" y="3499"/>
                  <a:pt x="2000" y="4142"/>
                </a:cubicBezTo>
                <a:cubicBezTo>
                  <a:pt x="1996" y="4173"/>
                  <a:pt x="2016" y="4189"/>
                  <a:pt x="2038" y="4189"/>
                </a:cubicBezTo>
                <a:cubicBezTo>
                  <a:pt x="2060" y="4189"/>
                  <a:pt x="2085" y="4173"/>
                  <a:pt x="2089" y="4142"/>
                </a:cubicBezTo>
                <a:cubicBezTo>
                  <a:pt x="2205" y="3571"/>
                  <a:pt x="2170" y="2982"/>
                  <a:pt x="1991" y="2428"/>
                </a:cubicBezTo>
                <a:lnTo>
                  <a:pt x="1991" y="2428"/>
                </a:lnTo>
                <a:lnTo>
                  <a:pt x="3080" y="3758"/>
                </a:lnTo>
                <a:cubicBezTo>
                  <a:pt x="3089" y="3769"/>
                  <a:pt x="3099" y="3773"/>
                  <a:pt x="3110" y="3773"/>
                </a:cubicBezTo>
                <a:cubicBezTo>
                  <a:pt x="3144" y="3773"/>
                  <a:pt x="3178" y="3729"/>
                  <a:pt x="3151" y="3696"/>
                </a:cubicBezTo>
                <a:lnTo>
                  <a:pt x="2214" y="2553"/>
                </a:lnTo>
                <a:lnTo>
                  <a:pt x="2214" y="2553"/>
                </a:lnTo>
                <a:cubicBezTo>
                  <a:pt x="2461" y="2700"/>
                  <a:pt x="2742" y="2777"/>
                  <a:pt x="3024" y="2777"/>
                </a:cubicBezTo>
                <a:cubicBezTo>
                  <a:pt x="3120" y="2777"/>
                  <a:pt x="3217" y="2768"/>
                  <a:pt x="3312" y="2749"/>
                </a:cubicBezTo>
                <a:cubicBezTo>
                  <a:pt x="3363" y="2732"/>
                  <a:pt x="3357" y="2651"/>
                  <a:pt x="3303" y="2651"/>
                </a:cubicBezTo>
                <a:cubicBezTo>
                  <a:pt x="3300" y="2651"/>
                  <a:pt x="3297" y="2651"/>
                  <a:pt x="3294" y="2651"/>
                </a:cubicBezTo>
                <a:cubicBezTo>
                  <a:pt x="3203" y="2669"/>
                  <a:pt x="3111" y="2677"/>
                  <a:pt x="3020" y="2677"/>
                </a:cubicBezTo>
                <a:cubicBezTo>
                  <a:pt x="2594" y="2677"/>
                  <a:pt x="2180" y="2493"/>
                  <a:pt x="1893" y="2169"/>
                </a:cubicBezTo>
                <a:lnTo>
                  <a:pt x="313" y="224"/>
                </a:lnTo>
                <a:lnTo>
                  <a:pt x="313" y="224"/>
                </a:lnTo>
                <a:cubicBezTo>
                  <a:pt x="688" y="527"/>
                  <a:pt x="1099" y="795"/>
                  <a:pt x="1527" y="1000"/>
                </a:cubicBezTo>
                <a:cubicBezTo>
                  <a:pt x="1750" y="1107"/>
                  <a:pt x="1982" y="1197"/>
                  <a:pt x="2223" y="1277"/>
                </a:cubicBezTo>
                <a:cubicBezTo>
                  <a:pt x="2384" y="1330"/>
                  <a:pt x="2535" y="1411"/>
                  <a:pt x="2687" y="1500"/>
                </a:cubicBezTo>
                <a:cubicBezTo>
                  <a:pt x="2693" y="1505"/>
                  <a:pt x="2698" y="1507"/>
                  <a:pt x="2703" y="1507"/>
                </a:cubicBezTo>
                <a:cubicBezTo>
                  <a:pt x="2735" y="1507"/>
                  <a:pt x="2744" y="1415"/>
                  <a:pt x="2705" y="1384"/>
                </a:cubicBezTo>
                <a:cubicBezTo>
                  <a:pt x="2527" y="1241"/>
                  <a:pt x="2062" y="1116"/>
                  <a:pt x="1848" y="1036"/>
                </a:cubicBezTo>
                <a:cubicBezTo>
                  <a:pt x="1295" y="804"/>
                  <a:pt x="777" y="491"/>
                  <a:pt x="322" y="108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8" name="Google Shape;2818;p24"/>
          <p:cNvSpPr/>
          <p:nvPr/>
        </p:nvSpPr>
        <p:spPr>
          <a:xfrm>
            <a:off x="7943317" y="1014456"/>
            <a:ext cx="131255" cy="105169"/>
          </a:xfrm>
          <a:custGeom>
            <a:avLst/>
            <a:gdLst/>
            <a:ahLst/>
            <a:cxnLst/>
            <a:rect l="l" t="t" r="r" b="b"/>
            <a:pathLst>
              <a:path w="1268" h="1016" extrusionOk="0">
                <a:moveTo>
                  <a:pt x="634" y="1"/>
                </a:moveTo>
                <a:cubicBezTo>
                  <a:pt x="585" y="1"/>
                  <a:pt x="534" y="8"/>
                  <a:pt x="482" y="24"/>
                </a:cubicBezTo>
                <a:cubicBezTo>
                  <a:pt x="45" y="167"/>
                  <a:pt x="0" y="765"/>
                  <a:pt x="420" y="961"/>
                </a:cubicBezTo>
                <a:cubicBezTo>
                  <a:pt x="489" y="998"/>
                  <a:pt x="563" y="1015"/>
                  <a:pt x="636" y="1015"/>
                </a:cubicBezTo>
                <a:cubicBezTo>
                  <a:pt x="808" y="1015"/>
                  <a:pt x="975" y="919"/>
                  <a:pt x="1062" y="756"/>
                </a:cubicBezTo>
                <a:cubicBezTo>
                  <a:pt x="1267" y="409"/>
                  <a:pt x="1000" y="1"/>
                  <a:pt x="63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9" name="Google Shape;2819;p24"/>
          <p:cNvSpPr/>
          <p:nvPr/>
        </p:nvSpPr>
        <p:spPr>
          <a:xfrm>
            <a:off x="8003355" y="1058966"/>
            <a:ext cx="39852" cy="42751"/>
          </a:xfrm>
          <a:custGeom>
            <a:avLst/>
            <a:gdLst/>
            <a:ahLst/>
            <a:cxnLst/>
            <a:rect l="l" t="t" r="r" b="b"/>
            <a:pathLst>
              <a:path w="385" h="413" extrusionOk="0">
                <a:moveTo>
                  <a:pt x="190" y="1"/>
                </a:moveTo>
                <a:cubicBezTo>
                  <a:pt x="166" y="1"/>
                  <a:pt x="141" y="7"/>
                  <a:pt x="116" y="22"/>
                </a:cubicBezTo>
                <a:cubicBezTo>
                  <a:pt x="108" y="22"/>
                  <a:pt x="108" y="31"/>
                  <a:pt x="99" y="40"/>
                </a:cubicBezTo>
                <a:cubicBezTo>
                  <a:pt x="90" y="40"/>
                  <a:pt x="72" y="49"/>
                  <a:pt x="63" y="58"/>
                </a:cubicBezTo>
                <a:cubicBezTo>
                  <a:pt x="36" y="85"/>
                  <a:pt x="18" y="111"/>
                  <a:pt x="0" y="147"/>
                </a:cubicBezTo>
                <a:cubicBezTo>
                  <a:pt x="0" y="201"/>
                  <a:pt x="9" y="254"/>
                  <a:pt x="36" y="308"/>
                </a:cubicBezTo>
                <a:lnTo>
                  <a:pt x="36" y="299"/>
                </a:lnTo>
                <a:cubicBezTo>
                  <a:pt x="45" y="326"/>
                  <a:pt x="63" y="352"/>
                  <a:pt x="81" y="379"/>
                </a:cubicBezTo>
                <a:cubicBezTo>
                  <a:pt x="102" y="401"/>
                  <a:pt x="137" y="413"/>
                  <a:pt x="171" y="413"/>
                </a:cubicBezTo>
                <a:cubicBezTo>
                  <a:pt x="193" y="413"/>
                  <a:pt x="215" y="408"/>
                  <a:pt x="232" y="397"/>
                </a:cubicBezTo>
                <a:cubicBezTo>
                  <a:pt x="277" y="379"/>
                  <a:pt x="304" y="343"/>
                  <a:pt x="331" y="308"/>
                </a:cubicBezTo>
                <a:cubicBezTo>
                  <a:pt x="375" y="245"/>
                  <a:pt x="384" y="156"/>
                  <a:pt x="340" y="85"/>
                </a:cubicBezTo>
                <a:cubicBezTo>
                  <a:pt x="322" y="58"/>
                  <a:pt x="304" y="40"/>
                  <a:pt x="277" y="31"/>
                </a:cubicBezTo>
                <a:cubicBezTo>
                  <a:pt x="268" y="22"/>
                  <a:pt x="259" y="22"/>
                  <a:pt x="250" y="13"/>
                </a:cubicBezTo>
                <a:cubicBezTo>
                  <a:pt x="230" y="5"/>
                  <a:pt x="210" y="1"/>
                  <a:pt x="190" y="1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0" name="Google Shape;2820;p24"/>
          <p:cNvSpPr/>
          <p:nvPr/>
        </p:nvSpPr>
        <p:spPr>
          <a:xfrm>
            <a:off x="7959051" y="1015387"/>
            <a:ext cx="114383" cy="104445"/>
          </a:xfrm>
          <a:custGeom>
            <a:avLst/>
            <a:gdLst/>
            <a:ahLst/>
            <a:cxnLst/>
            <a:rect l="l" t="t" r="r" b="b"/>
            <a:pathLst>
              <a:path w="1105" h="1009" extrusionOk="0">
                <a:moveTo>
                  <a:pt x="559" y="0"/>
                </a:moveTo>
                <a:cubicBezTo>
                  <a:pt x="504" y="0"/>
                  <a:pt x="448" y="11"/>
                  <a:pt x="393" y="33"/>
                </a:cubicBezTo>
                <a:cubicBezTo>
                  <a:pt x="143" y="122"/>
                  <a:pt x="0" y="390"/>
                  <a:pt x="54" y="648"/>
                </a:cubicBezTo>
                <a:cubicBezTo>
                  <a:pt x="71" y="773"/>
                  <a:pt x="152" y="889"/>
                  <a:pt x="268" y="952"/>
                </a:cubicBezTo>
                <a:cubicBezTo>
                  <a:pt x="152" y="880"/>
                  <a:pt x="80" y="773"/>
                  <a:pt x="63" y="648"/>
                </a:cubicBezTo>
                <a:cubicBezTo>
                  <a:pt x="36" y="532"/>
                  <a:pt x="63" y="399"/>
                  <a:pt x="125" y="291"/>
                </a:cubicBezTo>
                <a:cubicBezTo>
                  <a:pt x="220" y="133"/>
                  <a:pt x="359" y="67"/>
                  <a:pt x="498" y="67"/>
                </a:cubicBezTo>
                <a:cubicBezTo>
                  <a:pt x="804" y="67"/>
                  <a:pt x="1104" y="388"/>
                  <a:pt x="901" y="738"/>
                </a:cubicBezTo>
                <a:cubicBezTo>
                  <a:pt x="839" y="854"/>
                  <a:pt x="741" y="934"/>
                  <a:pt x="625" y="979"/>
                </a:cubicBezTo>
                <a:cubicBezTo>
                  <a:pt x="576" y="997"/>
                  <a:pt x="525" y="1007"/>
                  <a:pt x="474" y="1007"/>
                </a:cubicBezTo>
                <a:cubicBezTo>
                  <a:pt x="403" y="1007"/>
                  <a:pt x="333" y="989"/>
                  <a:pt x="272" y="954"/>
                </a:cubicBezTo>
                <a:lnTo>
                  <a:pt x="272" y="954"/>
                </a:lnTo>
                <a:cubicBezTo>
                  <a:pt x="337" y="991"/>
                  <a:pt x="411" y="1008"/>
                  <a:pt x="487" y="1008"/>
                </a:cubicBezTo>
                <a:cubicBezTo>
                  <a:pt x="536" y="1008"/>
                  <a:pt x="586" y="1001"/>
                  <a:pt x="634" y="988"/>
                </a:cubicBezTo>
                <a:cubicBezTo>
                  <a:pt x="884" y="898"/>
                  <a:pt x="1044" y="648"/>
                  <a:pt x="1000" y="381"/>
                </a:cubicBezTo>
                <a:cubicBezTo>
                  <a:pt x="964" y="154"/>
                  <a:pt x="771" y="0"/>
                  <a:pt x="559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1" name="Google Shape;2821;p24"/>
          <p:cNvSpPr/>
          <p:nvPr/>
        </p:nvSpPr>
        <p:spPr>
          <a:xfrm>
            <a:off x="7830591" y="1185978"/>
            <a:ext cx="91403" cy="72977"/>
          </a:xfrm>
          <a:custGeom>
            <a:avLst/>
            <a:gdLst/>
            <a:ahLst/>
            <a:cxnLst/>
            <a:rect l="l" t="t" r="r" b="b"/>
            <a:pathLst>
              <a:path w="883" h="705" extrusionOk="0">
                <a:moveTo>
                  <a:pt x="440" y="0"/>
                </a:moveTo>
                <a:cubicBezTo>
                  <a:pt x="405" y="0"/>
                  <a:pt x="368" y="6"/>
                  <a:pt x="331" y="18"/>
                </a:cubicBezTo>
                <a:cubicBezTo>
                  <a:pt x="27" y="116"/>
                  <a:pt x="0" y="536"/>
                  <a:pt x="295" y="669"/>
                </a:cubicBezTo>
                <a:cubicBezTo>
                  <a:pt x="342" y="693"/>
                  <a:pt x="393" y="704"/>
                  <a:pt x="443" y="704"/>
                </a:cubicBezTo>
                <a:cubicBezTo>
                  <a:pt x="562" y="704"/>
                  <a:pt x="678" y="640"/>
                  <a:pt x="741" y="527"/>
                </a:cubicBezTo>
                <a:cubicBezTo>
                  <a:pt x="882" y="284"/>
                  <a:pt x="694" y="0"/>
                  <a:pt x="4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2" name="Google Shape;2822;p24"/>
          <p:cNvSpPr/>
          <p:nvPr/>
        </p:nvSpPr>
        <p:spPr>
          <a:xfrm>
            <a:off x="7862887" y="1218274"/>
            <a:ext cx="25051" cy="24740"/>
          </a:xfrm>
          <a:custGeom>
            <a:avLst/>
            <a:gdLst/>
            <a:ahLst/>
            <a:cxnLst/>
            <a:rect l="l" t="t" r="r" b="b"/>
            <a:pathLst>
              <a:path w="242" h="239" extrusionOk="0">
                <a:moveTo>
                  <a:pt x="90" y="0"/>
                </a:moveTo>
                <a:lnTo>
                  <a:pt x="72" y="9"/>
                </a:lnTo>
                <a:lnTo>
                  <a:pt x="54" y="18"/>
                </a:lnTo>
                <a:cubicBezTo>
                  <a:pt x="37" y="36"/>
                  <a:pt x="10" y="63"/>
                  <a:pt x="10" y="90"/>
                </a:cubicBezTo>
                <a:lnTo>
                  <a:pt x="10" y="107"/>
                </a:lnTo>
                <a:cubicBezTo>
                  <a:pt x="1" y="116"/>
                  <a:pt x="1" y="116"/>
                  <a:pt x="10" y="125"/>
                </a:cubicBezTo>
                <a:lnTo>
                  <a:pt x="10" y="143"/>
                </a:lnTo>
                <a:cubicBezTo>
                  <a:pt x="10" y="143"/>
                  <a:pt x="1" y="152"/>
                  <a:pt x="1" y="152"/>
                </a:cubicBezTo>
                <a:cubicBezTo>
                  <a:pt x="1" y="161"/>
                  <a:pt x="10" y="179"/>
                  <a:pt x="19" y="188"/>
                </a:cubicBezTo>
                <a:cubicBezTo>
                  <a:pt x="28" y="215"/>
                  <a:pt x="54" y="232"/>
                  <a:pt x="90" y="232"/>
                </a:cubicBezTo>
                <a:cubicBezTo>
                  <a:pt x="101" y="236"/>
                  <a:pt x="112" y="238"/>
                  <a:pt x="123" y="238"/>
                </a:cubicBezTo>
                <a:cubicBezTo>
                  <a:pt x="139" y="238"/>
                  <a:pt x="155" y="234"/>
                  <a:pt x="170" y="224"/>
                </a:cubicBezTo>
                <a:cubicBezTo>
                  <a:pt x="188" y="215"/>
                  <a:pt x="206" y="206"/>
                  <a:pt x="215" y="188"/>
                </a:cubicBezTo>
                <a:cubicBezTo>
                  <a:pt x="215" y="179"/>
                  <a:pt x="215" y="179"/>
                  <a:pt x="224" y="179"/>
                </a:cubicBezTo>
                <a:cubicBezTo>
                  <a:pt x="233" y="170"/>
                  <a:pt x="233" y="152"/>
                  <a:pt x="233" y="143"/>
                </a:cubicBezTo>
                <a:cubicBezTo>
                  <a:pt x="242" y="116"/>
                  <a:pt x="233" y="81"/>
                  <a:pt x="215" y="54"/>
                </a:cubicBezTo>
                <a:cubicBezTo>
                  <a:pt x="206" y="36"/>
                  <a:pt x="197" y="27"/>
                  <a:pt x="179" y="18"/>
                </a:cubicBezTo>
                <a:cubicBezTo>
                  <a:pt x="170" y="9"/>
                  <a:pt x="153" y="9"/>
                  <a:pt x="144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3" name="Google Shape;2823;p24"/>
          <p:cNvSpPr/>
          <p:nvPr/>
        </p:nvSpPr>
        <p:spPr>
          <a:xfrm>
            <a:off x="7841667" y="1185667"/>
            <a:ext cx="79912" cy="73908"/>
          </a:xfrm>
          <a:custGeom>
            <a:avLst/>
            <a:gdLst/>
            <a:ahLst/>
            <a:cxnLst/>
            <a:rect l="l" t="t" r="r" b="b"/>
            <a:pathLst>
              <a:path w="772" h="714" extrusionOk="0">
                <a:moveTo>
                  <a:pt x="107" y="603"/>
                </a:moveTo>
                <a:cubicBezTo>
                  <a:pt x="129" y="630"/>
                  <a:pt x="155" y="654"/>
                  <a:pt x="188" y="672"/>
                </a:cubicBezTo>
                <a:cubicBezTo>
                  <a:pt x="157" y="653"/>
                  <a:pt x="130" y="630"/>
                  <a:pt x="107" y="603"/>
                </a:cubicBezTo>
                <a:close/>
                <a:moveTo>
                  <a:pt x="188" y="672"/>
                </a:moveTo>
                <a:cubicBezTo>
                  <a:pt x="231" y="697"/>
                  <a:pt x="278" y="710"/>
                  <a:pt x="323" y="712"/>
                </a:cubicBezTo>
                <a:lnTo>
                  <a:pt x="323" y="712"/>
                </a:lnTo>
                <a:cubicBezTo>
                  <a:pt x="278" y="708"/>
                  <a:pt x="232" y="695"/>
                  <a:pt x="188" y="672"/>
                </a:cubicBezTo>
                <a:close/>
                <a:moveTo>
                  <a:pt x="388" y="1"/>
                </a:moveTo>
                <a:cubicBezTo>
                  <a:pt x="351" y="1"/>
                  <a:pt x="314" y="7"/>
                  <a:pt x="277" y="21"/>
                </a:cubicBezTo>
                <a:cubicBezTo>
                  <a:pt x="188" y="57"/>
                  <a:pt x="117" y="119"/>
                  <a:pt x="72" y="199"/>
                </a:cubicBezTo>
                <a:cubicBezTo>
                  <a:pt x="0" y="329"/>
                  <a:pt x="15" y="493"/>
                  <a:pt x="107" y="603"/>
                </a:cubicBezTo>
                <a:lnTo>
                  <a:pt x="107" y="603"/>
                </a:lnTo>
                <a:cubicBezTo>
                  <a:pt x="76" y="563"/>
                  <a:pt x="56" y="515"/>
                  <a:pt x="45" y="467"/>
                </a:cubicBezTo>
                <a:cubicBezTo>
                  <a:pt x="27" y="378"/>
                  <a:pt x="45" y="289"/>
                  <a:pt x="99" y="217"/>
                </a:cubicBezTo>
                <a:cubicBezTo>
                  <a:pt x="161" y="101"/>
                  <a:pt x="258" y="54"/>
                  <a:pt x="355" y="54"/>
                </a:cubicBezTo>
                <a:cubicBezTo>
                  <a:pt x="564" y="54"/>
                  <a:pt x="772" y="277"/>
                  <a:pt x="625" y="521"/>
                </a:cubicBezTo>
                <a:cubicBezTo>
                  <a:pt x="590" y="601"/>
                  <a:pt x="518" y="663"/>
                  <a:pt x="438" y="690"/>
                </a:cubicBezTo>
                <a:cubicBezTo>
                  <a:pt x="404" y="705"/>
                  <a:pt x="369" y="712"/>
                  <a:pt x="334" y="712"/>
                </a:cubicBezTo>
                <a:cubicBezTo>
                  <a:pt x="330" y="712"/>
                  <a:pt x="327" y="712"/>
                  <a:pt x="323" y="712"/>
                </a:cubicBezTo>
                <a:lnTo>
                  <a:pt x="323" y="712"/>
                </a:lnTo>
                <a:cubicBezTo>
                  <a:pt x="333" y="713"/>
                  <a:pt x="343" y="713"/>
                  <a:pt x="352" y="713"/>
                </a:cubicBezTo>
                <a:cubicBezTo>
                  <a:pt x="474" y="713"/>
                  <a:pt x="591" y="649"/>
                  <a:pt x="652" y="539"/>
                </a:cubicBezTo>
                <a:cubicBezTo>
                  <a:pt x="706" y="458"/>
                  <a:pt x="723" y="369"/>
                  <a:pt x="706" y="271"/>
                </a:cubicBezTo>
                <a:cubicBezTo>
                  <a:pt x="684" y="112"/>
                  <a:pt x="541" y="1"/>
                  <a:pt x="388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4" name="Google Shape;2824;p24"/>
          <p:cNvSpPr/>
          <p:nvPr/>
        </p:nvSpPr>
        <p:spPr>
          <a:xfrm>
            <a:off x="8050454" y="1148195"/>
            <a:ext cx="80533" cy="64179"/>
          </a:xfrm>
          <a:custGeom>
            <a:avLst/>
            <a:gdLst/>
            <a:ahLst/>
            <a:cxnLst/>
            <a:rect l="l" t="t" r="r" b="b"/>
            <a:pathLst>
              <a:path w="778" h="620" extrusionOk="0">
                <a:moveTo>
                  <a:pt x="393" y="1"/>
                </a:moveTo>
                <a:cubicBezTo>
                  <a:pt x="362" y="1"/>
                  <a:pt x="329" y="6"/>
                  <a:pt x="295" y="17"/>
                </a:cubicBezTo>
                <a:cubicBezTo>
                  <a:pt x="27" y="97"/>
                  <a:pt x="1" y="463"/>
                  <a:pt x="259" y="588"/>
                </a:cubicBezTo>
                <a:cubicBezTo>
                  <a:pt x="302" y="609"/>
                  <a:pt x="348" y="620"/>
                  <a:pt x="393" y="620"/>
                </a:cubicBezTo>
                <a:cubicBezTo>
                  <a:pt x="499" y="620"/>
                  <a:pt x="602" y="563"/>
                  <a:pt x="652" y="463"/>
                </a:cubicBezTo>
                <a:cubicBezTo>
                  <a:pt x="777" y="252"/>
                  <a:pt x="615" y="1"/>
                  <a:pt x="3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5" name="Google Shape;2825;p24"/>
          <p:cNvSpPr/>
          <p:nvPr/>
        </p:nvSpPr>
        <p:spPr>
          <a:xfrm>
            <a:off x="8092997" y="1173039"/>
            <a:ext cx="22256" cy="23187"/>
          </a:xfrm>
          <a:custGeom>
            <a:avLst/>
            <a:gdLst/>
            <a:ahLst/>
            <a:cxnLst/>
            <a:rect l="l" t="t" r="r" b="b"/>
            <a:pathLst>
              <a:path w="215" h="224" extrusionOk="0">
                <a:moveTo>
                  <a:pt x="116" y="0"/>
                </a:moveTo>
                <a:cubicBezTo>
                  <a:pt x="98" y="0"/>
                  <a:pt x="80" y="0"/>
                  <a:pt x="72" y="9"/>
                </a:cubicBezTo>
                <a:cubicBezTo>
                  <a:pt x="63" y="18"/>
                  <a:pt x="45" y="18"/>
                  <a:pt x="45" y="36"/>
                </a:cubicBezTo>
                <a:cubicBezTo>
                  <a:pt x="9" y="71"/>
                  <a:pt x="0" y="125"/>
                  <a:pt x="36" y="170"/>
                </a:cubicBezTo>
                <a:cubicBezTo>
                  <a:pt x="36" y="179"/>
                  <a:pt x="36" y="187"/>
                  <a:pt x="45" y="196"/>
                </a:cubicBezTo>
                <a:cubicBezTo>
                  <a:pt x="54" y="205"/>
                  <a:pt x="63" y="214"/>
                  <a:pt x="72" y="214"/>
                </a:cubicBezTo>
                <a:cubicBezTo>
                  <a:pt x="85" y="221"/>
                  <a:pt x="99" y="224"/>
                  <a:pt x="111" y="224"/>
                </a:cubicBezTo>
                <a:cubicBezTo>
                  <a:pt x="132" y="224"/>
                  <a:pt x="150" y="216"/>
                  <a:pt x="161" y="205"/>
                </a:cubicBezTo>
                <a:cubicBezTo>
                  <a:pt x="170" y="196"/>
                  <a:pt x="170" y="187"/>
                  <a:pt x="179" y="179"/>
                </a:cubicBezTo>
                <a:cubicBezTo>
                  <a:pt x="188" y="170"/>
                  <a:pt x="197" y="152"/>
                  <a:pt x="205" y="134"/>
                </a:cubicBezTo>
                <a:cubicBezTo>
                  <a:pt x="214" y="107"/>
                  <a:pt x="214" y="89"/>
                  <a:pt x="205" y="63"/>
                </a:cubicBezTo>
                <a:cubicBezTo>
                  <a:pt x="197" y="45"/>
                  <a:pt x="179" y="18"/>
                  <a:pt x="152" y="9"/>
                </a:cubicBezTo>
                <a:cubicBezTo>
                  <a:pt x="143" y="0"/>
                  <a:pt x="125" y="0"/>
                  <a:pt x="116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6" name="Google Shape;2826;p24"/>
          <p:cNvSpPr/>
          <p:nvPr/>
        </p:nvSpPr>
        <p:spPr>
          <a:xfrm>
            <a:off x="8057906" y="1147573"/>
            <a:ext cx="73701" cy="64800"/>
          </a:xfrm>
          <a:custGeom>
            <a:avLst/>
            <a:gdLst/>
            <a:ahLst/>
            <a:cxnLst/>
            <a:rect l="l" t="t" r="r" b="b"/>
            <a:pathLst>
              <a:path w="712" h="626" extrusionOk="0">
                <a:moveTo>
                  <a:pt x="187" y="594"/>
                </a:moveTo>
                <a:cubicBezTo>
                  <a:pt x="208" y="606"/>
                  <a:pt x="231" y="614"/>
                  <a:pt x="254" y="618"/>
                </a:cubicBezTo>
                <a:lnTo>
                  <a:pt x="254" y="618"/>
                </a:lnTo>
                <a:cubicBezTo>
                  <a:pt x="232" y="613"/>
                  <a:pt x="209" y="605"/>
                  <a:pt x="187" y="594"/>
                </a:cubicBezTo>
                <a:close/>
                <a:moveTo>
                  <a:pt x="362" y="1"/>
                </a:moveTo>
                <a:cubicBezTo>
                  <a:pt x="327" y="1"/>
                  <a:pt x="292" y="8"/>
                  <a:pt x="259" y="23"/>
                </a:cubicBezTo>
                <a:cubicBezTo>
                  <a:pt x="187" y="50"/>
                  <a:pt x="125" y="103"/>
                  <a:pt x="80" y="175"/>
                </a:cubicBezTo>
                <a:cubicBezTo>
                  <a:pt x="0" y="317"/>
                  <a:pt x="45" y="505"/>
                  <a:pt x="187" y="594"/>
                </a:cubicBezTo>
                <a:cubicBezTo>
                  <a:pt x="116" y="550"/>
                  <a:pt x="71" y="478"/>
                  <a:pt x="62" y="407"/>
                </a:cubicBezTo>
                <a:cubicBezTo>
                  <a:pt x="54" y="335"/>
                  <a:pt x="62" y="255"/>
                  <a:pt x="107" y="193"/>
                </a:cubicBezTo>
                <a:cubicBezTo>
                  <a:pt x="161" y="85"/>
                  <a:pt x="247" y="41"/>
                  <a:pt x="334" y="41"/>
                </a:cubicBezTo>
                <a:cubicBezTo>
                  <a:pt x="522" y="41"/>
                  <a:pt x="712" y="247"/>
                  <a:pt x="571" y="460"/>
                </a:cubicBezTo>
                <a:cubicBezTo>
                  <a:pt x="536" y="523"/>
                  <a:pt x="482" y="576"/>
                  <a:pt x="411" y="603"/>
                </a:cubicBezTo>
                <a:cubicBezTo>
                  <a:pt x="373" y="615"/>
                  <a:pt x="336" y="622"/>
                  <a:pt x="301" y="622"/>
                </a:cubicBezTo>
                <a:cubicBezTo>
                  <a:pt x="285" y="622"/>
                  <a:pt x="269" y="621"/>
                  <a:pt x="254" y="618"/>
                </a:cubicBezTo>
                <a:lnTo>
                  <a:pt x="254" y="618"/>
                </a:lnTo>
                <a:cubicBezTo>
                  <a:pt x="277" y="623"/>
                  <a:pt x="299" y="626"/>
                  <a:pt x="321" y="626"/>
                </a:cubicBezTo>
                <a:cubicBezTo>
                  <a:pt x="428" y="626"/>
                  <a:pt x="533" y="569"/>
                  <a:pt x="589" y="469"/>
                </a:cubicBezTo>
                <a:cubicBezTo>
                  <a:pt x="634" y="407"/>
                  <a:pt x="652" y="317"/>
                  <a:pt x="643" y="237"/>
                </a:cubicBezTo>
                <a:cubicBezTo>
                  <a:pt x="625" y="157"/>
                  <a:pt x="571" y="85"/>
                  <a:pt x="500" y="41"/>
                </a:cubicBezTo>
                <a:cubicBezTo>
                  <a:pt x="458" y="15"/>
                  <a:pt x="411" y="1"/>
                  <a:pt x="362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7" name="Google Shape;2827;p24"/>
          <p:cNvSpPr/>
          <p:nvPr/>
        </p:nvSpPr>
        <p:spPr>
          <a:xfrm>
            <a:off x="8011636" y="1255849"/>
            <a:ext cx="110345" cy="88504"/>
          </a:xfrm>
          <a:custGeom>
            <a:avLst/>
            <a:gdLst/>
            <a:ahLst/>
            <a:cxnLst/>
            <a:rect l="l" t="t" r="r" b="b"/>
            <a:pathLst>
              <a:path w="1066" h="855" extrusionOk="0">
                <a:moveTo>
                  <a:pt x="532" y="1"/>
                </a:moveTo>
                <a:cubicBezTo>
                  <a:pt x="490" y="1"/>
                  <a:pt x="446" y="7"/>
                  <a:pt x="402" y="21"/>
                </a:cubicBezTo>
                <a:cubicBezTo>
                  <a:pt x="36" y="137"/>
                  <a:pt x="1" y="646"/>
                  <a:pt x="349" y="807"/>
                </a:cubicBezTo>
                <a:cubicBezTo>
                  <a:pt x="408" y="839"/>
                  <a:pt x="473" y="854"/>
                  <a:pt x="537" y="854"/>
                </a:cubicBezTo>
                <a:cubicBezTo>
                  <a:pt x="683" y="854"/>
                  <a:pt x="825" y="774"/>
                  <a:pt x="893" y="637"/>
                </a:cubicBezTo>
                <a:cubicBezTo>
                  <a:pt x="1066" y="346"/>
                  <a:pt x="838" y="1"/>
                  <a:pt x="5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8" name="Google Shape;2828;p24"/>
          <p:cNvSpPr/>
          <p:nvPr/>
        </p:nvSpPr>
        <p:spPr>
          <a:xfrm>
            <a:off x="8076331" y="1297669"/>
            <a:ext cx="22256" cy="23912"/>
          </a:xfrm>
          <a:custGeom>
            <a:avLst/>
            <a:gdLst/>
            <a:ahLst/>
            <a:cxnLst/>
            <a:rect l="l" t="t" r="r" b="b"/>
            <a:pathLst>
              <a:path w="215" h="231" extrusionOk="0">
                <a:moveTo>
                  <a:pt x="99" y="1"/>
                </a:moveTo>
                <a:cubicBezTo>
                  <a:pt x="81" y="1"/>
                  <a:pt x="63" y="10"/>
                  <a:pt x="54" y="19"/>
                </a:cubicBezTo>
                <a:cubicBezTo>
                  <a:pt x="36" y="28"/>
                  <a:pt x="27" y="46"/>
                  <a:pt x="18" y="63"/>
                </a:cubicBezTo>
                <a:cubicBezTo>
                  <a:pt x="9" y="72"/>
                  <a:pt x="9" y="81"/>
                  <a:pt x="1" y="90"/>
                </a:cubicBezTo>
                <a:cubicBezTo>
                  <a:pt x="1" y="99"/>
                  <a:pt x="1" y="108"/>
                  <a:pt x="1" y="108"/>
                </a:cubicBezTo>
                <a:cubicBezTo>
                  <a:pt x="1" y="117"/>
                  <a:pt x="1" y="117"/>
                  <a:pt x="1" y="126"/>
                </a:cubicBezTo>
                <a:cubicBezTo>
                  <a:pt x="1" y="135"/>
                  <a:pt x="9" y="153"/>
                  <a:pt x="18" y="171"/>
                </a:cubicBezTo>
                <a:lnTo>
                  <a:pt x="18" y="179"/>
                </a:lnTo>
                <a:cubicBezTo>
                  <a:pt x="27" y="197"/>
                  <a:pt x="45" y="206"/>
                  <a:pt x="63" y="224"/>
                </a:cubicBezTo>
                <a:lnTo>
                  <a:pt x="81" y="224"/>
                </a:lnTo>
                <a:cubicBezTo>
                  <a:pt x="90" y="229"/>
                  <a:pt x="96" y="231"/>
                  <a:pt x="103" y="231"/>
                </a:cubicBezTo>
                <a:cubicBezTo>
                  <a:pt x="110" y="231"/>
                  <a:pt x="117" y="229"/>
                  <a:pt x="125" y="224"/>
                </a:cubicBezTo>
                <a:lnTo>
                  <a:pt x="152" y="224"/>
                </a:lnTo>
                <a:cubicBezTo>
                  <a:pt x="161" y="215"/>
                  <a:pt x="170" y="206"/>
                  <a:pt x="179" y="188"/>
                </a:cubicBezTo>
                <a:cubicBezTo>
                  <a:pt x="188" y="179"/>
                  <a:pt x="197" y="162"/>
                  <a:pt x="197" y="153"/>
                </a:cubicBezTo>
                <a:cubicBezTo>
                  <a:pt x="215" y="117"/>
                  <a:pt x="206" y="81"/>
                  <a:pt x="188" y="46"/>
                </a:cubicBezTo>
                <a:cubicBezTo>
                  <a:pt x="179" y="37"/>
                  <a:pt x="170" y="19"/>
                  <a:pt x="152" y="19"/>
                </a:cubicBezTo>
                <a:cubicBezTo>
                  <a:pt x="134" y="10"/>
                  <a:pt x="117" y="1"/>
                  <a:pt x="99" y="1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29" name="Google Shape;2829;p24"/>
          <p:cNvSpPr/>
          <p:nvPr/>
        </p:nvSpPr>
        <p:spPr>
          <a:xfrm>
            <a:off x="8024471" y="1256056"/>
            <a:ext cx="98959" cy="88504"/>
          </a:xfrm>
          <a:custGeom>
            <a:avLst/>
            <a:gdLst/>
            <a:ahLst/>
            <a:cxnLst/>
            <a:rect l="l" t="t" r="r" b="b"/>
            <a:pathLst>
              <a:path w="956" h="855" extrusionOk="0">
                <a:moveTo>
                  <a:pt x="120" y="707"/>
                </a:moveTo>
                <a:lnTo>
                  <a:pt x="120" y="707"/>
                </a:lnTo>
                <a:cubicBezTo>
                  <a:pt x="148" y="746"/>
                  <a:pt x="184" y="780"/>
                  <a:pt x="225" y="805"/>
                </a:cubicBezTo>
                <a:cubicBezTo>
                  <a:pt x="184" y="777"/>
                  <a:pt x="149" y="744"/>
                  <a:pt x="120" y="707"/>
                </a:cubicBezTo>
                <a:close/>
                <a:moveTo>
                  <a:pt x="225" y="805"/>
                </a:moveTo>
                <a:lnTo>
                  <a:pt x="225" y="805"/>
                </a:lnTo>
                <a:cubicBezTo>
                  <a:pt x="267" y="830"/>
                  <a:pt x="316" y="846"/>
                  <a:pt x="366" y="851"/>
                </a:cubicBezTo>
                <a:lnTo>
                  <a:pt x="366" y="851"/>
                </a:lnTo>
                <a:cubicBezTo>
                  <a:pt x="318" y="844"/>
                  <a:pt x="270" y="829"/>
                  <a:pt x="225" y="805"/>
                </a:cubicBezTo>
                <a:close/>
                <a:moveTo>
                  <a:pt x="472" y="0"/>
                </a:moveTo>
                <a:cubicBezTo>
                  <a:pt x="424" y="0"/>
                  <a:pt x="377" y="9"/>
                  <a:pt x="332" y="28"/>
                </a:cubicBezTo>
                <a:cubicBezTo>
                  <a:pt x="225" y="64"/>
                  <a:pt x="145" y="144"/>
                  <a:pt x="91" y="242"/>
                </a:cubicBezTo>
                <a:cubicBezTo>
                  <a:pt x="0" y="389"/>
                  <a:pt x="19" y="573"/>
                  <a:pt x="120" y="707"/>
                </a:cubicBezTo>
                <a:lnTo>
                  <a:pt x="120" y="707"/>
                </a:lnTo>
                <a:cubicBezTo>
                  <a:pt x="88" y="661"/>
                  <a:pt x="65" y="608"/>
                  <a:pt x="55" y="555"/>
                </a:cubicBezTo>
                <a:cubicBezTo>
                  <a:pt x="37" y="448"/>
                  <a:pt x="55" y="340"/>
                  <a:pt x="109" y="251"/>
                </a:cubicBezTo>
                <a:cubicBezTo>
                  <a:pt x="185" y="105"/>
                  <a:pt x="306" y="44"/>
                  <a:pt x="428" y="44"/>
                </a:cubicBezTo>
                <a:cubicBezTo>
                  <a:pt x="692" y="44"/>
                  <a:pt x="956" y="327"/>
                  <a:pt x="760" y="626"/>
                </a:cubicBezTo>
                <a:cubicBezTo>
                  <a:pt x="707" y="724"/>
                  <a:pt x="626" y="796"/>
                  <a:pt x="528" y="831"/>
                </a:cubicBezTo>
                <a:cubicBezTo>
                  <a:pt x="489" y="846"/>
                  <a:pt x="447" y="853"/>
                  <a:pt x="405" y="853"/>
                </a:cubicBezTo>
                <a:cubicBezTo>
                  <a:pt x="392" y="853"/>
                  <a:pt x="379" y="852"/>
                  <a:pt x="366" y="851"/>
                </a:cubicBezTo>
                <a:lnTo>
                  <a:pt x="366" y="851"/>
                </a:lnTo>
                <a:cubicBezTo>
                  <a:pt x="384" y="853"/>
                  <a:pt x="402" y="854"/>
                  <a:pt x="420" y="854"/>
                </a:cubicBezTo>
                <a:cubicBezTo>
                  <a:pt x="564" y="854"/>
                  <a:pt x="705" y="778"/>
                  <a:pt x="778" y="644"/>
                </a:cubicBezTo>
                <a:cubicBezTo>
                  <a:pt x="841" y="546"/>
                  <a:pt x="867" y="430"/>
                  <a:pt x="850" y="323"/>
                </a:cubicBezTo>
                <a:cubicBezTo>
                  <a:pt x="823" y="207"/>
                  <a:pt x="760" y="108"/>
                  <a:pt x="662" y="55"/>
                </a:cubicBezTo>
                <a:cubicBezTo>
                  <a:pt x="605" y="18"/>
                  <a:pt x="539" y="0"/>
                  <a:pt x="472" y="0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0" name="Google Shape;2830;p24"/>
          <p:cNvSpPr/>
          <p:nvPr/>
        </p:nvSpPr>
        <p:spPr>
          <a:xfrm>
            <a:off x="7897150" y="1294977"/>
            <a:ext cx="92231" cy="74323"/>
          </a:xfrm>
          <a:custGeom>
            <a:avLst/>
            <a:gdLst/>
            <a:ahLst/>
            <a:cxnLst/>
            <a:rect l="l" t="t" r="r" b="b"/>
            <a:pathLst>
              <a:path w="891" h="718" extrusionOk="0">
                <a:moveTo>
                  <a:pt x="451" y="0"/>
                </a:moveTo>
                <a:cubicBezTo>
                  <a:pt x="415" y="0"/>
                  <a:pt x="378" y="6"/>
                  <a:pt x="339" y="18"/>
                </a:cubicBezTo>
                <a:cubicBezTo>
                  <a:pt x="27" y="107"/>
                  <a:pt x="0" y="536"/>
                  <a:pt x="295" y="678"/>
                </a:cubicBezTo>
                <a:cubicBezTo>
                  <a:pt x="345" y="705"/>
                  <a:pt x="399" y="717"/>
                  <a:pt x="451" y="717"/>
                </a:cubicBezTo>
                <a:cubicBezTo>
                  <a:pt x="575" y="717"/>
                  <a:pt x="693" y="649"/>
                  <a:pt x="750" y="536"/>
                </a:cubicBezTo>
                <a:cubicBezTo>
                  <a:pt x="891" y="285"/>
                  <a:pt x="709" y="0"/>
                  <a:pt x="4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1" name="Google Shape;2831;p24"/>
          <p:cNvSpPr/>
          <p:nvPr/>
        </p:nvSpPr>
        <p:spPr>
          <a:xfrm>
            <a:off x="7932241" y="1331932"/>
            <a:ext cx="21324" cy="20392"/>
          </a:xfrm>
          <a:custGeom>
            <a:avLst/>
            <a:gdLst/>
            <a:ahLst/>
            <a:cxnLst/>
            <a:rect l="l" t="t" r="r" b="b"/>
            <a:pathLst>
              <a:path w="206" h="197" extrusionOk="0">
                <a:moveTo>
                  <a:pt x="98" y="0"/>
                </a:moveTo>
                <a:cubicBezTo>
                  <a:pt x="81" y="0"/>
                  <a:pt x="63" y="0"/>
                  <a:pt x="45" y="9"/>
                </a:cubicBezTo>
                <a:cubicBezTo>
                  <a:pt x="36" y="18"/>
                  <a:pt x="27" y="27"/>
                  <a:pt x="27" y="36"/>
                </a:cubicBezTo>
                <a:cubicBezTo>
                  <a:pt x="18" y="45"/>
                  <a:pt x="18" y="45"/>
                  <a:pt x="18" y="54"/>
                </a:cubicBezTo>
                <a:cubicBezTo>
                  <a:pt x="9" y="63"/>
                  <a:pt x="9" y="72"/>
                  <a:pt x="0" y="89"/>
                </a:cubicBezTo>
                <a:cubicBezTo>
                  <a:pt x="0" y="107"/>
                  <a:pt x="0" y="116"/>
                  <a:pt x="0" y="134"/>
                </a:cubicBezTo>
                <a:cubicBezTo>
                  <a:pt x="9" y="152"/>
                  <a:pt x="18" y="170"/>
                  <a:pt x="27" y="179"/>
                </a:cubicBezTo>
                <a:cubicBezTo>
                  <a:pt x="45" y="188"/>
                  <a:pt x="63" y="197"/>
                  <a:pt x="81" y="197"/>
                </a:cubicBezTo>
                <a:lnTo>
                  <a:pt x="134" y="197"/>
                </a:lnTo>
                <a:cubicBezTo>
                  <a:pt x="143" y="188"/>
                  <a:pt x="152" y="188"/>
                  <a:pt x="161" y="179"/>
                </a:cubicBezTo>
                <a:cubicBezTo>
                  <a:pt x="179" y="170"/>
                  <a:pt x="197" y="152"/>
                  <a:pt x="197" y="125"/>
                </a:cubicBezTo>
                <a:cubicBezTo>
                  <a:pt x="205" y="116"/>
                  <a:pt x="205" y="98"/>
                  <a:pt x="197" y="80"/>
                </a:cubicBezTo>
                <a:cubicBezTo>
                  <a:pt x="197" y="72"/>
                  <a:pt x="188" y="63"/>
                  <a:pt x="188" y="54"/>
                </a:cubicBezTo>
                <a:cubicBezTo>
                  <a:pt x="179" y="36"/>
                  <a:pt x="170" y="18"/>
                  <a:pt x="152" y="18"/>
                </a:cubicBezTo>
                <a:cubicBezTo>
                  <a:pt x="134" y="0"/>
                  <a:pt x="116" y="0"/>
                  <a:pt x="98" y="0"/>
                </a:cubicBezTo>
                <a:close/>
              </a:path>
            </a:pathLst>
          </a:custGeom>
          <a:solidFill>
            <a:srgbClr val="B7332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2" name="Google Shape;2832;p24"/>
          <p:cNvSpPr/>
          <p:nvPr/>
        </p:nvSpPr>
        <p:spPr>
          <a:xfrm>
            <a:off x="7909571" y="1294564"/>
            <a:ext cx="78981" cy="74944"/>
          </a:xfrm>
          <a:custGeom>
            <a:avLst/>
            <a:gdLst/>
            <a:ahLst/>
            <a:cxnLst/>
            <a:rect l="l" t="t" r="r" b="b"/>
            <a:pathLst>
              <a:path w="763" h="724" extrusionOk="0">
                <a:moveTo>
                  <a:pt x="49" y="539"/>
                </a:moveTo>
                <a:cubicBezTo>
                  <a:pt x="73" y="596"/>
                  <a:pt x="117" y="644"/>
                  <a:pt x="175" y="682"/>
                </a:cubicBezTo>
                <a:cubicBezTo>
                  <a:pt x="118" y="645"/>
                  <a:pt x="76" y="595"/>
                  <a:pt x="49" y="539"/>
                </a:cubicBezTo>
                <a:close/>
                <a:moveTo>
                  <a:pt x="387" y="1"/>
                </a:moveTo>
                <a:cubicBezTo>
                  <a:pt x="349" y="1"/>
                  <a:pt x="310" y="8"/>
                  <a:pt x="273" y="22"/>
                </a:cubicBezTo>
                <a:cubicBezTo>
                  <a:pt x="184" y="58"/>
                  <a:pt x="103" y="120"/>
                  <a:pt x="67" y="201"/>
                </a:cubicBezTo>
                <a:cubicBezTo>
                  <a:pt x="4" y="311"/>
                  <a:pt x="0" y="436"/>
                  <a:pt x="49" y="539"/>
                </a:cubicBezTo>
                <a:lnTo>
                  <a:pt x="49" y="539"/>
                </a:lnTo>
                <a:cubicBezTo>
                  <a:pt x="40" y="517"/>
                  <a:pt x="34" y="493"/>
                  <a:pt x="32" y="468"/>
                </a:cubicBezTo>
                <a:cubicBezTo>
                  <a:pt x="14" y="379"/>
                  <a:pt x="32" y="290"/>
                  <a:pt x="85" y="218"/>
                </a:cubicBezTo>
                <a:cubicBezTo>
                  <a:pt x="149" y="107"/>
                  <a:pt x="246" y="61"/>
                  <a:pt x="342" y="61"/>
                </a:cubicBezTo>
                <a:cubicBezTo>
                  <a:pt x="553" y="61"/>
                  <a:pt x="762" y="285"/>
                  <a:pt x="621" y="531"/>
                </a:cubicBezTo>
                <a:cubicBezTo>
                  <a:pt x="576" y="602"/>
                  <a:pt x="514" y="665"/>
                  <a:pt x="433" y="700"/>
                </a:cubicBezTo>
                <a:cubicBezTo>
                  <a:pt x="398" y="711"/>
                  <a:pt x="363" y="716"/>
                  <a:pt x="328" y="716"/>
                </a:cubicBezTo>
                <a:cubicBezTo>
                  <a:pt x="275" y="716"/>
                  <a:pt x="223" y="704"/>
                  <a:pt x="175" y="682"/>
                </a:cubicBezTo>
                <a:lnTo>
                  <a:pt x="175" y="682"/>
                </a:lnTo>
                <a:cubicBezTo>
                  <a:pt x="227" y="710"/>
                  <a:pt x="282" y="723"/>
                  <a:pt x="337" y="723"/>
                </a:cubicBezTo>
                <a:cubicBezTo>
                  <a:pt x="460" y="723"/>
                  <a:pt x="580" y="657"/>
                  <a:pt x="648" y="540"/>
                </a:cubicBezTo>
                <a:cubicBezTo>
                  <a:pt x="701" y="459"/>
                  <a:pt x="719" y="370"/>
                  <a:pt x="701" y="272"/>
                </a:cubicBezTo>
                <a:cubicBezTo>
                  <a:pt x="680" y="108"/>
                  <a:pt x="539" y="1"/>
                  <a:pt x="387" y="1"/>
                </a:cubicBezTo>
                <a:close/>
              </a:path>
            </a:pathLst>
          </a:custGeom>
          <a:solidFill>
            <a:srgbClr val="7A17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3" name="Google Shape;2833;p24"/>
          <p:cNvSpPr/>
          <p:nvPr/>
        </p:nvSpPr>
        <p:spPr>
          <a:xfrm>
            <a:off x="8416374" y="1245084"/>
            <a:ext cx="126597" cy="217896"/>
          </a:xfrm>
          <a:custGeom>
            <a:avLst/>
            <a:gdLst/>
            <a:ahLst/>
            <a:cxnLst/>
            <a:rect l="l" t="t" r="r" b="b"/>
            <a:pathLst>
              <a:path w="1223" h="2105" extrusionOk="0">
                <a:moveTo>
                  <a:pt x="268" y="0"/>
                </a:moveTo>
                <a:cubicBezTo>
                  <a:pt x="90" y="365"/>
                  <a:pt x="0" y="2104"/>
                  <a:pt x="518" y="2104"/>
                </a:cubicBezTo>
                <a:cubicBezTo>
                  <a:pt x="546" y="2104"/>
                  <a:pt x="576" y="2099"/>
                  <a:pt x="607" y="2089"/>
                </a:cubicBezTo>
                <a:cubicBezTo>
                  <a:pt x="1223" y="1883"/>
                  <a:pt x="268" y="0"/>
                  <a:pt x="26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4" name="Google Shape;2834;p24"/>
          <p:cNvSpPr/>
          <p:nvPr/>
        </p:nvSpPr>
        <p:spPr>
          <a:xfrm>
            <a:off x="8440285" y="1224278"/>
            <a:ext cx="227936" cy="68940"/>
          </a:xfrm>
          <a:custGeom>
            <a:avLst/>
            <a:gdLst/>
            <a:ahLst/>
            <a:cxnLst/>
            <a:rect l="l" t="t" r="r" b="b"/>
            <a:pathLst>
              <a:path w="2202" h="666" extrusionOk="0">
                <a:moveTo>
                  <a:pt x="1173" y="0"/>
                </a:moveTo>
                <a:cubicBezTo>
                  <a:pt x="696" y="0"/>
                  <a:pt x="181" y="87"/>
                  <a:pt x="1" y="183"/>
                </a:cubicBezTo>
                <a:cubicBezTo>
                  <a:pt x="1" y="183"/>
                  <a:pt x="1053" y="666"/>
                  <a:pt x="1675" y="666"/>
                </a:cubicBezTo>
                <a:cubicBezTo>
                  <a:pt x="1895" y="666"/>
                  <a:pt x="2061" y="605"/>
                  <a:pt x="2107" y="442"/>
                </a:cubicBezTo>
                <a:cubicBezTo>
                  <a:pt x="2202" y="111"/>
                  <a:pt x="1712" y="0"/>
                  <a:pt x="11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5" name="Google Shape;2835;p24"/>
          <p:cNvSpPr/>
          <p:nvPr/>
        </p:nvSpPr>
        <p:spPr>
          <a:xfrm>
            <a:off x="8494837" y="1294047"/>
            <a:ext cx="181148" cy="182184"/>
          </a:xfrm>
          <a:custGeom>
            <a:avLst/>
            <a:gdLst/>
            <a:ahLst/>
            <a:cxnLst/>
            <a:rect l="l" t="t" r="r" b="b"/>
            <a:pathLst>
              <a:path w="1750" h="1760" extrusionOk="0">
                <a:moveTo>
                  <a:pt x="1" y="0"/>
                </a:moveTo>
                <a:lnTo>
                  <a:pt x="1" y="0"/>
                </a:lnTo>
                <a:cubicBezTo>
                  <a:pt x="16" y="385"/>
                  <a:pt x="669" y="1760"/>
                  <a:pt x="1129" y="1760"/>
                </a:cubicBezTo>
                <a:cubicBezTo>
                  <a:pt x="1191" y="1760"/>
                  <a:pt x="1250" y="1735"/>
                  <a:pt x="1304" y="1678"/>
                </a:cubicBezTo>
                <a:cubicBezTo>
                  <a:pt x="1750" y="1205"/>
                  <a:pt x="1" y="0"/>
                  <a:pt x="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6" name="Google Shape;2836;p24"/>
          <p:cNvSpPr/>
          <p:nvPr/>
        </p:nvSpPr>
        <p:spPr>
          <a:xfrm>
            <a:off x="8335013" y="1167448"/>
            <a:ext cx="126700" cy="217896"/>
          </a:xfrm>
          <a:custGeom>
            <a:avLst/>
            <a:gdLst/>
            <a:ahLst/>
            <a:cxnLst/>
            <a:rect l="l" t="t" r="r" b="b"/>
            <a:pathLst>
              <a:path w="1224" h="2105" extrusionOk="0">
                <a:moveTo>
                  <a:pt x="268" y="1"/>
                </a:moveTo>
                <a:lnTo>
                  <a:pt x="268" y="1"/>
                </a:lnTo>
                <a:cubicBezTo>
                  <a:pt x="90" y="365"/>
                  <a:pt x="1" y="2104"/>
                  <a:pt x="519" y="2104"/>
                </a:cubicBezTo>
                <a:cubicBezTo>
                  <a:pt x="547" y="2104"/>
                  <a:pt x="576" y="2099"/>
                  <a:pt x="607" y="2089"/>
                </a:cubicBezTo>
                <a:cubicBezTo>
                  <a:pt x="1223" y="1884"/>
                  <a:pt x="268" y="1"/>
                  <a:pt x="2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7" name="Google Shape;2837;p24"/>
          <p:cNvSpPr/>
          <p:nvPr/>
        </p:nvSpPr>
        <p:spPr>
          <a:xfrm>
            <a:off x="8359027" y="1146644"/>
            <a:ext cx="227936" cy="69353"/>
          </a:xfrm>
          <a:custGeom>
            <a:avLst/>
            <a:gdLst/>
            <a:ahLst/>
            <a:cxnLst/>
            <a:rect l="l" t="t" r="r" b="b"/>
            <a:pathLst>
              <a:path w="2202" h="670" extrusionOk="0">
                <a:moveTo>
                  <a:pt x="1173" y="1"/>
                </a:moveTo>
                <a:cubicBezTo>
                  <a:pt x="696" y="1"/>
                  <a:pt x="181" y="87"/>
                  <a:pt x="1" y="184"/>
                </a:cubicBezTo>
                <a:cubicBezTo>
                  <a:pt x="1" y="184"/>
                  <a:pt x="1051" y="670"/>
                  <a:pt x="1672" y="670"/>
                </a:cubicBezTo>
                <a:cubicBezTo>
                  <a:pt x="1893" y="670"/>
                  <a:pt x="2060" y="609"/>
                  <a:pt x="2107" y="442"/>
                </a:cubicBezTo>
                <a:cubicBezTo>
                  <a:pt x="2202" y="111"/>
                  <a:pt x="1711" y="1"/>
                  <a:pt x="117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8" name="Google Shape;2838;p24"/>
          <p:cNvSpPr/>
          <p:nvPr/>
        </p:nvSpPr>
        <p:spPr>
          <a:xfrm>
            <a:off x="8249097" y="1094471"/>
            <a:ext cx="134049" cy="213444"/>
          </a:xfrm>
          <a:custGeom>
            <a:avLst/>
            <a:gdLst/>
            <a:ahLst/>
            <a:cxnLst/>
            <a:rect l="l" t="t" r="r" b="b"/>
            <a:pathLst>
              <a:path w="1295" h="2062" extrusionOk="0">
                <a:moveTo>
                  <a:pt x="134" y="0"/>
                </a:moveTo>
                <a:lnTo>
                  <a:pt x="134" y="0"/>
                </a:lnTo>
                <a:cubicBezTo>
                  <a:pt x="1" y="376"/>
                  <a:pt x="101" y="2061"/>
                  <a:pt x="596" y="2061"/>
                </a:cubicBezTo>
                <a:cubicBezTo>
                  <a:pt x="631" y="2061"/>
                  <a:pt x="667" y="2053"/>
                  <a:pt x="706" y="2035"/>
                </a:cubicBezTo>
                <a:cubicBezTo>
                  <a:pt x="1295" y="1768"/>
                  <a:pt x="134" y="1"/>
                  <a:pt x="134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9" name="Google Shape;2839;p24"/>
          <p:cNvSpPr/>
          <p:nvPr/>
        </p:nvSpPr>
        <p:spPr>
          <a:xfrm>
            <a:off x="8259240" y="1058449"/>
            <a:ext cx="224520" cy="65937"/>
          </a:xfrm>
          <a:custGeom>
            <a:avLst/>
            <a:gdLst/>
            <a:ahLst/>
            <a:cxnLst/>
            <a:rect l="l" t="t" r="r" b="b"/>
            <a:pathLst>
              <a:path w="2169" h="637" extrusionOk="0">
                <a:moveTo>
                  <a:pt x="1494" y="1"/>
                </a:moveTo>
                <a:cubicBezTo>
                  <a:pt x="946" y="1"/>
                  <a:pt x="211" y="189"/>
                  <a:pt x="1" y="331"/>
                </a:cubicBezTo>
                <a:cubicBezTo>
                  <a:pt x="1" y="331"/>
                  <a:pt x="917" y="636"/>
                  <a:pt x="1548" y="636"/>
                </a:cubicBezTo>
                <a:cubicBezTo>
                  <a:pt x="1851" y="636"/>
                  <a:pt x="2087" y="566"/>
                  <a:pt x="2125" y="357"/>
                </a:cubicBezTo>
                <a:cubicBezTo>
                  <a:pt x="2169" y="93"/>
                  <a:pt x="1877" y="1"/>
                  <a:pt x="149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0" name="Google Shape;2840;p24"/>
          <p:cNvSpPr/>
          <p:nvPr/>
        </p:nvSpPr>
        <p:spPr>
          <a:xfrm>
            <a:off x="8151069" y="1031640"/>
            <a:ext cx="148956" cy="207337"/>
          </a:xfrm>
          <a:custGeom>
            <a:avLst/>
            <a:gdLst/>
            <a:ahLst/>
            <a:cxnLst/>
            <a:rect l="l" t="t" r="r" b="b"/>
            <a:pathLst>
              <a:path w="1439" h="2003" extrusionOk="0">
                <a:moveTo>
                  <a:pt x="91" y="1"/>
                </a:moveTo>
                <a:lnTo>
                  <a:pt x="91" y="1"/>
                </a:lnTo>
                <a:cubicBezTo>
                  <a:pt x="0" y="386"/>
                  <a:pt x="280" y="2003"/>
                  <a:pt x="756" y="2003"/>
                </a:cubicBezTo>
                <a:cubicBezTo>
                  <a:pt x="798" y="2003"/>
                  <a:pt x="841" y="1991"/>
                  <a:pt x="885" y="1964"/>
                </a:cubicBezTo>
                <a:cubicBezTo>
                  <a:pt x="1438" y="1625"/>
                  <a:pt x="91" y="1"/>
                  <a:pt x="9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1" name="Google Shape;2841;p24"/>
          <p:cNvSpPr/>
          <p:nvPr/>
        </p:nvSpPr>
        <p:spPr>
          <a:xfrm>
            <a:off x="8156657" y="978121"/>
            <a:ext cx="219448" cy="67595"/>
          </a:xfrm>
          <a:custGeom>
            <a:avLst/>
            <a:gdLst/>
            <a:ahLst/>
            <a:cxnLst/>
            <a:rect l="l" t="t" r="r" b="b"/>
            <a:pathLst>
              <a:path w="2120" h="653" extrusionOk="0">
                <a:moveTo>
                  <a:pt x="1650" y="1"/>
                </a:moveTo>
                <a:cubicBezTo>
                  <a:pt x="1100" y="1"/>
                  <a:pt x="221" y="318"/>
                  <a:pt x="1" y="509"/>
                </a:cubicBezTo>
                <a:cubicBezTo>
                  <a:pt x="1" y="509"/>
                  <a:pt x="681" y="652"/>
                  <a:pt x="1268" y="652"/>
                </a:cubicBezTo>
                <a:cubicBezTo>
                  <a:pt x="1706" y="652"/>
                  <a:pt x="2092" y="573"/>
                  <a:pt x="2107" y="294"/>
                </a:cubicBezTo>
                <a:cubicBezTo>
                  <a:pt x="2119" y="80"/>
                  <a:pt x="1926" y="1"/>
                  <a:pt x="165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2" name="Google Shape;2842;p24"/>
          <p:cNvSpPr/>
          <p:nvPr/>
        </p:nvSpPr>
        <p:spPr>
          <a:xfrm>
            <a:off x="8491111" y="1289388"/>
            <a:ext cx="147920" cy="186739"/>
          </a:xfrm>
          <a:custGeom>
            <a:avLst/>
            <a:gdLst/>
            <a:ahLst/>
            <a:cxnLst/>
            <a:rect l="l" t="t" r="r" b="b"/>
            <a:pathLst>
              <a:path w="1429" h="1804" extrusionOk="0">
                <a:moveTo>
                  <a:pt x="1402" y="1455"/>
                </a:moveTo>
                <a:cubicBezTo>
                  <a:pt x="1420" y="1545"/>
                  <a:pt x="1402" y="1643"/>
                  <a:pt x="1340" y="1723"/>
                </a:cubicBezTo>
                <a:cubicBezTo>
                  <a:pt x="1402" y="1652"/>
                  <a:pt x="1429" y="1545"/>
                  <a:pt x="1402" y="1455"/>
                </a:cubicBezTo>
                <a:close/>
                <a:moveTo>
                  <a:pt x="1" y="1"/>
                </a:moveTo>
                <a:lnTo>
                  <a:pt x="1" y="54"/>
                </a:lnTo>
                <a:cubicBezTo>
                  <a:pt x="10" y="152"/>
                  <a:pt x="28" y="251"/>
                  <a:pt x="63" y="349"/>
                </a:cubicBezTo>
                <a:cubicBezTo>
                  <a:pt x="99" y="438"/>
                  <a:pt x="135" y="536"/>
                  <a:pt x="179" y="625"/>
                </a:cubicBezTo>
                <a:cubicBezTo>
                  <a:pt x="260" y="804"/>
                  <a:pt x="349" y="982"/>
                  <a:pt x="456" y="1152"/>
                </a:cubicBezTo>
                <a:cubicBezTo>
                  <a:pt x="563" y="1322"/>
                  <a:pt x="679" y="1473"/>
                  <a:pt x="822" y="1616"/>
                </a:cubicBezTo>
                <a:cubicBezTo>
                  <a:pt x="893" y="1687"/>
                  <a:pt x="974" y="1750"/>
                  <a:pt x="1063" y="1786"/>
                </a:cubicBezTo>
                <a:cubicBezTo>
                  <a:pt x="974" y="1750"/>
                  <a:pt x="893" y="1687"/>
                  <a:pt x="831" y="1616"/>
                </a:cubicBezTo>
                <a:cubicBezTo>
                  <a:pt x="697" y="1473"/>
                  <a:pt x="581" y="1313"/>
                  <a:pt x="483" y="1134"/>
                </a:cubicBezTo>
                <a:cubicBezTo>
                  <a:pt x="385" y="965"/>
                  <a:pt x="295" y="786"/>
                  <a:pt x="215" y="608"/>
                </a:cubicBezTo>
                <a:cubicBezTo>
                  <a:pt x="142" y="445"/>
                  <a:pt x="91" y="275"/>
                  <a:pt x="56" y="105"/>
                </a:cubicBezTo>
                <a:lnTo>
                  <a:pt x="56" y="105"/>
                </a:lnTo>
                <a:cubicBezTo>
                  <a:pt x="192" y="202"/>
                  <a:pt x="328" y="307"/>
                  <a:pt x="465" y="411"/>
                </a:cubicBezTo>
                <a:cubicBezTo>
                  <a:pt x="617" y="527"/>
                  <a:pt x="759" y="643"/>
                  <a:pt x="902" y="777"/>
                </a:cubicBezTo>
                <a:cubicBezTo>
                  <a:pt x="1036" y="902"/>
                  <a:pt x="1170" y="1045"/>
                  <a:pt x="1277" y="1197"/>
                </a:cubicBezTo>
                <a:cubicBezTo>
                  <a:pt x="1331" y="1277"/>
                  <a:pt x="1375" y="1366"/>
                  <a:pt x="1402" y="1455"/>
                </a:cubicBezTo>
                <a:cubicBezTo>
                  <a:pt x="1375" y="1357"/>
                  <a:pt x="1340" y="1277"/>
                  <a:pt x="1286" y="1197"/>
                </a:cubicBezTo>
                <a:cubicBezTo>
                  <a:pt x="1179" y="1036"/>
                  <a:pt x="1054" y="893"/>
                  <a:pt x="920" y="759"/>
                </a:cubicBezTo>
                <a:cubicBezTo>
                  <a:pt x="643" y="491"/>
                  <a:pt x="349" y="251"/>
                  <a:pt x="37" y="27"/>
                </a:cubicBezTo>
                <a:lnTo>
                  <a:pt x="1" y="1"/>
                </a:lnTo>
                <a:close/>
                <a:moveTo>
                  <a:pt x="1340" y="1723"/>
                </a:moveTo>
                <a:cubicBezTo>
                  <a:pt x="1304" y="1759"/>
                  <a:pt x="1259" y="1786"/>
                  <a:pt x="1215" y="1795"/>
                </a:cubicBezTo>
                <a:cubicBezTo>
                  <a:pt x="1192" y="1798"/>
                  <a:pt x="1172" y="1800"/>
                  <a:pt x="1151" y="1800"/>
                </a:cubicBezTo>
                <a:cubicBezTo>
                  <a:pt x="1123" y="1800"/>
                  <a:pt x="1094" y="1796"/>
                  <a:pt x="1063" y="1786"/>
                </a:cubicBezTo>
                <a:lnTo>
                  <a:pt x="1063" y="1786"/>
                </a:lnTo>
                <a:cubicBezTo>
                  <a:pt x="1095" y="1797"/>
                  <a:pt x="1128" y="1803"/>
                  <a:pt x="1160" y="1803"/>
                </a:cubicBezTo>
                <a:cubicBezTo>
                  <a:pt x="1227" y="1803"/>
                  <a:pt x="1291" y="1777"/>
                  <a:pt x="1340" y="172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3" name="Google Shape;2843;p24"/>
          <p:cNvSpPr/>
          <p:nvPr/>
        </p:nvSpPr>
        <p:spPr>
          <a:xfrm>
            <a:off x="8427449" y="1238564"/>
            <a:ext cx="74840" cy="224313"/>
          </a:xfrm>
          <a:custGeom>
            <a:avLst/>
            <a:gdLst/>
            <a:ahLst/>
            <a:cxnLst/>
            <a:rect l="l" t="t" r="r" b="b"/>
            <a:pathLst>
              <a:path w="723" h="2167" extrusionOk="0">
                <a:moveTo>
                  <a:pt x="161" y="1"/>
                </a:moveTo>
                <a:lnTo>
                  <a:pt x="134" y="45"/>
                </a:lnTo>
                <a:cubicBezTo>
                  <a:pt x="98" y="144"/>
                  <a:pt x="71" y="242"/>
                  <a:pt x="54" y="340"/>
                </a:cubicBezTo>
                <a:cubicBezTo>
                  <a:pt x="36" y="438"/>
                  <a:pt x="27" y="536"/>
                  <a:pt x="18" y="634"/>
                </a:cubicBezTo>
                <a:cubicBezTo>
                  <a:pt x="0" y="831"/>
                  <a:pt x="0" y="1027"/>
                  <a:pt x="9" y="1232"/>
                </a:cubicBezTo>
                <a:cubicBezTo>
                  <a:pt x="18" y="1429"/>
                  <a:pt x="45" y="1625"/>
                  <a:pt x="98" y="1813"/>
                </a:cubicBezTo>
                <a:cubicBezTo>
                  <a:pt x="125" y="1911"/>
                  <a:pt x="170" y="2000"/>
                  <a:pt x="232" y="2080"/>
                </a:cubicBezTo>
                <a:cubicBezTo>
                  <a:pt x="268" y="2116"/>
                  <a:pt x="303" y="2143"/>
                  <a:pt x="357" y="2161"/>
                </a:cubicBezTo>
                <a:cubicBezTo>
                  <a:pt x="376" y="2164"/>
                  <a:pt x="396" y="2166"/>
                  <a:pt x="416" y="2166"/>
                </a:cubicBezTo>
                <a:cubicBezTo>
                  <a:pt x="444" y="2166"/>
                  <a:pt x="474" y="2162"/>
                  <a:pt x="500" y="2152"/>
                </a:cubicBezTo>
                <a:lnTo>
                  <a:pt x="500" y="2152"/>
                </a:lnTo>
                <a:cubicBezTo>
                  <a:pt x="478" y="2156"/>
                  <a:pt x="453" y="2158"/>
                  <a:pt x="428" y="2158"/>
                </a:cubicBezTo>
                <a:cubicBezTo>
                  <a:pt x="404" y="2158"/>
                  <a:pt x="379" y="2156"/>
                  <a:pt x="357" y="2152"/>
                </a:cubicBezTo>
                <a:cubicBezTo>
                  <a:pt x="312" y="2134"/>
                  <a:pt x="268" y="2107"/>
                  <a:pt x="232" y="2071"/>
                </a:cubicBezTo>
                <a:cubicBezTo>
                  <a:pt x="179" y="1991"/>
                  <a:pt x="134" y="1902"/>
                  <a:pt x="107" y="1804"/>
                </a:cubicBezTo>
                <a:cubicBezTo>
                  <a:pt x="62" y="1616"/>
                  <a:pt x="36" y="1420"/>
                  <a:pt x="36" y="1223"/>
                </a:cubicBezTo>
                <a:cubicBezTo>
                  <a:pt x="36" y="1027"/>
                  <a:pt x="45" y="831"/>
                  <a:pt x="62" y="634"/>
                </a:cubicBezTo>
                <a:cubicBezTo>
                  <a:pt x="79" y="457"/>
                  <a:pt x="109" y="286"/>
                  <a:pt x="161" y="117"/>
                </a:cubicBezTo>
                <a:lnTo>
                  <a:pt x="161" y="117"/>
                </a:lnTo>
                <a:cubicBezTo>
                  <a:pt x="238" y="270"/>
                  <a:pt x="303" y="429"/>
                  <a:pt x="375" y="581"/>
                </a:cubicBezTo>
                <a:cubicBezTo>
                  <a:pt x="446" y="750"/>
                  <a:pt x="518" y="929"/>
                  <a:pt x="580" y="1107"/>
                </a:cubicBezTo>
                <a:cubicBezTo>
                  <a:pt x="634" y="1286"/>
                  <a:pt x="678" y="1473"/>
                  <a:pt x="705" y="1670"/>
                </a:cubicBezTo>
                <a:cubicBezTo>
                  <a:pt x="714" y="1759"/>
                  <a:pt x="705" y="1857"/>
                  <a:pt x="678" y="1946"/>
                </a:cubicBezTo>
                <a:cubicBezTo>
                  <a:pt x="660" y="2045"/>
                  <a:pt x="589" y="2116"/>
                  <a:pt x="500" y="2152"/>
                </a:cubicBezTo>
                <a:cubicBezTo>
                  <a:pt x="589" y="2116"/>
                  <a:pt x="660" y="2045"/>
                  <a:pt x="687" y="1946"/>
                </a:cubicBezTo>
                <a:cubicBezTo>
                  <a:pt x="714" y="1857"/>
                  <a:pt x="723" y="1759"/>
                  <a:pt x="714" y="1670"/>
                </a:cubicBezTo>
                <a:cubicBezTo>
                  <a:pt x="696" y="1473"/>
                  <a:pt x="652" y="1286"/>
                  <a:pt x="598" y="1107"/>
                </a:cubicBezTo>
                <a:cubicBezTo>
                  <a:pt x="491" y="742"/>
                  <a:pt x="348" y="385"/>
                  <a:pt x="179" y="45"/>
                </a:cubicBezTo>
                <a:lnTo>
                  <a:pt x="161" y="1"/>
                </a:lnTo>
                <a:close/>
              </a:path>
            </a:pathLst>
          </a:custGeom>
          <a:solidFill>
            <a:srgbClr val="681D1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4" name="Google Shape;2844;p24"/>
          <p:cNvSpPr/>
          <p:nvPr/>
        </p:nvSpPr>
        <p:spPr>
          <a:xfrm>
            <a:off x="8440286" y="1222001"/>
            <a:ext cx="221829" cy="74012"/>
          </a:xfrm>
          <a:custGeom>
            <a:avLst/>
            <a:gdLst/>
            <a:ahLst/>
            <a:cxnLst/>
            <a:rect l="l" t="t" r="r" b="b"/>
            <a:pathLst>
              <a:path w="2143" h="715" extrusionOk="0">
                <a:moveTo>
                  <a:pt x="1134" y="0"/>
                </a:moveTo>
                <a:cubicBezTo>
                  <a:pt x="947" y="9"/>
                  <a:pt x="751" y="27"/>
                  <a:pt x="563" y="54"/>
                </a:cubicBezTo>
                <a:cubicBezTo>
                  <a:pt x="367" y="71"/>
                  <a:pt x="179" y="125"/>
                  <a:pt x="1" y="205"/>
                </a:cubicBezTo>
                <a:cubicBezTo>
                  <a:pt x="188" y="134"/>
                  <a:pt x="376" y="89"/>
                  <a:pt x="572" y="71"/>
                </a:cubicBezTo>
                <a:cubicBezTo>
                  <a:pt x="769" y="45"/>
                  <a:pt x="956" y="36"/>
                  <a:pt x="1152" y="36"/>
                </a:cubicBezTo>
                <a:cubicBezTo>
                  <a:pt x="1340" y="36"/>
                  <a:pt x="1536" y="54"/>
                  <a:pt x="1723" y="89"/>
                </a:cubicBezTo>
                <a:cubicBezTo>
                  <a:pt x="1813" y="107"/>
                  <a:pt x="1902" y="143"/>
                  <a:pt x="1982" y="196"/>
                </a:cubicBezTo>
                <a:cubicBezTo>
                  <a:pt x="2063" y="241"/>
                  <a:pt x="2107" y="330"/>
                  <a:pt x="2089" y="420"/>
                </a:cubicBezTo>
                <a:cubicBezTo>
                  <a:pt x="2080" y="509"/>
                  <a:pt x="2027" y="580"/>
                  <a:pt x="1938" y="616"/>
                </a:cubicBezTo>
                <a:cubicBezTo>
                  <a:pt x="1871" y="645"/>
                  <a:pt x="1792" y="663"/>
                  <a:pt x="1717" y="663"/>
                </a:cubicBezTo>
                <a:cubicBezTo>
                  <a:pt x="1701" y="663"/>
                  <a:pt x="1685" y="662"/>
                  <a:pt x="1670" y="661"/>
                </a:cubicBezTo>
                <a:cubicBezTo>
                  <a:pt x="1474" y="661"/>
                  <a:pt x="1286" y="625"/>
                  <a:pt x="1099" y="580"/>
                </a:cubicBezTo>
                <a:cubicBezTo>
                  <a:pt x="911" y="527"/>
                  <a:pt x="724" y="473"/>
                  <a:pt x="545" y="411"/>
                </a:cubicBezTo>
                <a:cubicBezTo>
                  <a:pt x="358" y="348"/>
                  <a:pt x="179" y="277"/>
                  <a:pt x="1" y="205"/>
                </a:cubicBezTo>
                <a:lnTo>
                  <a:pt x="1" y="205"/>
                </a:lnTo>
                <a:cubicBezTo>
                  <a:pt x="349" y="375"/>
                  <a:pt x="715" y="509"/>
                  <a:pt x="1090" y="616"/>
                </a:cubicBezTo>
                <a:cubicBezTo>
                  <a:pt x="1277" y="669"/>
                  <a:pt x="1465" y="705"/>
                  <a:pt x="1661" y="714"/>
                </a:cubicBezTo>
                <a:cubicBezTo>
                  <a:pt x="1759" y="714"/>
                  <a:pt x="1866" y="696"/>
                  <a:pt x="1956" y="661"/>
                </a:cubicBezTo>
                <a:cubicBezTo>
                  <a:pt x="2054" y="625"/>
                  <a:pt x="2125" y="527"/>
                  <a:pt x="2143" y="428"/>
                </a:cubicBezTo>
                <a:cubicBezTo>
                  <a:pt x="2143" y="366"/>
                  <a:pt x="2134" y="312"/>
                  <a:pt x="2107" y="268"/>
                </a:cubicBezTo>
                <a:cubicBezTo>
                  <a:pt x="2080" y="223"/>
                  <a:pt x="2045" y="188"/>
                  <a:pt x="2000" y="161"/>
                </a:cubicBezTo>
                <a:cubicBezTo>
                  <a:pt x="1911" y="107"/>
                  <a:pt x="1822" y="71"/>
                  <a:pt x="1723" y="54"/>
                </a:cubicBezTo>
                <a:cubicBezTo>
                  <a:pt x="1527" y="9"/>
                  <a:pt x="1331" y="0"/>
                  <a:pt x="11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5" name="Google Shape;2845;p24"/>
          <p:cNvSpPr/>
          <p:nvPr/>
        </p:nvSpPr>
        <p:spPr>
          <a:xfrm>
            <a:off x="8347019" y="1167449"/>
            <a:ext cx="74944" cy="220380"/>
          </a:xfrm>
          <a:custGeom>
            <a:avLst/>
            <a:gdLst/>
            <a:ahLst/>
            <a:cxnLst/>
            <a:rect l="l" t="t" r="r" b="b"/>
            <a:pathLst>
              <a:path w="724" h="2129" extrusionOk="0">
                <a:moveTo>
                  <a:pt x="152" y="1"/>
                </a:moveTo>
                <a:cubicBezTo>
                  <a:pt x="233" y="170"/>
                  <a:pt x="304" y="358"/>
                  <a:pt x="375" y="545"/>
                </a:cubicBezTo>
                <a:cubicBezTo>
                  <a:pt x="447" y="723"/>
                  <a:pt x="509" y="902"/>
                  <a:pt x="563" y="1089"/>
                </a:cubicBezTo>
                <a:cubicBezTo>
                  <a:pt x="625" y="1268"/>
                  <a:pt x="661" y="1455"/>
                  <a:pt x="679" y="1643"/>
                </a:cubicBezTo>
                <a:cubicBezTo>
                  <a:pt x="688" y="1741"/>
                  <a:pt x="670" y="1830"/>
                  <a:pt x="643" y="1919"/>
                </a:cubicBezTo>
                <a:cubicBezTo>
                  <a:pt x="607" y="2009"/>
                  <a:pt x="536" y="2062"/>
                  <a:pt x="447" y="2080"/>
                </a:cubicBezTo>
                <a:cubicBezTo>
                  <a:pt x="439" y="2081"/>
                  <a:pt x="432" y="2081"/>
                  <a:pt x="424" y="2081"/>
                </a:cubicBezTo>
                <a:cubicBezTo>
                  <a:pt x="343" y="2081"/>
                  <a:pt x="265" y="2038"/>
                  <a:pt x="224" y="1964"/>
                </a:cubicBezTo>
                <a:cubicBezTo>
                  <a:pt x="170" y="1893"/>
                  <a:pt x="134" y="1803"/>
                  <a:pt x="108" y="1714"/>
                </a:cubicBezTo>
                <a:cubicBezTo>
                  <a:pt x="63" y="1527"/>
                  <a:pt x="36" y="1330"/>
                  <a:pt x="36" y="1143"/>
                </a:cubicBezTo>
                <a:cubicBezTo>
                  <a:pt x="27" y="947"/>
                  <a:pt x="27" y="759"/>
                  <a:pt x="45" y="563"/>
                </a:cubicBezTo>
                <a:cubicBezTo>
                  <a:pt x="54" y="375"/>
                  <a:pt x="90" y="179"/>
                  <a:pt x="152" y="1"/>
                </a:cubicBezTo>
                <a:lnTo>
                  <a:pt x="152" y="1"/>
                </a:lnTo>
                <a:cubicBezTo>
                  <a:pt x="81" y="179"/>
                  <a:pt x="45" y="375"/>
                  <a:pt x="36" y="563"/>
                </a:cubicBezTo>
                <a:cubicBezTo>
                  <a:pt x="9" y="759"/>
                  <a:pt x="1" y="955"/>
                  <a:pt x="9" y="1152"/>
                </a:cubicBezTo>
                <a:cubicBezTo>
                  <a:pt x="9" y="1348"/>
                  <a:pt x="27" y="1536"/>
                  <a:pt x="81" y="1732"/>
                </a:cubicBezTo>
                <a:cubicBezTo>
                  <a:pt x="99" y="1830"/>
                  <a:pt x="134" y="1919"/>
                  <a:pt x="188" y="2000"/>
                </a:cubicBezTo>
                <a:cubicBezTo>
                  <a:pt x="215" y="2044"/>
                  <a:pt x="250" y="2080"/>
                  <a:pt x="304" y="2107"/>
                </a:cubicBezTo>
                <a:cubicBezTo>
                  <a:pt x="337" y="2120"/>
                  <a:pt x="374" y="2128"/>
                  <a:pt x="409" y="2128"/>
                </a:cubicBezTo>
                <a:cubicBezTo>
                  <a:pt x="422" y="2128"/>
                  <a:pt x="435" y="2127"/>
                  <a:pt x="447" y="2125"/>
                </a:cubicBezTo>
                <a:cubicBezTo>
                  <a:pt x="554" y="2107"/>
                  <a:pt x="643" y="2035"/>
                  <a:pt x="679" y="1937"/>
                </a:cubicBezTo>
                <a:cubicBezTo>
                  <a:pt x="715" y="1839"/>
                  <a:pt x="723" y="1741"/>
                  <a:pt x="715" y="1643"/>
                </a:cubicBezTo>
                <a:cubicBezTo>
                  <a:pt x="706" y="1446"/>
                  <a:pt x="670" y="1250"/>
                  <a:pt x="607" y="1063"/>
                </a:cubicBezTo>
                <a:cubicBezTo>
                  <a:pt x="482" y="697"/>
                  <a:pt x="331" y="340"/>
                  <a:pt x="1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6" name="Google Shape;2846;p24"/>
          <p:cNvSpPr/>
          <p:nvPr/>
        </p:nvSpPr>
        <p:spPr>
          <a:xfrm>
            <a:off x="8359028" y="1144365"/>
            <a:ext cx="222761" cy="74944"/>
          </a:xfrm>
          <a:custGeom>
            <a:avLst/>
            <a:gdLst/>
            <a:ahLst/>
            <a:cxnLst/>
            <a:rect l="l" t="t" r="r" b="b"/>
            <a:pathLst>
              <a:path w="2152" h="724" extrusionOk="0">
                <a:moveTo>
                  <a:pt x="1143" y="0"/>
                </a:moveTo>
                <a:cubicBezTo>
                  <a:pt x="947" y="9"/>
                  <a:pt x="750" y="27"/>
                  <a:pt x="563" y="54"/>
                </a:cubicBezTo>
                <a:cubicBezTo>
                  <a:pt x="366" y="72"/>
                  <a:pt x="179" y="125"/>
                  <a:pt x="1" y="206"/>
                </a:cubicBezTo>
                <a:cubicBezTo>
                  <a:pt x="188" y="134"/>
                  <a:pt x="375" y="90"/>
                  <a:pt x="572" y="81"/>
                </a:cubicBezTo>
                <a:cubicBezTo>
                  <a:pt x="759" y="54"/>
                  <a:pt x="956" y="45"/>
                  <a:pt x="1152" y="45"/>
                </a:cubicBezTo>
                <a:cubicBezTo>
                  <a:pt x="1339" y="45"/>
                  <a:pt x="1536" y="63"/>
                  <a:pt x="1723" y="99"/>
                </a:cubicBezTo>
                <a:cubicBezTo>
                  <a:pt x="1812" y="116"/>
                  <a:pt x="1902" y="152"/>
                  <a:pt x="1982" y="197"/>
                </a:cubicBezTo>
                <a:cubicBezTo>
                  <a:pt x="2062" y="241"/>
                  <a:pt x="2098" y="331"/>
                  <a:pt x="2089" y="420"/>
                </a:cubicBezTo>
                <a:cubicBezTo>
                  <a:pt x="2080" y="509"/>
                  <a:pt x="2027" y="581"/>
                  <a:pt x="1937" y="616"/>
                </a:cubicBezTo>
                <a:cubicBezTo>
                  <a:pt x="1871" y="646"/>
                  <a:pt x="1792" y="663"/>
                  <a:pt x="1716" y="663"/>
                </a:cubicBezTo>
                <a:cubicBezTo>
                  <a:pt x="1700" y="663"/>
                  <a:pt x="1685" y="662"/>
                  <a:pt x="1670" y="661"/>
                </a:cubicBezTo>
                <a:cubicBezTo>
                  <a:pt x="1473" y="661"/>
                  <a:pt x="1286" y="625"/>
                  <a:pt x="1098" y="581"/>
                </a:cubicBezTo>
                <a:cubicBezTo>
                  <a:pt x="911" y="536"/>
                  <a:pt x="723" y="473"/>
                  <a:pt x="545" y="411"/>
                </a:cubicBezTo>
                <a:cubicBezTo>
                  <a:pt x="358" y="348"/>
                  <a:pt x="179" y="277"/>
                  <a:pt x="1" y="206"/>
                </a:cubicBezTo>
                <a:lnTo>
                  <a:pt x="1" y="206"/>
                </a:lnTo>
                <a:cubicBezTo>
                  <a:pt x="349" y="375"/>
                  <a:pt x="715" y="518"/>
                  <a:pt x="1089" y="625"/>
                </a:cubicBezTo>
                <a:cubicBezTo>
                  <a:pt x="1277" y="679"/>
                  <a:pt x="1464" y="714"/>
                  <a:pt x="1661" y="723"/>
                </a:cubicBezTo>
                <a:cubicBezTo>
                  <a:pt x="1768" y="723"/>
                  <a:pt x="1866" y="705"/>
                  <a:pt x="1955" y="670"/>
                </a:cubicBezTo>
                <a:cubicBezTo>
                  <a:pt x="2062" y="625"/>
                  <a:pt x="2125" y="536"/>
                  <a:pt x="2143" y="429"/>
                </a:cubicBezTo>
                <a:cubicBezTo>
                  <a:pt x="2151" y="375"/>
                  <a:pt x="2134" y="322"/>
                  <a:pt x="2116" y="277"/>
                </a:cubicBezTo>
                <a:cubicBezTo>
                  <a:pt x="2080" y="232"/>
                  <a:pt x="2044" y="188"/>
                  <a:pt x="2000" y="161"/>
                </a:cubicBezTo>
                <a:cubicBezTo>
                  <a:pt x="1911" y="107"/>
                  <a:pt x="1821" y="72"/>
                  <a:pt x="1723" y="54"/>
                </a:cubicBezTo>
                <a:cubicBezTo>
                  <a:pt x="1527" y="18"/>
                  <a:pt x="1339" y="0"/>
                  <a:pt x="11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7" name="Google Shape;2847;p24"/>
          <p:cNvSpPr/>
          <p:nvPr/>
        </p:nvSpPr>
        <p:spPr>
          <a:xfrm>
            <a:off x="8255514" y="1094471"/>
            <a:ext cx="86951" cy="216343"/>
          </a:xfrm>
          <a:custGeom>
            <a:avLst/>
            <a:gdLst/>
            <a:ahLst/>
            <a:cxnLst/>
            <a:rect l="l" t="t" r="r" b="b"/>
            <a:pathLst>
              <a:path w="840" h="2090" extrusionOk="0">
                <a:moveTo>
                  <a:pt x="72" y="0"/>
                </a:moveTo>
                <a:lnTo>
                  <a:pt x="72" y="0"/>
                </a:lnTo>
                <a:cubicBezTo>
                  <a:pt x="19" y="188"/>
                  <a:pt x="1" y="375"/>
                  <a:pt x="10" y="572"/>
                </a:cubicBezTo>
                <a:cubicBezTo>
                  <a:pt x="10" y="768"/>
                  <a:pt x="19" y="964"/>
                  <a:pt x="46" y="1152"/>
                </a:cubicBezTo>
                <a:cubicBezTo>
                  <a:pt x="72" y="1348"/>
                  <a:pt x="117" y="1536"/>
                  <a:pt x="179" y="1723"/>
                </a:cubicBezTo>
                <a:cubicBezTo>
                  <a:pt x="215" y="1821"/>
                  <a:pt x="260" y="1901"/>
                  <a:pt x="331" y="1982"/>
                </a:cubicBezTo>
                <a:cubicBezTo>
                  <a:pt x="358" y="2026"/>
                  <a:pt x="403" y="2053"/>
                  <a:pt x="456" y="2071"/>
                </a:cubicBezTo>
                <a:cubicBezTo>
                  <a:pt x="484" y="2082"/>
                  <a:pt x="518" y="2090"/>
                  <a:pt x="551" y="2090"/>
                </a:cubicBezTo>
                <a:cubicBezTo>
                  <a:pt x="571" y="2090"/>
                  <a:pt x="591" y="2087"/>
                  <a:pt x="608" y="2080"/>
                </a:cubicBezTo>
                <a:cubicBezTo>
                  <a:pt x="715" y="2053"/>
                  <a:pt x="795" y="1964"/>
                  <a:pt x="822" y="1866"/>
                </a:cubicBezTo>
                <a:cubicBezTo>
                  <a:pt x="840" y="1768"/>
                  <a:pt x="840" y="1660"/>
                  <a:pt x="822" y="1562"/>
                </a:cubicBezTo>
                <a:cubicBezTo>
                  <a:pt x="786" y="1375"/>
                  <a:pt x="724" y="1187"/>
                  <a:pt x="644" y="1009"/>
                </a:cubicBezTo>
                <a:cubicBezTo>
                  <a:pt x="483" y="652"/>
                  <a:pt x="287" y="313"/>
                  <a:pt x="72" y="0"/>
                </a:cubicBezTo>
                <a:lnTo>
                  <a:pt x="72" y="0"/>
                </a:lnTo>
                <a:cubicBezTo>
                  <a:pt x="179" y="161"/>
                  <a:pt x="260" y="331"/>
                  <a:pt x="349" y="500"/>
                </a:cubicBezTo>
                <a:cubicBezTo>
                  <a:pt x="438" y="670"/>
                  <a:pt x="528" y="848"/>
                  <a:pt x="599" y="1027"/>
                </a:cubicBezTo>
                <a:cubicBezTo>
                  <a:pt x="679" y="1196"/>
                  <a:pt x="733" y="1384"/>
                  <a:pt x="769" y="1571"/>
                </a:cubicBezTo>
                <a:cubicBezTo>
                  <a:pt x="786" y="1660"/>
                  <a:pt x="786" y="1759"/>
                  <a:pt x="769" y="1848"/>
                </a:cubicBezTo>
                <a:cubicBezTo>
                  <a:pt x="751" y="1937"/>
                  <a:pt x="679" y="2000"/>
                  <a:pt x="590" y="2026"/>
                </a:cubicBezTo>
                <a:cubicBezTo>
                  <a:pt x="572" y="2032"/>
                  <a:pt x="553" y="2035"/>
                  <a:pt x="534" y="2035"/>
                </a:cubicBezTo>
                <a:cubicBezTo>
                  <a:pt x="468" y="2035"/>
                  <a:pt x="399" y="2001"/>
                  <a:pt x="358" y="1946"/>
                </a:cubicBezTo>
                <a:cubicBezTo>
                  <a:pt x="304" y="1875"/>
                  <a:pt x="251" y="1794"/>
                  <a:pt x="224" y="1705"/>
                </a:cubicBezTo>
                <a:cubicBezTo>
                  <a:pt x="153" y="1527"/>
                  <a:pt x="108" y="1339"/>
                  <a:pt x="81" y="1143"/>
                </a:cubicBezTo>
                <a:cubicBezTo>
                  <a:pt x="55" y="955"/>
                  <a:pt x="37" y="768"/>
                  <a:pt x="28" y="572"/>
                </a:cubicBezTo>
                <a:cubicBezTo>
                  <a:pt x="19" y="375"/>
                  <a:pt x="28" y="188"/>
                  <a:pt x="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8" name="Google Shape;2848;p24"/>
          <p:cNvSpPr/>
          <p:nvPr/>
        </p:nvSpPr>
        <p:spPr>
          <a:xfrm>
            <a:off x="8259241" y="1056275"/>
            <a:ext cx="222761" cy="70079"/>
          </a:xfrm>
          <a:custGeom>
            <a:avLst/>
            <a:gdLst/>
            <a:ahLst/>
            <a:cxnLst/>
            <a:rect l="l" t="t" r="r" b="b"/>
            <a:pathLst>
              <a:path w="2152" h="677" extrusionOk="0">
                <a:moveTo>
                  <a:pt x="1452" y="1"/>
                </a:moveTo>
                <a:cubicBezTo>
                  <a:pt x="1337" y="1"/>
                  <a:pt x="1222" y="9"/>
                  <a:pt x="1107" y="30"/>
                </a:cubicBezTo>
                <a:cubicBezTo>
                  <a:pt x="920" y="48"/>
                  <a:pt x="724" y="93"/>
                  <a:pt x="536" y="137"/>
                </a:cubicBezTo>
                <a:cubicBezTo>
                  <a:pt x="349" y="182"/>
                  <a:pt x="170" y="253"/>
                  <a:pt x="1" y="352"/>
                </a:cubicBezTo>
                <a:cubicBezTo>
                  <a:pt x="170" y="262"/>
                  <a:pt x="358" y="200"/>
                  <a:pt x="545" y="164"/>
                </a:cubicBezTo>
                <a:cubicBezTo>
                  <a:pt x="733" y="120"/>
                  <a:pt x="920" y="84"/>
                  <a:pt x="1116" y="66"/>
                </a:cubicBezTo>
                <a:cubicBezTo>
                  <a:pt x="1219" y="51"/>
                  <a:pt x="1323" y="45"/>
                  <a:pt x="1427" y="45"/>
                </a:cubicBezTo>
                <a:cubicBezTo>
                  <a:pt x="1513" y="45"/>
                  <a:pt x="1599" y="49"/>
                  <a:pt x="1687" y="57"/>
                </a:cubicBezTo>
                <a:cubicBezTo>
                  <a:pt x="1777" y="66"/>
                  <a:pt x="1866" y="84"/>
                  <a:pt x="1955" y="128"/>
                </a:cubicBezTo>
                <a:cubicBezTo>
                  <a:pt x="2036" y="155"/>
                  <a:pt x="2089" y="236"/>
                  <a:pt x="2098" y="334"/>
                </a:cubicBezTo>
                <a:cubicBezTo>
                  <a:pt x="2098" y="423"/>
                  <a:pt x="2044" y="503"/>
                  <a:pt x="1964" y="548"/>
                </a:cubicBezTo>
                <a:cubicBezTo>
                  <a:pt x="1884" y="593"/>
                  <a:pt x="1795" y="619"/>
                  <a:pt x="1705" y="619"/>
                </a:cubicBezTo>
                <a:cubicBezTo>
                  <a:pt x="1636" y="626"/>
                  <a:pt x="1567" y="629"/>
                  <a:pt x="1499" y="629"/>
                </a:cubicBezTo>
                <a:cubicBezTo>
                  <a:pt x="1375" y="629"/>
                  <a:pt x="1252" y="619"/>
                  <a:pt x="1125" y="601"/>
                </a:cubicBezTo>
                <a:cubicBezTo>
                  <a:pt x="938" y="575"/>
                  <a:pt x="741" y="539"/>
                  <a:pt x="563" y="494"/>
                </a:cubicBezTo>
                <a:cubicBezTo>
                  <a:pt x="376" y="459"/>
                  <a:pt x="188" y="405"/>
                  <a:pt x="1" y="352"/>
                </a:cubicBezTo>
                <a:lnTo>
                  <a:pt x="1" y="352"/>
                </a:lnTo>
                <a:cubicBezTo>
                  <a:pt x="367" y="485"/>
                  <a:pt x="741" y="575"/>
                  <a:pt x="1125" y="646"/>
                </a:cubicBezTo>
                <a:cubicBezTo>
                  <a:pt x="1272" y="666"/>
                  <a:pt x="1420" y="676"/>
                  <a:pt x="1563" y="676"/>
                </a:cubicBezTo>
                <a:cubicBezTo>
                  <a:pt x="1611" y="676"/>
                  <a:pt x="1658" y="675"/>
                  <a:pt x="1705" y="673"/>
                </a:cubicBezTo>
                <a:cubicBezTo>
                  <a:pt x="1812" y="664"/>
                  <a:pt x="1911" y="637"/>
                  <a:pt x="2000" y="593"/>
                </a:cubicBezTo>
                <a:cubicBezTo>
                  <a:pt x="2089" y="539"/>
                  <a:pt x="2152" y="441"/>
                  <a:pt x="2152" y="334"/>
                </a:cubicBezTo>
                <a:cubicBezTo>
                  <a:pt x="2152" y="280"/>
                  <a:pt x="2134" y="227"/>
                  <a:pt x="2107" y="182"/>
                </a:cubicBezTo>
                <a:cubicBezTo>
                  <a:pt x="2071" y="137"/>
                  <a:pt x="2027" y="102"/>
                  <a:pt x="1982" y="84"/>
                </a:cubicBezTo>
                <a:cubicBezTo>
                  <a:pt x="1893" y="39"/>
                  <a:pt x="1795" y="12"/>
                  <a:pt x="1696" y="12"/>
                </a:cubicBezTo>
                <a:cubicBezTo>
                  <a:pt x="1615" y="5"/>
                  <a:pt x="1534" y="1"/>
                  <a:pt x="14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9" name="Google Shape;2849;p24"/>
          <p:cNvSpPr/>
          <p:nvPr/>
        </p:nvSpPr>
        <p:spPr>
          <a:xfrm>
            <a:off x="8157590" y="1031639"/>
            <a:ext cx="101753" cy="209925"/>
          </a:xfrm>
          <a:custGeom>
            <a:avLst/>
            <a:gdLst/>
            <a:ahLst/>
            <a:cxnLst/>
            <a:rect l="l" t="t" r="r" b="b"/>
            <a:pathLst>
              <a:path w="983" h="2028" extrusionOk="0">
                <a:moveTo>
                  <a:pt x="28" y="1"/>
                </a:moveTo>
                <a:cubicBezTo>
                  <a:pt x="144" y="152"/>
                  <a:pt x="251" y="304"/>
                  <a:pt x="358" y="465"/>
                </a:cubicBezTo>
                <a:cubicBezTo>
                  <a:pt x="474" y="625"/>
                  <a:pt x="572" y="786"/>
                  <a:pt x="670" y="956"/>
                </a:cubicBezTo>
                <a:cubicBezTo>
                  <a:pt x="760" y="1125"/>
                  <a:pt x="840" y="1295"/>
                  <a:pt x="893" y="1482"/>
                </a:cubicBezTo>
                <a:cubicBezTo>
                  <a:pt x="920" y="1571"/>
                  <a:pt x="929" y="1661"/>
                  <a:pt x="920" y="1759"/>
                </a:cubicBezTo>
                <a:cubicBezTo>
                  <a:pt x="911" y="1848"/>
                  <a:pt x="849" y="1919"/>
                  <a:pt x="768" y="1955"/>
                </a:cubicBezTo>
                <a:cubicBezTo>
                  <a:pt x="741" y="1966"/>
                  <a:pt x="714" y="1971"/>
                  <a:pt x="687" y="1971"/>
                </a:cubicBezTo>
                <a:cubicBezTo>
                  <a:pt x="627" y="1971"/>
                  <a:pt x="571" y="1945"/>
                  <a:pt x="527" y="1902"/>
                </a:cubicBezTo>
                <a:cubicBezTo>
                  <a:pt x="456" y="1839"/>
                  <a:pt x="403" y="1759"/>
                  <a:pt x="358" y="1678"/>
                </a:cubicBezTo>
                <a:cubicBezTo>
                  <a:pt x="278" y="1509"/>
                  <a:pt x="206" y="1330"/>
                  <a:pt x="162" y="1143"/>
                </a:cubicBezTo>
                <a:cubicBezTo>
                  <a:pt x="117" y="956"/>
                  <a:pt x="72" y="768"/>
                  <a:pt x="54" y="572"/>
                </a:cubicBezTo>
                <a:cubicBezTo>
                  <a:pt x="19" y="384"/>
                  <a:pt x="10" y="188"/>
                  <a:pt x="28" y="1"/>
                </a:cubicBezTo>
                <a:lnTo>
                  <a:pt x="28" y="1"/>
                </a:lnTo>
                <a:cubicBezTo>
                  <a:pt x="1" y="188"/>
                  <a:pt x="1" y="384"/>
                  <a:pt x="28" y="581"/>
                </a:cubicBezTo>
                <a:cubicBezTo>
                  <a:pt x="46" y="768"/>
                  <a:pt x="81" y="964"/>
                  <a:pt x="126" y="1152"/>
                </a:cubicBezTo>
                <a:cubicBezTo>
                  <a:pt x="170" y="1339"/>
                  <a:pt x="242" y="1527"/>
                  <a:pt x="322" y="1705"/>
                </a:cubicBezTo>
                <a:cubicBezTo>
                  <a:pt x="367" y="1794"/>
                  <a:pt x="429" y="1875"/>
                  <a:pt x="501" y="1946"/>
                </a:cubicBezTo>
                <a:cubicBezTo>
                  <a:pt x="536" y="1982"/>
                  <a:pt x="581" y="2009"/>
                  <a:pt x="635" y="2018"/>
                </a:cubicBezTo>
                <a:cubicBezTo>
                  <a:pt x="655" y="2024"/>
                  <a:pt x="676" y="2027"/>
                  <a:pt x="696" y="2027"/>
                </a:cubicBezTo>
                <a:cubicBezTo>
                  <a:pt x="729" y="2027"/>
                  <a:pt x="762" y="2020"/>
                  <a:pt x="795" y="2009"/>
                </a:cubicBezTo>
                <a:cubicBezTo>
                  <a:pt x="893" y="1964"/>
                  <a:pt x="965" y="1875"/>
                  <a:pt x="974" y="1768"/>
                </a:cubicBezTo>
                <a:cubicBezTo>
                  <a:pt x="983" y="1670"/>
                  <a:pt x="974" y="1571"/>
                  <a:pt x="947" y="1473"/>
                </a:cubicBezTo>
                <a:cubicBezTo>
                  <a:pt x="884" y="1286"/>
                  <a:pt x="804" y="1107"/>
                  <a:pt x="706" y="938"/>
                </a:cubicBezTo>
                <a:cubicBezTo>
                  <a:pt x="510" y="607"/>
                  <a:pt x="278" y="295"/>
                  <a:pt x="2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0" name="Google Shape;2850;p24"/>
          <p:cNvSpPr/>
          <p:nvPr/>
        </p:nvSpPr>
        <p:spPr>
          <a:xfrm>
            <a:off x="8155829" y="977087"/>
            <a:ext cx="219035" cy="68836"/>
          </a:xfrm>
          <a:custGeom>
            <a:avLst/>
            <a:gdLst/>
            <a:ahLst/>
            <a:cxnLst/>
            <a:rect l="l" t="t" r="r" b="b"/>
            <a:pathLst>
              <a:path w="2116" h="665" extrusionOk="0">
                <a:moveTo>
                  <a:pt x="2072" y="146"/>
                </a:moveTo>
                <a:lnTo>
                  <a:pt x="2072" y="146"/>
                </a:lnTo>
                <a:cubicBezTo>
                  <a:pt x="2075" y="151"/>
                  <a:pt x="2077" y="156"/>
                  <a:pt x="2080" y="162"/>
                </a:cubicBezTo>
                <a:cubicBezTo>
                  <a:pt x="2099" y="194"/>
                  <a:pt x="2109" y="231"/>
                  <a:pt x="2113" y="266"/>
                </a:cubicBezTo>
                <a:lnTo>
                  <a:pt x="2113" y="266"/>
                </a:lnTo>
                <a:cubicBezTo>
                  <a:pt x="2109" y="234"/>
                  <a:pt x="2101" y="202"/>
                  <a:pt x="2089" y="171"/>
                </a:cubicBezTo>
                <a:cubicBezTo>
                  <a:pt x="2083" y="162"/>
                  <a:pt x="2078" y="154"/>
                  <a:pt x="2072" y="146"/>
                </a:cubicBezTo>
                <a:close/>
                <a:moveTo>
                  <a:pt x="2113" y="266"/>
                </a:moveTo>
                <a:lnTo>
                  <a:pt x="2113" y="266"/>
                </a:lnTo>
                <a:cubicBezTo>
                  <a:pt x="2114" y="278"/>
                  <a:pt x="2115" y="290"/>
                  <a:pt x="2115" y="302"/>
                </a:cubicBezTo>
                <a:lnTo>
                  <a:pt x="2115" y="302"/>
                </a:lnTo>
                <a:cubicBezTo>
                  <a:pt x="2115" y="291"/>
                  <a:pt x="2115" y="278"/>
                  <a:pt x="2113" y="266"/>
                </a:cubicBezTo>
                <a:close/>
                <a:moveTo>
                  <a:pt x="2115" y="311"/>
                </a:moveTo>
                <a:cubicBezTo>
                  <a:pt x="2104" y="406"/>
                  <a:pt x="2051" y="484"/>
                  <a:pt x="1972" y="528"/>
                </a:cubicBezTo>
                <a:cubicBezTo>
                  <a:pt x="1893" y="581"/>
                  <a:pt x="1804" y="608"/>
                  <a:pt x="1715" y="625"/>
                </a:cubicBezTo>
                <a:lnTo>
                  <a:pt x="1715" y="625"/>
                </a:lnTo>
                <a:cubicBezTo>
                  <a:pt x="1804" y="608"/>
                  <a:pt x="1893" y="581"/>
                  <a:pt x="1972" y="536"/>
                </a:cubicBezTo>
                <a:cubicBezTo>
                  <a:pt x="2051" y="484"/>
                  <a:pt x="2104" y="406"/>
                  <a:pt x="2115" y="311"/>
                </a:cubicBezTo>
                <a:close/>
                <a:moveTo>
                  <a:pt x="1696" y="1"/>
                </a:moveTo>
                <a:cubicBezTo>
                  <a:pt x="1508" y="1"/>
                  <a:pt x="1312" y="19"/>
                  <a:pt x="1125" y="63"/>
                </a:cubicBezTo>
                <a:cubicBezTo>
                  <a:pt x="937" y="108"/>
                  <a:pt x="750" y="153"/>
                  <a:pt x="562" y="224"/>
                </a:cubicBezTo>
                <a:cubicBezTo>
                  <a:pt x="375" y="287"/>
                  <a:pt x="205" y="376"/>
                  <a:pt x="45" y="483"/>
                </a:cubicBezTo>
                <a:lnTo>
                  <a:pt x="0" y="519"/>
                </a:lnTo>
                <a:lnTo>
                  <a:pt x="54" y="528"/>
                </a:lnTo>
                <a:cubicBezTo>
                  <a:pt x="420" y="608"/>
                  <a:pt x="785" y="652"/>
                  <a:pt x="1160" y="661"/>
                </a:cubicBezTo>
                <a:cubicBezTo>
                  <a:pt x="1205" y="664"/>
                  <a:pt x="1249" y="665"/>
                  <a:pt x="1293" y="665"/>
                </a:cubicBezTo>
                <a:cubicBezTo>
                  <a:pt x="1436" y="665"/>
                  <a:pt x="1577" y="653"/>
                  <a:pt x="1714" y="626"/>
                </a:cubicBezTo>
                <a:lnTo>
                  <a:pt x="1714" y="626"/>
                </a:lnTo>
                <a:cubicBezTo>
                  <a:pt x="1593" y="643"/>
                  <a:pt x="1475" y="653"/>
                  <a:pt x="1357" y="653"/>
                </a:cubicBezTo>
                <a:cubicBezTo>
                  <a:pt x="1292" y="653"/>
                  <a:pt x="1227" y="650"/>
                  <a:pt x="1160" y="644"/>
                </a:cubicBezTo>
                <a:cubicBezTo>
                  <a:pt x="982" y="635"/>
                  <a:pt x="794" y="608"/>
                  <a:pt x="616" y="581"/>
                </a:cubicBezTo>
                <a:cubicBezTo>
                  <a:pt x="448" y="557"/>
                  <a:pt x="287" y="533"/>
                  <a:pt x="126" y="496"/>
                </a:cubicBezTo>
                <a:lnTo>
                  <a:pt x="126" y="496"/>
                </a:lnTo>
                <a:cubicBezTo>
                  <a:pt x="266" y="403"/>
                  <a:pt x="419" y="325"/>
                  <a:pt x="580" y="269"/>
                </a:cubicBezTo>
                <a:cubicBezTo>
                  <a:pt x="759" y="197"/>
                  <a:pt x="946" y="144"/>
                  <a:pt x="1134" y="90"/>
                </a:cubicBezTo>
                <a:cubicBezTo>
                  <a:pt x="1321" y="46"/>
                  <a:pt x="1508" y="19"/>
                  <a:pt x="1705" y="19"/>
                </a:cubicBezTo>
                <a:cubicBezTo>
                  <a:pt x="1721" y="17"/>
                  <a:pt x="1737" y="17"/>
                  <a:pt x="1753" y="17"/>
                </a:cubicBezTo>
                <a:cubicBezTo>
                  <a:pt x="1833" y="17"/>
                  <a:pt x="1907" y="35"/>
                  <a:pt x="1981" y="72"/>
                </a:cubicBezTo>
                <a:cubicBezTo>
                  <a:pt x="2018" y="87"/>
                  <a:pt x="2048" y="113"/>
                  <a:pt x="2072" y="146"/>
                </a:cubicBezTo>
                <a:lnTo>
                  <a:pt x="2072" y="146"/>
                </a:lnTo>
                <a:cubicBezTo>
                  <a:pt x="2053" y="111"/>
                  <a:pt x="2021" y="87"/>
                  <a:pt x="1981" y="63"/>
                </a:cubicBezTo>
                <a:cubicBezTo>
                  <a:pt x="1892" y="19"/>
                  <a:pt x="1794" y="1"/>
                  <a:pt x="169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1" name="Google Shape;2851;p24"/>
          <p:cNvSpPr/>
          <p:nvPr/>
        </p:nvSpPr>
        <p:spPr>
          <a:xfrm>
            <a:off x="8093515" y="997168"/>
            <a:ext cx="467052" cy="375443"/>
          </a:xfrm>
          <a:custGeom>
            <a:avLst/>
            <a:gdLst/>
            <a:ahLst/>
            <a:cxnLst/>
            <a:rect l="l" t="t" r="r" b="b"/>
            <a:pathLst>
              <a:path w="4512" h="3627" extrusionOk="0">
                <a:moveTo>
                  <a:pt x="54" y="0"/>
                </a:moveTo>
                <a:cubicBezTo>
                  <a:pt x="23" y="0"/>
                  <a:pt x="1" y="50"/>
                  <a:pt x="40" y="66"/>
                </a:cubicBezTo>
                <a:cubicBezTo>
                  <a:pt x="236" y="146"/>
                  <a:pt x="432" y="244"/>
                  <a:pt x="620" y="342"/>
                </a:cubicBezTo>
                <a:cubicBezTo>
                  <a:pt x="611" y="360"/>
                  <a:pt x="611" y="369"/>
                  <a:pt x="620" y="378"/>
                </a:cubicBezTo>
                <a:cubicBezTo>
                  <a:pt x="727" y="583"/>
                  <a:pt x="825" y="789"/>
                  <a:pt x="923" y="1003"/>
                </a:cubicBezTo>
                <a:cubicBezTo>
                  <a:pt x="995" y="1172"/>
                  <a:pt x="1066" y="1351"/>
                  <a:pt x="1129" y="1529"/>
                </a:cubicBezTo>
                <a:cubicBezTo>
                  <a:pt x="1102" y="1333"/>
                  <a:pt x="1048" y="1137"/>
                  <a:pt x="977" y="949"/>
                </a:cubicBezTo>
                <a:cubicBezTo>
                  <a:pt x="897" y="762"/>
                  <a:pt x="798" y="575"/>
                  <a:pt x="709" y="396"/>
                </a:cubicBezTo>
                <a:lnTo>
                  <a:pt x="709" y="396"/>
                </a:lnTo>
                <a:cubicBezTo>
                  <a:pt x="977" y="539"/>
                  <a:pt x="1236" y="699"/>
                  <a:pt x="1486" y="869"/>
                </a:cubicBezTo>
                <a:lnTo>
                  <a:pt x="1673" y="985"/>
                </a:lnTo>
                <a:cubicBezTo>
                  <a:pt x="1727" y="1190"/>
                  <a:pt x="1780" y="1396"/>
                  <a:pt x="1834" y="1610"/>
                </a:cubicBezTo>
                <a:cubicBezTo>
                  <a:pt x="1869" y="1797"/>
                  <a:pt x="1941" y="2020"/>
                  <a:pt x="1959" y="2208"/>
                </a:cubicBezTo>
                <a:cubicBezTo>
                  <a:pt x="1950" y="2011"/>
                  <a:pt x="1923" y="1806"/>
                  <a:pt x="1896" y="1610"/>
                </a:cubicBezTo>
                <a:cubicBezTo>
                  <a:pt x="1852" y="1440"/>
                  <a:pt x="1816" y="1226"/>
                  <a:pt x="1762" y="1056"/>
                </a:cubicBezTo>
                <a:lnTo>
                  <a:pt x="1762" y="1056"/>
                </a:lnTo>
                <a:cubicBezTo>
                  <a:pt x="2039" y="1244"/>
                  <a:pt x="2298" y="1440"/>
                  <a:pt x="2557" y="1654"/>
                </a:cubicBezTo>
                <a:cubicBezTo>
                  <a:pt x="2548" y="1663"/>
                  <a:pt x="2548" y="1681"/>
                  <a:pt x="2557" y="1690"/>
                </a:cubicBezTo>
                <a:cubicBezTo>
                  <a:pt x="2601" y="1913"/>
                  <a:pt x="2655" y="2127"/>
                  <a:pt x="2691" y="2351"/>
                </a:cubicBezTo>
                <a:cubicBezTo>
                  <a:pt x="2726" y="2538"/>
                  <a:pt x="2744" y="2725"/>
                  <a:pt x="2762" y="2922"/>
                </a:cubicBezTo>
                <a:cubicBezTo>
                  <a:pt x="2780" y="2734"/>
                  <a:pt x="2780" y="2538"/>
                  <a:pt x="2762" y="2351"/>
                </a:cubicBezTo>
                <a:cubicBezTo>
                  <a:pt x="2726" y="2136"/>
                  <a:pt x="2682" y="1931"/>
                  <a:pt x="2637" y="1726"/>
                </a:cubicBezTo>
                <a:lnTo>
                  <a:pt x="2637" y="1726"/>
                </a:lnTo>
                <a:cubicBezTo>
                  <a:pt x="2887" y="1940"/>
                  <a:pt x="3128" y="2163"/>
                  <a:pt x="3360" y="2395"/>
                </a:cubicBezTo>
                <a:cubicBezTo>
                  <a:pt x="3413" y="2636"/>
                  <a:pt x="3467" y="2868"/>
                  <a:pt x="3503" y="3109"/>
                </a:cubicBezTo>
                <a:cubicBezTo>
                  <a:pt x="3529" y="3279"/>
                  <a:pt x="3556" y="3457"/>
                  <a:pt x="3565" y="3627"/>
                </a:cubicBezTo>
                <a:cubicBezTo>
                  <a:pt x="3583" y="3413"/>
                  <a:pt x="3583" y="3198"/>
                  <a:pt x="3556" y="2984"/>
                </a:cubicBezTo>
                <a:cubicBezTo>
                  <a:pt x="3529" y="2824"/>
                  <a:pt x="3494" y="2654"/>
                  <a:pt x="3458" y="2502"/>
                </a:cubicBezTo>
                <a:lnTo>
                  <a:pt x="3458" y="2502"/>
                </a:lnTo>
                <a:cubicBezTo>
                  <a:pt x="3763" y="2816"/>
                  <a:pt x="4373" y="3485"/>
                  <a:pt x="4378" y="3485"/>
                </a:cubicBezTo>
                <a:cubicBezTo>
                  <a:pt x="4378" y="3485"/>
                  <a:pt x="4378" y="3485"/>
                  <a:pt x="4377" y="3484"/>
                </a:cubicBezTo>
                <a:cubicBezTo>
                  <a:pt x="4101" y="3100"/>
                  <a:pt x="3797" y="2743"/>
                  <a:pt x="3467" y="2404"/>
                </a:cubicBezTo>
                <a:cubicBezTo>
                  <a:pt x="3506" y="2400"/>
                  <a:pt x="3546" y="2399"/>
                  <a:pt x="3585" y="2399"/>
                </a:cubicBezTo>
                <a:cubicBezTo>
                  <a:pt x="3736" y="2399"/>
                  <a:pt x="3888" y="2424"/>
                  <a:pt x="4029" y="2467"/>
                </a:cubicBezTo>
                <a:cubicBezTo>
                  <a:pt x="4190" y="2502"/>
                  <a:pt x="4351" y="2529"/>
                  <a:pt x="4511" y="2529"/>
                </a:cubicBezTo>
                <a:cubicBezTo>
                  <a:pt x="4359" y="2476"/>
                  <a:pt x="4199" y="2431"/>
                  <a:pt x="4038" y="2395"/>
                </a:cubicBezTo>
                <a:cubicBezTo>
                  <a:pt x="3900" y="2364"/>
                  <a:pt x="3741" y="2328"/>
                  <a:pt x="3587" y="2328"/>
                </a:cubicBezTo>
                <a:cubicBezTo>
                  <a:pt x="3521" y="2328"/>
                  <a:pt x="3457" y="2335"/>
                  <a:pt x="3396" y="2351"/>
                </a:cubicBezTo>
                <a:cubicBezTo>
                  <a:pt x="3172" y="2119"/>
                  <a:pt x="2940" y="1904"/>
                  <a:pt x="2699" y="1699"/>
                </a:cubicBezTo>
                <a:cubicBezTo>
                  <a:pt x="2723" y="1698"/>
                  <a:pt x="2745" y="1697"/>
                  <a:pt x="2768" y="1697"/>
                </a:cubicBezTo>
                <a:cubicBezTo>
                  <a:pt x="2922" y="1697"/>
                  <a:pt x="3069" y="1723"/>
                  <a:pt x="3217" y="1762"/>
                </a:cubicBezTo>
                <a:cubicBezTo>
                  <a:pt x="3378" y="1797"/>
                  <a:pt x="3538" y="1815"/>
                  <a:pt x="3708" y="1824"/>
                </a:cubicBezTo>
                <a:cubicBezTo>
                  <a:pt x="3547" y="1762"/>
                  <a:pt x="3396" y="1717"/>
                  <a:pt x="3226" y="1690"/>
                </a:cubicBezTo>
                <a:cubicBezTo>
                  <a:pt x="3084" y="1643"/>
                  <a:pt x="2927" y="1621"/>
                  <a:pt x="2773" y="1621"/>
                </a:cubicBezTo>
                <a:cubicBezTo>
                  <a:pt x="2724" y="1621"/>
                  <a:pt x="2676" y="1623"/>
                  <a:pt x="2628" y="1628"/>
                </a:cubicBezTo>
                <a:cubicBezTo>
                  <a:pt x="2342" y="1396"/>
                  <a:pt x="2048" y="1172"/>
                  <a:pt x="1753" y="958"/>
                </a:cubicBezTo>
                <a:cubicBezTo>
                  <a:pt x="1821" y="949"/>
                  <a:pt x="1889" y="944"/>
                  <a:pt x="1958" y="944"/>
                </a:cubicBezTo>
                <a:cubicBezTo>
                  <a:pt x="2081" y="944"/>
                  <a:pt x="2204" y="960"/>
                  <a:pt x="2325" y="994"/>
                </a:cubicBezTo>
                <a:cubicBezTo>
                  <a:pt x="2494" y="1021"/>
                  <a:pt x="2655" y="1030"/>
                  <a:pt x="2815" y="1030"/>
                </a:cubicBezTo>
                <a:cubicBezTo>
                  <a:pt x="2664" y="976"/>
                  <a:pt x="2503" y="940"/>
                  <a:pt x="2342" y="914"/>
                </a:cubicBezTo>
                <a:cubicBezTo>
                  <a:pt x="2212" y="892"/>
                  <a:pt x="2068" y="867"/>
                  <a:pt x="1928" y="867"/>
                </a:cubicBezTo>
                <a:cubicBezTo>
                  <a:pt x="1840" y="867"/>
                  <a:pt x="1753" y="877"/>
                  <a:pt x="1673" y="905"/>
                </a:cubicBezTo>
                <a:lnTo>
                  <a:pt x="1584" y="842"/>
                </a:lnTo>
                <a:cubicBezTo>
                  <a:pt x="1325" y="673"/>
                  <a:pt x="1048" y="503"/>
                  <a:pt x="772" y="342"/>
                </a:cubicBezTo>
                <a:cubicBezTo>
                  <a:pt x="941" y="298"/>
                  <a:pt x="1111" y="280"/>
                  <a:pt x="1289" y="280"/>
                </a:cubicBezTo>
                <a:cubicBezTo>
                  <a:pt x="1450" y="280"/>
                  <a:pt x="1620" y="253"/>
                  <a:pt x="1780" y="218"/>
                </a:cubicBezTo>
                <a:cubicBezTo>
                  <a:pt x="1675" y="206"/>
                  <a:pt x="1574" y="199"/>
                  <a:pt x="1472" y="199"/>
                </a:cubicBezTo>
                <a:cubicBezTo>
                  <a:pt x="1409" y="199"/>
                  <a:pt x="1345" y="202"/>
                  <a:pt x="1280" y="209"/>
                </a:cubicBezTo>
                <a:cubicBezTo>
                  <a:pt x="1260" y="208"/>
                  <a:pt x="1240" y="207"/>
                  <a:pt x="1220" y="207"/>
                </a:cubicBezTo>
                <a:cubicBezTo>
                  <a:pt x="1042" y="207"/>
                  <a:pt x="860" y="242"/>
                  <a:pt x="691" y="298"/>
                </a:cubicBezTo>
                <a:cubicBezTo>
                  <a:pt x="486" y="191"/>
                  <a:pt x="281" y="93"/>
                  <a:pt x="67" y="3"/>
                </a:cubicBezTo>
                <a:cubicBezTo>
                  <a:pt x="62" y="1"/>
                  <a:pt x="58" y="0"/>
                  <a:pt x="5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2" name="Google Shape;2852;p24"/>
          <p:cNvSpPr/>
          <p:nvPr/>
        </p:nvSpPr>
        <p:spPr>
          <a:xfrm>
            <a:off x="8261103" y="1173867"/>
            <a:ext cx="95232" cy="147092"/>
          </a:xfrm>
          <a:custGeom>
            <a:avLst/>
            <a:gdLst/>
            <a:ahLst/>
            <a:cxnLst/>
            <a:rect l="l" t="t" r="r" b="b"/>
            <a:pathLst>
              <a:path w="920" h="1421" extrusionOk="0">
                <a:moveTo>
                  <a:pt x="598" y="1268"/>
                </a:moveTo>
                <a:cubicBezTo>
                  <a:pt x="920" y="1117"/>
                  <a:pt x="706" y="510"/>
                  <a:pt x="465" y="1"/>
                </a:cubicBezTo>
                <a:cubicBezTo>
                  <a:pt x="295" y="81"/>
                  <a:pt x="143" y="188"/>
                  <a:pt x="1" y="304"/>
                </a:cubicBezTo>
                <a:cubicBezTo>
                  <a:pt x="81" y="885"/>
                  <a:pt x="259" y="1420"/>
                  <a:pt x="598" y="126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3" name="Google Shape;2853;p24"/>
          <p:cNvSpPr/>
          <p:nvPr/>
        </p:nvSpPr>
        <p:spPr>
          <a:xfrm>
            <a:off x="8339670" y="1147161"/>
            <a:ext cx="300292" cy="344700"/>
          </a:xfrm>
          <a:custGeom>
            <a:avLst/>
            <a:gdLst/>
            <a:ahLst/>
            <a:cxnLst/>
            <a:rect l="l" t="t" r="r" b="b"/>
            <a:pathLst>
              <a:path w="2901" h="3330" extrusionOk="0">
                <a:moveTo>
                  <a:pt x="2901" y="1366"/>
                </a:moveTo>
                <a:cubicBezTo>
                  <a:pt x="2820" y="1151"/>
                  <a:pt x="2704" y="946"/>
                  <a:pt x="2562" y="777"/>
                </a:cubicBezTo>
                <a:cubicBezTo>
                  <a:pt x="2053" y="714"/>
                  <a:pt x="1535" y="759"/>
                  <a:pt x="1044" y="893"/>
                </a:cubicBezTo>
                <a:lnTo>
                  <a:pt x="1018" y="893"/>
                </a:lnTo>
                <a:cubicBezTo>
                  <a:pt x="794" y="670"/>
                  <a:pt x="562" y="446"/>
                  <a:pt x="321" y="241"/>
                </a:cubicBezTo>
                <a:lnTo>
                  <a:pt x="348" y="241"/>
                </a:lnTo>
                <a:cubicBezTo>
                  <a:pt x="794" y="429"/>
                  <a:pt x="2053" y="911"/>
                  <a:pt x="2276" y="491"/>
                </a:cubicBezTo>
                <a:cubicBezTo>
                  <a:pt x="1928" y="214"/>
                  <a:pt x="1517" y="45"/>
                  <a:pt x="1089" y="0"/>
                </a:cubicBezTo>
                <a:cubicBezTo>
                  <a:pt x="794" y="9"/>
                  <a:pt x="500" y="63"/>
                  <a:pt x="223" y="161"/>
                </a:cubicBezTo>
                <a:lnTo>
                  <a:pt x="134" y="89"/>
                </a:lnTo>
                <a:lnTo>
                  <a:pt x="54" y="116"/>
                </a:lnTo>
                <a:cubicBezTo>
                  <a:pt x="89" y="143"/>
                  <a:pt x="134" y="179"/>
                  <a:pt x="170" y="214"/>
                </a:cubicBezTo>
                <a:cubicBezTo>
                  <a:pt x="170" y="223"/>
                  <a:pt x="170" y="232"/>
                  <a:pt x="170" y="241"/>
                </a:cubicBezTo>
                <a:lnTo>
                  <a:pt x="188" y="304"/>
                </a:lnTo>
                <a:cubicBezTo>
                  <a:pt x="27" y="866"/>
                  <a:pt x="0" y="2472"/>
                  <a:pt x="571" y="2285"/>
                </a:cubicBezTo>
                <a:cubicBezTo>
                  <a:pt x="1098" y="2106"/>
                  <a:pt x="473" y="705"/>
                  <a:pt x="277" y="295"/>
                </a:cubicBezTo>
                <a:cubicBezTo>
                  <a:pt x="518" y="509"/>
                  <a:pt x="750" y="723"/>
                  <a:pt x="973" y="955"/>
                </a:cubicBezTo>
                <a:lnTo>
                  <a:pt x="991" y="1000"/>
                </a:lnTo>
                <a:cubicBezTo>
                  <a:pt x="812" y="1491"/>
                  <a:pt x="768" y="3231"/>
                  <a:pt x="1357" y="3035"/>
                </a:cubicBezTo>
                <a:cubicBezTo>
                  <a:pt x="1865" y="2865"/>
                  <a:pt x="1285" y="1526"/>
                  <a:pt x="1080" y="1080"/>
                </a:cubicBezTo>
                <a:lnTo>
                  <a:pt x="1071" y="1053"/>
                </a:lnTo>
                <a:cubicBezTo>
                  <a:pt x="1196" y="1178"/>
                  <a:pt x="1357" y="1357"/>
                  <a:pt x="1517" y="1526"/>
                </a:cubicBezTo>
                <a:cubicBezTo>
                  <a:pt x="1633" y="2044"/>
                  <a:pt x="2285" y="3329"/>
                  <a:pt x="2713" y="3160"/>
                </a:cubicBezTo>
                <a:cubicBezTo>
                  <a:pt x="2767" y="3061"/>
                  <a:pt x="2820" y="2954"/>
                  <a:pt x="2874" y="2847"/>
                </a:cubicBezTo>
                <a:cubicBezTo>
                  <a:pt x="2776" y="2294"/>
                  <a:pt x="1500" y="1419"/>
                  <a:pt x="1500" y="1419"/>
                </a:cubicBezTo>
                <a:lnTo>
                  <a:pt x="1500" y="1419"/>
                </a:lnTo>
                <a:cubicBezTo>
                  <a:pt x="1375" y="1268"/>
                  <a:pt x="1241" y="1116"/>
                  <a:pt x="1107" y="973"/>
                </a:cubicBezTo>
                <a:cubicBezTo>
                  <a:pt x="1464" y="1134"/>
                  <a:pt x="2481" y="1544"/>
                  <a:pt x="2901" y="136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4" name="Google Shape;2854;p24"/>
          <p:cNvSpPr/>
          <p:nvPr/>
        </p:nvSpPr>
        <p:spPr>
          <a:xfrm>
            <a:off x="8229740" y="1209994"/>
            <a:ext cx="26809" cy="28673"/>
          </a:xfrm>
          <a:custGeom>
            <a:avLst/>
            <a:gdLst/>
            <a:ahLst/>
            <a:cxnLst/>
            <a:rect l="l" t="t" r="r" b="b"/>
            <a:pathLst>
              <a:path w="259" h="277" extrusionOk="0">
                <a:moveTo>
                  <a:pt x="125" y="241"/>
                </a:moveTo>
                <a:cubicBezTo>
                  <a:pt x="205" y="187"/>
                  <a:pt x="259" y="98"/>
                  <a:pt x="259" y="0"/>
                </a:cubicBezTo>
                <a:cubicBezTo>
                  <a:pt x="161" y="89"/>
                  <a:pt x="80" y="179"/>
                  <a:pt x="0" y="277"/>
                </a:cubicBezTo>
                <a:cubicBezTo>
                  <a:pt x="45" y="277"/>
                  <a:pt x="89" y="268"/>
                  <a:pt x="125" y="24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5" name="Google Shape;2855;p24"/>
          <p:cNvSpPr/>
          <p:nvPr/>
        </p:nvSpPr>
        <p:spPr>
          <a:xfrm rot="-10476267">
            <a:off x="10216503" y="1326038"/>
            <a:ext cx="342832" cy="390149"/>
          </a:xfrm>
          <a:custGeom>
            <a:avLst/>
            <a:gdLst/>
            <a:ahLst/>
            <a:cxnLst/>
            <a:rect l="l" t="t" r="r" b="b"/>
            <a:pathLst>
              <a:path w="3312" h="3769" extrusionOk="0">
                <a:moveTo>
                  <a:pt x="402" y="1"/>
                </a:moveTo>
                <a:lnTo>
                  <a:pt x="402" y="1"/>
                </a:lnTo>
                <a:cubicBezTo>
                  <a:pt x="54" y="750"/>
                  <a:pt x="1" y="2625"/>
                  <a:pt x="652" y="3339"/>
                </a:cubicBezTo>
                <a:cubicBezTo>
                  <a:pt x="968" y="3680"/>
                  <a:pt x="1367" y="3768"/>
                  <a:pt x="1696" y="3768"/>
                </a:cubicBezTo>
                <a:cubicBezTo>
                  <a:pt x="2044" y="3768"/>
                  <a:pt x="2312" y="3669"/>
                  <a:pt x="2312" y="3669"/>
                </a:cubicBezTo>
                <a:cubicBezTo>
                  <a:pt x="2651" y="3544"/>
                  <a:pt x="3312" y="3205"/>
                  <a:pt x="2964" y="2107"/>
                </a:cubicBezTo>
                <a:cubicBezTo>
                  <a:pt x="2625" y="1000"/>
                  <a:pt x="402" y="1"/>
                  <a:pt x="40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6" name="Google Shape;2856;p24"/>
          <p:cNvSpPr/>
          <p:nvPr/>
        </p:nvSpPr>
        <p:spPr>
          <a:xfrm rot="-10476267">
            <a:off x="10289681" y="1251149"/>
            <a:ext cx="215719" cy="437456"/>
          </a:xfrm>
          <a:custGeom>
            <a:avLst/>
            <a:gdLst/>
            <a:ahLst/>
            <a:cxnLst/>
            <a:rect l="l" t="t" r="r" b="b"/>
            <a:pathLst>
              <a:path w="2084" h="4226" extrusionOk="0">
                <a:moveTo>
                  <a:pt x="1727" y="1940"/>
                </a:moveTo>
                <a:lnTo>
                  <a:pt x="1727" y="1940"/>
                </a:lnTo>
                <a:cubicBezTo>
                  <a:pt x="1727" y="1940"/>
                  <a:pt x="1727" y="1940"/>
                  <a:pt x="1726" y="1941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727" y="1943"/>
                  <a:pt x="1728" y="1940"/>
                  <a:pt x="1727" y="1940"/>
                </a:cubicBezTo>
                <a:close/>
                <a:moveTo>
                  <a:pt x="10" y="1"/>
                </a:moveTo>
                <a:cubicBezTo>
                  <a:pt x="0" y="1"/>
                  <a:pt x="280" y="711"/>
                  <a:pt x="495" y="1182"/>
                </a:cubicBezTo>
                <a:lnTo>
                  <a:pt x="155" y="1084"/>
                </a:lnTo>
                <a:lnTo>
                  <a:pt x="93" y="1066"/>
                </a:lnTo>
                <a:lnTo>
                  <a:pt x="93" y="1066"/>
                </a:lnTo>
                <a:cubicBezTo>
                  <a:pt x="227" y="1138"/>
                  <a:pt x="370" y="1200"/>
                  <a:pt x="512" y="1245"/>
                </a:cubicBezTo>
                <a:lnTo>
                  <a:pt x="521" y="1245"/>
                </a:lnTo>
                <a:cubicBezTo>
                  <a:pt x="655" y="1530"/>
                  <a:pt x="762" y="1754"/>
                  <a:pt x="914" y="2030"/>
                </a:cubicBezTo>
                <a:cubicBezTo>
                  <a:pt x="977" y="2137"/>
                  <a:pt x="1039" y="2253"/>
                  <a:pt x="1110" y="2361"/>
                </a:cubicBezTo>
                <a:lnTo>
                  <a:pt x="361" y="2182"/>
                </a:lnTo>
                <a:lnTo>
                  <a:pt x="245" y="2146"/>
                </a:lnTo>
                <a:cubicBezTo>
                  <a:pt x="244" y="2146"/>
                  <a:pt x="244" y="2146"/>
                  <a:pt x="243" y="2146"/>
                </a:cubicBezTo>
                <a:lnTo>
                  <a:pt x="243" y="2146"/>
                </a:lnTo>
                <a:cubicBezTo>
                  <a:pt x="233" y="2146"/>
                  <a:pt x="786" y="2344"/>
                  <a:pt x="1057" y="2414"/>
                </a:cubicBezTo>
                <a:lnTo>
                  <a:pt x="1146" y="2432"/>
                </a:lnTo>
                <a:cubicBezTo>
                  <a:pt x="1244" y="2593"/>
                  <a:pt x="1343" y="2762"/>
                  <a:pt x="1432" y="2923"/>
                </a:cubicBezTo>
                <a:lnTo>
                  <a:pt x="1485" y="3021"/>
                </a:lnTo>
                <a:lnTo>
                  <a:pt x="745" y="2932"/>
                </a:lnTo>
                <a:lnTo>
                  <a:pt x="637" y="2923"/>
                </a:lnTo>
                <a:cubicBezTo>
                  <a:pt x="602" y="2923"/>
                  <a:pt x="1164" y="3039"/>
                  <a:pt x="1432" y="3075"/>
                </a:cubicBezTo>
                <a:lnTo>
                  <a:pt x="1521" y="3083"/>
                </a:lnTo>
                <a:cubicBezTo>
                  <a:pt x="1610" y="3262"/>
                  <a:pt x="1700" y="3432"/>
                  <a:pt x="1780" y="3610"/>
                </a:cubicBezTo>
                <a:cubicBezTo>
                  <a:pt x="1860" y="3789"/>
                  <a:pt x="1923" y="3976"/>
                  <a:pt x="1967" y="4172"/>
                </a:cubicBezTo>
                <a:cubicBezTo>
                  <a:pt x="1972" y="4208"/>
                  <a:pt x="2003" y="4226"/>
                  <a:pt x="2031" y="4226"/>
                </a:cubicBezTo>
                <a:cubicBezTo>
                  <a:pt x="2059" y="4226"/>
                  <a:pt x="2083" y="4208"/>
                  <a:pt x="2074" y="4172"/>
                </a:cubicBezTo>
                <a:cubicBezTo>
                  <a:pt x="2039" y="4003"/>
                  <a:pt x="1994" y="3842"/>
                  <a:pt x="1923" y="3681"/>
                </a:cubicBezTo>
                <a:cubicBezTo>
                  <a:pt x="1833" y="3485"/>
                  <a:pt x="1735" y="3280"/>
                  <a:pt x="1637" y="3083"/>
                </a:cubicBezTo>
                <a:cubicBezTo>
                  <a:pt x="1583" y="2985"/>
                  <a:pt x="1521" y="2887"/>
                  <a:pt x="1467" y="2780"/>
                </a:cubicBezTo>
                <a:cubicBezTo>
                  <a:pt x="1548" y="2539"/>
                  <a:pt x="1619" y="2298"/>
                  <a:pt x="1700" y="2057"/>
                </a:cubicBezTo>
                <a:lnTo>
                  <a:pt x="1724" y="1950"/>
                </a:lnTo>
                <a:lnTo>
                  <a:pt x="1724" y="1950"/>
                </a:lnTo>
                <a:cubicBezTo>
                  <a:pt x="1699" y="2019"/>
                  <a:pt x="1513" y="2450"/>
                  <a:pt x="1441" y="2682"/>
                </a:cubicBezTo>
                <a:lnTo>
                  <a:pt x="1423" y="2709"/>
                </a:lnTo>
                <a:cubicBezTo>
                  <a:pt x="1307" y="2512"/>
                  <a:pt x="1191" y="2307"/>
                  <a:pt x="1075" y="2102"/>
                </a:cubicBezTo>
                <a:cubicBezTo>
                  <a:pt x="986" y="1941"/>
                  <a:pt x="905" y="1789"/>
                  <a:pt x="816" y="1629"/>
                </a:cubicBezTo>
                <a:cubicBezTo>
                  <a:pt x="852" y="1423"/>
                  <a:pt x="878" y="1227"/>
                  <a:pt x="905" y="1022"/>
                </a:cubicBezTo>
                <a:lnTo>
                  <a:pt x="923" y="924"/>
                </a:lnTo>
                <a:lnTo>
                  <a:pt x="923" y="924"/>
                </a:lnTo>
                <a:cubicBezTo>
                  <a:pt x="861" y="1120"/>
                  <a:pt x="807" y="1325"/>
                  <a:pt x="771" y="1530"/>
                </a:cubicBezTo>
                <a:cubicBezTo>
                  <a:pt x="584" y="1173"/>
                  <a:pt x="405" y="808"/>
                  <a:pt x="227" y="442"/>
                </a:cubicBezTo>
                <a:cubicBezTo>
                  <a:pt x="155" y="299"/>
                  <a:pt x="84" y="156"/>
                  <a:pt x="13" y="4"/>
                </a:cubicBezTo>
                <a:cubicBezTo>
                  <a:pt x="11" y="2"/>
                  <a:pt x="10" y="1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7" name="Google Shape;2857;p24"/>
          <p:cNvSpPr/>
          <p:nvPr/>
        </p:nvSpPr>
        <p:spPr>
          <a:xfrm rot="-10476267">
            <a:off x="10281690" y="1329054"/>
            <a:ext cx="273479" cy="356713"/>
          </a:xfrm>
          <a:custGeom>
            <a:avLst/>
            <a:gdLst/>
            <a:ahLst/>
            <a:cxnLst/>
            <a:rect l="l" t="t" r="r" b="b"/>
            <a:pathLst>
              <a:path w="2642" h="3446" extrusionOk="0">
                <a:moveTo>
                  <a:pt x="1062" y="171"/>
                </a:moveTo>
                <a:cubicBezTo>
                  <a:pt x="794" y="54"/>
                  <a:pt x="518" y="1"/>
                  <a:pt x="232" y="10"/>
                </a:cubicBezTo>
                <a:cubicBezTo>
                  <a:pt x="0" y="876"/>
                  <a:pt x="27" y="2384"/>
                  <a:pt x="598" y="3009"/>
                </a:cubicBezTo>
                <a:cubicBezTo>
                  <a:pt x="848" y="3276"/>
                  <a:pt x="1187" y="3428"/>
                  <a:pt x="1553" y="3446"/>
                </a:cubicBezTo>
                <a:cubicBezTo>
                  <a:pt x="2642" y="2500"/>
                  <a:pt x="2383" y="742"/>
                  <a:pt x="1062" y="17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8" name="Google Shape;2858;p24"/>
          <p:cNvSpPr/>
          <p:nvPr/>
        </p:nvSpPr>
        <p:spPr>
          <a:xfrm rot="-10476267">
            <a:off x="10242175" y="1326682"/>
            <a:ext cx="304947" cy="393876"/>
          </a:xfrm>
          <a:custGeom>
            <a:avLst/>
            <a:gdLst/>
            <a:ahLst/>
            <a:cxnLst/>
            <a:rect l="l" t="t" r="r" b="b"/>
            <a:pathLst>
              <a:path w="2946" h="3805" extrusionOk="0">
                <a:moveTo>
                  <a:pt x="268" y="1"/>
                </a:moveTo>
                <a:lnTo>
                  <a:pt x="259" y="19"/>
                </a:lnTo>
                <a:cubicBezTo>
                  <a:pt x="170" y="224"/>
                  <a:pt x="117" y="438"/>
                  <a:pt x="81" y="661"/>
                </a:cubicBezTo>
                <a:cubicBezTo>
                  <a:pt x="45" y="876"/>
                  <a:pt x="27" y="1099"/>
                  <a:pt x="18" y="1313"/>
                </a:cubicBezTo>
                <a:cubicBezTo>
                  <a:pt x="1" y="1759"/>
                  <a:pt x="45" y="2196"/>
                  <a:pt x="152" y="2625"/>
                </a:cubicBezTo>
                <a:cubicBezTo>
                  <a:pt x="215" y="2839"/>
                  <a:pt x="295" y="3035"/>
                  <a:pt x="420" y="3223"/>
                </a:cubicBezTo>
                <a:cubicBezTo>
                  <a:pt x="545" y="3410"/>
                  <a:pt x="715" y="3553"/>
                  <a:pt x="911" y="3660"/>
                </a:cubicBezTo>
                <a:cubicBezTo>
                  <a:pt x="1107" y="3758"/>
                  <a:pt x="1330" y="3803"/>
                  <a:pt x="1545" y="3803"/>
                </a:cubicBezTo>
                <a:cubicBezTo>
                  <a:pt x="1567" y="3804"/>
                  <a:pt x="1590" y="3804"/>
                  <a:pt x="1612" y="3804"/>
                </a:cubicBezTo>
                <a:cubicBezTo>
                  <a:pt x="1813" y="3804"/>
                  <a:pt x="2012" y="3769"/>
                  <a:pt x="2196" y="3705"/>
                </a:cubicBezTo>
                <a:lnTo>
                  <a:pt x="2196" y="3705"/>
                </a:lnTo>
                <a:cubicBezTo>
                  <a:pt x="2012" y="3761"/>
                  <a:pt x="1813" y="3795"/>
                  <a:pt x="1619" y="3795"/>
                </a:cubicBezTo>
                <a:cubicBezTo>
                  <a:pt x="1597" y="3795"/>
                  <a:pt x="1575" y="3795"/>
                  <a:pt x="1554" y="3794"/>
                </a:cubicBezTo>
                <a:cubicBezTo>
                  <a:pt x="1330" y="3794"/>
                  <a:pt x="1116" y="3741"/>
                  <a:pt x="920" y="3642"/>
                </a:cubicBezTo>
                <a:cubicBezTo>
                  <a:pt x="724" y="3544"/>
                  <a:pt x="554" y="3401"/>
                  <a:pt x="429" y="3214"/>
                </a:cubicBezTo>
                <a:cubicBezTo>
                  <a:pt x="322" y="3027"/>
                  <a:pt x="233" y="2830"/>
                  <a:pt x="179" y="2616"/>
                </a:cubicBezTo>
                <a:cubicBezTo>
                  <a:pt x="72" y="2188"/>
                  <a:pt x="36" y="1750"/>
                  <a:pt x="54" y="1313"/>
                </a:cubicBezTo>
                <a:cubicBezTo>
                  <a:pt x="63" y="1099"/>
                  <a:pt x="90" y="885"/>
                  <a:pt x="126" y="670"/>
                </a:cubicBezTo>
                <a:cubicBezTo>
                  <a:pt x="160" y="455"/>
                  <a:pt x="219" y="257"/>
                  <a:pt x="295" y="67"/>
                </a:cubicBezTo>
                <a:lnTo>
                  <a:pt x="295" y="67"/>
                </a:lnTo>
                <a:cubicBezTo>
                  <a:pt x="688" y="252"/>
                  <a:pt x="1071" y="461"/>
                  <a:pt x="1429" y="688"/>
                </a:cubicBezTo>
                <a:cubicBezTo>
                  <a:pt x="1803" y="920"/>
                  <a:pt x="2152" y="1206"/>
                  <a:pt x="2455" y="1518"/>
                </a:cubicBezTo>
                <a:cubicBezTo>
                  <a:pt x="2607" y="1679"/>
                  <a:pt x="2732" y="1866"/>
                  <a:pt x="2812" y="2072"/>
                </a:cubicBezTo>
                <a:cubicBezTo>
                  <a:pt x="2892" y="2277"/>
                  <a:pt x="2928" y="2500"/>
                  <a:pt x="2937" y="2714"/>
                </a:cubicBezTo>
                <a:cubicBezTo>
                  <a:pt x="2937" y="2937"/>
                  <a:pt x="2866" y="3151"/>
                  <a:pt x="2732" y="3330"/>
                </a:cubicBezTo>
                <a:cubicBezTo>
                  <a:pt x="2589" y="3500"/>
                  <a:pt x="2401" y="3633"/>
                  <a:pt x="2196" y="3705"/>
                </a:cubicBezTo>
                <a:cubicBezTo>
                  <a:pt x="2410" y="3633"/>
                  <a:pt x="2589" y="3508"/>
                  <a:pt x="2741" y="3330"/>
                </a:cubicBezTo>
                <a:cubicBezTo>
                  <a:pt x="2874" y="3160"/>
                  <a:pt x="2946" y="2937"/>
                  <a:pt x="2946" y="2714"/>
                </a:cubicBezTo>
                <a:cubicBezTo>
                  <a:pt x="2946" y="2491"/>
                  <a:pt x="2910" y="2268"/>
                  <a:pt x="2830" y="2063"/>
                </a:cubicBezTo>
                <a:cubicBezTo>
                  <a:pt x="2749" y="1857"/>
                  <a:pt x="2625" y="1670"/>
                  <a:pt x="2482" y="1500"/>
                </a:cubicBezTo>
                <a:cubicBezTo>
                  <a:pt x="2169" y="1179"/>
                  <a:pt x="1830" y="893"/>
                  <a:pt x="1455" y="661"/>
                </a:cubicBezTo>
                <a:cubicBezTo>
                  <a:pt x="1081" y="411"/>
                  <a:pt x="697" y="197"/>
                  <a:pt x="295" y="10"/>
                </a:cubicBezTo>
                <a:lnTo>
                  <a:pt x="268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59" name="Google Shape;2859;p24"/>
          <p:cNvSpPr/>
          <p:nvPr/>
        </p:nvSpPr>
        <p:spPr>
          <a:xfrm rot="-10476267">
            <a:off x="10587080" y="1164284"/>
            <a:ext cx="166344" cy="286737"/>
          </a:xfrm>
          <a:custGeom>
            <a:avLst/>
            <a:gdLst/>
            <a:ahLst/>
            <a:cxnLst/>
            <a:rect l="l" t="t" r="r" b="b"/>
            <a:pathLst>
              <a:path w="1607" h="2770" extrusionOk="0">
                <a:moveTo>
                  <a:pt x="928" y="1"/>
                </a:moveTo>
                <a:cubicBezTo>
                  <a:pt x="892" y="1"/>
                  <a:pt x="853" y="7"/>
                  <a:pt x="813" y="21"/>
                </a:cubicBezTo>
                <a:cubicBezTo>
                  <a:pt x="1" y="298"/>
                  <a:pt x="1277" y="2770"/>
                  <a:pt x="1277" y="2770"/>
                </a:cubicBezTo>
                <a:cubicBezTo>
                  <a:pt x="1514" y="2278"/>
                  <a:pt x="1607" y="1"/>
                  <a:pt x="92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0" name="Google Shape;2860;p24"/>
          <p:cNvSpPr/>
          <p:nvPr/>
        </p:nvSpPr>
        <p:spPr>
          <a:xfrm rot="-10476267">
            <a:off x="10628031" y="1145912"/>
            <a:ext cx="299047" cy="90161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9" y="0"/>
                </a:moveTo>
                <a:cubicBezTo>
                  <a:pt x="405" y="0"/>
                  <a:pt x="183" y="80"/>
                  <a:pt x="122" y="297"/>
                </a:cubicBezTo>
                <a:cubicBezTo>
                  <a:pt x="0" y="727"/>
                  <a:pt x="626" y="870"/>
                  <a:pt x="1321" y="870"/>
                </a:cubicBezTo>
                <a:cubicBezTo>
                  <a:pt x="1956" y="870"/>
                  <a:pt x="2650" y="751"/>
                  <a:pt x="2889" y="619"/>
                </a:cubicBezTo>
                <a:cubicBezTo>
                  <a:pt x="2889" y="619"/>
                  <a:pt x="1517" y="0"/>
                  <a:pt x="69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1" name="Google Shape;2861;p24"/>
          <p:cNvSpPr/>
          <p:nvPr/>
        </p:nvSpPr>
        <p:spPr>
          <a:xfrm rot="-10476267">
            <a:off x="10684227" y="1241744"/>
            <a:ext cx="238492" cy="237981"/>
          </a:xfrm>
          <a:custGeom>
            <a:avLst/>
            <a:gdLst/>
            <a:ahLst/>
            <a:cxnLst/>
            <a:rect l="l" t="t" r="r" b="b"/>
            <a:pathLst>
              <a:path w="2304" h="2299" extrusionOk="0">
                <a:moveTo>
                  <a:pt x="813" y="1"/>
                </a:moveTo>
                <a:cubicBezTo>
                  <a:pt x="730" y="1"/>
                  <a:pt x="651" y="35"/>
                  <a:pt x="581" y="112"/>
                </a:cubicBezTo>
                <a:cubicBezTo>
                  <a:pt x="1" y="737"/>
                  <a:pt x="2303" y="2299"/>
                  <a:pt x="2303" y="2299"/>
                </a:cubicBezTo>
                <a:cubicBezTo>
                  <a:pt x="2280" y="1797"/>
                  <a:pt x="1416" y="1"/>
                  <a:pt x="8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2" name="Google Shape;2862;p24"/>
          <p:cNvSpPr/>
          <p:nvPr/>
        </p:nvSpPr>
        <p:spPr>
          <a:xfrm rot="-10476267">
            <a:off x="10489103" y="1053898"/>
            <a:ext cx="167172" cy="285909"/>
          </a:xfrm>
          <a:custGeom>
            <a:avLst/>
            <a:gdLst/>
            <a:ahLst/>
            <a:cxnLst/>
            <a:rect l="l" t="t" r="r" b="b"/>
            <a:pathLst>
              <a:path w="1615" h="2762" extrusionOk="0">
                <a:moveTo>
                  <a:pt x="933" y="0"/>
                </a:moveTo>
                <a:cubicBezTo>
                  <a:pt x="895" y="0"/>
                  <a:pt x="855" y="7"/>
                  <a:pt x="813" y="22"/>
                </a:cubicBezTo>
                <a:cubicBezTo>
                  <a:pt x="1" y="289"/>
                  <a:pt x="1286" y="2762"/>
                  <a:pt x="1286" y="2762"/>
                </a:cubicBezTo>
                <a:cubicBezTo>
                  <a:pt x="1515" y="2279"/>
                  <a:pt x="1615" y="0"/>
                  <a:pt x="9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3" name="Google Shape;2863;p24"/>
          <p:cNvSpPr/>
          <p:nvPr/>
        </p:nvSpPr>
        <p:spPr>
          <a:xfrm rot="-10476267">
            <a:off x="10529923" y="1035373"/>
            <a:ext cx="299047" cy="90161"/>
          </a:xfrm>
          <a:custGeom>
            <a:avLst/>
            <a:gdLst/>
            <a:ahLst/>
            <a:cxnLst/>
            <a:rect l="l" t="t" r="r" b="b"/>
            <a:pathLst>
              <a:path w="2889" h="871" extrusionOk="0">
                <a:moveTo>
                  <a:pt x="691" y="1"/>
                </a:moveTo>
                <a:cubicBezTo>
                  <a:pt x="400" y="1"/>
                  <a:pt x="181" y="80"/>
                  <a:pt x="122" y="296"/>
                </a:cubicBezTo>
                <a:cubicBezTo>
                  <a:pt x="0" y="727"/>
                  <a:pt x="631" y="871"/>
                  <a:pt x="1331" y="871"/>
                </a:cubicBezTo>
                <a:cubicBezTo>
                  <a:pt x="1963" y="871"/>
                  <a:pt x="2651" y="753"/>
                  <a:pt x="2889" y="626"/>
                </a:cubicBezTo>
                <a:cubicBezTo>
                  <a:pt x="2889" y="626"/>
                  <a:pt x="1507" y="1"/>
                  <a:pt x="6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4" name="Google Shape;2864;p24"/>
          <p:cNvSpPr/>
          <p:nvPr/>
        </p:nvSpPr>
        <p:spPr>
          <a:xfrm rot="-10476267">
            <a:off x="10383460" y="948868"/>
            <a:ext cx="178040" cy="280837"/>
          </a:xfrm>
          <a:custGeom>
            <a:avLst/>
            <a:gdLst/>
            <a:ahLst/>
            <a:cxnLst/>
            <a:rect l="l" t="t" r="r" b="b"/>
            <a:pathLst>
              <a:path w="1720" h="2713" extrusionOk="0">
                <a:moveTo>
                  <a:pt x="913" y="1"/>
                </a:moveTo>
                <a:cubicBezTo>
                  <a:pt x="867" y="1"/>
                  <a:pt x="819" y="12"/>
                  <a:pt x="768" y="35"/>
                </a:cubicBezTo>
                <a:cubicBezTo>
                  <a:pt x="0" y="401"/>
                  <a:pt x="1544" y="2713"/>
                  <a:pt x="1544" y="2713"/>
                </a:cubicBezTo>
                <a:cubicBezTo>
                  <a:pt x="1719" y="2213"/>
                  <a:pt x="1560" y="1"/>
                  <a:pt x="91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5" name="Google Shape;2865;p24"/>
          <p:cNvSpPr/>
          <p:nvPr/>
        </p:nvSpPr>
        <p:spPr>
          <a:xfrm rot="-10476267">
            <a:off x="10409525" y="907132"/>
            <a:ext cx="294803" cy="86539"/>
          </a:xfrm>
          <a:custGeom>
            <a:avLst/>
            <a:gdLst/>
            <a:ahLst/>
            <a:cxnLst/>
            <a:rect l="l" t="t" r="r" b="b"/>
            <a:pathLst>
              <a:path w="2848" h="836" extrusionOk="0">
                <a:moveTo>
                  <a:pt x="833" y="0"/>
                </a:moveTo>
                <a:cubicBezTo>
                  <a:pt x="424" y="0"/>
                  <a:pt x="102" y="93"/>
                  <a:pt x="54" y="371"/>
                </a:cubicBezTo>
                <a:cubicBezTo>
                  <a:pt x="0" y="715"/>
                  <a:pt x="372" y="835"/>
                  <a:pt x="864" y="835"/>
                </a:cubicBezTo>
                <a:cubicBezTo>
                  <a:pt x="1586" y="835"/>
                  <a:pt x="2567" y="576"/>
                  <a:pt x="2848" y="380"/>
                </a:cubicBezTo>
                <a:cubicBezTo>
                  <a:pt x="2848" y="380"/>
                  <a:pt x="1662" y="0"/>
                  <a:pt x="8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6" name="Google Shape;2866;p24"/>
          <p:cNvSpPr/>
          <p:nvPr/>
        </p:nvSpPr>
        <p:spPr>
          <a:xfrm rot="-10476267">
            <a:off x="10262471" y="856624"/>
            <a:ext cx="197708" cy="271728"/>
          </a:xfrm>
          <a:custGeom>
            <a:avLst/>
            <a:gdLst/>
            <a:ahLst/>
            <a:cxnLst/>
            <a:rect l="l" t="t" r="r" b="b"/>
            <a:pathLst>
              <a:path w="1910" h="2625" extrusionOk="0">
                <a:moveTo>
                  <a:pt x="905" y="0"/>
                </a:moveTo>
                <a:cubicBezTo>
                  <a:pt x="850" y="0"/>
                  <a:pt x="792" y="17"/>
                  <a:pt x="732" y="54"/>
                </a:cubicBezTo>
                <a:cubicBezTo>
                  <a:pt x="0" y="500"/>
                  <a:pt x="1794" y="2624"/>
                  <a:pt x="1794" y="2624"/>
                </a:cubicBezTo>
                <a:cubicBezTo>
                  <a:pt x="1909" y="2116"/>
                  <a:pt x="1528" y="0"/>
                  <a:pt x="90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7" name="Google Shape;2867;p24"/>
          <p:cNvSpPr/>
          <p:nvPr/>
        </p:nvSpPr>
        <p:spPr>
          <a:xfrm rot="-10476267">
            <a:off x="10284022" y="790198"/>
            <a:ext cx="288901" cy="89127"/>
          </a:xfrm>
          <a:custGeom>
            <a:avLst/>
            <a:gdLst/>
            <a:ahLst/>
            <a:cxnLst/>
            <a:rect l="l" t="t" r="r" b="b"/>
            <a:pathLst>
              <a:path w="2791" h="861" extrusionOk="0">
                <a:moveTo>
                  <a:pt x="1142" y="1"/>
                </a:moveTo>
                <a:cubicBezTo>
                  <a:pt x="556" y="1"/>
                  <a:pt x="35" y="106"/>
                  <a:pt x="15" y="477"/>
                </a:cubicBezTo>
                <a:cubicBezTo>
                  <a:pt x="1" y="757"/>
                  <a:pt x="251" y="860"/>
                  <a:pt x="610" y="860"/>
                </a:cubicBezTo>
                <a:cubicBezTo>
                  <a:pt x="1336" y="860"/>
                  <a:pt x="2504" y="433"/>
                  <a:pt x="2791" y="182"/>
                </a:cubicBezTo>
                <a:cubicBezTo>
                  <a:pt x="2791" y="182"/>
                  <a:pt x="1911" y="1"/>
                  <a:pt x="114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8" name="Google Shape;2868;p24"/>
          <p:cNvSpPr/>
          <p:nvPr/>
        </p:nvSpPr>
        <p:spPr>
          <a:xfrm rot="-10476267">
            <a:off x="10679913" y="1236525"/>
            <a:ext cx="195948" cy="240880"/>
          </a:xfrm>
          <a:custGeom>
            <a:avLst/>
            <a:gdLst/>
            <a:ahLst/>
            <a:cxnLst/>
            <a:rect l="l" t="t" r="r" b="b"/>
            <a:pathLst>
              <a:path w="1893" h="2327" extrusionOk="0">
                <a:moveTo>
                  <a:pt x="358" y="1"/>
                </a:moveTo>
                <a:cubicBezTo>
                  <a:pt x="333" y="1"/>
                  <a:pt x="309" y="3"/>
                  <a:pt x="286" y="6"/>
                </a:cubicBezTo>
                <a:cubicBezTo>
                  <a:pt x="303" y="4"/>
                  <a:pt x="321" y="3"/>
                  <a:pt x="338" y="3"/>
                </a:cubicBezTo>
                <a:cubicBezTo>
                  <a:pt x="387" y="3"/>
                  <a:pt x="437" y="11"/>
                  <a:pt x="483" y="24"/>
                </a:cubicBezTo>
                <a:cubicBezTo>
                  <a:pt x="443" y="7"/>
                  <a:pt x="400" y="1"/>
                  <a:pt x="358" y="1"/>
                </a:cubicBezTo>
                <a:close/>
                <a:moveTo>
                  <a:pt x="483" y="24"/>
                </a:moveTo>
                <a:lnTo>
                  <a:pt x="483" y="24"/>
                </a:lnTo>
                <a:cubicBezTo>
                  <a:pt x="599" y="78"/>
                  <a:pt x="706" y="149"/>
                  <a:pt x="795" y="247"/>
                </a:cubicBezTo>
                <a:cubicBezTo>
                  <a:pt x="974" y="435"/>
                  <a:pt x="1125" y="649"/>
                  <a:pt x="1259" y="872"/>
                </a:cubicBezTo>
                <a:cubicBezTo>
                  <a:pt x="1393" y="1095"/>
                  <a:pt x="1509" y="1327"/>
                  <a:pt x="1607" y="1568"/>
                </a:cubicBezTo>
                <a:cubicBezTo>
                  <a:pt x="1661" y="1684"/>
                  <a:pt x="1714" y="1800"/>
                  <a:pt x="1750" y="1925"/>
                </a:cubicBezTo>
                <a:cubicBezTo>
                  <a:pt x="1788" y="2023"/>
                  <a:pt x="1813" y="2127"/>
                  <a:pt x="1830" y="2238"/>
                </a:cubicBezTo>
                <a:lnTo>
                  <a:pt x="1830" y="2238"/>
                </a:lnTo>
                <a:cubicBezTo>
                  <a:pt x="1643" y="2113"/>
                  <a:pt x="1456" y="1974"/>
                  <a:pt x="1277" y="1836"/>
                </a:cubicBezTo>
                <a:cubicBezTo>
                  <a:pt x="1081" y="1684"/>
                  <a:pt x="884" y="1524"/>
                  <a:pt x="706" y="1354"/>
                </a:cubicBezTo>
                <a:cubicBezTo>
                  <a:pt x="519" y="1184"/>
                  <a:pt x="349" y="997"/>
                  <a:pt x="206" y="792"/>
                </a:cubicBezTo>
                <a:cubicBezTo>
                  <a:pt x="135" y="694"/>
                  <a:pt x="81" y="577"/>
                  <a:pt x="46" y="461"/>
                </a:cubicBezTo>
                <a:cubicBezTo>
                  <a:pt x="10" y="337"/>
                  <a:pt x="46" y="203"/>
                  <a:pt x="126" y="113"/>
                </a:cubicBezTo>
                <a:lnTo>
                  <a:pt x="126" y="113"/>
                </a:lnTo>
                <a:cubicBezTo>
                  <a:pt x="37" y="212"/>
                  <a:pt x="1" y="345"/>
                  <a:pt x="46" y="479"/>
                </a:cubicBezTo>
                <a:cubicBezTo>
                  <a:pt x="72" y="595"/>
                  <a:pt x="126" y="711"/>
                  <a:pt x="197" y="810"/>
                </a:cubicBezTo>
                <a:cubicBezTo>
                  <a:pt x="340" y="1015"/>
                  <a:pt x="510" y="1202"/>
                  <a:pt x="688" y="1381"/>
                </a:cubicBezTo>
                <a:cubicBezTo>
                  <a:pt x="1045" y="1729"/>
                  <a:pt x="1438" y="2041"/>
                  <a:pt x="1857" y="2327"/>
                </a:cubicBezTo>
                <a:lnTo>
                  <a:pt x="1866" y="2327"/>
                </a:lnTo>
                <a:cubicBezTo>
                  <a:pt x="1884" y="2327"/>
                  <a:pt x="1893" y="2309"/>
                  <a:pt x="1893" y="2300"/>
                </a:cubicBezTo>
                <a:cubicBezTo>
                  <a:pt x="1875" y="2166"/>
                  <a:pt x="1848" y="2032"/>
                  <a:pt x="1804" y="1907"/>
                </a:cubicBezTo>
                <a:cubicBezTo>
                  <a:pt x="1759" y="1791"/>
                  <a:pt x="1706" y="1666"/>
                  <a:pt x="1652" y="1550"/>
                </a:cubicBezTo>
                <a:cubicBezTo>
                  <a:pt x="1545" y="1309"/>
                  <a:pt x="1420" y="1077"/>
                  <a:pt x="1286" y="863"/>
                </a:cubicBezTo>
                <a:cubicBezTo>
                  <a:pt x="1143" y="640"/>
                  <a:pt x="983" y="435"/>
                  <a:pt x="804" y="247"/>
                </a:cubicBezTo>
                <a:cubicBezTo>
                  <a:pt x="715" y="149"/>
                  <a:pt x="599" y="69"/>
                  <a:pt x="483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69" name="Google Shape;2869;p24"/>
          <p:cNvSpPr/>
          <p:nvPr/>
        </p:nvSpPr>
        <p:spPr>
          <a:xfrm rot="-10476267">
            <a:off x="10601066" y="1159533"/>
            <a:ext cx="97095" cy="289636"/>
          </a:xfrm>
          <a:custGeom>
            <a:avLst/>
            <a:gdLst/>
            <a:ahLst/>
            <a:cxnLst/>
            <a:rect l="l" t="t" r="r" b="b"/>
            <a:pathLst>
              <a:path w="938" h="2798" extrusionOk="0">
                <a:moveTo>
                  <a:pt x="350" y="5"/>
                </a:moveTo>
                <a:cubicBezTo>
                  <a:pt x="325" y="8"/>
                  <a:pt x="301" y="13"/>
                  <a:pt x="277" y="22"/>
                </a:cubicBezTo>
                <a:cubicBezTo>
                  <a:pt x="299" y="15"/>
                  <a:pt x="324" y="9"/>
                  <a:pt x="350" y="5"/>
                </a:cubicBezTo>
                <a:close/>
                <a:moveTo>
                  <a:pt x="413" y="1"/>
                </a:moveTo>
                <a:cubicBezTo>
                  <a:pt x="392" y="1"/>
                  <a:pt x="370" y="2"/>
                  <a:pt x="350" y="5"/>
                </a:cubicBezTo>
                <a:lnTo>
                  <a:pt x="350" y="5"/>
                </a:lnTo>
                <a:cubicBezTo>
                  <a:pt x="362" y="4"/>
                  <a:pt x="373" y="3"/>
                  <a:pt x="385" y="3"/>
                </a:cubicBezTo>
                <a:cubicBezTo>
                  <a:pt x="477" y="3"/>
                  <a:pt x="567" y="43"/>
                  <a:pt x="625" y="120"/>
                </a:cubicBezTo>
                <a:cubicBezTo>
                  <a:pt x="656" y="159"/>
                  <a:pt x="685" y="200"/>
                  <a:pt x="711" y="244"/>
                </a:cubicBezTo>
                <a:lnTo>
                  <a:pt x="711" y="244"/>
                </a:lnTo>
                <a:cubicBezTo>
                  <a:pt x="686" y="196"/>
                  <a:pt x="658" y="151"/>
                  <a:pt x="625" y="111"/>
                </a:cubicBezTo>
                <a:cubicBezTo>
                  <a:pt x="580" y="66"/>
                  <a:pt x="527" y="22"/>
                  <a:pt x="464" y="4"/>
                </a:cubicBezTo>
                <a:cubicBezTo>
                  <a:pt x="447" y="2"/>
                  <a:pt x="430" y="1"/>
                  <a:pt x="413" y="1"/>
                </a:cubicBezTo>
                <a:close/>
                <a:moveTo>
                  <a:pt x="276" y="22"/>
                </a:moveTo>
                <a:cubicBezTo>
                  <a:pt x="152" y="67"/>
                  <a:pt x="63" y="165"/>
                  <a:pt x="36" y="290"/>
                </a:cubicBezTo>
                <a:cubicBezTo>
                  <a:pt x="71" y="165"/>
                  <a:pt x="152" y="67"/>
                  <a:pt x="276" y="22"/>
                </a:cubicBezTo>
                <a:close/>
                <a:moveTo>
                  <a:pt x="711" y="244"/>
                </a:moveTo>
                <a:cubicBezTo>
                  <a:pt x="746" y="312"/>
                  <a:pt x="773" y="386"/>
                  <a:pt x="794" y="459"/>
                </a:cubicBezTo>
                <a:cubicBezTo>
                  <a:pt x="857" y="709"/>
                  <a:pt x="893" y="968"/>
                  <a:pt x="902" y="1227"/>
                </a:cubicBezTo>
                <a:cubicBezTo>
                  <a:pt x="902" y="1486"/>
                  <a:pt x="893" y="1744"/>
                  <a:pt x="875" y="2003"/>
                </a:cubicBezTo>
                <a:cubicBezTo>
                  <a:pt x="857" y="2128"/>
                  <a:pt x="848" y="2262"/>
                  <a:pt x="821" y="2387"/>
                </a:cubicBezTo>
                <a:cubicBezTo>
                  <a:pt x="806" y="2494"/>
                  <a:pt x="777" y="2602"/>
                  <a:pt x="741" y="2703"/>
                </a:cubicBezTo>
                <a:lnTo>
                  <a:pt x="741" y="2703"/>
                </a:lnTo>
                <a:cubicBezTo>
                  <a:pt x="637" y="2503"/>
                  <a:pt x="546" y="2290"/>
                  <a:pt x="455" y="2084"/>
                </a:cubicBezTo>
                <a:cubicBezTo>
                  <a:pt x="348" y="1851"/>
                  <a:pt x="259" y="1619"/>
                  <a:pt x="179" y="1387"/>
                </a:cubicBezTo>
                <a:cubicBezTo>
                  <a:pt x="98" y="1155"/>
                  <a:pt x="45" y="905"/>
                  <a:pt x="18" y="664"/>
                </a:cubicBezTo>
                <a:cubicBezTo>
                  <a:pt x="0" y="541"/>
                  <a:pt x="9" y="418"/>
                  <a:pt x="35" y="294"/>
                </a:cubicBezTo>
                <a:lnTo>
                  <a:pt x="35" y="294"/>
                </a:lnTo>
                <a:cubicBezTo>
                  <a:pt x="9" y="418"/>
                  <a:pt x="0" y="541"/>
                  <a:pt x="9" y="664"/>
                </a:cubicBezTo>
                <a:cubicBezTo>
                  <a:pt x="36" y="914"/>
                  <a:pt x="89" y="1155"/>
                  <a:pt x="161" y="1396"/>
                </a:cubicBezTo>
                <a:cubicBezTo>
                  <a:pt x="312" y="1869"/>
                  <a:pt x="491" y="2333"/>
                  <a:pt x="723" y="2780"/>
                </a:cubicBezTo>
                <a:cubicBezTo>
                  <a:pt x="723" y="2789"/>
                  <a:pt x="732" y="2789"/>
                  <a:pt x="732" y="2798"/>
                </a:cubicBezTo>
                <a:cubicBezTo>
                  <a:pt x="750" y="2798"/>
                  <a:pt x="759" y="2798"/>
                  <a:pt x="768" y="2780"/>
                </a:cubicBezTo>
                <a:cubicBezTo>
                  <a:pt x="812" y="2664"/>
                  <a:pt x="848" y="2530"/>
                  <a:pt x="866" y="2405"/>
                </a:cubicBezTo>
                <a:cubicBezTo>
                  <a:pt x="893" y="2271"/>
                  <a:pt x="902" y="2146"/>
                  <a:pt x="919" y="2012"/>
                </a:cubicBezTo>
                <a:cubicBezTo>
                  <a:pt x="937" y="1753"/>
                  <a:pt x="937" y="1494"/>
                  <a:pt x="928" y="1236"/>
                </a:cubicBezTo>
                <a:cubicBezTo>
                  <a:pt x="910" y="968"/>
                  <a:pt x="875" y="709"/>
                  <a:pt x="803" y="459"/>
                </a:cubicBezTo>
                <a:cubicBezTo>
                  <a:pt x="782" y="383"/>
                  <a:pt x="750" y="311"/>
                  <a:pt x="711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0" name="Google Shape;2870;p24"/>
          <p:cNvSpPr/>
          <p:nvPr/>
        </p:nvSpPr>
        <p:spPr>
          <a:xfrm rot="-10476267">
            <a:off x="10628010" y="1143671"/>
            <a:ext cx="291076" cy="94716"/>
          </a:xfrm>
          <a:custGeom>
            <a:avLst/>
            <a:gdLst/>
            <a:ahLst/>
            <a:cxnLst/>
            <a:rect l="l" t="t" r="r" b="b"/>
            <a:pathLst>
              <a:path w="2812" h="915" extrusionOk="0">
                <a:moveTo>
                  <a:pt x="573" y="0"/>
                </a:moveTo>
                <a:cubicBezTo>
                  <a:pt x="459" y="0"/>
                  <a:pt x="350" y="26"/>
                  <a:pt x="241" y="64"/>
                </a:cubicBezTo>
                <a:cubicBezTo>
                  <a:pt x="116" y="118"/>
                  <a:pt x="27" y="243"/>
                  <a:pt x="9" y="377"/>
                </a:cubicBezTo>
                <a:cubicBezTo>
                  <a:pt x="0" y="448"/>
                  <a:pt x="18" y="520"/>
                  <a:pt x="45" y="582"/>
                </a:cubicBezTo>
                <a:cubicBezTo>
                  <a:pt x="80" y="636"/>
                  <a:pt x="134" y="680"/>
                  <a:pt x="188" y="716"/>
                </a:cubicBezTo>
                <a:cubicBezTo>
                  <a:pt x="304" y="787"/>
                  <a:pt x="429" y="832"/>
                  <a:pt x="553" y="859"/>
                </a:cubicBezTo>
                <a:cubicBezTo>
                  <a:pt x="762" y="896"/>
                  <a:pt x="976" y="915"/>
                  <a:pt x="1192" y="915"/>
                </a:cubicBezTo>
                <a:cubicBezTo>
                  <a:pt x="1235" y="915"/>
                  <a:pt x="1278" y="914"/>
                  <a:pt x="1321" y="912"/>
                </a:cubicBezTo>
                <a:cubicBezTo>
                  <a:pt x="1571" y="903"/>
                  <a:pt x="1830" y="886"/>
                  <a:pt x="2080" y="850"/>
                </a:cubicBezTo>
                <a:cubicBezTo>
                  <a:pt x="2330" y="814"/>
                  <a:pt x="2579" y="752"/>
                  <a:pt x="2812" y="645"/>
                </a:cubicBezTo>
                <a:lnTo>
                  <a:pt x="2812" y="645"/>
                </a:lnTo>
                <a:cubicBezTo>
                  <a:pt x="2579" y="734"/>
                  <a:pt x="2330" y="796"/>
                  <a:pt x="2080" y="814"/>
                </a:cubicBezTo>
                <a:cubicBezTo>
                  <a:pt x="1821" y="850"/>
                  <a:pt x="1571" y="868"/>
                  <a:pt x="1321" y="868"/>
                </a:cubicBezTo>
                <a:cubicBezTo>
                  <a:pt x="1062" y="868"/>
                  <a:pt x="812" y="850"/>
                  <a:pt x="562" y="805"/>
                </a:cubicBezTo>
                <a:cubicBezTo>
                  <a:pt x="437" y="778"/>
                  <a:pt x="321" y="734"/>
                  <a:pt x="214" y="671"/>
                </a:cubicBezTo>
                <a:cubicBezTo>
                  <a:pt x="107" y="618"/>
                  <a:pt x="45" y="502"/>
                  <a:pt x="63" y="377"/>
                </a:cubicBezTo>
                <a:cubicBezTo>
                  <a:pt x="72" y="261"/>
                  <a:pt x="152" y="154"/>
                  <a:pt x="259" y="109"/>
                </a:cubicBezTo>
                <a:cubicBezTo>
                  <a:pt x="356" y="64"/>
                  <a:pt x="460" y="44"/>
                  <a:pt x="564" y="44"/>
                </a:cubicBezTo>
                <a:cubicBezTo>
                  <a:pt x="584" y="44"/>
                  <a:pt x="605" y="45"/>
                  <a:pt x="625" y="47"/>
                </a:cubicBezTo>
                <a:cubicBezTo>
                  <a:pt x="875" y="47"/>
                  <a:pt x="1125" y="91"/>
                  <a:pt x="1375" y="154"/>
                </a:cubicBezTo>
                <a:cubicBezTo>
                  <a:pt x="1616" y="216"/>
                  <a:pt x="1857" y="297"/>
                  <a:pt x="2098" y="377"/>
                </a:cubicBezTo>
                <a:cubicBezTo>
                  <a:pt x="2338" y="457"/>
                  <a:pt x="2579" y="546"/>
                  <a:pt x="2812" y="645"/>
                </a:cubicBezTo>
                <a:cubicBezTo>
                  <a:pt x="2356" y="430"/>
                  <a:pt x="1874" y="252"/>
                  <a:pt x="1384" y="118"/>
                </a:cubicBezTo>
                <a:cubicBezTo>
                  <a:pt x="1134" y="47"/>
                  <a:pt x="884" y="11"/>
                  <a:pt x="625" y="2"/>
                </a:cubicBezTo>
                <a:cubicBezTo>
                  <a:pt x="608" y="1"/>
                  <a:pt x="590" y="0"/>
                  <a:pt x="5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1" name="Google Shape;2871;p24"/>
          <p:cNvSpPr/>
          <p:nvPr/>
        </p:nvSpPr>
        <p:spPr>
          <a:xfrm rot="-10476267">
            <a:off x="10502721" y="1052056"/>
            <a:ext cx="100820" cy="288704"/>
          </a:xfrm>
          <a:custGeom>
            <a:avLst/>
            <a:gdLst/>
            <a:ahLst/>
            <a:cxnLst/>
            <a:rect l="l" t="t" r="r" b="b"/>
            <a:pathLst>
              <a:path w="974" h="2789" extrusionOk="0">
                <a:moveTo>
                  <a:pt x="411" y="1"/>
                </a:moveTo>
                <a:cubicBezTo>
                  <a:pt x="393" y="1"/>
                  <a:pt x="375" y="2"/>
                  <a:pt x="358" y="4"/>
                </a:cubicBezTo>
                <a:cubicBezTo>
                  <a:pt x="224" y="31"/>
                  <a:pt x="108" y="120"/>
                  <a:pt x="63" y="254"/>
                </a:cubicBezTo>
                <a:cubicBezTo>
                  <a:pt x="18" y="379"/>
                  <a:pt x="1" y="504"/>
                  <a:pt x="18" y="638"/>
                </a:cubicBezTo>
                <a:cubicBezTo>
                  <a:pt x="36" y="896"/>
                  <a:pt x="90" y="1146"/>
                  <a:pt x="170" y="1387"/>
                </a:cubicBezTo>
                <a:cubicBezTo>
                  <a:pt x="331" y="1869"/>
                  <a:pt x="536" y="2342"/>
                  <a:pt x="777" y="2789"/>
                </a:cubicBezTo>
                <a:cubicBezTo>
                  <a:pt x="661" y="2565"/>
                  <a:pt x="563" y="2333"/>
                  <a:pt x="465" y="2101"/>
                </a:cubicBezTo>
                <a:cubicBezTo>
                  <a:pt x="375" y="1860"/>
                  <a:pt x="286" y="1628"/>
                  <a:pt x="215" y="1378"/>
                </a:cubicBezTo>
                <a:cubicBezTo>
                  <a:pt x="134" y="1137"/>
                  <a:pt x="81" y="896"/>
                  <a:pt x="63" y="638"/>
                </a:cubicBezTo>
                <a:cubicBezTo>
                  <a:pt x="54" y="522"/>
                  <a:pt x="72" y="397"/>
                  <a:pt x="108" y="281"/>
                </a:cubicBezTo>
                <a:cubicBezTo>
                  <a:pt x="152" y="165"/>
                  <a:pt x="251" y="84"/>
                  <a:pt x="367" y="58"/>
                </a:cubicBezTo>
                <a:cubicBezTo>
                  <a:pt x="382" y="55"/>
                  <a:pt x="398" y="54"/>
                  <a:pt x="414" y="54"/>
                </a:cubicBezTo>
                <a:cubicBezTo>
                  <a:pt x="520" y="54"/>
                  <a:pt x="615" y="107"/>
                  <a:pt x="670" y="200"/>
                </a:cubicBezTo>
                <a:cubicBezTo>
                  <a:pt x="741" y="307"/>
                  <a:pt x="786" y="415"/>
                  <a:pt x="822" y="539"/>
                </a:cubicBezTo>
                <a:cubicBezTo>
                  <a:pt x="875" y="780"/>
                  <a:pt x="911" y="1030"/>
                  <a:pt x="920" y="1289"/>
                </a:cubicBezTo>
                <a:cubicBezTo>
                  <a:pt x="938" y="1539"/>
                  <a:pt x="929" y="1789"/>
                  <a:pt x="911" y="2048"/>
                </a:cubicBezTo>
                <a:cubicBezTo>
                  <a:pt x="902" y="2298"/>
                  <a:pt x="857" y="2548"/>
                  <a:pt x="777" y="2789"/>
                </a:cubicBezTo>
                <a:cubicBezTo>
                  <a:pt x="866" y="2557"/>
                  <a:pt x="920" y="2307"/>
                  <a:pt x="938" y="2048"/>
                </a:cubicBezTo>
                <a:cubicBezTo>
                  <a:pt x="965" y="1798"/>
                  <a:pt x="973" y="1539"/>
                  <a:pt x="965" y="1280"/>
                </a:cubicBezTo>
                <a:cubicBezTo>
                  <a:pt x="956" y="1030"/>
                  <a:pt x="929" y="772"/>
                  <a:pt x="866" y="522"/>
                </a:cubicBezTo>
                <a:cubicBezTo>
                  <a:pt x="831" y="397"/>
                  <a:pt x="786" y="281"/>
                  <a:pt x="715" y="165"/>
                </a:cubicBezTo>
                <a:cubicBezTo>
                  <a:pt x="670" y="111"/>
                  <a:pt x="625" y="66"/>
                  <a:pt x="563" y="31"/>
                </a:cubicBezTo>
                <a:cubicBezTo>
                  <a:pt x="516" y="11"/>
                  <a:pt x="464" y="1"/>
                  <a:pt x="41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2" name="Google Shape;2872;p24"/>
          <p:cNvSpPr/>
          <p:nvPr/>
        </p:nvSpPr>
        <p:spPr>
          <a:xfrm rot="-10476267">
            <a:off x="10529934" y="1032454"/>
            <a:ext cx="292007" cy="95441"/>
          </a:xfrm>
          <a:custGeom>
            <a:avLst/>
            <a:gdLst/>
            <a:ahLst/>
            <a:cxnLst/>
            <a:rect l="l" t="t" r="r" b="b"/>
            <a:pathLst>
              <a:path w="2821" h="922" extrusionOk="0">
                <a:moveTo>
                  <a:pt x="625" y="1"/>
                </a:moveTo>
                <a:cubicBezTo>
                  <a:pt x="500" y="1"/>
                  <a:pt x="366" y="19"/>
                  <a:pt x="241" y="72"/>
                </a:cubicBezTo>
                <a:cubicBezTo>
                  <a:pt x="116" y="126"/>
                  <a:pt x="27" y="242"/>
                  <a:pt x="9" y="385"/>
                </a:cubicBezTo>
                <a:cubicBezTo>
                  <a:pt x="0" y="447"/>
                  <a:pt x="18" y="518"/>
                  <a:pt x="54" y="581"/>
                </a:cubicBezTo>
                <a:cubicBezTo>
                  <a:pt x="90" y="643"/>
                  <a:pt x="134" y="688"/>
                  <a:pt x="197" y="724"/>
                </a:cubicBezTo>
                <a:cubicBezTo>
                  <a:pt x="304" y="786"/>
                  <a:pt x="429" y="831"/>
                  <a:pt x="554" y="858"/>
                </a:cubicBezTo>
                <a:cubicBezTo>
                  <a:pt x="779" y="896"/>
                  <a:pt x="998" y="922"/>
                  <a:pt x="1221" y="922"/>
                </a:cubicBezTo>
                <a:cubicBezTo>
                  <a:pt x="1255" y="922"/>
                  <a:pt x="1288" y="921"/>
                  <a:pt x="1321" y="920"/>
                </a:cubicBezTo>
                <a:cubicBezTo>
                  <a:pt x="1580" y="911"/>
                  <a:pt x="1830" y="893"/>
                  <a:pt x="2080" y="849"/>
                </a:cubicBezTo>
                <a:cubicBezTo>
                  <a:pt x="2339" y="822"/>
                  <a:pt x="2580" y="751"/>
                  <a:pt x="2821" y="652"/>
                </a:cubicBezTo>
                <a:lnTo>
                  <a:pt x="2821" y="652"/>
                </a:lnTo>
                <a:cubicBezTo>
                  <a:pt x="2580" y="742"/>
                  <a:pt x="2330" y="795"/>
                  <a:pt x="2080" y="822"/>
                </a:cubicBezTo>
                <a:cubicBezTo>
                  <a:pt x="1830" y="849"/>
                  <a:pt x="1571" y="867"/>
                  <a:pt x="1321" y="867"/>
                </a:cubicBezTo>
                <a:cubicBezTo>
                  <a:pt x="1289" y="868"/>
                  <a:pt x="1257" y="868"/>
                  <a:pt x="1224" y="868"/>
                </a:cubicBezTo>
                <a:cubicBezTo>
                  <a:pt x="1005" y="868"/>
                  <a:pt x="781" y="843"/>
                  <a:pt x="572" y="804"/>
                </a:cubicBezTo>
                <a:cubicBezTo>
                  <a:pt x="447" y="777"/>
                  <a:pt x="331" y="733"/>
                  <a:pt x="224" y="670"/>
                </a:cubicBezTo>
                <a:cubicBezTo>
                  <a:pt x="116" y="617"/>
                  <a:pt x="54" y="501"/>
                  <a:pt x="63" y="385"/>
                </a:cubicBezTo>
                <a:cubicBezTo>
                  <a:pt x="81" y="260"/>
                  <a:pt x="152" y="153"/>
                  <a:pt x="268" y="108"/>
                </a:cubicBezTo>
                <a:cubicBezTo>
                  <a:pt x="369" y="69"/>
                  <a:pt x="470" y="44"/>
                  <a:pt x="577" y="44"/>
                </a:cubicBezTo>
                <a:cubicBezTo>
                  <a:pt x="593" y="44"/>
                  <a:pt x="609" y="44"/>
                  <a:pt x="625" y="45"/>
                </a:cubicBezTo>
                <a:cubicBezTo>
                  <a:pt x="884" y="54"/>
                  <a:pt x="1134" y="90"/>
                  <a:pt x="1375" y="161"/>
                </a:cubicBezTo>
                <a:cubicBezTo>
                  <a:pt x="1625" y="224"/>
                  <a:pt x="1866" y="295"/>
                  <a:pt x="2107" y="385"/>
                </a:cubicBezTo>
                <a:cubicBezTo>
                  <a:pt x="2348" y="465"/>
                  <a:pt x="2580" y="554"/>
                  <a:pt x="2821" y="652"/>
                </a:cubicBezTo>
                <a:cubicBezTo>
                  <a:pt x="2357" y="438"/>
                  <a:pt x="1875" y="260"/>
                  <a:pt x="1384" y="126"/>
                </a:cubicBezTo>
                <a:cubicBezTo>
                  <a:pt x="1143" y="54"/>
                  <a:pt x="884" y="10"/>
                  <a:pt x="62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3" name="Google Shape;2873;p24"/>
          <p:cNvSpPr/>
          <p:nvPr/>
        </p:nvSpPr>
        <p:spPr>
          <a:xfrm rot="-10476267">
            <a:off x="10392348" y="946761"/>
            <a:ext cx="115520" cy="283217"/>
          </a:xfrm>
          <a:custGeom>
            <a:avLst/>
            <a:gdLst/>
            <a:ahLst/>
            <a:cxnLst/>
            <a:rect l="l" t="t" r="r" b="b"/>
            <a:pathLst>
              <a:path w="1116" h="2736" extrusionOk="0">
                <a:moveTo>
                  <a:pt x="402" y="0"/>
                </a:moveTo>
                <a:cubicBezTo>
                  <a:pt x="368" y="0"/>
                  <a:pt x="335" y="5"/>
                  <a:pt x="304" y="14"/>
                </a:cubicBezTo>
                <a:cubicBezTo>
                  <a:pt x="170" y="58"/>
                  <a:pt x="63" y="165"/>
                  <a:pt x="36" y="299"/>
                </a:cubicBezTo>
                <a:cubicBezTo>
                  <a:pt x="0" y="424"/>
                  <a:pt x="0" y="558"/>
                  <a:pt x="36" y="683"/>
                </a:cubicBezTo>
                <a:cubicBezTo>
                  <a:pt x="80" y="942"/>
                  <a:pt x="161" y="1183"/>
                  <a:pt x="277" y="1415"/>
                </a:cubicBezTo>
                <a:cubicBezTo>
                  <a:pt x="482" y="1879"/>
                  <a:pt x="741" y="2316"/>
                  <a:pt x="1026" y="2736"/>
                </a:cubicBezTo>
                <a:cubicBezTo>
                  <a:pt x="893" y="2522"/>
                  <a:pt x="768" y="2299"/>
                  <a:pt x="652" y="2075"/>
                </a:cubicBezTo>
                <a:cubicBezTo>
                  <a:pt x="527" y="1852"/>
                  <a:pt x="411" y="1629"/>
                  <a:pt x="312" y="1388"/>
                </a:cubicBezTo>
                <a:cubicBezTo>
                  <a:pt x="205" y="1165"/>
                  <a:pt x="134" y="924"/>
                  <a:pt x="80" y="674"/>
                </a:cubicBezTo>
                <a:cubicBezTo>
                  <a:pt x="54" y="549"/>
                  <a:pt x="54" y="424"/>
                  <a:pt x="80" y="308"/>
                </a:cubicBezTo>
                <a:cubicBezTo>
                  <a:pt x="107" y="183"/>
                  <a:pt x="196" y="94"/>
                  <a:pt x="321" y="58"/>
                </a:cubicBezTo>
                <a:cubicBezTo>
                  <a:pt x="344" y="53"/>
                  <a:pt x="366" y="51"/>
                  <a:pt x="389" y="51"/>
                </a:cubicBezTo>
                <a:cubicBezTo>
                  <a:pt x="483" y="51"/>
                  <a:pt x="576" y="95"/>
                  <a:pt x="634" y="174"/>
                </a:cubicBezTo>
                <a:cubicBezTo>
                  <a:pt x="714" y="273"/>
                  <a:pt x="777" y="380"/>
                  <a:pt x="821" y="496"/>
                </a:cubicBezTo>
                <a:cubicBezTo>
                  <a:pt x="901" y="728"/>
                  <a:pt x="973" y="978"/>
                  <a:pt x="1009" y="1228"/>
                </a:cubicBezTo>
                <a:cubicBezTo>
                  <a:pt x="1044" y="1477"/>
                  <a:pt x="1071" y="1727"/>
                  <a:pt x="1080" y="1986"/>
                </a:cubicBezTo>
                <a:cubicBezTo>
                  <a:pt x="1098" y="2236"/>
                  <a:pt x="1080" y="2486"/>
                  <a:pt x="1026" y="2736"/>
                </a:cubicBezTo>
                <a:cubicBezTo>
                  <a:pt x="1089" y="2486"/>
                  <a:pt x="1116" y="2227"/>
                  <a:pt x="1107" y="1968"/>
                </a:cubicBezTo>
                <a:cubicBezTo>
                  <a:pt x="1098" y="1718"/>
                  <a:pt x="1080" y="1460"/>
                  <a:pt x="1044" y="1210"/>
                </a:cubicBezTo>
                <a:cubicBezTo>
                  <a:pt x="1009" y="951"/>
                  <a:pt x="946" y="701"/>
                  <a:pt x="857" y="460"/>
                </a:cubicBezTo>
                <a:cubicBezTo>
                  <a:pt x="812" y="344"/>
                  <a:pt x="750" y="228"/>
                  <a:pt x="669" y="130"/>
                </a:cubicBezTo>
                <a:cubicBezTo>
                  <a:pt x="625" y="76"/>
                  <a:pt x="562" y="41"/>
                  <a:pt x="500" y="14"/>
                </a:cubicBezTo>
                <a:cubicBezTo>
                  <a:pt x="469" y="5"/>
                  <a:pt x="435" y="0"/>
                  <a:pt x="4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4" name="Google Shape;2874;p24"/>
          <p:cNvSpPr/>
          <p:nvPr/>
        </p:nvSpPr>
        <p:spPr>
          <a:xfrm rot="-10476267">
            <a:off x="10409509" y="905239"/>
            <a:ext cx="292007" cy="90576"/>
          </a:xfrm>
          <a:custGeom>
            <a:avLst/>
            <a:gdLst/>
            <a:ahLst/>
            <a:cxnLst/>
            <a:rect l="l" t="t" r="r" b="b"/>
            <a:pathLst>
              <a:path w="2821" h="875" extrusionOk="0">
                <a:moveTo>
                  <a:pt x="824" y="0"/>
                </a:moveTo>
                <a:cubicBezTo>
                  <a:pt x="739" y="0"/>
                  <a:pt x="655" y="3"/>
                  <a:pt x="572" y="9"/>
                </a:cubicBezTo>
                <a:cubicBezTo>
                  <a:pt x="438" y="18"/>
                  <a:pt x="313" y="54"/>
                  <a:pt x="197" y="116"/>
                </a:cubicBezTo>
                <a:cubicBezTo>
                  <a:pt x="72" y="188"/>
                  <a:pt x="1" y="312"/>
                  <a:pt x="1" y="455"/>
                </a:cubicBezTo>
                <a:cubicBezTo>
                  <a:pt x="1" y="527"/>
                  <a:pt x="19" y="589"/>
                  <a:pt x="63" y="652"/>
                </a:cubicBezTo>
                <a:cubicBezTo>
                  <a:pt x="99" y="705"/>
                  <a:pt x="152" y="741"/>
                  <a:pt x="215" y="777"/>
                </a:cubicBezTo>
                <a:cubicBezTo>
                  <a:pt x="340" y="821"/>
                  <a:pt x="465" y="857"/>
                  <a:pt x="599" y="866"/>
                </a:cubicBezTo>
                <a:cubicBezTo>
                  <a:pt x="682" y="872"/>
                  <a:pt x="766" y="875"/>
                  <a:pt x="851" y="875"/>
                </a:cubicBezTo>
                <a:cubicBezTo>
                  <a:pt x="1020" y="875"/>
                  <a:pt x="1191" y="863"/>
                  <a:pt x="1357" y="839"/>
                </a:cubicBezTo>
                <a:cubicBezTo>
                  <a:pt x="1616" y="803"/>
                  <a:pt x="1866" y="750"/>
                  <a:pt x="2107" y="687"/>
                </a:cubicBezTo>
                <a:cubicBezTo>
                  <a:pt x="2357" y="625"/>
                  <a:pt x="2598" y="527"/>
                  <a:pt x="2821" y="402"/>
                </a:cubicBezTo>
                <a:lnTo>
                  <a:pt x="2821" y="402"/>
                </a:lnTo>
                <a:cubicBezTo>
                  <a:pt x="2589" y="527"/>
                  <a:pt x="2357" y="607"/>
                  <a:pt x="2107" y="661"/>
                </a:cubicBezTo>
                <a:cubicBezTo>
                  <a:pt x="1857" y="723"/>
                  <a:pt x="1607" y="768"/>
                  <a:pt x="1357" y="794"/>
                </a:cubicBezTo>
                <a:cubicBezTo>
                  <a:pt x="1191" y="818"/>
                  <a:pt x="1020" y="830"/>
                  <a:pt x="851" y="830"/>
                </a:cubicBezTo>
                <a:cubicBezTo>
                  <a:pt x="766" y="830"/>
                  <a:pt x="682" y="827"/>
                  <a:pt x="599" y="821"/>
                </a:cubicBezTo>
                <a:cubicBezTo>
                  <a:pt x="474" y="812"/>
                  <a:pt x="358" y="777"/>
                  <a:pt x="242" y="732"/>
                </a:cubicBezTo>
                <a:cubicBezTo>
                  <a:pt x="126" y="687"/>
                  <a:pt x="54" y="571"/>
                  <a:pt x="54" y="455"/>
                </a:cubicBezTo>
                <a:cubicBezTo>
                  <a:pt x="54" y="330"/>
                  <a:pt x="117" y="223"/>
                  <a:pt x="224" y="161"/>
                </a:cubicBezTo>
                <a:cubicBezTo>
                  <a:pt x="331" y="98"/>
                  <a:pt x="447" y="63"/>
                  <a:pt x="572" y="54"/>
                </a:cubicBezTo>
                <a:cubicBezTo>
                  <a:pt x="655" y="48"/>
                  <a:pt x="739" y="45"/>
                  <a:pt x="824" y="45"/>
                </a:cubicBezTo>
                <a:cubicBezTo>
                  <a:pt x="993" y="45"/>
                  <a:pt x="1164" y="57"/>
                  <a:pt x="1331" y="80"/>
                </a:cubicBezTo>
                <a:cubicBezTo>
                  <a:pt x="1580" y="116"/>
                  <a:pt x="1830" y="161"/>
                  <a:pt x="2080" y="214"/>
                </a:cubicBezTo>
                <a:cubicBezTo>
                  <a:pt x="2330" y="268"/>
                  <a:pt x="2571" y="330"/>
                  <a:pt x="2821" y="402"/>
                </a:cubicBezTo>
                <a:cubicBezTo>
                  <a:pt x="2339" y="241"/>
                  <a:pt x="1839" y="116"/>
                  <a:pt x="1339" y="36"/>
                </a:cubicBezTo>
                <a:cubicBezTo>
                  <a:pt x="1167" y="12"/>
                  <a:pt x="994" y="0"/>
                  <a:pt x="8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5" name="Google Shape;2875;p24"/>
          <p:cNvSpPr/>
          <p:nvPr/>
        </p:nvSpPr>
        <p:spPr>
          <a:xfrm rot="-10476267">
            <a:off x="10270619" y="854437"/>
            <a:ext cx="134980" cy="274523"/>
          </a:xfrm>
          <a:custGeom>
            <a:avLst/>
            <a:gdLst/>
            <a:ahLst/>
            <a:cxnLst/>
            <a:rect l="l" t="t" r="r" b="b"/>
            <a:pathLst>
              <a:path w="1304" h="2652" extrusionOk="0">
                <a:moveTo>
                  <a:pt x="380" y="0"/>
                </a:moveTo>
                <a:cubicBezTo>
                  <a:pt x="334" y="0"/>
                  <a:pt x="290" y="10"/>
                  <a:pt x="250" y="27"/>
                </a:cubicBezTo>
                <a:cubicBezTo>
                  <a:pt x="125" y="81"/>
                  <a:pt x="36" y="197"/>
                  <a:pt x="18" y="340"/>
                </a:cubicBezTo>
                <a:cubicBezTo>
                  <a:pt x="0" y="465"/>
                  <a:pt x="18" y="599"/>
                  <a:pt x="54" y="723"/>
                </a:cubicBezTo>
                <a:cubicBezTo>
                  <a:pt x="134" y="964"/>
                  <a:pt x="241" y="1205"/>
                  <a:pt x="375" y="1420"/>
                </a:cubicBezTo>
                <a:cubicBezTo>
                  <a:pt x="634" y="1857"/>
                  <a:pt x="937" y="2267"/>
                  <a:pt x="1267" y="2651"/>
                </a:cubicBezTo>
                <a:cubicBezTo>
                  <a:pt x="1107" y="2455"/>
                  <a:pt x="955" y="2250"/>
                  <a:pt x="812" y="2044"/>
                </a:cubicBezTo>
                <a:cubicBezTo>
                  <a:pt x="669" y="1830"/>
                  <a:pt x="527" y="1625"/>
                  <a:pt x="402" y="1402"/>
                </a:cubicBezTo>
                <a:cubicBezTo>
                  <a:pt x="277" y="1179"/>
                  <a:pt x="170" y="956"/>
                  <a:pt x="98" y="706"/>
                </a:cubicBezTo>
                <a:cubicBezTo>
                  <a:pt x="54" y="590"/>
                  <a:pt x="45" y="465"/>
                  <a:pt x="54" y="349"/>
                </a:cubicBezTo>
                <a:cubicBezTo>
                  <a:pt x="71" y="224"/>
                  <a:pt x="152" y="125"/>
                  <a:pt x="268" y="72"/>
                </a:cubicBezTo>
                <a:cubicBezTo>
                  <a:pt x="299" y="59"/>
                  <a:pt x="333" y="53"/>
                  <a:pt x="366" y="53"/>
                </a:cubicBezTo>
                <a:cubicBezTo>
                  <a:pt x="449" y="53"/>
                  <a:pt x="532" y="89"/>
                  <a:pt x="589" y="152"/>
                </a:cubicBezTo>
                <a:cubicBezTo>
                  <a:pt x="678" y="233"/>
                  <a:pt x="759" y="331"/>
                  <a:pt x="812" y="447"/>
                </a:cubicBezTo>
                <a:cubicBezTo>
                  <a:pt x="928" y="670"/>
                  <a:pt x="1018" y="911"/>
                  <a:pt x="1080" y="1152"/>
                </a:cubicBezTo>
                <a:cubicBezTo>
                  <a:pt x="1142" y="1402"/>
                  <a:pt x="1196" y="1643"/>
                  <a:pt x="1232" y="1902"/>
                </a:cubicBezTo>
                <a:cubicBezTo>
                  <a:pt x="1285" y="2143"/>
                  <a:pt x="1294" y="2401"/>
                  <a:pt x="1267" y="2651"/>
                </a:cubicBezTo>
                <a:cubicBezTo>
                  <a:pt x="1303" y="2401"/>
                  <a:pt x="1303" y="2143"/>
                  <a:pt x="1267" y="1893"/>
                </a:cubicBezTo>
                <a:cubicBezTo>
                  <a:pt x="1232" y="1643"/>
                  <a:pt x="1187" y="1393"/>
                  <a:pt x="1125" y="1143"/>
                </a:cubicBezTo>
                <a:cubicBezTo>
                  <a:pt x="1062" y="893"/>
                  <a:pt x="973" y="652"/>
                  <a:pt x="857" y="420"/>
                </a:cubicBezTo>
                <a:cubicBezTo>
                  <a:pt x="803" y="304"/>
                  <a:pt x="723" y="197"/>
                  <a:pt x="625" y="108"/>
                </a:cubicBezTo>
                <a:cubicBezTo>
                  <a:pt x="580" y="63"/>
                  <a:pt x="518" y="27"/>
                  <a:pt x="455" y="9"/>
                </a:cubicBezTo>
                <a:cubicBezTo>
                  <a:pt x="430" y="3"/>
                  <a:pt x="405" y="0"/>
                  <a:pt x="3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6" name="Google Shape;2876;p24"/>
          <p:cNvSpPr/>
          <p:nvPr/>
        </p:nvSpPr>
        <p:spPr>
          <a:xfrm rot="-10476267">
            <a:off x="10281201" y="789103"/>
            <a:ext cx="291076" cy="91715"/>
          </a:xfrm>
          <a:custGeom>
            <a:avLst/>
            <a:gdLst/>
            <a:ahLst/>
            <a:cxnLst/>
            <a:rect l="l" t="t" r="r" b="b"/>
            <a:pathLst>
              <a:path w="2812" h="886" extrusionOk="0">
                <a:moveTo>
                  <a:pt x="9" y="493"/>
                </a:moveTo>
                <a:cubicBezTo>
                  <a:pt x="0" y="555"/>
                  <a:pt x="18" y="618"/>
                  <a:pt x="54" y="680"/>
                </a:cubicBezTo>
                <a:cubicBezTo>
                  <a:pt x="18" y="618"/>
                  <a:pt x="9" y="555"/>
                  <a:pt x="9" y="493"/>
                </a:cubicBezTo>
                <a:close/>
                <a:moveTo>
                  <a:pt x="1202" y="0"/>
                </a:moveTo>
                <a:cubicBezTo>
                  <a:pt x="979" y="0"/>
                  <a:pt x="763" y="24"/>
                  <a:pt x="554" y="55"/>
                </a:cubicBezTo>
                <a:cubicBezTo>
                  <a:pt x="429" y="82"/>
                  <a:pt x="313" y="127"/>
                  <a:pt x="206" y="189"/>
                </a:cubicBezTo>
                <a:lnTo>
                  <a:pt x="206" y="189"/>
                </a:lnTo>
                <a:cubicBezTo>
                  <a:pt x="313" y="127"/>
                  <a:pt x="429" y="82"/>
                  <a:pt x="554" y="64"/>
                </a:cubicBezTo>
                <a:cubicBezTo>
                  <a:pt x="737" y="38"/>
                  <a:pt x="920" y="22"/>
                  <a:pt x="1099" y="22"/>
                </a:cubicBezTo>
                <a:cubicBezTo>
                  <a:pt x="1165" y="22"/>
                  <a:pt x="1230" y="24"/>
                  <a:pt x="1294" y="29"/>
                </a:cubicBezTo>
                <a:cubicBezTo>
                  <a:pt x="1544" y="37"/>
                  <a:pt x="1794" y="64"/>
                  <a:pt x="2044" y="100"/>
                </a:cubicBezTo>
                <a:cubicBezTo>
                  <a:pt x="2267" y="125"/>
                  <a:pt x="2496" y="165"/>
                  <a:pt x="2720" y="206"/>
                </a:cubicBezTo>
                <a:lnTo>
                  <a:pt x="2720" y="206"/>
                </a:lnTo>
                <a:cubicBezTo>
                  <a:pt x="2628" y="270"/>
                  <a:pt x="2536" y="322"/>
                  <a:pt x="2437" y="368"/>
                </a:cubicBezTo>
                <a:cubicBezTo>
                  <a:pt x="2321" y="430"/>
                  <a:pt x="2205" y="475"/>
                  <a:pt x="2080" y="519"/>
                </a:cubicBezTo>
                <a:cubicBezTo>
                  <a:pt x="1839" y="618"/>
                  <a:pt x="1598" y="698"/>
                  <a:pt x="1339" y="760"/>
                </a:cubicBezTo>
                <a:cubicBezTo>
                  <a:pt x="1089" y="823"/>
                  <a:pt x="839" y="867"/>
                  <a:pt x="580" y="867"/>
                </a:cubicBezTo>
                <a:cubicBezTo>
                  <a:pt x="563" y="869"/>
                  <a:pt x="546" y="869"/>
                  <a:pt x="529" y="869"/>
                </a:cubicBezTo>
                <a:cubicBezTo>
                  <a:pt x="414" y="869"/>
                  <a:pt x="306" y="844"/>
                  <a:pt x="197" y="805"/>
                </a:cubicBezTo>
                <a:lnTo>
                  <a:pt x="197" y="805"/>
                </a:lnTo>
                <a:cubicBezTo>
                  <a:pt x="313" y="859"/>
                  <a:pt x="447" y="885"/>
                  <a:pt x="580" y="885"/>
                </a:cubicBezTo>
                <a:cubicBezTo>
                  <a:pt x="839" y="885"/>
                  <a:pt x="1098" y="850"/>
                  <a:pt x="1348" y="787"/>
                </a:cubicBezTo>
                <a:cubicBezTo>
                  <a:pt x="1607" y="734"/>
                  <a:pt x="1857" y="662"/>
                  <a:pt x="2098" y="564"/>
                </a:cubicBezTo>
                <a:cubicBezTo>
                  <a:pt x="2223" y="519"/>
                  <a:pt x="2348" y="475"/>
                  <a:pt x="2455" y="412"/>
                </a:cubicBezTo>
                <a:cubicBezTo>
                  <a:pt x="2580" y="368"/>
                  <a:pt x="2696" y="296"/>
                  <a:pt x="2803" y="216"/>
                </a:cubicBezTo>
                <a:cubicBezTo>
                  <a:pt x="2803" y="207"/>
                  <a:pt x="2803" y="207"/>
                  <a:pt x="2812" y="198"/>
                </a:cubicBezTo>
                <a:cubicBezTo>
                  <a:pt x="2812" y="189"/>
                  <a:pt x="2803" y="171"/>
                  <a:pt x="2785" y="171"/>
                </a:cubicBezTo>
                <a:cubicBezTo>
                  <a:pt x="2294" y="73"/>
                  <a:pt x="1794" y="20"/>
                  <a:pt x="1303" y="2"/>
                </a:cubicBezTo>
                <a:cubicBezTo>
                  <a:pt x="1269" y="1"/>
                  <a:pt x="1236" y="0"/>
                  <a:pt x="12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7" name="Google Shape;2877;p24"/>
          <p:cNvSpPr/>
          <p:nvPr/>
        </p:nvSpPr>
        <p:spPr>
          <a:xfrm rot="-10476267">
            <a:off x="10178769" y="824053"/>
            <a:ext cx="618380" cy="491180"/>
          </a:xfrm>
          <a:custGeom>
            <a:avLst/>
            <a:gdLst/>
            <a:ahLst/>
            <a:cxnLst/>
            <a:rect l="l" t="t" r="r" b="b"/>
            <a:pathLst>
              <a:path w="5974" h="4745" extrusionOk="0">
                <a:moveTo>
                  <a:pt x="1250" y="0"/>
                </a:moveTo>
                <a:lnTo>
                  <a:pt x="1250" y="0"/>
                </a:lnTo>
                <a:cubicBezTo>
                  <a:pt x="1232" y="286"/>
                  <a:pt x="1241" y="572"/>
                  <a:pt x="1277" y="857"/>
                </a:cubicBezTo>
                <a:cubicBezTo>
                  <a:pt x="1312" y="1063"/>
                  <a:pt x="1357" y="1277"/>
                  <a:pt x="1402" y="1482"/>
                </a:cubicBezTo>
                <a:cubicBezTo>
                  <a:pt x="1011" y="1074"/>
                  <a:pt x="199" y="195"/>
                  <a:pt x="187" y="195"/>
                </a:cubicBezTo>
                <a:lnTo>
                  <a:pt x="187" y="195"/>
                </a:lnTo>
                <a:cubicBezTo>
                  <a:pt x="187" y="195"/>
                  <a:pt x="187" y="195"/>
                  <a:pt x="188" y="197"/>
                </a:cubicBezTo>
                <a:cubicBezTo>
                  <a:pt x="554" y="697"/>
                  <a:pt x="955" y="1170"/>
                  <a:pt x="1393" y="1607"/>
                </a:cubicBezTo>
                <a:cubicBezTo>
                  <a:pt x="1339" y="1617"/>
                  <a:pt x="1284" y="1621"/>
                  <a:pt x="1227" y="1621"/>
                </a:cubicBezTo>
                <a:cubicBezTo>
                  <a:pt x="1031" y="1621"/>
                  <a:pt x="825" y="1570"/>
                  <a:pt x="652" y="1536"/>
                </a:cubicBezTo>
                <a:cubicBezTo>
                  <a:pt x="496" y="1498"/>
                  <a:pt x="116" y="1449"/>
                  <a:pt x="25" y="1449"/>
                </a:cubicBezTo>
                <a:cubicBezTo>
                  <a:pt x="7" y="1449"/>
                  <a:pt x="0" y="1451"/>
                  <a:pt x="9" y="1455"/>
                </a:cubicBezTo>
                <a:cubicBezTo>
                  <a:pt x="215" y="1536"/>
                  <a:pt x="429" y="1589"/>
                  <a:pt x="643" y="1625"/>
                </a:cubicBezTo>
                <a:cubicBezTo>
                  <a:pt x="819" y="1669"/>
                  <a:pt x="1030" y="1717"/>
                  <a:pt x="1230" y="1717"/>
                </a:cubicBezTo>
                <a:cubicBezTo>
                  <a:pt x="1314" y="1717"/>
                  <a:pt x="1396" y="1709"/>
                  <a:pt x="1473" y="1687"/>
                </a:cubicBezTo>
                <a:cubicBezTo>
                  <a:pt x="1768" y="1991"/>
                  <a:pt x="2080" y="2267"/>
                  <a:pt x="2401" y="2544"/>
                </a:cubicBezTo>
                <a:cubicBezTo>
                  <a:pt x="2169" y="2544"/>
                  <a:pt x="1946" y="2517"/>
                  <a:pt x="1723" y="2455"/>
                </a:cubicBezTo>
                <a:cubicBezTo>
                  <a:pt x="1560" y="2425"/>
                  <a:pt x="1180" y="2377"/>
                  <a:pt x="1093" y="2377"/>
                </a:cubicBezTo>
                <a:cubicBezTo>
                  <a:pt x="1075" y="2377"/>
                  <a:pt x="1070" y="2379"/>
                  <a:pt x="1080" y="2383"/>
                </a:cubicBezTo>
                <a:cubicBezTo>
                  <a:pt x="1286" y="2464"/>
                  <a:pt x="1491" y="2517"/>
                  <a:pt x="1705" y="2553"/>
                </a:cubicBezTo>
                <a:cubicBezTo>
                  <a:pt x="1886" y="2593"/>
                  <a:pt x="2097" y="2643"/>
                  <a:pt x="2300" y="2643"/>
                </a:cubicBezTo>
                <a:cubicBezTo>
                  <a:pt x="2368" y="2643"/>
                  <a:pt x="2435" y="2638"/>
                  <a:pt x="2499" y="2624"/>
                </a:cubicBezTo>
                <a:cubicBezTo>
                  <a:pt x="2874" y="2928"/>
                  <a:pt x="3258" y="3222"/>
                  <a:pt x="3660" y="3499"/>
                </a:cubicBezTo>
                <a:cubicBezTo>
                  <a:pt x="3586" y="3518"/>
                  <a:pt x="3507" y="3526"/>
                  <a:pt x="3427" y="3526"/>
                </a:cubicBezTo>
                <a:cubicBezTo>
                  <a:pt x="3247" y="3526"/>
                  <a:pt x="3059" y="3488"/>
                  <a:pt x="2892" y="3463"/>
                </a:cubicBezTo>
                <a:cubicBezTo>
                  <a:pt x="2739" y="3436"/>
                  <a:pt x="2401" y="3413"/>
                  <a:pt x="2285" y="3413"/>
                </a:cubicBezTo>
                <a:cubicBezTo>
                  <a:pt x="2253" y="3413"/>
                  <a:pt x="2238" y="3415"/>
                  <a:pt x="2249" y="3419"/>
                </a:cubicBezTo>
                <a:cubicBezTo>
                  <a:pt x="2455" y="3490"/>
                  <a:pt x="2669" y="3535"/>
                  <a:pt x="2883" y="3562"/>
                </a:cubicBezTo>
                <a:cubicBezTo>
                  <a:pt x="3046" y="3589"/>
                  <a:pt x="3236" y="3623"/>
                  <a:pt x="3420" y="3623"/>
                </a:cubicBezTo>
                <a:cubicBezTo>
                  <a:pt x="3538" y="3623"/>
                  <a:pt x="3653" y="3609"/>
                  <a:pt x="3758" y="3570"/>
                </a:cubicBezTo>
                <a:lnTo>
                  <a:pt x="3874" y="3651"/>
                </a:lnTo>
                <a:cubicBezTo>
                  <a:pt x="4222" y="3874"/>
                  <a:pt x="4579" y="4097"/>
                  <a:pt x="4945" y="4293"/>
                </a:cubicBezTo>
                <a:cubicBezTo>
                  <a:pt x="4731" y="4356"/>
                  <a:pt x="4499" y="4383"/>
                  <a:pt x="4275" y="4383"/>
                </a:cubicBezTo>
                <a:cubicBezTo>
                  <a:pt x="4079" y="4392"/>
                  <a:pt x="3570" y="4463"/>
                  <a:pt x="3633" y="4472"/>
                </a:cubicBezTo>
                <a:cubicBezTo>
                  <a:pt x="3751" y="4487"/>
                  <a:pt x="3871" y="4493"/>
                  <a:pt x="3992" y="4493"/>
                </a:cubicBezTo>
                <a:cubicBezTo>
                  <a:pt x="4090" y="4493"/>
                  <a:pt x="4188" y="4489"/>
                  <a:pt x="4284" y="4481"/>
                </a:cubicBezTo>
                <a:cubicBezTo>
                  <a:pt x="4525" y="4472"/>
                  <a:pt x="4829" y="4463"/>
                  <a:pt x="5061" y="4356"/>
                </a:cubicBezTo>
                <a:cubicBezTo>
                  <a:pt x="5329" y="4499"/>
                  <a:pt x="5605" y="4624"/>
                  <a:pt x="5882" y="4740"/>
                </a:cubicBezTo>
                <a:cubicBezTo>
                  <a:pt x="5890" y="4743"/>
                  <a:pt x="5898" y="4745"/>
                  <a:pt x="5905" y="4745"/>
                </a:cubicBezTo>
                <a:cubicBezTo>
                  <a:pt x="5952" y="4745"/>
                  <a:pt x="5973" y="4674"/>
                  <a:pt x="5927" y="4650"/>
                </a:cubicBezTo>
                <a:cubicBezTo>
                  <a:pt x="5668" y="4543"/>
                  <a:pt x="5409" y="4427"/>
                  <a:pt x="5159" y="4293"/>
                </a:cubicBezTo>
                <a:cubicBezTo>
                  <a:pt x="5168" y="4276"/>
                  <a:pt x="5168" y="4258"/>
                  <a:pt x="5159" y="4240"/>
                </a:cubicBezTo>
                <a:cubicBezTo>
                  <a:pt x="5016" y="3981"/>
                  <a:pt x="4882" y="3704"/>
                  <a:pt x="4757" y="3437"/>
                </a:cubicBezTo>
                <a:cubicBezTo>
                  <a:pt x="4650" y="3213"/>
                  <a:pt x="4561" y="2981"/>
                  <a:pt x="4472" y="2740"/>
                </a:cubicBezTo>
                <a:lnTo>
                  <a:pt x="4472" y="2740"/>
                </a:lnTo>
                <a:cubicBezTo>
                  <a:pt x="4516" y="2999"/>
                  <a:pt x="4588" y="3258"/>
                  <a:pt x="4686" y="3499"/>
                </a:cubicBezTo>
                <a:cubicBezTo>
                  <a:pt x="4793" y="3749"/>
                  <a:pt x="4918" y="3990"/>
                  <a:pt x="5043" y="4231"/>
                </a:cubicBezTo>
                <a:cubicBezTo>
                  <a:pt x="4695" y="4035"/>
                  <a:pt x="4347" y="3829"/>
                  <a:pt x="4017" y="3615"/>
                </a:cubicBezTo>
                <a:cubicBezTo>
                  <a:pt x="3936" y="3562"/>
                  <a:pt x="3856" y="3508"/>
                  <a:pt x="3776" y="3454"/>
                </a:cubicBezTo>
                <a:cubicBezTo>
                  <a:pt x="3704" y="3187"/>
                  <a:pt x="3624" y="2910"/>
                  <a:pt x="3561" y="2642"/>
                </a:cubicBezTo>
                <a:cubicBezTo>
                  <a:pt x="3508" y="2392"/>
                  <a:pt x="3419" y="2098"/>
                  <a:pt x="3383" y="1848"/>
                </a:cubicBezTo>
                <a:lnTo>
                  <a:pt x="3383" y="1848"/>
                </a:lnTo>
                <a:cubicBezTo>
                  <a:pt x="3401" y="2116"/>
                  <a:pt x="3437" y="2383"/>
                  <a:pt x="3481" y="2642"/>
                </a:cubicBezTo>
                <a:cubicBezTo>
                  <a:pt x="3535" y="2865"/>
                  <a:pt x="3588" y="3151"/>
                  <a:pt x="3651" y="3374"/>
                </a:cubicBezTo>
                <a:cubicBezTo>
                  <a:pt x="3294" y="3124"/>
                  <a:pt x="2946" y="2865"/>
                  <a:pt x="2606" y="2589"/>
                </a:cubicBezTo>
                <a:cubicBezTo>
                  <a:pt x="2615" y="2571"/>
                  <a:pt x="2615" y="2553"/>
                  <a:pt x="2606" y="2544"/>
                </a:cubicBezTo>
                <a:cubicBezTo>
                  <a:pt x="2544" y="2259"/>
                  <a:pt x="2473" y="1964"/>
                  <a:pt x="2428" y="1678"/>
                </a:cubicBezTo>
                <a:cubicBezTo>
                  <a:pt x="2383" y="1428"/>
                  <a:pt x="2339" y="1179"/>
                  <a:pt x="2321" y="920"/>
                </a:cubicBezTo>
                <a:cubicBezTo>
                  <a:pt x="2294" y="1179"/>
                  <a:pt x="2294" y="1428"/>
                  <a:pt x="2321" y="1678"/>
                </a:cubicBezTo>
                <a:cubicBezTo>
                  <a:pt x="2374" y="1955"/>
                  <a:pt x="2437" y="2232"/>
                  <a:pt x="2490" y="2499"/>
                </a:cubicBezTo>
                <a:cubicBezTo>
                  <a:pt x="2160" y="2223"/>
                  <a:pt x="1839" y="1928"/>
                  <a:pt x="1536" y="1616"/>
                </a:cubicBezTo>
                <a:cubicBezTo>
                  <a:pt x="1464" y="1312"/>
                  <a:pt x="1393" y="1000"/>
                  <a:pt x="1339" y="679"/>
                </a:cubicBezTo>
                <a:cubicBezTo>
                  <a:pt x="1303" y="456"/>
                  <a:pt x="1268" y="224"/>
                  <a:pt x="1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8" name="Google Shape;2878;p24"/>
          <p:cNvSpPr/>
          <p:nvPr/>
        </p:nvSpPr>
        <p:spPr>
          <a:xfrm rot="-10476267">
            <a:off x="10394066" y="1052013"/>
            <a:ext cx="125767" cy="193160"/>
          </a:xfrm>
          <a:custGeom>
            <a:avLst/>
            <a:gdLst/>
            <a:ahLst/>
            <a:cxnLst/>
            <a:rect l="l" t="t" r="r" b="b"/>
            <a:pathLst>
              <a:path w="1215" h="1866" extrusionOk="0">
                <a:moveTo>
                  <a:pt x="420" y="205"/>
                </a:moveTo>
                <a:cubicBezTo>
                  <a:pt x="0" y="402"/>
                  <a:pt x="277" y="1187"/>
                  <a:pt x="607" y="1865"/>
                </a:cubicBezTo>
                <a:cubicBezTo>
                  <a:pt x="822" y="1749"/>
                  <a:pt x="1027" y="1615"/>
                  <a:pt x="1214" y="1455"/>
                </a:cubicBezTo>
                <a:cubicBezTo>
                  <a:pt x="1107" y="705"/>
                  <a:pt x="857" y="0"/>
                  <a:pt x="420" y="20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79" name="Google Shape;2879;p24"/>
          <p:cNvSpPr/>
          <p:nvPr/>
        </p:nvSpPr>
        <p:spPr>
          <a:xfrm rot="-10476267">
            <a:off x="10489695" y="1037198"/>
            <a:ext cx="394588" cy="451844"/>
          </a:xfrm>
          <a:custGeom>
            <a:avLst/>
            <a:gdLst/>
            <a:ahLst/>
            <a:cxnLst/>
            <a:rect l="l" t="t" r="r" b="b"/>
            <a:pathLst>
              <a:path w="3812" h="4365" extrusionOk="0">
                <a:moveTo>
                  <a:pt x="1" y="2579"/>
                </a:moveTo>
                <a:cubicBezTo>
                  <a:pt x="108" y="2865"/>
                  <a:pt x="269" y="3124"/>
                  <a:pt x="465" y="3356"/>
                </a:cubicBezTo>
                <a:cubicBezTo>
                  <a:pt x="1125" y="3454"/>
                  <a:pt x="2071" y="3338"/>
                  <a:pt x="2455" y="3186"/>
                </a:cubicBezTo>
                <a:lnTo>
                  <a:pt x="2482" y="3186"/>
                </a:lnTo>
                <a:cubicBezTo>
                  <a:pt x="2777" y="3481"/>
                  <a:pt x="3089" y="3766"/>
                  <a:pt x="3410" y="4034"/>
                </a:cubicBezTo>
                <a:lnTo>
                  <a:pt x="3383" y="4034"/>
                </a:lnTo>
                <a:cubicBezTo>
                  <a:pt x="2794" y="3793"/>
                  <a:pt x="1134" y="3168"/>
                  <a:pt x="849" y="3731"/>
                </a:cubicBezTo>
                <a:cubicBezTo>
                  <a:pt x="1295" y="4088"/>
                  <a:pt x="1839" y="4302"/>
                  <a:pt x="2411" y="4364"/>
                </a:cubicBezTo>
                <a:cubicBezTo>
                  <a:pt x="2884" y="4329"/>
                  <a:pt x="3330" y="4239"/>
                  <a:pt x="3544" y="4150"/>
                </a:cubicBezTo>
                <a:cubicBezTo>
                  <a:pt x="3580" y="4177"/>
                  <a:pt x="3615" y="4204"/>
                  <a:pt x="3660" y="4239"/>
                </a:cubicBezTo>
                <a:lnTo>
                  <a:pt x="3767" y="4204"/>
                </a:lnTo>
                <a:cubicBezTo>
                  <a:pt x="3714" y="4159"/>
                  <a:pt x="3660" y="4123"/>
                  <a:pt x="3607" y="4079"/>
                </a:cubicBezTo>
                <a:cubicBezTo>
                  <a:pt x="3615" y="4061"/>
                  <a:pt x="3615" y="4052"/>
                  <a:pt x="3607" y="4034"/>
                </a:cubicBezTo>
                <a:cubicBezTo>
                  <a:pt x="3598" y="4007"/>
                  <a:pt x="3598" y="3981"/>
                  <a:pt x="3589" y="3954"/>
                </a:cubicBezTo>
                <a:cubicBezTo>
                  <a:pt x="3785" y="3222"/>
                  <a:pt x="3812" y="1107"/>
                  <a:pt x="3062" y="1357"/>
                </a:cubicBezTo>
                <a:cubicBezTo>
                  <a:pt x="2375" y="1589"/>
                  <a:pt x="3205" y="3436"/>
                  <a:pt x="3464" y="3963"/>
                </a:cubicBezTo>
                <a:cubicBezTo>
                  <a:pt x="3142" y="3695"/>
                  <a:pt x="2839" y="3400"/>
                  <a:pt x="2545" y="3115"/>
                </a:cubicBezTo>
                <a:lnTo>
                  <a:pt x="2527" y="3052"/>
                </a:lnTo>
                <a:cubicBezTo>
                  <a:pt x="2750" y="2401"/>
                  <a:pt x="2803" y="116"/>
                  <a:pt x="2027" y="384"/>
                </a:cubicBezTo>
                <a:cubicBezTo>
                  <a:pt x="1357" y="607"/>
                  <a:pt x="2125" y="2356"/>
                  <a:pt x="2402" y="2936"/>
                </a:cubicBezTo>
                <a:cubicBezTo>
                  <a:pt x="2402" y="2954"/>
                  <a:pt x="2402" y="2963"/>
                  <a:pt x="2411" y="2981"/>
                </a:cubicBezTo>
                <a:cubicBezTo>
                  <a:pt x="2259" y="2820"/>
                  <a:pt x="2036" y="2579"/>
                  <a:pt x="1822" y="2356"/>
                </a:cubicBezTo>
                <a:cubicBezTo>
                  <a:pt x="1670" y="1678"/>
                  <a:pt x="795" y="0"/>
                  <a:pt x="242" y="223"/>
                </a:cubicBezTo>
                <a:cubicBezTo>
                  <a:pt x="162" y="357"/>
                  <a:pt x="90" y="500"/>
                  <a:pt x="37" y="643"/>
                </a:cubicBezTo>
                <a:cubicBezTo>
                  <a:pt x="162" y="1366"/>
                  <a:pt x="1848" y="2499"/>
                  <a:pt x="1848" y="2499"/>
                </a:cubicBezTo>
                <a:lnTo>
                  <a:pt x="1848" y="2499"/>
                </a:lnTo>
                <a:cubicBezTo>
                  <a:pt x="2018" y="2695"/>
                  <a:pt x="2188" y="2892"/>
                  <a:pt x="2375" y="3079"/>
                </a:cubicBezTo>
                <a:cubicBezTo>
                  <a:pt x="1902" y="2874"/>
                  <a:pt x="554" y="2347"/>
                  <a:pt x="1" y="2579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0" name="Google Shape;2880;p24"/>
          <p:cNvSpPr/>
          <p:nvPr/>
        </p:nvSpPr>
        <p:spPr>
          <a:xfrm rot="-10476267">
            <a:off x="10355718" y="1092058"/>
            <a:ext cx="36125" cy="37991"/>
          </a:xfrm>
          <a:custGeom>
            <a:avLst/>
            <a:gdLst/>
            <a:ahLst/>
            <a:cxnLst/>
            <a:rect l="l" t="t" r="r" b="b"/>
            <a:pathLst>
              <a:path w="349" h="367" extrusionOk="0">
                <a:moveTo>
                  <a:pt x="179" y="54"/>
                </a:moveTo>
                <a:cubicBezTo>
                  <a:pt x="72" y="116"/>
                  <a:pt x="1" y="241"/>
                  <a:pt x="1" y="366"/>
                </a:cubicBezTo>
                <a:cubicBezTo>
                  <a:pt x="126" y="250"/>
                  <a:pt x="242" y="134"/>
                  <a:pt x="349" y="0"/>
                </a:cubicBezTo>
                <a:cubicBezTo>
                  <a:pt x="286" y="0"/>
                  <a:pt x="224" y="18"/>
                  <a:pt x="179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1" name="Google Shape;2881;p24"/>
          <p:cNvSpPr/>
          <p:nvPr/>
        </p:nvSpPr>
        <p:spPr>
          <a:xfrm rot="4320501">
            <a:off x="2253685" y="715768"/>
            <a:ext cx="399720" cy="432623"/>
          </a:xfrm>
          <a:custGeom>
            <a:avLst/>
            <a:gdLst/>
            <a:ahLst/>
            <a:cxnLst/>
            <a:rect l="l" t="t" r="r" b="b"/>
            <a:pathLst>
              <a:path w="6087" h="6587" extrusionOk="0">
                <a:moveTo>
                  <a:pt x="3972" y="0"/>
                </a:moveTo>
                <a:cubicBezTo>
                  <a:pt x="3972" y="0"/>
                  <a:pt x="3749" y="537"/>
                  <a:pt x="3402" y="537"/>
                </a:cubicBezTo>
                <a:cubicBezTo>
                  <a:pt x="3304" y="537"/>
                  <a:pt x="3195" y="494"/>
                  <a:pt x="3079" y="384"/>
                </a:cubicBezTo>
                <a:lnTo>
                  <a:pt x="3079" y="384"/>
                </a:lnTo>
                <a:cubicBezTo>
                  <a:pt x="3079" y="384"/>
                  <a:pt x="3177" y="1009"/>
                  <a:pt x="2820" y="1294"/>
                </a:cubicBezTo>
                <a:cubicBezTo>
                  <a:pt x="2764" y="1339"/>
                  <a:pt x="2701" y="1359"/>
                  <a:pt x="2635" y="1359"/>
                </a:cubicBezTo>
                <a:cubicBezTo>
                  <a:pt x="2280" y="1359"/>
                  <a:pt x="1823" y="806"/>
                  <a:pt x="1740" y="679"/>
                </a:cubicBezTo>
                <a:cubicBezTo>
                  <a:pt x="1740" y="679"/>
                  <a:pt x="1456" y="1447"/>
                  <a:pt x="334" y="1447"/>
                </a:cubicBezTo>
                <a:cubicBezTo>
                  <a:pt x="315" y="1447"/>
                  <a:pt x="296" y="1447"/>
                  <a:pt x="277" y="1446"/>
                </a:cubicBezTo>
                <a:lnTo>
                  <a:pt x="277" y="1446"/>
                </a:lnTo>
                <a:cubicBezTo>
                  <a:pt x="277" y="1446"/>
                  <a:pt x="1205" y="1901"/>
                  <a:pt x="741" y="2642"/>
                </a:cubicBezTo>
                <a:cubicBezTo>
                  <a:pt x="741" y="2642"/>
                  <a:pt x="904" y="2589"/>
                  <a:pt x="1103" y="2589"/>
                </a:cubicBezTo>
                <a:cubicBezTo>
                  <a:pt x="1303" y="2589"/>
                  <a:pt x="1540" y="2642"/>
                  <a:pt x="1687" y="2856"/>
                </a:cubicBezTo>
                <a:cubicBezTo>
                  <a:pt x="1939" y="3216"/>
                  <a:pt x="1556" y="3595"/>
                  <a:pt x="846" y="3595"/>
                </a:cubicBezTo>
                <a:cubicBezTo>
                  <a:pt x="727" y="3595"/>
                  <a:pt x="599" y="3584"/>
                  <a:pt x="464" y="3561"/>
                </a:cubicBezTo>
                <a:lnTo>
                  <a:pt x="464" y="3561"/>
                </a:lnTo>
                <a:cubicBezTo>
                  <a:pt x="464" y="3561"/>
                  <a:pt x="973" y="4507"/>
                  <a:pt x="0" y="5025"/>
                </a:cubicBezTo>
                <a:cubicBezTo>
                  <a:pt x="0" y="5025"/>
                  <a:pt x="265" y="4906"/>
                  <a:pt x="588" y="4906"/>
                </a:cubicBezTo>
                <a:cubicBezTo>
                  <a:pt x="920" y="4906"/>
                  <a:pt x="1313" y="5032"/>
                  <a:pt x="1544" y="5543"/>
                </a:cubicBezTo>
                <a:cubicBezTo>
                  <a:pt x="1544" y="5543"/>
                  <a:pt x="2035" y="4503"/>
                  <a:pt x="2550" y="4503"/>
                </a:cubicBezTo>
                <a:cubicBezTo>
                  <a:pt x="2569" y="4503"/>
                  <a:pt x="2588" y="4505"/>
                  <a:pt x="2606" y="4507"/>
                </a:cubicBezTo>
                <a:cubicBezTo>
                  <a:pt x="3142" y="4588"/>
                  <a:pt x="2481" y="5659"/>
                  <a:pt x="2481" y="5659"/>
                </a:cubicBezTo>
                <a:cubicBezTo>
                  <a:pt x="2481" y="5659"/>
                  <a:pt x="2496" y="5657"/>
                  <a:pt x="2522" y="5657"/>
                </a:cubicBezTo>
                <a:cubicBezTo>
                  <a:pt x="2684" y="5657"/>
                  <a:pt x="3280" y="5717"/>
                  <a:pt x="3365" y="6587"/>
                </a:cubicBezTo>
                <a:cubicBezTo>
                  <a:pt x="3365" y="6587"/>
                  <a:pt x="3935" y="5578"/>
                  <a:pt x="4675" y="5578"/>
                </a:cubicBezTo>
                <a:cubicBezTo>
                  <a:pt x="4682" y="5578"/>
                  <a:pt x="4688" y="5578"/>
                  <a:pt x="4695" y="5578"/>
                </a:cubicBezTo>
                <a:cubicBezTo>
                  <a:pt x="4695" y="5578"/>
                  <a:pt x="4338" y="4677"/>
                  <a:pt x="4579" y="4409"/>
                </a:cubicBezTo>
                <a:cubicBezTo>
                  <a:pt x="4648" y="4332"/>
                  <a:pt x="4757" y="4305"/>
                  <a:pt x="4877" y="4305"/>
                </a:cubicBezTo>
                <a:cubicBezTo>
                  <a:pt x="5172" y="4305"/>
                  <a:pt x="5534" y="4472"/>
                  <a:pt x="5534" y="4472"/>
                </a:cubicBezTo>
                <a:cubicBezTo>
                  <a:pt x="5534" y="4472"/>
                  <a:pt x="5498" y="3829"/>
                  <a:pt x="6087" y="3802"/>
                </a:cubicBezTo>
                <a:cubicBezTo>
                  <a:pt x="6087" y="3802"/>
                  <a:pt x="5418" y="3053"/>
                  <a:pt x="5882" y="2660"/>
                </a:cubicBezTo>
                <a:lnTo>
                  <a:pt x="5882" y="2660"/>
                </a:lnTo>
                <a:cubicBezTo>
                  <a:pt x="5882" y="2660"/>
                  <a:pt x="5637" y="2722"/>
                  <a:pt x="5309" y="2722"/>
                </a:cubicBezTo>
                <a:cubicBezTo>
                  <a:pt x="5013" y="2722"/>
                  <a:pt x="4650" y="2672"/>
                  <a:pt x="4338" y="2481"/>
                </a:cubicBezTo>
                <a:cubicBezTo>
                  <a:pt x="4338" y="2481"/>
                  <a:pt x="4213" y="1518"/>
                  <a:pt x="4748" y="857"/>
                </a:cubicBezTo>
                <a:cubicBezTo>
                  <a:pt x="4748" y="857"/>
                  <a:pt x="3990" y="750"/>
                  <a:pt x="3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2" name="Google Shape;2882;p24"/>
          <p:cNvSpPr/>
          <p:nvPr/>
        </p:nvSpPr>
        <p:spPr>
          <a:xfrm rot="4320501">
            <a:off x="2313407" y="702154"/>
            <a:ext cx="237389" cy="303105"/>
          </a:xfrm>
          <a:custGeom>
            <a:avLst/>
            <a:gdLst/>
            <a:ahLst/>
            <a:cxnLst/>
            <a:rect l="l" t="t" r="r" b="b"/>
            <a:pathLst>
              <a:path w="3615" h="4615" extrusionOk="0">
                <a:moveTo>
                  <a:pt x="1589" y="0"/>
                </a:moveTo>
                <a:cubicBezTo>
                  <a:pt x="1401" y="233"/>
                  <a:pt x="1009" y="536"/>
                  <a:pt x="277" y="518"/>
                </a:cubicBezTo>
                <a:cubicBezTo>
                  <a:pt x="277" y="518"/>
                  <a:pt x="1196" y="973"/>
                  <a:pt x="732" y="1705"/>
                </a:cubicBezTo>
                <a:cubicBezTo>
                  <a:pt x="732" y="1705"/>
                  <a:pt x="1392" y="1500"/>
                  <a:pt x="1687" y="1928"/>
                </a:cubicBezTo>
                <a:cubicBezTo>
                  <a:pt x="1981" y="2348"/>
                  <a:pt x="1410" y="2794"/>
                  <a:pt x="455" y="2633"/>
                </a:cubicBezTo>
                <a:cubicBezTo>
                  <a:pt x="455" y="2633"/>
                  <a:pt x="973" y="3579"/>
                  <a:pt x="0" y="4097"/>
                </a:cubicBezTo>
                <a:cubicBezTo>
                  <a:pt x="0" y="4097"/>
                  <a:pt x="1080" y="3606"/>
                  <a:pt x="1535" y="4615"/>
                </a:cubicBezTo>
                <a:cubicBezTo>
                  <a:pt x="1535" y="4615"/>
                  <a:pt x="2071" y="3499"/>
                  <a:pt x="2606" y="3579"/>
                </a:cubicBezTo>
                <a:cubicBezTo>
                  <a:pt x="2687" y="3579"/>
                  <a:pt x="2749" y="3633"/>
                  <a:pt x="2785" y="3704"/>
                </a:cubicBezTo>
                <a:cubicBezTo>
                  <a:pt x="3615" y="2357"/>
                  <a:pt x="3044" y="598"/>
                  <a:pt x="1589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3" name="Google Shape;2883;p24"/>
          <p:cNvSpPr/>
          <p:nvPr/>
        </p:nvSpPr>
        <p:spPr>
          <a:xfrm rot="4320501">
            <a:off x="2254313" y="710915"/>
            <a:ext cx="403265" cy="442015"/>
          </a:xfrm>
          <a:custGeom>
            <a:avLst/>
            <a:gdLst/>
            <a:ahLst/>
            <a:cxnLst/>
            <a:rect l="l" t="t" r="r" b="b"/>
            <a:pathLst>
              <a:path w="6141" h="6730" extrusionOk="0">
                <a:moveTo>
                  <a:pt x="1551" y="2823"/>
                </a:moveTo>
                <a:cubicBezTo>
                  <a:pt x="1581" y="2844"/>
                  <a:pt x="1609" y="2867"/>
                  <a:pt x="1634" y="2893"/>
                </a:cubicBezTo>
                <a:lnTo>
                  <a:pt x="1634" y="2893"/>
                </a:lnTo>
                <a:cubicBezTo>
                  <a:pt x="1609" y="2867"/>
                  <a:pt x="1581" y="2843"/>
                  <a:pt x="1551" y="2823"/>
                </a:cubicBezTo>
                <a:close/>
                <a:moveTo>
                  <a:pt x="599" y="5016"/>
                </a:moveTo>
                <a:cubicBezTo>
                  <a:pt x="551" y="5016"/>
                  <a:pt x="503" y="5019"/>
                  <a:pt x="455" y="5025"/>
                </a:cubicBezTo>
                <a:cubicBezTo>
                  <a:pt x="359" y="5036"/>
                  <a:pt x="266" y="5055"/>
                  <a:pt x="175" y="5083"/>
                </a:cubicBezTo>
                <a:lnTo>
                  <a:pt x="175" y="5083"/>
                </a:lnTo>
                <a:cubicBezTo>
                  <a:pt x="264" y="5058"/>
                  <a:pt x="355" y="5039"/>
                  <a:pt x="446" y="5034"/>
                </a:cubicBezTo>
                <a:cubicBezTo>
                  <a:pt x="497" y="5028"/>
                  <a:pt x="548" y="5025"/>
                  <a:pt x="598" y="5025"/>
                </a:cubicBezTo>
                <a:cubicBezTo>
                  <a:pt x="699" y="5025"/>
                  <a:pt x="801" y="5037"/>
                  <a:pt x="902" y="5061"/>
                </a:cubicBezTo>
                <a:cubicBezTo>
                  <a:pt x="804" y="5030"/>
                  <a:pt x="702" y="5016"/>
                  <a:pt x="599" y="5016"/>
                </a:cubicBezTo>
                <a:close/>
                <a:moveTo>
                  <a:pt x="1634" y="2893"/>
                </a:moveTo>
                <a:lnTo>
                  <a:pt x="1634" y="2893"/>
                </a:lnTo>
                <a:cubicBezTo>
                  <a:pt x="1661" y="2919"/>
                  <a:pt x="1684" y="2949"/>
                  <a:pt x="1705" y="2981"/>
                </a:cubicBezTo>
                <a:cubicBezTo>
                  <a:pt x="1776" y="3070"/>
                  <a:pt x="1794" y="3195"/>
                  <a:pt x="1750" y="3302"/>
                </a:cubicBezTo>
                <a:cubicBezTo>
                  <a:pt x="1696" y="3410"/>
                  <a:pt x="1616" y="3490"/>
                  <a:pt x="1517" y="3543"/>
                </a:cubicBezTo>
                <a:cubicBezTo>
                  <a:pt x="1410" y="3597"/>
                  <a:pt x="1303" y="3633"/>
                  <a:pt x="1187" y="3651"/>
                </a:cubicBezTo>
                <a:cubicBezTo>
                  <a:pt x="1071" y="3673"/>
                  <a:pt x="955" y="3684"/>
                  <a:pt x="839" y="3684"/>
                </a:cubicBezTo>
                <a:cubicBezTo>
                  <a:pt x="723" y="3684"/>
                  <a:pt x="607" y="3673"/>
                  <a:pt x="491" y="3651"/>
                </a:cubicBezTo>
                <a:lnTo>
                  <a:pt x="464" y="3651"/>
                </a:lnTo>
                <a:lnTo>
                  <a:pt x="473" y="3677"/>
                </a:lnTo>
                <a:cubicBezTo>
                  <a:pt x="474" y="3679"/>
                  <a:pt x="475" y="3681"/>
                  <a:pt x="476" y="3683"/>
                </a:cubicBezTo>
                <a:lnTo>
                  <a:pt x="476" y="3683"/>
                </a:lnTo>
                <a:lnTo>
                  <a:pt x="464" y="3695"/>
                </a:lnTo>
                <a:cubicBezTo>
                  <a:pt x="471" y="3696"/>
                  <a:pt x="477" y="3698"/>
                  <a:pt x="484" y="3699"/>
                </a:cubicBezTo>
                <a:lnTo>
                  <a:pt x="484" y="3699"/>
                </a:lnTo>
                <a:cubicBezTo>
                  <a:pt x="541" y="3818"/>
                  <a:pt x="581" y="3953"/>
                  <a:pt x="598" y="4079"/>
                </a:cubicBezTo>
                <a:cubicBezTo>
                  <a:pt x="616" y="4222"/>
                  <a:pt x="607" y="4365"/>
                  <a:pt x="571" y="4507"/>
                </a:cubicBezTo>
                <a:cubicBezTo>
                  <a:pt x="527" y="4641"/>
                  <a:pt x="455" y="4766"/>
                  <a:pt x="357" y="4873"/>
                </a:cubicBezTo>
                <a:cubicBezTo>
                  <a:pt x="313" y="4927"/>
                  <a:pt x="259" y="4971"/>
                  <a:pt x="197" y="5016"/>
                </a:cubicBezTo>
                <a:cubicBezTo>
                  <a:pt x="143" y="5052"/>
                  <a:pt x="81" y="5087"/>
                  <a:pt x="18" y="5123"/>
                </a:cubicBezTo>
                <a:lnTo>
                  <a:pt x="18" y="5134"/>
                </a:lnTo>
                <a:lnTo>
                  <a:pt x="18" y="5134"/>
                </a:lnTo>
                <a:cubicBezTo>
                  <a:pt x="12" y="5137"/>
                  <a:pt x="6" y="5139"/>
                  <a:pt x="0" y="5141"/>
                </a:cubicBezTo>
                <a:lnTo>
                  <a:pt x="9" y="5150"/>
                </a:lnTo>
                <a:cubicBezTo>
                  <a:pt x="23" y="5142"/>
                  <a:pt x="37" y="5135"/>
                  <a:pt x="50" y="5127"/>
                </a:cubicBezTo>
                <a:lnTo>
                  <a:pt x="50" y="5127"/>
                </a:lnTo>
                <a:cubicBezTo>
                  <a:pt x="92" y="5110"/>
                  <a:pt x="133" y="5096"/>
                  <a:pt x="175" y="5083"/>
                </a:cubicBezTo>
                <a:lnTo>
                  <a:pt x="175" y="5083"/>
                </a:lnTo>
                <a:cubicBezTo>
                  <a:pt x="141" y="5092"/>
                  <a:pt x="108" y="5103"/>
                  <a:pt x="75" y="5114"/>
                </a:cubicBezTo>
                <a:lnTo>
                  <a:pt x="75" y="5114"/>
                </a:lnTo>
                <a:cubicBezTo>
                  <a:pt x="115" y="5093"/>
                  <a:pt x="153" y="5072"/>
                  <a:pt x="188" y="5043"/>
                </a:cubicBezTo>
                <a:cubicBezTo>
                  <a:pt x="250" y="4998"/>
                  <a:pt x="304" y="4954"/>
                  <a:pt x="357" y="4900"/>
                </a:cubicBezTo>
                <a:cubicBezTo>
                  <a:pt x="455" y="4793"/>
                  <a:pt x="527" y="4668"/>
                  <a:pt x="571" y="4525"/>
                </a:cubicBezTo>
                <a:cubicBezTo>
                  <a:pt x="616" y="4382"/>
                  <a:pt x="625" y="4240"/>
                  <a:pt x="607" y="4097"/>
                </a:cubicBezTo>
                <a:cubicBezTo>
                  <a:pt x="582" y="3962"/>
                  <a:pt x="549" y="3828"/>
                  <a:pt x="493" y="3700"/>
                </a:cubicBezTo>
                <a:lnTo>
                  <a:pt x="493" y="3700"/>
                </a:lnTo>
                <a:cubicBezTo>
                  <a:pt x="611" y="3722"/>
                  <a:pt x="732" y="3733"/>
                  <a:pt x="852" y="3733"/>
                </a:cubicBezTo>
                <a:cubicBezTo>
                  <a:pt x="959" y="3733"/>
                  <a:pt x="1065" y="3724"/>
                  <a:pt x="1169" y="3704"/>
                </a:cubicBezTo>
                <a:cubicBezTo>
                  <a:pt x="1285" y="3686"/>
                  <a:pt x="1401" y="3651"/>
                  <a:pt x="1509" y="3588"/>
                </a:cubicBezTo>
                <a:cubicBezTo>
                  <a:pt x="1616" y="3543"/>
                  <a:pt x="1705" y="3454"/>
                  <a:pt x="1758" y="3338"/>
                </a:cubicBezTo>
                <a:cubicBezTo>
                  <a:pt x="1803" y="3222"/>
                  <a:pt x="1785" y="3088"/>
                  <a:pt x="1714" y="2990"/>
                </a:cubicBezTo>
                <a:cubicBezTo>
                  <a:pt x="1692" y="2955"/>
                  <a:pt x="1665" y="2923"/>
                  <a:pt x="1634" y="2893"/>
                </a:cubicBezTo>
                <a:close/>
                <a:moveTo>
                  <a:pt x="902" y="5061"/>
                </a:moveTo>
                <a:cubicBezTo>
                  <a:pt x="937" y="5079"/>
                  <a:pt x="973" y="5087"/>
                  <a:pt x="1018" y="5105"/>
                </a:cubicBezTo>
                <a:lnTo>
                  <a:pt x="1116" y="5150"/>
                </a:lnTo>
                <a:cubicBezTo>
                  <a:pt x="1178" y="5195"/>
                  <a:pt x="1241" y="5239"/>
                  <a:pt x="1294" y="5293"/>
                </a:cubicBezTo>
                <a:cubicBezTo>
                  <a:pt x="1348" y="5346"/>
                  <a:pt x="1401" y="5400"/>
                  <a:pt x="1446" y="5462"/>
                </a:cubicBezTo>
                <a:cubicBezTo>
                  <a:pt x="1491" y="5516"/>
                  <a:pt x="1517" y="5587"/>
                  <a:pt x="1562" y="5650"/>
                </a:cubicBezTo>
                <a:cubicBezTo>
                  <a:pt x="1500" y="5507"/>
                  <a:pt x="1410" y="5382"/>
                  <a:pt x="1294" y="5275"/>
                </a:cubicBezTo>
                <a:cubicBezTo>
                  <a:pt x="1241" y="5221"/>
                  <a:pt x="1187" y="5177"/>
                  <a:pt x="1116" y="5141"/>
                </a:cubicBezTo>
                <a:lnTo>
                  <a:pt x="1018" y="5096"/>
                </a:lnTo>
                <a:cubicBezTo>
                  <a:pt x="982" y="5079"/>
                  <a:pt x="946" y="5070"/>
                  <a:pt x="902" y="5061"/>
                </a:cubicBezTo>
                <a:close/>
                <a:moveTo>
                  <a:pt x="4008" y="0"/>
                </a:moveTo>
                <a:lnTo>
                  <a:pt x="3963" y="98"/>
                </a:lnTo>
                <a:cubicBezTo>
                  <a:pt x="3927" y="179"/>
                  <a:pt x="3883" y="268"/>
                  <a:pt x="3820" y="348"/>
                </a:cubicBezTo>
                <a:cubicBezTo>
                  <a:pt x="3767" y="429"/>
                  <a:pt x="3695" y="491"/>
                  <a:pt x="3624" y="554"/>
                </a:cubicBezTo>
                <a:cubicBezTo>
                  <a:pt x="3564" y="594"/>
                  <a:pt x="3493" y="614"/>
                  <a:pt x="3424" y="614"/>
                </a:cubicBezTo>
                <a:cubicBezTo>
                  <a:pt x="3401" y="614"/>
                  <a:pt x="3378" y="612"/>
                  <a:pt x="3356" y="607"/>
                </a:cubicBezTo>
                <a:cubicBezTo>
                  <a:pt x="3267" y="580"/>
                  <a:pt x="3178" y="536"/>
                  <a:pt x="3115" y="473"/>
                </a:cubicBezTo>
                <a:lnTo>
                  <a:pt x="3062" y="429"/>
                </a:lnTo>
                <a:lnTo>
                  <a:pt x="3070" y="491"/>
                </a:lnTo>
                <a:cubicBezTo>
                  <a:pt x="3072" y="500"/>
                  <a:pt x="3073" y="508"/>
                  <a:pt x="3074" y="516"/>
                </a:cubicBezTo>
                <a:lnTo>
                  <a:pt x="3074" y="516"/>
                </a:lnTo>
                <a:lnTo>
                  <a:pt x="3070" y="518"/>
                </a:lnTo>
                <a:cubicBezTo>
                  <a:pt x="3072" y="519"/>
                  <a:pt x="3073" y="520"/>
                  <a:pt x="3074" y="521"/>
                </a:cubicBezTo>
                <a:lnTo>
                  <a:pt x="3074" y="521"/>
                </a:lnTo>
                <a:cubicBezTo>
                  <a:pt x="3095" y="700"/>
                  <a:pt x="3077" y="885"/>
                  <a:pt x="3035" y="1062"/>
                </a:cubicBezTo>
                <a:cubicBezTo>
                  <a:pt x="2999" y="1152"/>
                  <a:pt x="2954" y="1232"/>
                  <a:pt x="2901" y="1303"/>
                </a:cubicBezTo>
                <a:cubicBezTo>
                  <a:pt x="2838" y="1384"/>
                  <a:pt x="2758" y="1428"/>
                  <a:pt x="2669" y="1437"/>
                </a:cubicBezTo>
                <a:cubicBezTo>
                  <a:pt x="2571" y="1437"/>
                  <a:pt x="2481" y="1419"/>
                  <a:pt x="2401" y="1366"/>
                </a:cubicBezTo>
                <a:cubicBezTo>
                  <a:pt x="2321" y="1321"/>
                  <a:pt x="2240" y="1268"/>
                  <a:pt x="2169" y="1196"/>
                </a:cubicBezTo>
                <a:cubicBezTo>
                  <a:pt x="2017" y="1071"/>
                  <a:pt x="1892" y="928"/>
                  <a:pt x="1776" y="777"/>
                </a:cubicBezTo>
                <a:lnTo>
                  <a:pt x="1758" y="741"/>
                </a:lnTo>
                <a:lnTo>
                  <a:pt x="1741" y="777"/>
                </a:lnTo>
                <a:cubicBezTo>
                  <a:pt x="1678" y="911"/>
                  <a:pt x="1598" y="1027"/>
                  <a:pt x="1500" y="1125"/>
                </a:cubicBezTo>
                <a:cubicBezTo>
                  <a:pt x="1393" y="1223"/>
                  <a:pt x="1277" y="1303"/>
                  <a:pt x="1143" y="1375"/>
                </a:cubicBezTo>
                <a:cubicBezTo>
                  <a:pt x="1009" y="1428"/>
                  <a:pt x="875" y="1473"/>
                  <a:pt x="732" y="1500"/>
                </a:cubicBezTo>
                <a:cubicBezTo>
                  <a:pt x="661" y="1517"/>
                  <a:pt x="589" y="1526"/>
                  <a:pt x="518" y="1526"/>
                </a:cubicBezTo>
                <a:lnTo>
                  <a:pt x="232" y="1526"/>
                </a:lnTo>
                <a:lnTo>
                  <a:pt x="293" y="1561"/>
                </a:lnTo>
                <a:lnTo>
                  <a:pt x="293" y="1561"/>
                </a:lnTo>
                <a:lnTo>
                  <a:pt x="286" y="1589"/>
                </a:lnTo>
                <a:cubicBezTo>
                  <a:pt x="306" y="1589"/>
                  <a:pt x="325" y="1589"/>
                  <a:pt x="344" y="1590"/>
                </a:cubicBezTo>
                <a:lnTo>
                  <a:pt x="344" y="1590"/>
                </a:lnTo>
                <a:cubicBezTo>
                  <a:pt x="425" y="1640"/>
                  <a:pt x="506" y="1700"/>
                  <a:pt x="580" y="1767"/>
                </a:cubicBezTo>
                <a:cubicBezTo>
                  <a:pt x="679" y="1848"/>
                  <a:pt x="750" y="1946"/>
                  <a:pt x="803" y="2053"/>
                </a:cubicBezTo>
                <a:cubicBezTo>
                  <a:pt x="857" y="2160"/>
                  <a:pt x="884" y="2276"/>
                  <a:pt x="866" y="2392"/>
                </a:cubicBezTo>
                <a:cubicBezTo>
                  <a:pt x="848" y="2517"/>
                  <a:pt x="812" y="2624"/>
                  <a:pt x="750" y="2731"/>
                </a:cubicBezTo>
                <a:lnTo>
                  <a:pt x="743" y="2746"/>
                </a:lnTo>
                <a:lnTo>
                  <a:pt x="743" y="2746"/>
                </a:lnTo>
                <a:cubicBezTo>
                  <a:pt x="739" y="2747"/>
                  <a:pt x="736" y="2748"/>
                  <a:pt x="732" y="2749"/>
                </a:cubicBezTo>
                <a:lnTo>
                  <a:pt x="738" y="2755"/>
                </a:lnTo>
                <a:lnTo>
                  <a:pt x="738" y="2755"/>
                </a:lnTo>
                <a:lnTo>
                  <a:pt x="732" y="2767"/>
                </a:lnTo>
                <a:lnTo>
                  <a:pt x="746" y="2763"/>
                </a:lnTo>
                <a:lnTo>
                  <a:pt x="746" y="2763"/>
                </a:lnTo>
                <a:lnTo>
                  <a:pt x="759" y="2776"/>
                </a:lnTo>
                <a:cubicBezTo>
                  <a:pt x="762" y="2770"/>
                  <a:pt x="766" y="2764"/>
                  <a:pt x="769" y="2758"/>
                </a:cubicBezTo>
                <a:lnTo>
                  <a:pt x="769" y="2758"/>
                </a:lnTo>
                <a:cubicBezTo>
                  <a:pt x="877" y="2723"/>
                  <a:pt x="987" y="2706"/>
                  <a:pt x="1097" y="2706"/>
                </a:cubicBezTo>
                <a:cubicBezTo>
                  <a:pt x="1214" y="2706"/>
                  <a:pt x="1331" y="2726"/>
                  <a:pt x="1446" y="2767"/>
                </a:cubicBezTo>
                <a:cubicBezTo>
                  <a:pt x="1483" y="2782"/>
                  <a:pt x="1518" y="2801"/>
                  <a:pt x="1551" y="2823"/>
                </a:cubicBezTo>
                <a:lnTo>
                  <a:pt x="1551" y="2823"/>
                </a:lnTo>
                <a:cubicBezTo>
                  <a:pt x="1516" y="2798"/>
                  <a:pt x="1477" y="2777"/>
                  <a:pt x="1437" y="2758"/>
                </a:cubicBezTo>
                <a:cubicBezTo>
                  <a:pt x="1330" y="2713"/>
                  <a:pt x="1205" y="2696"/>
                  <a:pt x="1089" y="2696"/>
                </a:cubicBezTo>
                <a:cubicBezTo>
                  <a:pt x="989" y="2696"/>
                  <a:pt x="883" y="2709"/>
                  <a:pt x="782" y="2735"/>
                </a:cubicBezTo>
                <a:lnTo>
                  <a:pt x="782" y="2735"/>
                </a:lnTo>
                <a:cubicBezTo>
                  <a:pt x="832" y="2639"/>
                  <a:pt x="868" y="2537"/>
                  <a:pt x="884" y="2428"/>
                </a:cubicBezTo>
                <a:cubicBezTo>
                  <a:pt x="893" y="2303"/>
                  <a:pt x="875" y="2178"/>
                  <a:pt x="821" y="2062"/>
                </a:cubicBezTo>
                <a:cubicBezTo>
                  <a:pt x="759" y="1955"/>
                  <a:pt x="687" y="1857"/>
                  <a:pt x="598" y="1767"/>
                </a:cubicBezTo>
                <a:cubicBezTo>
                  <a:pt x="526" y="1703"/>
                  <a:pt x="443" y="1644"/>
                  <a:pt x="357" y="1591"/>
                </a:cubicBezTo>
                <a:lnTo>
                  <a:pt x="357" y="1591"/>
                </a:lnTo>
                <a:cubicBezTo>
                  <a:pt x="383" y="1592"/>
                  <a:pt x="408" y="1593"/>
                  <a:pt x="433" y="1593"/>
                </a:cubicBezTo>
                <a:cubicBezTo>
                  <a:pt x="457" y="1593"/>
                  <a:pt x="482" y="1592"/>
                  <a:pt x="509" y="1589"/>
                </a:cubicBezTo>
                <a:cubicBezTo>
                  <a:pt x="589" y="1580"/>
                  <a:pt x="661" y="1571"/>
                  <a:pt x="732" y="1562"/>
                </a:cubicBezTo>
                <a:cubicBezTo>
                  <a:pt x="875" y="1535"/>
                  <a:pt x="1018" y="1491"/>
                  <a:pt x="1152" y="1428"/>
                </a:cubicBezTo>
                <a:cubicBezTo>
                  <a:pt x="1418" y="1308"/>
                  <a:pt x="1626" y="1097"/>
                  <a:pt x="1761" y="842"/>
                </a:cubicBezTo>
                <a:lnTo>
                  <a:pt x="1761" y="842"/>
                </a:lnTo>
                <a:cubicBezTo>
                  <a:pt x="1864" y="991"/>
                  <a:pt x="1991" y="1124"/>
                  <a:pt x="2133" y="1250"/>
                </a:cubicBezTo>
                <a:cubicBezTo>
                  <a:pt x="2205" y="1312"/>
                  <a:pt x="2285" y="1375"/>
                  <a:pt x="2374" y="1419"/>
                </a:cubicBezTo>
                <a:cubicBezTo>
                  <a:pt x="2464" y="1473"/>
                  <a:pt x="2562" y="1500"/>
                  <a:pt x="2669" y="1500"/>
                </a:cubicBezTo>
                <a:cubicBezTo>
                  <a:pt x="2767" y="1491"/>
                  <a:pt x="2865" y="1437"/>
                  <a:pt x="2928" y="1348"/>
                </a:cubicBezTo>
                <a:cubicBezTo>
                  <a:pt x="2990" y="1276"/>
                  <a:pt x="3035" y="1187"/>
                  <a:pt x="3070" y="1089"/>
                </a:cubicBezTo>
                <a:cubicBezTo>
                  <a:pt x="3119" y="921"/>
                  <a:pt x="3138" y="738"/>
                  <a:pt x="3122" y="560"/>
                </a:cubicBezTo>
                <a:lnTo>
                  <a:pt x="3122" y="560"/>
                </a:lnTo>
                <a:cubicBezTo>
                  <a:pt x="3188" y="610"/>
                  <a:pt x="3260" y="648"/>
                  <a:pt x="3338" y="670"/>
                </a:cubicBezTo>
                <a:cubicBezTo>
                  <a:pt x="3364" y="674"/>
                  <a:pt x="3390" y="676"/>
                  <a:pt x="3416" y="676"/>
                </a:cubicBezTo>
                <a:cubicBezTo>
                  <a:pt x="3496" y="676"/>
                  <a:pt x="3574" y="654"/>
                  <a:pt x="3642" y="607"/>
                </a:cubicBezTo>
                <a:cubicBezTo>
                  <a:pt x="3722" y="554"/>
                  <a:pt x="3802" y="473"/>
                  <a:pt x="3856" y="393"/>
                </a:cubicBezTo>
                <a:cubicBezTo>
                  <a:pt x="3900" y="336"/>
                  <a:pt x="3935" y="276"/>
                  <a:pt x="3967" y="214"/>
                </a:cubicBezTo>
                <a:lnTo>
                  <a:pt x="3967" y="214"/>
                </a:lnTo>
                <a:cubicBezTo>
                  <a:pt x="3975" y="291"/>
                  <a:pt x="3993" y="366"/>
                  <a:pt x="4025" y="438"/>
                </a:cubicBezTo>
                <a:cubicBezTo>
                  <a:pt x="4061" y="545"/>
                  <a:pt x="4115" y="634"/>
                  <a:pt x="4195" y="714"/>
                </a:cubicBezTo>
                <a:cubicBezTo>
                  <a:pt x="4266" y="786"/>
                  <a:pt x="4356" y="857"/>
                  <a:pt x="4454" y="902"/>
                </a:cubicBezTo>
                <a:cubicBezTo>
                  <a:pt x="4538" y="948"/>
                  <a:pt x="4629" y="981"/>
                  <a:pt x="4721" y="1000"/>
                </a:cubicBezTo>
                <a:lnTo>
                  <a:pt x="4721" y="1000"/>
                </a:lnTo>
                <a:cubicBezTo>
                  <a:pt x="4644" y="1106"/>
                  <a:pt x="4581" y="1219"/>
                  <a:pt x="4525" y="1339"/>
                </a:cubicBezTo>
                <a:cubicBezTo>
                  <a:pt x="4463" y="1464"/>
                  <a:pt x="4418" y="1607"/>
                  <a:pt x="4382" y="1749"/>
                </a:cubicBezTo>
                <a:cubicBezTo>
                  <a:pt x="4356" y="1883"/>
                  <a:pt x="4338" y="2026"/>
                  <a:pt x="4329" y="2178"/>
                </a:cubicBezTo>
                <a:cubicBezTo>
                  <a:pt x="4320" y="2321"/>
                  <a:pt x="4320" y="2463"/>
                  <a:pt x="4338" y="2606"/>
                </a:cubicBezTo>
                <a:lnTo>
                  <a:pt x="4338" y="2624"/>
                </a:lnTo>
                <a:lnTo>
                  <a:pt x="4347" y="2624"/>
                </a:lnTo>
                <a:cubicBezTo>
                  <a:pt x="4463" y="2687"/>
                  <a:pt x="4588" y="2740"/>
                  <a:pt x="4713" y="2785"/>
                </a:cubicBezTo>
                <a:cubicBezTo>
                  <a:pt x="4846" y="2820"/>
                  <a:pt x="4971" y="2838"/>
                  <a:pt x="5105" y="2856"/>
                </a:cubicBezTo>
                <a:cubicBezTo>
                  <a:pt x="5170" y="2861"/>
                  <a:pt x="5235" y="2863"/>
                  <a:pt x="5300" y="2863"/>
                </a:cubicBezTo>
                <a:cubicBezTo>
                  <a:pt x="5478" y="2863"/>
                  <a:pt x="5655" y="2846"/>
                  <a:pt x="5832" y="2810"/>
                </a:cubicBezTo>
                <a:lnTo>
                  <a:pt x="5832" y="2810"/>
                </a:lnTo>
                <a:cubicBezTo>
                  <a:pt x="5779" y="2877"/>
                  <a:pt x="5742" y="2960"/>
                  <a:pt x="5721" y="3044"/>
                </a:cubicBezTo>
                <a:cubicBezTo>
                  <a:pt x="5712" y="3160"/>
                  <a:pt x="5721" y="3267"/>
                  <a:pt x="5757" y="3374"/>
                </a:cubicBezTo>
                <a:cubicBezTo>
                  <a:pt x="5832" y="3565"/>
                  <a:pt x="5930" y="3742"/>
                  <a:pt x="6059" y="3902"/>
                </a:cubicBezTo>
                <a:lnTo>
                  <a:pt x="6059" y="3902"/>
                </a:lnTo>
                <a:cubicBezTo>
                  <a:pt x="5988" y="3907"/>
                  <a:pt x="5921" y="3924"/>
                  <a:pt x="5855" y="3954"/>
                </a:cubicBezTo>
                <a:cubicBezTo>
                  <a:pt x="5784" y="3990"/>
                  <a:pt x="5712" y="4043"/>
                  <a:pt x="5668" y="4115"/>
                </a:cubicBezTo>
                <a:cubicBezTo>
                  <a:pt x="5623" y="4177"/>
                  <a:pt x="5587" y="4257"/>
                  <a:pt x="5560" y="4338"/>
                </a:cubicBezTo>
                <a:cubicBezTo>
                  <a:pt x="5545" y="4408"/>
                  <a:pt x="5536" y="4479"/>
                  <a:pt x="5534" y="4550"/>
                </a:cubicBezTo>
                <a:lnTo>
                  <a:pt x="5534" y="4550"/>
                </a:lnTo>
                <a:cubicBezTo>
                  <a:pt x="5372" y="4484"/>
                  <a:pt x="5203" y="4435"/>
                  <a:pt x="5025" y="4409"/>
                </a:cubicBezTo>
                <a:cubicBezTo>
                  <a:pt x="4987" y="4402"/>
                  <a:pt x="4950" y="4399"/>
                  <a:pt x="4913" y="4399"/>
                </a:cubicBezTo>
                <a:cubicBezTo>
                  <a:pt x="4853" y="4399"/>
                  <a:pt x="4795" y="4407"/>
                  <a:pt x="4739" y="4418"/>
                </a:cubicBezTo>
                <a:cubicBezTo>
                  <a:pt x="4641" y="4445"/>
                  <a:pt x="4570" y="4516"/>
                  <a:pt x="4534" y="4605"/>
                </a:cubicBezTo>
                <a:cubicBezTo>
                  <a:pt x="4498" y="4695"/>
                  <a:pt x="4489" y="4793"/>
                  <a:pt x="4498" y="4891"/>
                </a:cubicBezTo>
                <a:cubicBezTo>
                  <a:pt x="4507" y="4980"/>
                  <a:pt x="4516" y="5070"/>
                  <a:pt x="4534" y="5168"/>
                </a:cubicBezTo>
                <a:cubicBezTo>
                  <a:pt x="4568" y="5337"/>
                  <a:pt x="4618" y="5507"/>
                  <a:pt x="4684" y="5677"/>
                </a:cubicBezTo>
                <a:lnTo>
                  <a:pt x="4684" y="5677"/>
                </a:lnTo>
                <a:cubicBezTo>
                  <a:pt x="4548" y="5680"/>
                  <a:pt x="4412" y="5715"/>
                  <a:pt x="4284" y="5775"/>
                </a:cubicBezTo>
                <a:cubicBezTo>
                  <a:pt x="4150" y="5837"/>
                  <a:pt x="4025" y="5917"/>
                  <a:pt x="3918" y="6016"/>
                </a:cubicBezTo>
                <a:cubicBezTo>
                  <a:pt x="3811" y="6114"/>
                  <a:pt x="3713" y="6221"/>
                  <a:pt x="3624" y="6337"/>
                </a:cubicBezTo>
                <a:cubicBezTo>
                  <a:pt x="3532" y="6437"/>
                  <a:pt x="3456" y="6553"/>
                  <a:pt x="3388" y="6669"/>
                </a:cubicBezTo>
                <a:lnTo>
                  <a:pt x="3388" y="6669"/>
                </a:lnTo>
                <a:lnTo>
                  <a:pt x="3365" y="6515"/>
                </a:lnTo>
                <a:cubicBezTo>
                  <a:pt x="3356" y="6453"/>
                  <a:pt x="3338" y="6399"/>
                  <a:pt x="3320" y="6337"/>
                </a:cubicBezTo>
                <a:cubicBezTo>
                  <a:pt x="3285" y="6221"/>
                  <a:pt x="3222" y="6114"/>
                  <a:pt x="3142" y="6025"/>
                </a:cubicBezTo>
                <a:cubicBezTo>
                  <a:pt x="2994" y="5852"/>
                  <a:pt x="2785" y="5755"/>
                  <a:pt x="2557" y="5755"/>
                </a:cubicBezTo>
                <a:cubicBezTo>
                  <a:pt x="2543" y="5755"/>
                  <a:pt x="2529" y="5755"/>
                  <a:pt x="2515" y="5756"/>
                </a:cubicBezTo>
                <a:lnTo>
                  <a:pt x="2515" y="5756"/>
                </a:lnTo>
                <a:cubicBezTo>
                  <a:pt x="2645" y="5553"/>
                  <a:pt x="2741" y="5334"/>
                  <a:pt x="2812" y="5105"/>
                </a:cubicBezTo>
                <a:cubicBezTo>
                  <a:pt x="2847" y="4989"/>
                  <a:pt x="2856" y="4864"/>
                  <a:pt x="2821" y="4748"/>
                </a:cubicBezTo>
                <a:cubicBezTo>
                  <a:pt x="2794" y="4686"/>
                  <a:pt x="2749" y="4641"/>
                  <a:pt x="2687" y="4623"/>
                </a:cubicBezTo>
                <a:cubicBezTo>
                  <a:pt x="2647" y="4610"/>
                  <a:pt x="2603" y="4602"/>
                  <a:pt x="2558" y="4602"/>
                </a:cubicBezTo>
                <a:cubicBezTo>
                  <a:pt x="2542" y="4602"/>
                  <a:pt x="2525" y="4603"/>
                  <a:pt x="2508" y="4605"/>
                </a:cubicBezTo>
                <a:cubicBezTo>
                  <a:pt x="2392" y="4632"/>
                  <a:pt x="2276" y="4686"/>
                  <a:pt x="2187" y="4775"/>
                </a:cubicBezTo>
                <a:cubicBezTo>
                  <a:pt x="2098" y="4846"/>
                  <a:pt x="2008" y="4936"/>
                  <a:pt x="1937" y="5034"/>
                </a:cubicBezTo>
                <a:cubicBezTo>
                  <a:pt x="1794" y="5221"/>
                  <a:pt x="1660" y="5436"/>
                  <a:pt x="1562" y="5650"/>
                </a:cubicBezTo>
                <a:cubicBezTo>
                  <a:pt x="1669" y="5436"/>
                  <a:pt x="1794" y="5221"/>
                  <a:pt x="1946" y="5034"/>
                </a:cubicBezTo>
                <a:cubicBezTo>
                  <a:pt x="2017" y="4936"/>
                  <a:pt x="2098" y="4855"/>
                  <a:pt x="2196" y="4775"/>
                </a:cubicBezTo>
                <a:cubicBezTo>
                  <a:pt x="2285" y="4695"/>
                  <a:pt x="2392" y="4641"/>
                  <a:pt x="2508" y="4614"/>
                </a:cubicBezTo>
                <a:cubicBezTo>
                  <a:pt x="2525" y="4612"/>
                  <a:pt x="2542" y="4611"/>
                  <a:pt x="2558" y="4611"/>
                </a:cubicBezTo>
                <a:cubicBezTo>
                  <a:pt x="2603" y="4611"/>
                  <a:pt x="2647" y="4619"/>
                  <a:pt x="2687" y="4632"/>
                </a:cubicBezTo>
                <a:cubicBezTo>
                  <a:pt x="2740" y="4650"/>
                  <a:pt x="2785" y="4695"/>
                  <a:pt x="2812" y="4748"/>
                </a:cubicBezTo>
                <a:cubicBezTo>
                  <a:pt x="2838" y="4864"/>
                  <a:pt x="2838" y="4989"/>
                  <a:pt x="2794" y="5105"/>
                </a:cubicBezTo>
                <a:cubicBezTo>
                  <a:pt x="2722" y="5328"/>
                  <a:pt x="2624" y="5552"/>
                  <a:pt x="2499" y="5757"/>
                </a:cubicBezTo>
                <a:lnTo>
                  <a:pt x="2490" y="5775"/>
                </a:lnTo>
                <a:lnTo>
                  <a:pt x="2508" y="5775"/>
                </a:lnTo>
                <a:cubicBezTo>
                  <a:pt x="2518" y="5774"/>
                  <a:pt x="2528" y="5774"/>
                  <a:pt x="2537" y="5774"/>
                </a:cubicBezTo>
                <a:cubicBezTo>
                  <a:pt x="2760" y="5774"/>
                  <a:pt x="2979" y="5871"/>
                  <a:pt x="3133" y="6042"/>
                </a:cubicBezTo>
                <a:cubicBezTo>
                  <a:pt x="3204" y="6132"/>
                  <a:pt x="3258" y="6239"/>
                  <a:pt x="3294" y="6346"/>
                </a:cubicBezTo>
                <a:cubicBezTo>
                  <a:pt x="3320" y="6408"/>
                  <a:pt x="3329" y="6462"/>
                  <a:pt x="3347" y="6515"/>
                </a:cubicBezTo>
                <a:lnTo>
                  <a:pt x="3374" y="6694"/>
                </a:lnTo>
                <a:lnTo>
                  <a:pt x="3374" y="6730"/>
                </a:lnTo>
                <a:lnTo>
                  <a:pt x="3401" y="6694"/>
                </a:lnTo>
                <a:cubicBezTo>
                  <a:pt x="3472" y="6578"/>
                  <a:pt x="3552" y="6453"/>
                  <a:pt x="3642" y="6346"/>
                </a:cubicBezTo>
                <a:cubicBezTo>
                  <a:pt x="3731" y="6230"/>
                  <a:pt x="3838" y="6132"/>
                  <a:pt x="3945" y="6033"/>
                </a:cubicBezTo>
                <a:cubicBezTo>
                  <a:pt x="4052" y="5935"/>
                  <a:pt x="4168" y="5855"/>
                  <a:pt x="4302" y="5793"/>
                </a:cubicBezTo>
                <a:cubicBezTo>
                  <a:pt x="4427" y="5730"/>
                  <a:pt x="4570" y="5703"/>
                  <a:pt x="4713" y="5703"/>
                </a:cubicBezTo>
                <a:lnTo>
                  <a:pt x="4730" y="5703"/>
                </a:lnTo>
                <a:lnTo>
                  <a:pt x="4722" y="5676"/>
                </a:lnTo>
                <a:cubicBezTo>
                  <a:pt x="4659" y="5507"/>
                  <a:pt x="4606" y="5328"/>
                  <a:pt x="4570" y="5150"/>
                </a:cubicBezTo>
                <a:cubicBezTo>
                  <a:pt x="4552" y="5061"/>
                  <a:pt x="4543" y="4971"/>
                  <a:pt x="4534" y="4882"/>
                </a:cubicBezTo>
                <a:cubicBezTo>
                  <a:pt x="4525" y="4793"/>
                  <a:pt x="4534" y="4695"/>
                  <a:pt x="4570" y="4614"/>
                </a:cubicBezTo>
                <a:cubicBezTo>
                  <a:pt x="4597" y="4525"/>
                  <a:pt x="4668" y="4472"/>
                  <a:pt x="4757" y="4445"/>
                </a:cubicBezTo>
                <a:cubicBezTo>
                  <a:pt x="4807" y="4434"/>
                  <a:pt x="4863" y="4426"/>
                  <a:pt x="4920" y="4426"/>
                </a:cubicBezTo>
                <a:cubicBezTo>
                  <a:pt x="4956" y="4426"/>
                  <a:pt x="4991" y="4429"/>
                  <a:pt x="5025" y="4436"/>
                </a:cubicBezTo>
                <a:cubicBezTo>
                  <a:pt x="5203" y="4463"/>
                  <a:pt x="5382" y="4516"/>
                  <a:pt x="5552" y="4588"/>
                </a:cubicBezTo>
                <a:lnTo>
                  <a:pt x="5578" y="4605"/>
                </a:lnTo>
                <a:lnTo>
                  <a:pt x="5578" y="4570"/>
                </a:lnTo>
                <a:cubicBezTo>
                  <a:pt x="5569" y="4409"/>
                  <a:pt x="5614" y="4257"/>
                  <a:pt x="5703" y="4124"/>
                </a:cubicBezTo>
                <a:cubicBezTo>
                  <a:pt x="5748" y="4061"/>
                  <a:pt x="5810" y="4008"/>
                  <a:pt x="5882" y="3981"/>
                </a:cubicBezTo>
                <a:cubicBezTo>
                  <a:pt x="5946" y="3949"/>
                  <a:pt x="6010" y="3931"/>
                  <a:pt x="6080" y="3928"/>
                </a:cubicBezTo>
                <a:lnTo>
                  <a:pt x="6080" y="3928"/>
                </a:lnTo>
                <a:cubicBezTo>
                  <a:pt x="6082" y="3931"/>
                  <a:pt x="6085" y="3933"/>
                  <a:pt x="6087" y="3936"/>
                </a:cubicBezTo>
                <a:lnTo>
                  <a:pt x="6091" y="3927"/>
                </a:lnTo>
                <a:lnTo>
                  <a:pt x="6091" y="3927"/>
                </a:lnTo>
                <a:cubicBezTo>
                  <a:pt x="6096" y="3927"/>
                  <a:pt x="6100" y="3927"/>
                  <a:pt x="6105" y="3927"/>
                </a:cubicBezTo>
                <a:lnTo>
                  <a:pt x="6141" y="3927"/>
                </a:lnTo>
                <a:lnTo>
                  <a:pt x="6114" y="3900"/>
                </a:lnTo>
                <a:cubicBezTo>
                  <a:pt x="5980" y="3740"/>
                  <a:pt x="5864" y="3552"/>
                  <a:pt x="5801" y="3347"/>
                </a:cubicBezTo>
                <a:cubicBezTo>
                  <a:pt x="5766" y="3249"/>
                  <a:pt x="5748" y="3142"/>
                  <a:pt x="5766" y="3044"/>
                </a:cubicBezTo>
                <a:cubicBezTo>
                  <a:pt x="5782" y="2948"/>
                  <a:pt x="5826" y="2866"/>
                  <a:pt x="5887" y="2799"/>
                </a:cubicBezTo>
                <a:lnTo>
                  <a:pt x="5887" y="2799"/>
                </a:lnTo>
                <a:cubicBezTo>
                  <a:pt x="5894" y="2797"/>
                  <a:pt x="5901" y="2795"/>
                  <a:pt x="5909" y="2794"/>
                </a:cubicBezTo>
                <a:lnTo>
                  <a:pt x="5901" y="2784"/>
                </a:lnTo>
                <a:lnTo>
                  <a:pt x="5901" y="2784"/>
                </a:lnTo>
                <a:cubicBezTo>
                  <a:pt x="5903" y="2781"/>
                  <a:pt x="5906" y="2778"/>
                  <a:pt x="5909" y="2776"/>
                </a:cubicBezTo>
                <a:lnTo>
                  <a:pt x="5971" y="2722"/>
                </a:lnTo>
                <a:lnTo>
                  <a:pt x="5891" y="2740"/>
                </a:lnTo>
                <a:cubicBezTo>
                  <a:pt x="5708" y="2779"/>
                  <a:pt x="5515" y="2804"/>
                  <a:pt x="5324" y="2804"/>
                </a:cubicBezTo>
                <a:cubicBezTo>
                  <a:pt x="5254" y="2804"/>
                  <a:pt x="5184" y="2801"/>
                  <a:pt x="5114" y="2794"/>
                </a:cubicBezTo>
                <a:cubicBezTo>
                  <a:pt x="4980" y="2785"/>
                  <a:pt x="4855" y="2758"/>
                  <a:pt x="4730" y="2722"/>
                </a:cubicBezTo>
                <a:cubicBezTo>
                  <a:pt x="4609" y="2687"/>
                  <a:pt x="4487" y="2636"/>
                  <a:pt x="4381" y="2575"/>
                </a:cubicBezTo>
                <a:lnTo>
                  <a:pt x="4381" y="2575"/>
                </a:lnTo>
                <a:cubicBezTo>
                  <a:pt x="4356" y="2294"/>
                  <a:pt x="4374" y="2013"/>
                  <a:pt x="4436" y="1741"/>
                </a:cubicBezTo>
                <a:cubicBezTo>
                  <a:pt x="4463" y="1607"/>
                  <a:pt x="4507" y="1464"/>
                  <a:pt x="4570" y="1339"/>
                </a:cubicBezTo>
                <a:cubicBezTo>
                  <a:pt x="4632" y="1214"/>
                  <a:pt x="4704" y="1089"/>
                  <a:pt x="4793" y="982"/>
                </a:cubicBezTo>
                <a:lnTo>
                  <a:pt x="4820" y="946"/>
                </a:lnTo>
                <a:lnTo>
                  <a:pt x="4775" y="937"/>
                </a:lnTo>
                <a:cubicBezTo>
                  <a:pt x="4677" y="919"/>
                  <a:pt x="4579" y="884"/>
                  <a:pt x="4489" y="839"/>
                </a:cubicBezTo>
                <a:cubicBezTo>
                  <a:pt x="4391" y="795"/>
                  <a:pt x="4311" y="732"/>
                  <a:pt x="4240" y="661"/>
                </a:cubicBezTo>
                <a:cubicBezTo>
                  <a:pt x="4168" y="589"/>
                  <a:pt x="4106" y="500"/>
                  <a:pt x="4070" y="402"/>
                </a:cubicBezTo>
                <a:cubicBezTo>
                  <a:pt x="4034" y="304"/>
                  <a:pt x="4016" y="205"/>
                  <a:pt x="4016" y="98"/>
                </a:cubicBezTo>
                <a:lnTo>
                  <a:pt x="400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4" name="Google Shape;2884;p24"/>
          <p:cNvSpPr/>
          <p:nvPr/>
        </p:nvSpPr>
        <p:spPr>
          <a:xfrm rot="4320501">
            <a:off x="2327435" y="799890"/>
            <a:ext cx="294323" cy="297457"/>
          </a:xfrm>
          <a:custGeom>
            <a:avLst/>
            <a:gdLst/>
            <a:ahLst/>
            <a:cxnLst/>
            <a:rect l="l" t="t" r="r" b="b"/>
            <a:pathLst>
              <a:path w="4482" h="4529" extrusionOk="0">
                <a:moveTo>
                  <a:pt x="2804" y="1"/>
                </a:moveTo>
                <a:cubicBezTo>
                  <a:pt x="2804" y="1"/>
                  <a:pt x="2804" y="1"/>
                  <a:pt x="2804" y="2"/>
                </a:cubicBezTo>
                <a:cubicBezTo>
                  <a:pt x="2805" y="7"/>
                  <a:pt x="2807" y="12"/>
                  <a:pt x="2808" y="17"/>
                </a:cubicBezTo>
                <a:lnTo>
                  <a:pt x="2808" y="17"/>
                </a:lnTo>
                <a:cubicBezTo>
                  <a:pt x="2806" y="7"/>
                  <a:pt x="2804" y="1"/>
                  <a:pt x="2804" y="1"/>
                </a:cubicBezTo>
                <a:close/>
                <a:moveTo>
                  <a:pt x="26" y="3498"/>
                </a:moveTo>
                <a:cubicBezTo>
                  <a:pt x="15" y="3504"/>
                  <a:pt x="7" y="3508"/>
                  <a:pt x="3" y="3509"/>
                </a:cubicBezTo>
                <a:lnTo>
                  <a:pt x="10" y="3509"/>
                </a:lnTo>
                <a:cubicBezTo>
                  <a:pt x="16" y="3506"/>
                  <a:pt x="21" y="3502"/>
                  <a:pt x="26" y="3498"/>
                </a:cubicBezTo>
                <a:close/>
                <a:moveTo>
                  <a:pt x="1" y="3509"/>
                </a:moveTo>
                <a:cubicBezTo>
                  <a:pt x="1" y="3510"/>
                  <a:pt x="1" y="3510"/>
                  <a:pt x="1" y="3510"/>
                </a:cubicBezTo>
                <a:cubicBezTo>
                  <a:pt x="1" y="3510"/>
                  <a:pt x="2" y="3510"/>
                  <a:pt x="3" y="3509"/>
                </a:cubicBezTo>
                <a:close/>
                <a:moveTo>
                  <a:pt x="2808" y="17"/>
                </a:moveTo>
                <a:cubicBezTo>
                  <a:pt x="2833" y="141"/>
                  <a:pt x="2973" y="939"/>
                  <a:pt x="3054" y="1376"/>
                </a:cubicBezTo>
                <a:cubicBezTo>
                  <a:pt x="3072" y="1456"/>
                  <a:pt x="3081" y="1554"/>
                  <a:pt x="3098" y="1626"/>
                </a:cubicBezTo>
                <a:lnTo>
                  <a:pt x="2117" y="1403"/>
                </a:lnTo>
                <a:cubicBezTo>
                  <a:pt x="1582" y="1280"/>
                  <a:pt x="151" y="1037"/>
                  <a:pt x="135" y="1037"/>
                </a:cubicBezTo>
                <a:cubicBezTo>
                  <a:pt x="135" y="1037"/>
                  <a:pt x="135" y="1037"/>
                  <a:pt x="135" y="1037"/>
                </a:cubicBezTo>
                <a:lnTo>
                  <a:pt x="1171" y="1269"/>
                </a:lnTo>
                <a:lnTo>
                  <a:pt x="2804" y="1644"/>
                </a:lnTo>
                <a:lnTo>
                  <a:pt x="3027" y="1697"/>
                </a:lnTo>
                <a:lnTo>
                  <a:pt x="2697" y="1903"/>
                </a:lnTo>
                <a:lnTo>
                  <a:pt x="1983" y="2331"/>
                </a:lnTo>
                <a:lnTo>
                  <a:pt x="680" y="3107"/>
                </a:lnTo>
                <a:cubicBezTo>
                  <a:pt x="528" y="3197"/>
                  <a:pt x="376" y="3286"/>
                  <a:pt x="234" y="3375"/>
                </a:cubicBezTo>
                <a:lnTo>
                  <a:pt x="82" y="3464"/>
                </a:lnTo>
                <a:cubicBezTo>
                  <a:pt x="68" y="3472"/>
                  <a:pt x="47" y="3484"/>
                  <a:pt x="26" y="3498"/>
                </a:cubicBezTo>
                <a:lnTo>
                  <a:pt x="26" y="3498"/>
                </a:lnTo>
                <a:cubicBezTo>
                  <a:pt x="225" y="3404"/>
                  <a:pt x="1529" y="2737"/>
                  <a:pt x="1911" y="2509"/>
                </a:cubicBezTo>
                <a:cubicBezTo>
                  <a:pt x="2295" y="2277"/>
                  <a:pt x="2697" y="2036"/>
                  <a:pt x="3081" y="1795"/>
                </a:cubicBezTo>
                <a:lnTo>
                  <a:pt x="3081" y="1795"/>
                </a:lnTo>
                <a:cubicBezTo>
                  <a:pt x="3000" y="2072"/>
                  <a:pt x="2911" y="2358"/>
                  <a:pt x="2831" y="2625"/>
                </a:cubicBezTo>
                <a:cubicBezTo>
                  <a:pt x="2679" y="3143"/>
                  <a:pt x="2536" y="3652"/>
                  <a:pt x="2384" y="4170"/>
                </a:cubicBezTo>
                <a:lnTo>
                  <a:pt x="2286" y="4527"/>
                </a:lnTo>
                <a:cubicBezTo>
                  <a:pt x="2286" y="4528"/>
                  <a:pt x="2285" y="4529"/>
                  <a:pt x="2285" y="4529"/>
                </a:cubicBezTo>
                <a:cubicBezTo>
                  <a:pt x="2285" y="4529"/>
                  <a:pt x="2514" y="3960"/>
                  <a:pt x="2643" y="3598"/>
                </a:cubicBezTo>
                <a:cubicBezTo>
                  <a:pt x="2813" y="3107"/>
                  <a:pt x="2956" y="2590"/>
                  <a:pt x="3107" y="2072"/>
                </a:cubicBezTo>
                <a:cubicBezTo>
                  <a:pt x="3134" y="1974"/>
                  <a:pt x="3170" y="1867"/>
                  <a:pt x="3197" y="1760"/>
                </a:cubicBezTo>
                <a:lnTo>
                  <a:pt x="3786" y="2286"/>
                </a:lnTo>
                <a:cubicBezTo>
                  <a:pt x="3955" y="2447"/>
                  <a:pt x="4384" y="2777"/>
                  <a:pt x="4384" y="2777"/>
                </a:cubicBezTo>
                <a:cubicBezTo>
                  <a:pt x="4384" y="2777"/>
                  <a:pt x="3679" y="2090"/>
                  <a:pt x="3330" y="1787"/>
                </a:cubicBezTo>
                <a:lnTo>
                  <a:pt x="3241" y="1706"/>
                </a:lnTo>
                <a:lnTo>
                  <a:pt x="3313" y="1662"/>
                </a:lnTo>
                <a:cubicBezTo>
                  <a:pt x="3705" y="1421"/>
                  <a:pt x="4116" y="1126"/>
                  <a:pt x="4348" y="716"/>
                </a:cubicBezTo>
                <a:cubicBezTo>
                  <a:pt x="4437" y="591"/>
                  <a:pt x="4482" y="430"/>
                  <a:pt x="4473" y="269"/>
                </a:cubicBezTo>
                <a:lnTo>
                  <a:pt x="4473" y="260"/>
                </a:lnTo>
                <a:cubicBezTo>
                  <a:pt x="4473" y="234"/>
                  <a:pt x="4455" y="207"/>
                  <a:pt x="4419" y="198"/>
                </a:cubicBezTo>
                <a:cubicBezTo>
                  <a:pt x="4415" y="193"/>
                  <a:pt x="4404" y="189"/>
                  <a:pt x="4394" y="189"/>
                </a:cubicBezTo>
                <a:cubicBezTo>
                  <a:pt x="4384" y="189"/>
                  <a:pt x="4375" y="193"/>
                  <a:pt x="4375" y="207"/>
                </a:cubicBezTo>
                <a:cubicBezTo>
                  <a:pt x="4384" y="332"/>
                  <a:pt x="4357" y="457"/>
                  <a:pt x="4294" y="564"/>
                </a:cubicBezTo>
                <a:cubicBezTo>
                  <a:pt x="4107" y="948"/>
                  <a:pt x="3741" y="1233"/>
                  <a:pt x="3393" y="1465"/>
                </a:cubicBezTo>
                <a:cubicBezTo>
                  <a:pt x="3322" y="1510"/>
                  <a:pt x="3259" y="1554"/>
                  <a:pt x="3188" y="1599"/>
                </a:cubicBezTo>
                <a:cubicBezTo>
                  <a:pt x="3072" y="1135"/>
                  <a:pt x="2965" y="671"/>
                  <a:pt x="2857" y="216"/>
                </a:cubicBezTo>
                <a:cubicBezTo>
                  <a:pt x="2841" y="150"/>
                  <a:pt x="2824" y="83"/>
                  <a:pt x="2808" y="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5" name="Google Shape;2885;p24"/>
          <p:cNvSpPr/>
          <p:nvPr/>
        </p:nvSpPr>
        <p:spPr>
          <a:xfrm rot="-4312710">
            <a:off x="1192918" y="2233705"/>
            <a:ext cx="388887" cy="35524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6" name="Google Shape;2886;p24"/>
          <p:cNvSpPr/>
          <p:nvPr/>
        </p:nvSpPr>
        <p:spPr>
          <a:xfrm rot="-4312710">
            <a:off x="1185495" y="2163523"/>
            <a:ext cx="494079" cy="397136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7" name="Google Shape;2887;p24"/>
          <p:cNvSpPr/>
          <p:nvPr/>
        </p:nvSpPr>
        <p:spPr>
          <a:xfrm rot="-4312710">
            <a:off x="1195023" y="2321227"/>
            <a:ext cx="252368" cy="280544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8" name="Google Shape;2888;p24"/>
          <p:cNvSpPr/>
          <p:nvPr/>
        </p:nvSpPr>
        <p:spPr>
          <a:xfrm rot="-4312710">
            <a:off x="1195900" y="2229969"/>
            <a:ext cx="384809" cy="359044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89" name="Google Shape;2889;p24"/>
          <p:cNvSpPr/>
          <p:nvPr/>
        </p:nvSpPr>
        <p:spPr>
          <a:xfrm rot="6479528" flipH="1">
            <a:off x="1247575" y="4170404"/>
            <a:ext cx="564291" cy="505592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0" name="Google Shape;2890;p24"/>
          <p:cNvSpPr/>
          <p:nvPr/>
        </p:nvSpPr>
        <p:spPr>
          <a:xfrm rot="6479528" flipH="1">
            <a:off x="1160973" y="4045014"/>
            <a:ext cx="716929" cy="565213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1" name="Google Shape;2891;p24"/>
          <p:cNvSpPr/>
          <p:nvPr/>
        </p:nvSpPr>
        <p:spPr>
          <a:xfrm rot="6479528" flipH="1">
            <a:off x="1380298" y="4337635"/>
            <a:ext cx="366197" cy="399276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2" name="Google Shape;2892;p24"/>
          <p:cNvSpPr/>
          <p:nvPr/>
        </p:nvSpPr>
        <p:spPr>
          <a:xfrm rot="6479528" flipH="1">
            <a:off x="1251007" y="4164749"/>
            <a:ext cx="558373" cy="511000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3" name="Google Shape;2893;p24"/>
          <p:cNvSpPr/>
          <p:nvPr/>
        </p:nvSpPr>
        <p:spPr>
          <a:xfrm rot="-6479572">
            <a:off x="10333983" y="2678874"/>
            <a:ext cx="484396" cy="43400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4" name="Google Shape;2894;p24"/>
          <p:cNvSpPr/>
          <p:nvPr/>
        </p:nvSpPr>
        <p:spPr>
          <a:xfrm rot="-6479572">
            <a:off x="10277295" y="2571237"/>
            <a:ext cx="615424" cy="485183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5" name="Google Shape;2895;p24"/>
          <p:cNvSpPr/>
          <p:nvPr/>
        </p:nvSpPr>
        <p:spPr>
          <a:xfrm rot="-6479572">
            <a:off x="10390099" y="2822427"/>
            <a:ext cx="314349" cy="342743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6" name="Google Shape;2896;p24"/>
          <p:cNvSpPr/>
          <p:nvPr/>
        </p:nvSpPr>
        <p:spPr>
          <a:xfrm rot="-6479572">
            <a:off x="10336116" y="2674021"/>
            <a:ext cx="479317" cy="438647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7" name="Google Shape;2897;p24"/>
          <p:cNvSpPr/>
          <p:nvPr/>
        </p:nvSpPr>
        <p:spPr>
          <a:xfrm rot="-4312710">
            <a:off x="9608651" y="5636571"/>
            <a:ext cx="388887" cy="355244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8" name="Google Shape;2898;p24"/>
          <p:cNvSpPr/>
          <p:nvPr/>
        </p:nvSpPr>
        <p:spPr>
          <a:xfrm rot="-4312710">
            <a:off x="9601229" y="5566389"/>
            <a:ext cx="494079" cy="397136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9" name="Google Shape;2899;p24"/>
          <p:cNvSpPr/>
          <p:nvPr/>
        </p:nvSpPr>
        <p:spPr>
          <a:xfrm rot="-4312710">
            <a:off x="9610756" y="5724093"/>
            <a:ext cx="252368" cy="280544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00" name="Google Shape;2900;p24"/>
          <p:cNvSpPr/>
          <p:nvPr/>
        </p:nvSpPr>
        <p:spPr>
          <a:xfrm rot="-4312710">
            <a:off x="9611633" y="5632835"/>
            <a:ext cx="384809" cy="359044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rgbClr val="FFECC6"/>
        </a:solidFill>
        <a:effectLst/>
      </p:bgPr>
    </p:bg>
    <p:spTree>
      <p:nvGrpSpPr>
        <p:cNvPr id="1" name="Shape 2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02" name="Google Shape;2902;p25"/>
          <p:cNvGrpSpPr/>
          <p:nvPr/>
        </p:nvGrpSpPr>
        <p:grpSpPr>
          <a:xfrm>
            <a:off x="216200" y="-226149"/>
            <a:ext cx="11759611" cy="6858021"/>
            <a:chOff x="162150" y="-169612"/>
            <a:chExt cx="8819708" cy="5143516"/>
          </a:xfrm>
        </p:grpSpPr>
        <p:sp>
          <p:nvSpPr>
            <p:cNvPr id="2903" name="Google Shape;2903;p25"/>
            <p:cNvSpPr/>
            <p:nvPr/>
          </p:nvSpPr>
          <p:spPr>
            <a:xfrm>
              <a:off x="162150" y="-107305"/>
              <a:ext cx="8819708" cy="5081208"/>
            </a:xfrm>
            <a:custGeom>
              <a:avLst/>
              <a:gdLst/>
              <a:ahLst/>
              <a:cxnLst/>
              <a:rect l="l" t="t" r="r" b="b"/>
              <a:pathLst>
                <a:path w="269654" h="155353" extrusionOk="0">
                  <a:moveTo>
                    <a:pt x="1394" y="0"/>
                  </a:moveTo>
                  <a:cubicBezTo>
                    <a:pt x="2537" y="2298"/>
                    <a:pt x="3227" y="5358"/>
                    <a:pt x="3227" y="8739"/>
                  </a:cubicBezTo>
                  <a:cubicBezTo>
                    <a:pt x="3227" y="13323"/>
                    <a:pt x="1941" y="17348"/>
                    <a:pt x="1" y="19622"/>
                  </a:cubicBezTo>
                  <a:lnTo>
                    <a:pt x="1" y="152769"/>
                  </a:lnTo>
                  <a:cubicBezTo>
                    <a:pt x="1" y="154138"/>
                    <a:pt x="1072" y="155257"/>
                    <a:pt x="2394" y="155257"/>
                  </a:cubicBezTo>
                  <a:lnTo>
                    <a:pt x="51245" y="155257"/>
                  </a:lnTo>
                  <a:cubicBezTo>
                    <a:pt x="51459" y="155317"/>
                    <a:pt x="51686" y="155353"/>
                    <a:pt x="51912" y="155353"/>
                  </a:cubicBezTo>
                  <a:lnTo>
                    <a:pt x="267260" y="155353"/>
                  </a:lnTo>
                  <a:cubicBezTo>
                    <a:pt x="268582" y="155353"/>
                    <a:pt x="269653" y="154233"/>
                    <a:pt x="269653" y="152864"/>
                  </a:cubicBezTo>
                  <a:lnTo>
                    <a:pt x="269653" y="20038"/>
                  </a:lnTo>
                  <a:cubicBezTo>
                    <a:pt x="267558" y="17860"/>
                    <a:pt x="266129" y="13657"/>
                    <a:pt x="266129" y="8835"/>
                  </a:cubicBezTo>
                  <a:cubicBezTo>
                    <a:pt x="266129" y="5406"/>
                    <a:pt x="266844" y="2298"/>
                    <a:pt x="268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4" name="Google Shape;2904;p25"/>
            <p:cNvSpPr/>
            <p:nvPr/>
          </p:nvSpPr>
          <p:spPr>
            <a:xfrm>
              <a:off x="164505" y="-107305"/>
              <a:ext cx="8814639" cy="662033"/>
            </a:xfrm>
            <a:custGeom>
              <a:avLst/>
              <a:gdLst/>
              <a:ahLst/>
              <a:cxnLst/>
              <a:rect l="l" t="t" r="r" b="b"/>
              <a:pathLst>
                <a:path w="269499" h="20241" extrusionOk="0">
                  <a:moveTo>
                    <a:pt x="1405" y="0"/>
                  </a:moveTo>
                  <a:cubicBezTo>
                    <a:pt x="2524" y="2250"/>
                    <a:pt x="3239" y="5334"/>
                    <a:pt x="3239" y="8739"/>
                  </a:cubicBezTo>
                  <a:cubicBezTo>
                    <a:pt x="3239" y="13395"/>
                    <a:pt x="1881" y="17431"/>
                    <a:pt x="0" y="19622"/>
                  </a:cubicBezTo>
                  <a:lnTo>
                    <a:pt x="49828" y="19622"/>
                  </a:lnTo>
                  <a:cubicBezTo>
                    <a:pt x="49649" y="19836"/>
                    <a:pt x="49482" y="20050"/>
                    <a:pt x="49292" y="20241"/>
                  </a:cubicBezTo>
                  <a:lnTo>
                    <a:pt x="269498" y="20241"/>
                  </a:lnTo>
                  <a:lnTo>
                    <a:pt x="269498" y="20074"/>
                  </a:lnTo>
                  <a:cubicBezTo>
                    <a:pt x="267486" y="17848"/>
                    <a:pt x="265974" y="13776"/>
                    <a:pt x="265974" y="9085"/>
                  </a:cubicBezTo>
                  <a:cubicBezTo>
                    <a:pt x="265974" y="5632"/>
                    <a:pt x="266593" y="2477"/>
                    <a:pt x="267867" y="0"/>
                  </a:cubicBez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5" name="Google Shape;2905;p25"/>
            <p:cNvSpPr/>
            <p:nvPr/>
          </p:nvSpPr>
          <p:spPr>
            <a:xfrm>
              <a:off x="356072" y="219409"/>
              <a:ext cx="8241407" cy="4567962"/>
            </a:xfrm>
            <a:custGeom>
              <a:avLst/>
              <a:gdLst/>
              <a:ahLst/>
              <a:cxnLst/>
              <a:rect l="l" t="t" r="r" b="b"/>
              <a:pathLst>
                <a:path w="251973" h="139661" extrusionOk="0">
                  <a:moveTo>
                    <a:pt x="1" y="1"/>
                  </a:moveTo>
                  <a:lnTo>
                    <a:pt x="1" y="139661"/>
                  </a:lnTo>
                  <a:lnTo>
                    <a:pt x="251973" y="139661"/>
                  </a:lnTo>
                  <a:lnTo>
                    <a:pt x="251973" y="1"/>
                  </a:lnTo>
                  <a:close/>
                </a:path>
              </a:pathLst>
            </a:custGeom>
            <a:solidFill>
              <a:srgbClr val="272425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6" name="Google Shape;2906;p25"/>
            <p:cNvSpPr/>
            <p:nvPr/>
          </p:nvSpPr>
          <p:spPr>
            <a:xfrm>
              <a:off x="472151" y="215910"/>
              <a:ext cx="8199705" cy="4458523"/>
            </a:xfrm>
            <a:custGeom>
              <a:avLst/>
              <a:gdLst/>
              <a:ahLst/>
              <a:cxnLst/>
              <a:rect l="l" t="t" r="r" b="b"/>
              <a:pathLst>
                <a:path w="250698" h="136315" extrusionOk="0">
                  <a:moveTo>
                    <a:pt x="0" y="0"/>
                  </a:moveTo>
                  <a:lnTo>
                    <a:pt x="0" y="136315"/>
                  </a:lnTo>
                  <a:lnTo>
                    <a:pt x="250698" y="136315"/>
                  </a:lnTo>
                  <a:lnTo>
                    <a:pt x="250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2907" name="Google Shape;2907;p25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468438" y="223775"/>
              <a:ext cx="8207124" cy="44427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08" name="Google Shape;2908;p25"/>
            <p:cNvSpPr/>
            <p:nvPr/>
          </p:nvSpPr>
          <p:spPr>
            <a:xfrm>
              <a:off x="1544390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22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00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9" name="Google Shape;2909;p25"/>
            <p:cNvSpPr/>
            <p:nvPr/>
          </p:nvSpPr>
          <p:spPr>
            <a:xfrm>
              <a:off x="1544390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4" y="0"/>
                  </a:moveTo>
                  <a:cubicBezTo>
                    <a:pt x="513" y="0"/>
                    <a:pt x="13" y="512"/>
                    <a:pt x="1" y="1132"/>
                  </a:cubicBezTo>
                  <a:lnTo>
                    <a:pt x="1" y="2679"/>
                  </a:lnTo>
                  <a:cubicBezTo>
                    <a:pt x="13" y="3310"/>
                    <a:pt x="513" y="3810"/>
                    <a:pt x="1144" y="3810"/>
                  </a:cubicBezTo>
                  <a:lnTo>
                    <a:pt x="3228" y="3810"/>
                  </a:lnTo>
                  <a:cubicBezTo>
                    <a:pt x="3859" y="3810"/>
                    <a:pt x="4359" y="3310"/>
                    <a:pt x="4371" y="2679"/>
                  </a:cubicBezTo>
                  <a:lnTo>
                    <a:pt x="4371" y="1132"/>
                  </a:lnTo>
                  <a:cubicBezTo>
                    <a:pt x="4359" y="512"/>
                    <a:pt x="3859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0" name="Google Shape;2910;p25"/>
            <p:cNvSpPr/>
            <p:nvPr/>
          </p:nvSpPr>
          <p:spPr>
            <a:xfrm>
              <a:off x="1575776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81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cubicBezTo>
                    <a:pt x="1298" y="16181"/>
                    <a:pt x="1381" y="16169"/>
                    <a:pt x="1465" y="16157"/>
                  </a:cubicBezTo>
                  <a:lnTo>
                    <a:pt x="1501" y="16145"/>
                  </a:lnTo>
                  <a:cubicBezTo>
                    <a:pt x="1572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1" name="Google Shape;2911;p25"/>
            <p:cNvSpPr/>
            <p:nvPr/>
          </p:nvSpPr>
          <p:spPr>
            <a:xfrm>
              <a:off x="1585883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144" y="0"/>
                  </a:moveTo>
                  <a:cubicBezTo>
                    <a:pt x="1061" y="0"/>
                    <a:pt x="977" y="24"/>
                    <a:pt x="882" y="48"/>
                  </a:cubicBezTo>
                  <a:cubicBezTo>
                    <a:pt x="846" y="60"/>
                    <a:pt x="799" y="71"/>
                    <a:pt x="751" y="83"/>
                  </a:cubicBezTo>
                  <a:cubicBezTo>
                    <a:pt x="727" y="107"/>
                    <a:pt x="691" y="119"/>
                    <a:pt x="656" y="131"/>
                  </a:cubicBezTo>
                  <a:cubicBezTo>
                    <a:pt x="620" y="155"/>
                    <a:pt x="608" y="167"/>
                    <a:pt x="572" y="179"/>
                  </a:cubicBezTo>
                  <a:cubicBezTo>
                    <a:pt x="549" y="202"/>
                    <a:pt x="525" y="214"/>
                    <a:pt x="513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82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68" y="607"/>
                  </a:lnTo>
                  <a:lnTo>
                    <a:pt x="144" y="655"/>
                  </a:lnTo>
                  <a:cubicBezTo>
                    <a:pt x="132" y="667"/>
                    <a:pt x="120" y="679"/>
                    <a:pt x="120" y="703"/>
                  </a:cubicBez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9" y="881"/>
                  </a:lnTo>
                  <a:cubicBezTo>
                    <a:pt x="49" y="905"/>
                    <a:pt x="37" y="917"/>
                    <a:pt x="37" y="929"/>
                  </a:cubicBezTo>
                  <a:cubicBezTo>
                    <a:pt x="25" y="953"/>
                    <a:pt x="25" y="964"/>
                    <a:pt x="25" y="976"/>
                  </a:cubicBezTo>
                  <a:cubicBezTo>
                    <a:pt x="25" y="1000"/>
                    <a:pt x="25" y="1012"/>
                    <a:pt x="13" y="1024"/>
                  </a:cubicBezTo>
                  <a:cubicBezTo>
                    <a:pt x="13" y="1048"/>
                    <a:pt x="13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lnTo>
                    <a:pt x="13" y="15097"/>
                  </a:lnTo>
                  <a:cubicBezTo>
                    <a:pt x="13" y="15109"/>
                    <a:pt x="13" y="15121"/>
                    <a:pt x="13" y="15145"/>
                  </a:cubicBezTo>
                  <a:cubicBezTo>
                    <a:pt x="25" y="15157"/>
                    <a:pt x="13" y="15169"/>
                    <a:pt x="25" y="15192"/>
                  </a:cubicBezTo>
                  <a:cubicBezTo>
                    <a:pt x="25" y="15204"/>
                    <a:pt x="25" y="15216"/>
                    <a:pt x="37" y="15240"/>
                  </a:cubicBezTo>
                  <a:cubicBezTo>
                    <a:pt x="49" y="15252"/>
                    <a:pt x="37" y="15276"/>
                    <a:pt x="49" y="15288"/>
                  </a:cubicBezTo>
                  <a:cubicBezTo>
                    <a:pt x="49" y="15300"/>
                    <a:pt x="60" y="15323"/>
                    <a:pt x="60" y="15335"/>
                  </a:cubicBezTo>
                  <a:cubicBezTo>
                    <a:pt x="72" y="15347"/>
                    <a:pt x="72" y="15371"/>
                    <a:pt x="84" y="15383"/>
                  </a:cubicBezTo>
                  <a:cubicBezTo>
                    <a:pt x="84" y="15407"/>
                    <a:pt x="96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32" y="15502"/>
                    <a:pt x="132" y="15514"/>
                    <a:pt x="144" y="15526"/>
                  </a:cubicBezTo>
                  <a:cubicBezTo>
                    <a:pt x="156" y="15550"/>
                    <a:pt x="168" y="15561"/>
                    <a:pt x="179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15" y="15645"/>
                    <a:pt x="227" y="15657"/>
                    <a:pt x="239" y="15681"/>
                  </a:cubicBezTo>
                  <a:cubicBezTo>
                    <a:pt x="251" y="15692"/>
                    <a:pt x="263" y="15716"/>
                    <a:pt x="275" y="15728"/>
                  </a:cubicBezTo>
                  <a:lnTo>
                    <a:pt x="322" y="15776"/>
                  </a:lnTo>
                  <a:lnTo>
                    <a:pt x="370" y="15823"/>
                  </a:lnTo>
                  <a:lnTo>
                    <a:pt x="418" y="15871"/>
                  </a:lnTo>
                  <a:cubicBezTo>
                    <a:pt x="441" y="15895"/>
                    <a:pt x="453" y="15907"/>
                    <a:pt x="477" y="15931"/>
                  </a:cubicBezTo>
                  <a:cubicBezTo>
                    <a:pt x="501" y="15942"/>
                    <a:pt x="525" y="15954"/>
                    <a:pt x="549" y="15978"/>
                  </a:cubicBezTo>
                  <a:cubicBezTo>
                    <a:pt x="608" y="16014"/>
                    <a:pt x="668" y="16050"/>
                    <a:pt x="727" y="16073"/>
                  </a:cubicBezTo>
                  <a:cubicBezTo>
                    <a:pt x="775" y="16097"/>
                    <a:pt x="822" y="16109"/>
                    <a:pt x="870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2" y="16169"/>
                    <a:pt x="1549" y="16133"/>
                  </a:cubicBezTo>
                  <a:cubicBezTo>
                    <a:pt x="1596" y="16121"/>
                    <a:pt x="1644" y="16109"/>
                    <a:pt x="1692" y="16085"/>
                  </a:cubicBezTo>
                  <a:cubicBezTo>
                    <a:pt x="1727" y="16073"/>
                    <a:pt x="1751" y="16062"/>
                    <a:pt x="1787" y="16038"/>
                  </a:cubicBezTo>
                  <a:cubicBezTo>
                    <a:pt x="1823" y="16026"/>
                    <a:pt x="1846" y="16014"/>
                    <a:pt x="1870" y="15990"/>
                  </a:cubicBezTo>
                  <a:lnTo>
                    <a:pt x="1942" y="15942"/>
                  </a:lnTo>
                  <a:lnTo>
                    <a:pt x="2001" y="15895"/>
                  </a:lnTo>
                  <a:lnTo>
                    <a:pt x="2061" y="15847"/>
                  </a:lnTo>
                  <a:lnTo>
                    <a:pt x="2108" y="15800"/>
                  </a:lnTo>
                  <a:lnTo>
                    <a:pt x="2144" y="15752"/>
                  </a:lnTo>
                  <a:cubicBezTo>
                    <a:pt x="2156" y="15740"/>
                    <a:pt x="2168" y="15716"/>
                    <a:pt x="2192" y="15704"/>
                  </a:cubicBezTo>
                  <a:lnTo>
                    <a:pt x="2227" y="15657"/>
                  </a:lnTo>
                  <a:lnTo>
                    <a:pt x="2251" y="15609"/>
                  </a:lnTo>
                  <a:lnTo>
                    <a:pt x="2287" y="15561"/>
                  </a:lnTo>
                  <a:cubicBezTo>
                    <a:pt x="2299" y="15538"/>
                    <a:pt x="2299" y="15526"/>
                    <a:pt x="2311" y="15514"/>
                  </a:cubicBezTo>
                  <a:cubicBezTo>
                    <a:pt x="2323" y="15490"/>
                    <a:pt x="2323" y="15478"/>
                    <a:pt x="2335" y="15466"/>
                  </a:cubicBezTo>
                  <a:cubicBezTo>
                    <a:pt x="2346" y="15442"/>
                    <a:pt x="2346" y="15431"/>
                    <a:pt x="2358" y="15419"/>
                  </a:cubicBezTo>
                  <a:cubicBezTo>
                    <a:pt x="2358" y="15395"/>
                    <a:pt x="2370" y="15383"/>
                    <a:pt x="2370" y="15371"/>
                  </a:cubicBezTo>
                  <a:cubicBezTo>
                    <a:pt x="2370" y="15347"/>
                    <a:pt x="2382" y="15335"/>
                    <a:pt x="2394" y="15311"/>
                  </a:cubicBezTo>
                  <a:cubicBezTo>
                    <a:pt x="2394" y="15300"/>
                    <a:pt x="2394" y="15288"/>
                    <a:pt x="2406" y="15264"/>
                  </a:cubicBezTo>
                  <a:cubicBezTo>
                    <a:pt x="2406" y="15252"/>
                    <a:pt x="2418" y="15240"/>
                    <a:pt x="2418" y="15216"/>
                  </a:cubicBezTo>
                  <a:cubicBezTo>
                    <a:pt x="2418" y="15204"/>
                    <a:pt x="2418" y="15192"/>
                    <a:pt x="2430" y="15169"/>
                  </a:cubicBezTo>
                  <a:cubicBezTo>
                    <a:pt x="2430" y="15157"/>
                    <a:pt x="2430" y="15133"/>
                    <a:pt x="2430" y="15121"/>
                  </a:cubicBezTo>
                  <a:cubicBezTo>
                    <a:pt x="2430" y="15109"/>
                    <a:pt x="2430" y="15085"/>
                    <a:pt x="2442" y="15073"/>
                  </a:cubicBezTo>
                  <a:cubicBezTo>
                    <a:pt x="2442" y="15061"/>
                    <a:pt x="2442" y="15038"/>
                    <a:pt x="2442" y="15026"/>
                  </a:cubicBezTo>
                  <a:lnTo>
                    <a:pt x="2442" y="14978"/>
                  </a:lnTo>
                  <a:lnTo>
                    <a:pt x="2442" y="1214"/>
                  </a:lnTo>
                  <a:lnTo>
                    <a:pt x="2454" y="1214"/>
                  </a:lnTo>
                  <a:lnTo>
                    <a:pt x="2454" y="1167"/>
                  </a:lnTo>
                  <a:lnTo>
                    <a:pt x="2454" y="1119"/>
                  </a:lnTo>
                  <a:lnTo>
                    <a:pt x="2454" y="1072"/>
                  </a:lnTo>
                  <a:cubicBezTo>
                    <a:pt x="2442" y="1060"/>
                    <a:pt x="2442" y="1036"/>
                    <a:pt x="2442" y="1024"/>
                  </a:cubicBezTo>
                  <a:lnTo>
                    <a:pt x="2442" y="976"/>
                  </a:lnTo>
                  <a:cubicBezTo>
                    <a:pt x="2442" y="964"/>
                    <a:pt x="2430" y="941"/>
                    <a:pt x="2430" y="929"/>
                  </a:cubicBezTo>
                  <a:cubicBezTo>
                    <a:pt x="2430" y="905"/>
                    <a:pt x="2430" y="893"/>
                    <a:pt x="2418" y="881"/>
                  </a:cubicBezTo>
                  <a:cubicBezTo>
                    <a:pt x="2406" y="869"/>
                    <a:pt x="2406" y="845"/>
                    <a:pt x="2406" y="833"/>
                  </a:cubicBezTo>
                  <a:cubicBezTo>
                    <a:pt x="2394" y="822"/>
                    <a:pt x="2394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70" y="714"/>
                    <a:pt x="2346" y="703"/>
                    <a:pt x="2346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75" y="595"/>
                  </a:cubicBezTo>
                  <a:cubicBezTo>
                    <a:pt x="2263" y="572"/>
                    <a:pt x="2251" y="560"/>
                    <a:pt x="2239" y="548"/>
                  </a:cubicBezTo>
                  <a:cubicBezTo>
                    <a:pt x="2227" y="524"/>
                    <a:pt x="2215" y="512"/>
                    <a:pt x="2204" y="500"/>
                  </a:cubicBezTo>
                  <a:lnTo>
                    <a:pt x="2168" y="452"/>
                  </a:lnTo>
                  <a:lnTo>
                    <a:pt x="2120" y="393"/>
                  </a:lnTo>
                  <a:lnTo>
                    <a:pt x="2084" y="345"/>
                  </a:lnTo>
                  <a:lnTo>
                    <a:pt x="2025" y="298"/>
                  </a:lnTo>
                  <a:cubicBezTo>
                    <a:pt x="2013" y="286"/>
                    <a:pt x="1989" y="274"/>
                    <a:pt x="1965" y="250"/>
                  </a:cubicBezTo>
                  <a:lnTo>
                    <a:pt x="1906" y="202"/>
                  </a:lnTo>
                  <a:lnTo>
                    <a:pt x="1823" y="155"/>
                  </a:lnTo>
                  <a:cubicBezTo>
                    <a:pt x="1787" y="143"/>
                    <a:pt x="1751" y="119"/>
                    <a:pt x="1727" y="107"/>
                  </a:cubicBezTo>
                  <a:cubicBezTo>
                    <a:pt x="1680" y="95"/>
                    <a:pt x="1644" y="71"/>
                    <a:pt x="1596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311" y="0"/>
                    <a:pt x="1263" y="0"/>
                    <a:pt x="12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2" name="Google Shape;2912;p25"/>
            <p:cNvSpPr/>
            <p:nvPr/>
          </p:nvSpPr>
          <p:spPr>
            <a:xfrm>
              <a:off x="117407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3" name="Google Shape;2913;p25"/>
            <p:cNvSpPr/>
            <p:nvPr/>
          </p:nvSpPr>
          <p:spPr>
            <a:xfrm>
              <a:off x="117407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01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4" name="Google Shape;2914;p25"/>
            <p:cNvSpPr/>
            <p:nvPr/>
          </p:nvSpPr>
          <p:spPr>
            <a:xfrm>
              <a:off x="1205038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3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5" name="Google Shape;2915;p25"/>
            <p:cNvSpPr/>
            <p:nvPr/>
          </p:nvSpPr>
          <p:spPr>
            <a:xfrm>
              <a:off x="121632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lnTo>
                    <a:pt x="560" y="179"/>
                  </a:lnTo>
                  <a:lnTo>
                    <a:pt x="501" y="226"/>
                  </a:lnTo>
                  <a:cubicBezTo>
                    <a:pt x="477" y="238"/>
                    <a:pt x="453" y="262"/>
                    <a:pt x="429" y="274"/>
                  </a:cubicBezTo>
                  <a:lnTo>
                    <a:pt x="382" y="322"/>
                  </a:lnTo>
                  <a:lnTo>
                    <a:pt x="334" y="369"/>
                  </a:lnTo>
                  <a:cubicBezTo>
                    <a:pt x="322" y="381"/>
                    <a:pt x="310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8" y="583"/>
                    <a:pt x="156" y="607"/>
                  </a:cubicBezTo>
                  <a:cubicBezTo>
                    <a:pt x="144" y="619"/>
                    <a:pt x="144" y="631"/>
                    <a:pt x="132" y="655"/>
                  </a:cubicBezTo>
                  <a:lnTo>
                    <a:pt x="108" y="703"/>
                  </a:ln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7" y="881"/>
                  </a:lnTo>
                  <a:lnTo>
                    <a:pt x="25" y="929"/>
                  </a:lnTo>
                  <a:cubicBezTo>
                    <a:pt x="25" y="953"/>
                    <a:pt x="13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3" y="1048"/>
                    <a:pt x="13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cubicBezTo>
                    <a:pt x="1" y="15157"/>
                    <a:pt x="1" y="15169"/>
                    <a:pt x="13" y="15192"/>
                  </a:cubicBezTo>
                  <a:cubicBezTo>
                    <a:pt x="25" y="15204"/>
                    <a:pt x="25" y="15216"/>
                    <a:pt x="25" y="15240"/>
                  </a:cubicBezTo>
                  <a:cubicBezTo>
                    <a:pt x="25" y="15252"/>
                    <a:pt x="25" y="15276"/>
                    <a:pt x="37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68" y="15597"/>
                    <a:pt x="156" y="15573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06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7" y="15978"/>
                  </a:lnTo>
                  <a:cubicBezTo>
                    <a:pt x="596" y="16014"/>
                    <a:pt x="656" y="16050"/>
                    <a:pt x="715" y="16073"/>
                  </a:cubicBezTo>
                  <a:cubicBezTo>
                    <a:pt x="763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75" y="16038"/>
                  </a:lnTo>
                  <a:lnTo>
                    <a:pt x="1858" y="15990"/>
                  </a:lnTo>
                  <a:lnTo>
                    <a:pt x="1930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9" y="15859"/>
                  </a:lnTo>
                  <a:cubicBezTo>
                    <a:pt x="2061" y="15835"/>
                    <a:pt x="2084" y="15823"/>
                    <a:pt x="2096" y="15812"/>
                  </a:cubicBez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cubicBezTo>
                    <a:pt x="2192" y="15692"/>
                    <a:pt x="2204" y="15681"/>
                    <a:pt x="2215" y="15657"/>
                  </a:cubicBez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87" y="15538"/>
                    <a:pt x="2299" y="15514"/>
                  </a:cubicBezTo>
                  <a:cubicBezTo>
                    <a:pt x="2311" y="15502"/>
                    <a:pt x="2323" y="15478"/>
                    <a:pt x="2323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58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4" y="15288"/>
                    <a:pt x="2394" y="15276"/>
                  </a:cubicBezTo>
                  <a:lnTo>
                    <a:pt x="2406" y="15228"/>
                  </a:lnTo>
                  <a:lnTo>
                    <a:pt x="2418" y="15180"/>
                  </a:lnTo>
                  <a:cubicBezTo>
                    <a:pt x="2418" y="15157"/>
                    <a:pt x="2418" y="15145"/>
                    <a:pt x="2418" y="15133"/>
                  </a:cubicBezTo>
                  <a:cubicBezTo>
                    <a:pt x="2418" y="15109"/>
                    <a:pt x="2418" y="15097"/>
                    <a:pt x="2418" y="15085"/>
                  </a:cubicBezTo>
                  <a:cubicBezTo>
                    <a:pt x="2430" y="15061"/>
                    <a:pt x="2418" y="15050"/>
                    <a:pt x="2418" y="15026"/>
                  </a:cubicBez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lnTo>
                    <a:pt x="2430" y="1072"/>
                  </a:ln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00"/>
                    <a:pt x="2418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17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58" y="786"/>
                  </a:lnTo>
                  <a:lnTo>
                    <a:pt x="2334" y="738"/>
                  </a:lnTo>
                  <a:lnTo>
                    <a:pt x="2311" y="691"/>
                  </a:lnTo>
                  <a:cubicBezTo>
                    <a:pt x="2299" y="667"/>
                    <a:pt x="2299" y="655"/>
                    <a:pt x="2287" y="643"/>
                  </a:cubicBezTo>
                  <a:lnTo>
                    <a:pt x="2263" y="595"/>
                  </a:lnTo>
                  <a:lnTo>
                    <a:pt x="2227" y="548"/>
                  </a:lnTo>
                  <a:cubicBezTo>
                    <a:pt x="2215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73" y="345"/>
                  </a:lnTo>
                  <a:lnTo>
                    <a:pt x="2013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30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6" name="Google Shape;2916;p25"/>
            <p:cNvSpPr/>
            <p:nvPr/>
          </p:nvSpPr>
          <p:spPr>
            <a:xfrm>
              <a:off x="2797967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7" name="Google Shape;2917;p25"/>
            <p:cNvSpPr/>
            <p:nvPr/>
          </p:nvSpPr>
          <p:spPr>
            <a:xfrm>
              <a:off x="2805967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8" name="Google Shape;2918;p25"/>
            <p:cNvSpPr/>
            <p:nvPr/>
          </p:nvSpPr>
          <p:spPr>
            <a:xfrm>
              <a:off x="2828927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15" y="0"/>
                  </a:moveTo>
                  <a:cubicBezTo>
                    <a:pt x="917" y="0"/>
                    <a:pt x="632" y="119"/>
                    <a:pt x="405" y="310"/>
                  </a:cubicBezTo>
                  <a:lnTo>
                    <a:pt x="382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51" y="476"/>
                    <a:pt x="239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4" y="655"/>
                    <a:pt x="120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1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4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9" name="Google Shape;2919;p25"/>
            <p:cNvSpPr/>
            <p:nvPr/>
          </p:nvSpPr>
          <p:spPr>
            <a:xfrm>
              <a:off x="2840212" y="-148189"/>
              <a:ext cx="79479" cy="529240"/>
            </a:xfrm>
            <a:custGeom>
              <a:avLst/>
              <a:gdLst/>
              <a:ahLst/>
              <a:cxnLst/>
              <a:rect l="l" t="t" r="r" b="b"/>
              <a:pathLst>
                <a:path w="2430" h="16181" extrusionOk="0">
                  <a:moveTo>
                    <a:pt x="1144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99" y="71"/>
                    <a:pt x="751" y="83"/>
                  </a:cubicBezTo>
                  <a:cubicBezTo>
                    <a:pt x="715" y="107"/>
                    <a:pt x="680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9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9" y="417"/>
                  </a:cubicBezTo>
                  <a:cubicBezTo>
                    <a:pt x="287" y="429"/>
                    <a:pt x="275" y="441"/>
                    <a:pt x="263" y="464"/>
                  </a:cubicBezTo>
                  <a:cubicBezTo>
                    <a:pt x="251" y="476"/>
                    <a:pt x="239" y="488"/>
                    <a:pt x="227" y="512"/>
                  </a:cubicBezTo>
                  <a:lnTo>
                    <a:pt x="191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7" y="881"/>
                  </a:lnTo>
                  <a:cubicBezTo>
                    <a:pt x="37" y="905"/>
                    <a:pt x="37" y="917"/>
                    <a:pt x="25" y="929"/>
                  </a:cubicBezTo>
                  <a:cubicBezTo>
                    <a:pt x="25" y="953"/>
                    <a:pt x="25" y="964"/>
                    <a:pt x="13" y="976"/>
                  </a:cubicBezTo>
                  <a:cubicBezTo>
                    <a:pt x="13" y="1000"/>
                    <a:pt x="13" y="1012"/>
                    <a:pt x="13" y="1024"/>
                  </a:cubicBezTo>
                  <a:cubicBezTo>
                    <a:pt x="1" y="1048"/>
                    <a:pt x="13" y="1060"/>
                    <a:pt x="13" y="1072"/>
                  </a:cubicBezTo>
                  <a:lnTo>
                    <a:pt x="13" y="1119"/>
                  </a:ln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13" y="15145"/>
                  </a:cubicBezTo>
                  <a:cubicBezTo>
                    <a:pt x="13" y="15157"/>
                    <a:pt x="13" y="15169"/>
                    <a:pt x="13" y="15192"/>
                  </a:cubicBez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37" y="15276"/>
                    <a:pt x="37" y="15288"/>
                  </a:cubicBezTo>
                  <a:cubicBezTo>
                    <a:pt x="49" y="15300"/>
                    <a:pt x="49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6" y="15561"/>
                    <a:pt x="168" y="15585"/>
                  </a:cubicBezTo>
                  <a:cubicBezTo>
                    <a:pt x="180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3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8" y="15871"/>
                  </a:lnTo>
                  <a:cubicBezTo>
                    <a:pt x="430" y="15895"/>
                    <a:pt x="453" y="15907"/>
                    <a:pt x="477" y="15931"/>
                  </a:cubicBezTo>
                  <a:cubicBezTo>
                    <a:pt x="489" y="15942"/>
                    <a:pt x="513" y="15954"/>
                    <a:pt x="537" y="15978"/>
                  </a:cubicBezTo>
                  <a:cubicBezTo>
                    <a:pt x="596" y="16014"/>
                    <a:pt x="656" y="16050"/>
                    <a:pt x="727" y="16073"/>
                  </a:cubicBezTo>
                  <a:cubicBezTo>
                    <a:pt x="763" y="16097"/>
                    <a:pt x="811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23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cubicBezTo>
                    <a:pt x="1715" y="16073"/>
                    <a:pt x="1751" y="16062"/>
                    <a:pt x="1787" y="16038"/>
                  </a:cubicBezTo>
                  <a:cubicBezTo>
                    <a:pt x="1811" y="16026"/>
                    <a:pt x="1834" y="16014"/>
                    <a:pt x="1858" y="15990"/>
                  </a:cubicBezTo>
                  <a:lnTo>
                    <a:pt x="1930" y="15942"/>
                  </a:lnTo>
                  <a:cubicBezTo>
                    <a:pt x="1954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cubicBezTo>
                    <a:pt x="2156" y="15740"/>
                    <a:pt x="2168" y="15728"/>
                    <a:pt x="2180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5" y="15561"/>
                  </a:lnTo>
                  <a:cubicBezTo>
                    <a:pt x="2287" y="15550"/>
                    <a:pt x="2299" y="15538"/>
                    <a:pt x="2311" y="15514"/>
                  </a:cubicBezTo>
                  <a:cubicBezTo>
                    <a:pt x="2311" y="15502"/>
                    <a:pt x="2323" y="15478"/>
                    <a:pt x="2335" y="15466"/>
                  </a:cubicBezTo>
                  <a:cubicBezTo>
                    <a:pt x="2335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394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18" y="15192"/>
                    <a:pt x="2418" y="15180"/>
                  </a:cubicBezTo>
                  <a:cubicBezTo>
                    <a:pt x="2430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214"/>
                  </a:ln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06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70" y="833"/>
                  </a:cubicBezTo>
                  <a:cubicBezTo>
                    <a:pt x="2370" y="822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35" y="714"/>
                    <a:pt x="2323" y="703"/>
                    <a:pt x="2311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39" y="560"/>
                    <a:pt x="2239" y="548"/>
                  </a:cubicBezTo>
                  <a:lnTo>
                    <a:pt x="2204" y="500"/>
                  </a:lnTo>
                  <a:lnTo>
                    <a:pt x="2168" y="452"/>
                  </a:lnTo>
                  <a:lnTo>
                    <a:pt x="2120" y="393"/>
                  </a:lnTo>
                  <a:lnTo>
                    <a:pt x="2073" y="345"/>
                  </a:lnTo>
                  <a:lnTo>
                    <a:pt x="2025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80" y="95"/>
                    <a:pt x="1632" y="71"/>
                    <a:pt x="1584" y="60"/>
                  </a:cubicBezTo>
                  <a:cubicBezTo>
                    <a:pt x="1513" y="36"/>
                    <a:pt x="1430" y="12"/>
                    <a:pt x="1346" y="12"/>
                  </a:cubicBezTo>
                  <a:cubicBezTo>
                    <a:pt x="1299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0" name="Google Shape;2920;p25"/>
            <p:cNvSpPr/>
            <p:nvPr/>
          </p:nvSpPr>
          <p:spPr>
            <a:xfrm>
              <a:off x="2427621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1" name="Google Shape;2921;p25"/>
            <p:cNvSpPr/>
            <p:nvPr/>
          </p:nvSpPr>
          <p:spPr>
            <a:xfrm>
              <a:off x="2435621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31" y="0"/>
                  </a:moveTo>
                  <a:cubicBezTo>
                    <a:pt x="500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00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46" y="3310"/>
                    <a:pt x="4358" y="2679"/>
                  </a:cubicBezTo>
                  <a:lnTo>
                    <a:pt x="4358" y="1132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2" name="Google Shape;2922;p25"/>
            <p:cNvSpPr/>
            <p:nvPr/>
          </p:nvSpPr>
          <p:spPr>
            <a:xfrm>
              <a:off x="245818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13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42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3" name="Google Shape;2923;p25"/>
            <p:cNvSpPr/>
            <p:nvPr/>
          </p:nvSpPr>
          <p:spPr>
            <a:xfrm>
              <a:off x="2470258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3" y="60"/>
                    <a:pt x="775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cubicBezTo>
                    <a:pt x="465" y="238"/>
                    <a:pt x="442" y="262"/>
                    <a:pt x="430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1" y="381"/>
                    <a:pt x="299" y="393"/>
                    <a:pt x="287" y="417"/>
                  </a:cubicBezTo>
                  <a:lnTo>
                    <a:pt x="239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44" y="607"/>
                  </a:cubicBezTo>
                  <a:cubicBezTo>
                    <a:pt x="144" y="619"/>
                    <a:pt x="132" y="631"/>
                    <a:pt x="120" y="655"/>
                  </a:cubicBezTo>
                  <a:lnTo>
                    <a:pt x="96" y="703"/>
                  </a:lnTo>
                  <a:lnTo>
                    <a:pt x="72" y="750"/>
                  </a:lnTo>
                  <a:cubicBezTo>
                    <a:pt x="72" y="762"/>
                    <a:pt x="61" y="774"/>
                    <a:pt x="61" y="786"/>
                  </a:cubicBezTo>
                  <a:lnTo>
                    <a:pt x="37" y="833"/>
                  </a:lnTo>
                  <a:lnTo>
                    <a:pt x="25" y="881"/>
                  </a:lnTo>
                  <a:lnTo>
                    <a:pt x="13" y="929"/>
                  </a:lnTo>
                  <a:cubicBezTo>
                    <a:pt x="13" y="953"/>
                    <a:pt x="13" y="964"/>
                    <a:pt x="1" y="976"/>
                  </a:cubicBezTo>
                  <a:cubicBezTo>
                    <a:pt x="1" y="1000"/>
                    <a:pt x="1" y="1012"/>
                    <a:pt x="1" y="1024"/>
                  </a:cubicBezTo>
                  <a:cubicBezTo>
                    <a:pt x="1" y="1048"/>
                    <a:pt x="1" y="1060"/>
                    <a:pt x="1" y="1072"/>
                  </a:cubicBez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cubicBezTo>
                    <a:pt x="1" y="15109"/>
                    <a:pt x="1" y="15121"/>
                    <a:pt x="1" y="15145"/>
                  </a:cubicBezTo>
                  <a:cubicBezTo>
                    <a:pt x="13" y="15157"/>
                    <a:pt x="1" y="15169"/>
                    <a:pt x="1" y="15192"/>
                  </a:cubicBezTo>
                  <a:cubicBezTo>
                    <a:pt x="1" y="15204"/>
                    <a:pt x="1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49" y="15371"/>
                    <a:pt x="61" y="15383"/>
                  </a:cubicBezTo>
                  <a:cubicBezTo>
                    <a:pt x="61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20" y="15514"/>
                    <a:pt x="120" y="15526"/>
                  </a:cubicBezTo>
                  <a:cubicBezTo>
                    <a:pt x="168" y="15597"/>
                    <a:pt x="144" y="15573"/>
                    <a:pt x="180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394" y="15871"/>
                  </a:lnTo>
                  <a:cubicBezTo>
                    <a:pt x="418" y="15895"/>
                    <a:pt x="442" y="15907"/>
                    <a:pt x="453" y="15931"/>
                  </a:cubicBezTo>
                  <a:lnTo>
                    <a:pt x="525" y="15978"/>
                  </a:ln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53" y="16157"/>
                    <a:pt x="1073" y="16181"/>
                    <a:pt x="1192" y="16181"/>
                  </a:cubicBezTo>
                  <a:lnTo>
                    <a:pt x="1204" y="16181"/>
                  </a:lnTo>
                  <a:cubicBezTo>
                    <a:pt x="1311" y="16181"/>
                    <a:pt x="1418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2" y="15931"/>
                    <a:pt x="1966" y="15919"/>
                    <a:pt x="1989" y="15907"/>
                  </a:cubicBezTo>
                  <a:lnTo>
                    <a:pt x="2037" y="15859"/>
                  </a:lnTo>
                  <a:cubicBezTo>
                    <a:pt x="2049" y="15835"/>
                    <a:pt x="2073" y="15823"/>
                    <a:pt x="2085" y="15812"/>
                  </a:cubicBez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cubicBezTo>
                    <a:pt x="2216" y="15645"/>
                    <a:pt x="2227" y="15633"/>
                    <a:pt x="2239" y="15609"/>
                  </a:cubicBezTo>
                  <a:lnTo>
                    <a:pt x="2263" y="15561"/>
                  </a:lnTo>
                  <a:lnTo>
                    <a:pt x="2287" y="15514"/>
                  </a:lnTo>
                  <a:cubicBezTo>
                    <a:pt x="2299" y="15502"/>
                    <a:pt x="2311" y="15478"/>
                    <a:pt x="2311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7" y="15407"/>
                    <a:pt x="2347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cubicBezTo>
                    <a:pt x="2382" y="15311"/>
                    <a:pt x="2382" y="15288"/>
                    <a:pt x="2382" y="15276"/>
                  </a:cubicBezTo>
                  <a:lnTo>
                    <a:pt x="2394" y="15228"/>
                  </a:lnTo>
                  <a:lnTo>
                    <a:pt x="2406" y="15180"/>
                  </a:lnTo>
                  <a:cubicBezTo>
                    <a:pt x="2406" y="15157"/>
                    <a:pt x="2418" y="15145"/>
                    <a:pt x="2418" y="15133"/>
                  </a:cubicBezTo>
                  <a:lnTo>
                    <a:pt x="2418" y="15085"/>
                  </a:lnTo>
                  <a:lnTo>
                    <a:pt x="2418" y="15026"/>
                  </a:lnTo>
                  <a:lnTo>
                    <a:pt x="2418" y="14978"/>
                  </a:lnTo>
                  <a:lnTo>
                    <a:pt x="2418" y="14954"/>
                  </a:lnTo>
                  <a:lnTo>
                    <a:pt x="2418" y="1214"/>
                  </a:ln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7" y="786"/>
                  </a:ln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cubicBezTo>
                    <a:pt x="2299" y="667"/>
                    <a:pt x="2287" y="655"/>
                    <a:pt x="2275" y="643"/>
                  </a:cubicBezTo>
                  <a:lnTo>
                    <a:pt x="2251" y="595"/>
                  </a:lnTo>
                  <a:lnTo>
                    <a:pt x="2216" y="548"/>
                  </a:lnTo>
                  <a:cubicBezTo>
                    <a:pt x="2204" y="524"/>
                    <a:pt x="2192" y="512"/>
                    <a:pt x="2180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01" y="298"/>
                  </a:lnTo>
                  <a:cubicBezTo>
                    <a:pt x="1989" y="286"/>
                    <a:pt x="1966" y="274"/>
                    <a:pt x="1942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63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4" name="Google Shape;2924;p25"/>
            <p:cNvSpPr/>
            <p:nvPr/>
          </p:nvSpPr>
          <p:spPr>
            <a:xfrm>
              <a:off x="4059511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22"/>
                  </a:cubicBezTo>
                  <a:lnTo>
                    <a:pt x="3215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5" name="Google Shape;2925;p25"/>
            <p:cNvSpPr/>
            <p:nvPr/>
          </p:nvSpPr>
          <p:spPr>
            <a:xfrm>
              <a:off x="4059511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1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31" y="3810"/>
                  </a:cubicBezTo>
                  <a:lnTo>
                    <a:pt x="3215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6" name="Google Shape;2926;p25"/>
            <p:cNvSpPr/>
            <p:nvPr/>
          </p:nvSpPr>
          <p:spPr>
            <a:xfrm>
              <a:off x="4082079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75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80" y="595"/>
                  </a:cubicBezTo>
                  <a:cubicBezTo>
                    <a:pt x="156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9" y="917"/>
                  </a:cubicBezTo>
                  <a:cubicBezTo>
                    <a:pt x="49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5" y="15561"/>
                    <a:pt x="2454" y="15276"/>
                    <a:pt x="2454" y="14966"/>
                  </a:cubicBezTo>
                  <a:lnTo>
                    <a:pt x="2454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7" name="Google Shape;2927;p25"/>
            <p:cNvSpPr/>
            <p:nvPr/>
          </p:nvSpPr>
          <p:spPr>
            <a:xfrm>
              <a:off x="409300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98" y="71"/>
                    <a:pt x="750" y="83"/>
                  </a:cubicBezTo>
                  <a:cubicBezTo>
                    <a:pt x="715" y="107"/>
                    <a:pt x="679" y="119"/>
                    <a:pt x="655" y="131"/>
                  </a:cubicBezTo>
                  <a:cubicBezTo>
                    <a:pt x="619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0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69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cubicBezTo>
                    <a:pt x="250" y="476"/>
                    <a:pt x="238" y="488"/>
                    <a:pt x="227" y="512"/>
                  </a:cubicBez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07" y="703"/>
                  </a:lnTo>
                  <a:cubicBezTo>
                    <a:pt x="107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36" y="881"/>
                  </a:lnTo>
                  <a:cubicBezTo>
                    <a:pt x="36" y="905"/>
                    <a:pt x="36" y="917"/>
                    <a:pt x="24" y="929"/>
                  </a:cubicBezTo>
                  <a:cubicBezTo>
                    <a:pt x="24" y="953"/>
                    <a:pt x="24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0" y="1048"/>
                    <a:pt x="12" y="1060"/>
                    <a:pt x="12" y="1072"/>
                  </a:cubicBezTo>
                  <a:lnTo>
                    <a:pt x="12" y="1119"/>
                  </a:ln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36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cubicBezTo>
                    <a:pt x="72" y="15407"/>
                    <a:pt x="84" y="15419"/>
                    <a:pt x="96" y="15431"/>
                  </a:cubicBezTo>
                  <a:cubicBezTo>
                    <a:pt x="96" y="15454"/>
                    <a:pt x="107" y="15466"/>
                    <a:pt x="119" y="15478"/>
                  </a:cubicBezTo>
                  <a:cubicBezTo>
                    <a:pt x="119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191" y="15633"/>
                  </a:cubicBezTo>
                  <a:lnTo>
                    <a:pt x="227" y="15681"/>
                  </a:lnTo>
                  <a:lnTo>
                    <a:pt x="262" y="15728"/>
                  </a:lnTo>
                  <a:lnTo>
                    <a:pt x="310" y="15776"/>
                  </a:ln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cubicBezTo>
                    <a:pt x="500" y="15942"/>
                    <a:pt x="512" y="15954"/>
                    <a:pt x="536" y="15978"/>
                  </a:cubicBezTo>
                  <a:cubicBezTo>
                    <a:pt x="596" y="16014"/>
                    <a:pt x="655" y="16050"/>
                    <a:pt x="727" y="16073"/>
                  </a:cubicBezTo>
                  <a:cubicBezTo>
                    <a:pt x="762" y="16097"/>
                    <a:pt x="810" y="16109"/>
                    <a:pt x="858" y="16121"/>
                  </a:cubicBezTo>
                  <a:cubicBezTo>
                    <a:pt x="965" y="16157"/>
                    <a:pt x="1084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10" y="16026"/>
                    <a:pt x="1834" y="16014"/>
                    <a:pt x="1858" y="15990"/>
                  </a:cubicBezTo>
                  <a:lnTo>
                    <a:pt x="1929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2" y="15883"/>
                    <a:pt x="2036" y="15871"/>
                    <a:pt x="2048" y="15859"/>
                  </a:cubicBez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lnTo>
                    <a:pt x="2274" y="15561"/>
                  </a:ln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cubicBezTo>
                    <a:pt x="2334" y="15454"/>
                    <a:pt x="2346" y="15431"/>
                    <a:pt x="2346" y="15419"/>
                  </a:cubicBez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3" y="15311"/>
                    <a:pt x="2393" y="15288"/>
                    <a:pt x="2393" y="15276"/>
                  </a:cubicBezTo>
                  <a:cubicBezTo>
                    <a:pt x="2405" y="15264"/>
                    <a:pt x="2405" y="15240"/>
                    <a:pt x="2405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214"/>
                  </a:lnTo>
                  <a:lnTo>
                    <a:pt x="2441" y="1214"/>
                  </a:lnTo>
                  <a:lnTo>
                    <a:pt x="2441" y="1167"/>
                  </a:lnTo>
                  <a:lnTo>
                    <a:pt x="2441" y="1119"/>
                  </a:lnTo>
                  <a:cubicBezTo>
                    <a:pt x="2441" y="1107"/>
                    <a:pt x="2441" y="1084"/>
                    <a:pt x="2441" y="1072"/>
                  </a:cubicBezTo>
                  <a:cubicBezTo>
                    <a:pt x="2441" y="1060"/>
                    <a:pt x="2441" y="1036"/>
                    <a:pt x="2441" y="1024"/>
                  </a:cubicBezTo>
                  <a:cubicBezTo>
                    <a:pt x="2441" y="1012"/>
                    <a:pt x="2441" y="988"/>
                    <a:pt x="2441" y="976"/>
                  </a:cubicBezTo>
                  <a:cubicBezTo>
                    <a:pt x="2441" y="964"/>
                    <a:pt x="2429" y="941"/>
                    <a:pt x="2429" y="929"/>
                  </a:cubicBezTo>
                  <a:cubicBezTo>
                    <a:pt x="2429" y="905"/>
                    <a:pt x="2429" y="893"/>
                    <a:pt x="2417" y="881"/>
                  </a:cubicBezTo>
                  <a:cubicBezTo>
                    <a:pt x="2417" y="869"/>
                    <a:pt x="2405" y="845"/>
                    <a:pt x="2405" y="833"/>
                  </a:cubicBezTo>
                  <a:cubicBezTo>
                    <a:pt x="2405" y="810"/>
                    <a:pt x="2393" y="798"/>
                    <a:pt x="2382" y="786"/>
                  </a:cubicBezTo>
                  <a:cubicBezTo>
                    <a:pt x="2382" y="762"/>
                    <a:pt x="2370" y="750"/>
                    <a:pt x="2370" y="738"/>
                  </a:cubicBezTo>
                  <a:cubicBezTo>
                    <a:pt x="2358" y="714"/>
                    <a:pt x="2346" y="703"/>
                    <a:pt x="2346" y="691"/>
                  </a:cubicBezTo>
                  <a:lnTo>
                    <a:pt x="2298" y="643"/>
                  </a:lnTo>
                  <a:cubicBezTo>
                    <a:pt x="2286" y="619"/>
                    <a:pt x="2274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lnTo>
                    <a:pt x="2072" y="345"/>
                  </a:lnTo>
                  <a:lnTo>
                    <a:pt x="2024" y="298"/>
                  </a:lnTo>
                  <a:cubicBezTo>
                    <a:pt x="2001" y="286"/>
                    <a:pt x="1977" y="274"/>
                    <a:pt x="1965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1" y="71"/>
                    <a:pt x="1596" y="60"/>
                  </a:cubicBezTo>
                  <a:cubicBezTo>
                    <a:pt x="1512" y="36"/>
                    <a:pt x="1429" y="12"/>
                    <a:pt x="1346" y="12"/>
                  </a:cubicBezTo>
                  <a:cubicBezTo>
                    <a:pt x="1298" y="0"/>
                    <a:pt x="1262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8" name="Google Shape;2928;p25"/>
            <p:cNvSpPr/>
            <p:nvPr/>
          </p:nvSpPr>
          <p:spPr>
            <a:xfrm>
              <a:off x="368877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9" name="Google Shape;2929;p25"/>
            <p:cNvSpPr/>
            <p:nvPr/>
          </p:nvSpPr>
          <p:spPr>
            <a:xfrm>
              <a:off x="368877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0" name="Google Shape;2930;p25"/>
            <p:cNvSpPr/>
            <p:nvPr/>
          </p:nvSpPr>
          <p:spPr>
            <a:xfrm>
              <a:off x="3711766" y="-148189"/>
              <a:ext cx="80231" cy="529240"/>
            </a:xfrm>
            <a:custGeom>
              <a:avLst/>
              <a:gdLst/>
              <a:ahLst/>
              <a:cxnLst/>
              <a:rect l="l" t="t" r="r" b="b"/>
              <a:pathLst>
                <a:path w="2453" h="16181" extrusionOk="0">
                  <a:moveTo>
                    <a:pt x="1226" y="0"/>
                  </a:moveTo>
                  <a:cubicBezTo>
                    <a:pt x="917" y="0"/>
                    <a:pt x="631" y="107"/>
                    <a:pt x="405" y="310"/>
                  </a:cubicBezTo>
                  <a:lnTo>
                    <a:pt x="381" y="333"/>
                  </a:lnTo>
                  <a:cubicBezTo>
                    <a:pt x="357" y="369"/>
                    <a:pt x="322" y="393"/>
                    <a:pt x="286" y="429"/>
                  </a:cubicBezTo>
                  <a:cubicBezTo>
                    <a:pt x="274" y="452"/>
                    <a:pt x="250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31" y="655"/>
                    <a:pt x="119" y="691"/>
                  </a:cubicBezTo>
                  <a:cubicBezTo>
                    <a:pt x="107" y="726"/>
                    <a:pt x="95" y="750"/>
                    <a:pt x="83" y="786"/>
                  </a:cubicBezTo>
                  <a:cubicBezTo>
                    <a:pt x="60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12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6" y="16181"/>
                  </a:lnTo>
                  <a:cubicBezTo>
                    <a:pt x="1310" y="16181"/>
                    <a:pt x="1393" y="16169"/>
                    <a:pt x="1476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38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34" y="15561"/>
                    <a:pt x="2441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6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1" name="Google Shape;2931;p25"/>
            <p:cNvSpPr/>
            <p:nvPr/>
          </p:nvSpPr>
          <p:spPr>
            <a:xfrm>
              <a:off x="3723442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1" y="0"/>
                  </a:moveTo>
                  <a:cubicBezTo>
                    <a:pt x="1048" y="0"/>
                    <a:pt x="965" y="24"/>
                    <a:pt x="881" y="48"/>
                  </a:cubicBezTo>
                  <a:cubicBezTo>
                    <a:pt x="834" y="60"/>
                    <a:pt x="786" y="71"/>
                    <a:pt x="738" y="83"/>
                  </a:cubicBezTo>
                  <a:cubicBezTo>
                    <a:pt x="715" y="107"/>
                    <a:pt x="679" y="119"/>
                    <a:pt x="643" y="131"/>
                  </a:cubicBezTo>
                  <a:cubicBezTo>
                    <a:pt x="608" y="155"/>
                    <a:pt x="596" y="167"/>
                    <a:pt x="572" y="179"/>
                  </a:cubicBezTo>
                  <a:cubicBezTo>
                    <a:pt x="536" y="202"/>
                    <a:pt x="524" y="214"/>
                    <a:pt x="500" y="226"/>
                  </a:cubicBezTo>
                  <a:cubicBezTo>
                    <a:pt x="477" y="238"/>
                    <a:pt x="453" y="262"/>
                    <a:pt x="429" y="274"/>
                  </a:cubicBezTo>
                  <a:lnTo>
                    <a:pt x="381" y="322"/>
                  </a:lnTo>
                  <a:lnTo>
                    <a:pt x="334" y="369"/>
                  </a:lnTo>
                  <a:cubicBezTo>
                    <a:pt x="322" y="381"/>
                    <a:pt x="298" y="393"/>
                    <a:pt x="286" y="417"/>
                  </a:cubicBezTo>
                  <a:lnTo>
                    <a:pt x="250" y="464"/>
                  </a:lnTo>
                  <a:lnTo>
                    <a:pt x="215" y="512"/>
                  </a:lnTo>
                  <a:lnTo>
                    <a:pt x="179" y="560"/>
                  </a:lnTo>
                  <a:cubicBezTo>
                    <a:pt x="179" y="572"/>
                    <a:pt x="167" y="583"/>
                    <a:pt x="155" y="607"/>
                  </a:cubicBezTo>
                  <a:cubicBezTo>
                    <a:pt x="143" y="619"/>
                    <a:pt x="131" y="631"/>
                    <a:pt x="131" y="655"/>
                  </a:cubicBezTo>
                  <a:cubicBezTo>
                    <a:pt x="119" y="667"/>
                    <a:pt x="119" y="679"/>
                    <a:pt x="107" y="703"/>
                  </a:cubicBezTo>
                  <a:lnTo>
                    <a:pt x="84" y="750"/>
                  </a:lnTo>
                  <a:cubicBezTo>
                    <a:pt x="84" y="762"/>
                    <a:pt x="72" y="774"/>
                    <a:pt x="72" y="786"/>
                  </a:cubicBezTo>
                  <a:lnTo>
                    <a:pt x="48" y="833"/>
                  </a:lnTo>
                  <a:lnTo>
                    <a:pt x="36" y="881"/>
                  </a:lnTo>
                  <a:lnTo>
                    <a:pt x="24" y="929"/>
                  </a:lnTo>
                  <a:cubicBezTo>
                    <a:pt x="24" y="953"/>
                    <a:pt x="12" y="964"/>
                    <a:pt x="12" y="976"/>
                  </a:cubicBezTo>
                  <a:cubicBezTo>
                    <a:pt x="12" y="1000"/>
                    <a:pt x="12" y="1012"/>
                    <a:pt x="12" y="1024"/>
                  </a:cubicBezTo>
                  <a:cubicBezTo>
                    <a:pt x="12" y="1048"/>
                    <a:pt x="12" y="1060"/>
                    <a:pt x="0" y="1072"/>
                  </a:cubicBez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cubicBezTo>
                    <a:pt x="0" y="15109"/>
                    <a:pt x="0" y="15121"/>
                    <a:pt x="12" y="15145"/>
                  </a:cubicBezTo>
                  <a:cubicBezTo>
                    <a:pt x="12" y="15157"/>
                    <a:pt x="12" y="15169"/>
                    <a:pt x="12" y="15192"/>
                  </a:cubicBezTo>
                  <a:cubicBezTo>
                    <a:pt x="12" y="15204"/>
                    <a:pt x="12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48" y="15335"/>
                  </a:cubicBezTo>
                  <a:cubicBezTo>
                    <a:pt x="60" y="15347"/>
                    <a:pt x="60" y="15371"/>
                    <a:pt x="72" y="15383"/>
                  </a:cubicBezTo>
                  <a:cubicBezTo>
                    <a:pt x="72" y="15407"/>
                    <a:pt x="84" y="15419"/>
                    <a:pt x="84" y="15431"/>
                  </a:cubicBezTo>
                  <a:cubicBezTo>
                    <a:pt x="96" y="15454"/>
                    <a:pt x="96" y="15466"/>
                    <a:pt x="107" y="15478"/>
                  </a:cubicBezTo>
                  <a:lnTo>
                    <a:pt x="131" y="15526"/>
                  </a:lnTo>
                  <a:lnTo>
                    <a:pt x="167" y="15585"/>
                  </a:lnTo>
                  <a:cubicBezTo>
                    <a:pt x="167" y="15597"/>
                    <a:pt x="179" y="15609"/>
                    <a:pt x="191" y="15633"/>
                  </a:cubicBezTo>
                  <a:cubicBezTo>
                    <a:pt x="203" y="15645"/>
                    <a:pt x="215" y="15669"/>
                    <a:pt x="227" y="15681"/>
                  </a:cubicBezTo>
                  <a:lnTo>
                    <a:pt x="262" y="15728"/>
                  </a:lnTo>
                  <a:lnTo>
                    <a:pt x="310" y="15776"/>
                  </a:lnTo>
                  <a:lnTo>
                    <a:pt x="357" y="15823"/>
                  </a:lnTo>
                  <a:lnTo>
                    <a:pt x="405" y="15871"/>
                  </a:lnTo>
                  <a:cubicBezTo>
                    <a:pt x="429" y="15895"/>
                    <a:pt x="453" y="15907"/>
                    <a:pt x="465" y="15931"/>
                  </a:cubicBezTo>
                  <a:lnTo>
                    <a:pt x="536" y="15978"/>
                  </a:lnTo>
                  <a:cubicBezTo>
                    <a:pt x="596" y="16014"/>
                    <a:pt x="655" y="16050"/>
                    <a:pt x="715" y="16073"/>
                  </a:cubicBezTo>
                  <a:cubicBezTo>
                    <a:pt x="762" y="16097"/>
                    <a:pt x="810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29" y="16169"/>
                    <a:pt x="1536" y="16133"/>
                  </a:cubicBezTo>
                  <a:cubicBezTo>
                    <a:pt x="1584" y="16121"/>
                    <a:pt x="1631" y="16109"/>
                    <a:pt x="1679" y="16085"/>
                  </a:cubicBezTo>
                  <a:cubicBezTo>
                    <a:pt x="1715" y="16073"/>
                    <a:pt x="1739" y="16062"/>
                    <a:pt x="1774" y="16038"/>
                  </a:cubicBezTo>
                  <a:lnTo>
                    <a:pt x="1858" y="15990"/>
                  </a:lnTo>
                  <a:lnTo>
                    <a:pt x="1929" y="15942"/>
                  </a:lnTo>
                  <a:cubicBezTo>
                    <a:pt x="1953" y="15931"/>
                    <a:pt x="1977" y="15919"/>
                    <a:pt x="1989" y="15907"/>
                  </a:cubicBezTo>
                  <a:lnTo>
                    <a:pt x="2048" y="15859"/>
                  </a:lnTo>
                  <a:lnTo>
                    <a:pt x="2096" y="15812"/>
                  </a:lnTo>
                  <a:lnTo>
                    <a:pt x="2143" y="15752"/>
                  </a:lnTo>
                  <a:cubicBezTo>
                    <a:pt x="2155" y="15740"/>
                    <a:pt x="2167" y="15728"/>
                    <a:pt x="2179" y="15704"/>
                  </a:cubicBezTo>
                  <a:cubicBezTo>
                    <a:pt x="2191" y="15692"/>
                    <a:pt x="2203" y="15681"/>
                    <a:pt x="2215" y="15657"/>
                  </a:cubicBezTo>
                  <a:cubicBezTo>
                    <a:pt x="2227" y="15645"/>
                    <a:pt x="2239" y="15633"/>
                    <a:pt x="2251" y="15609"/>
                  </a:cubicBezTo>
                  <a:lnTo>
                    <a:pt x="2274" y="15561"/>
                  </a:lnTo>
                  <a:lnTo>
                    <a:pt x="2298" y="15514"/>
                  </a:lnTo>
                  <a:cubicBezTo>
                    <a:pt x="2310" y="15502"/>
                    <a:pt x="2322" y="15478"/>
                    <a:pt x="2322" y="15466"/>
                  </a:cubicBezTo>
                  <a:cubicBezTo>
                    <a:pt x="2334" y="15454"/>
                    <a:pt x="2334" y="15431"/>
                    <a:pt x="2346" y="15419"/>
                  </a:cubicBezTo>
                  <a:cubicBezTo>
                    <a:pt x="2346" y="15407"/>
                    <a:pt x="2358" y="15383"/>
                    <a:pt x="2358" y="15371"/>
                  </a:cubicBezTo>
                  <a:cubicBezTo>
                    <a:pt x="2358" y="15359"/>
                    <a:pt x="2382" y="15335"/>
                    <a:pt x="2382" y="15323"/>
                  </a:cubicBezTo>
                  <a:cubicBezTo>
                    <a:pt x="2382" y="15311"/>
                    <a:pt x="2393" y="15288"/>
                    <a:pt x="2393" y="15276"/>
                  </a:cubicBezTo>
                  <a:lnTo>
                    <a:pt x="2405" y="15228"/>
                  </a:lnTo>
                  <a:lnTo>
                    <a:pt x="2417" y="15180"/>
                  </a:lnTo>
                  <a:cubicBezTo>
                    <a:pt x="2417" y="15157"/>
                    <a:pt x="2417" y="15145"/>
                    <a:pt x="2417" y="15133"/>
                  </a:cubicBezTo>
                  <a:lnTo>
                    <a:pt x="2417" y="15085"/>
                  </a:lnTo>
                  <a:lnTo>
                    <a:pt x="2417" y="15026"/>
                  </a:lnTo>
                  <a:lnTo>
                    <a:pt x="2417" y="14978"/>
                  </a:lnTo>
                  <a:lnTo>
                    <a:pt x="2417" y="14954"/>
                  </a:lnTo>
                  <a:lnTo>
                    <a:pt x="2417" y="1214"/>
                  </a:lnTo>
                  <a:lnTo>
                    <a:pt x="2417" y="1167"/>
                  </a:lnTo>
                  <a:lnTo>
                    <a:pt x="2417" y="1119"/>
                  </a:lnTo>
                  <a:lnTo>
                    <a:pt x="2417" y="1072"/>
                  </a:lnTo>
                  <a:cubicBezTo>
                    <a:pt x="2417" y="1060"/>
                    <a:pt x="2417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405" y="941"/>
                    <a:pt x="2393" y="929"/>
                  </a:cubicBezTo>
                  <a:cubicBezTo>
                    <a:pt x="2393" y="917"/>
                    <a:pt x="2393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lnTo>
                    <a:pt x="2346" y="786"/>
                  </a:lnTo>
                  <a:lnTo>
                    <a:pt x="2334" y="738"/>
                  </a:lnTo>
                  <a:cubicBezTo>
                    <a:pt x="2322" y="714"/>
                    <a:pt x="2310" y="703"/>
                    <a:pt x="2310" y="691"/>
                  </a:cubicBezTo>
                  <a:cubicBezTo>
                    <a:pt x="2298" y="667"/>
                    <a:pt x="2298" y="655"/>
                    <a:pt x="2286" y="643"/>
                  </a:cubicBezTo>
                  <a:lnTo>
                    <a:pt x="2251" y="595"/>
                  </a:lnTo>
                  <a:lnTo>
                    <a:pt x="2227" y="548"/>
                  </a:lnTo>
                  <a:cubicBezTo>
                    <a:pt x="2215" y="524"/>
                    <a:pt x="2203" y="512"/>
                    <a:pt x="2191" y="500"/>
                  </a:cubicBezTo>
                  <a:cubicBezTo>
                    <a:pt x="2179" y="476"/>
                    <a:pt x="2167" y="464"/>
                    <a:pt x="2155" y="452"/>
                  </a:cubicBezTo>
                  <a:lnTo>
                    <a:pt x="2108" y="393"/>
                  </a:lnTo>
                  <a:lnTo>
                    <a:pt x="2072" y="345"/>
                  </a:lnTo>
                  <a:lnTo>
                    <a:pt x="2012" y="298"/>
                  </a:lnTo>
                  <a:cubicBezTo>
                    <a:pt x="2001" y="286"/>
                    <a:pt x="1977" y="274"/>
                    <a:pt x="1953" y="250"/>
                  </a:cubicBezTo>
                  <a:lnTo>
                    <a:pt x="1893" y="202"/>
                  </a:lnTo>
                  <a:lnTo>
                    <a:pt x="1810" y="155"/>
                  </a:lnTo>
                  <a:cubicBezTo>
                    <a:pt x="1774" y="143"/>
                    <a:pt x="1739" y="119"/>
                    <a:pt x="1715" y="107"/>
                  </a:cubicBezTo>
                  <a:cubicBezTo>
                    <a:pt x="1667" y="95"/>
                    <a:pt x="1631" y="71"/>
                    <a:pt x="1584" y="60"/>
                  </a:cubicBezTo>
                  <a:cubicBezTo>
                    <a:pt x="1500" y="36"/>
                    <a:pt x="1417" y="12"/>
                    <a:pt x="1346" y="12"/>
                  </a:cubicBezTo>
                  <a:cubicBezTo>
                    <a:pt x="1298" y="0"/>
                    <a:pt x="1250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2" name="Google Shape;2932;p25"/>
            <p:cNvSpPr/>
            <p:nvPr/>
          </p:nvSpPr>
          <p:spPr>
            <a:xfrm>
              <a:off x="5312662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00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22"/>
                    <a:pt x="1132" y="3822"/>
                  </a:cubicBezTo>
                  <a:lnTo>
                    <a:pt x="3227" y="3822"/>
                  </a:lnTo>
                  <a:cubicBezTo>
                    <a:pt x="3846" y="3822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00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3" name="Google Shape;2933;p25"/>
            <p:cNvSpPr/>
            <p:nvPr/>
          </p:nvSpPr>
          <p:spPr>
            <a:xfrm>
              <a:off x="5312662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44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44" y="3810"/>
                  </a:cubicBezTo>
                  <a:lnTo>
                    <a:pt x="3227" y="3810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4" name="Google Shape;2934;p25"/>
            <p:cNvSpPr/>
            <p:nvPr/>
          </p:nvSpPr>
          <p:spPr>
            <a:xfrm>
              <a:off x="5335655" y="-148189"/>
              <a:ext cx="79839" cy="529240"/>
            </a:xfrm>
            <a:custGeom>
              <a:avLst/>
              <a:gdLst/>
              <a:ahLst/>
              <a:cxnLst/>
              <a:rect l="l" t="t" r="r" b="b"/>
              <a:pathLst>
                <a:path w="2441" h="16181" extrusionOk="0">
                  <a:moveTo>
                    <a:pt x="1215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7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4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5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15" y="16181"/>
                  </a:cubicBezTo>
                  <a:lnTo>
                    <a:pt x="1227" y="16181"/>
                  </a:ln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55" y="16097"/>
                    <a:pt x="1715" y="16073"/>
                  </a:cubicBezTo>
                  <a:lnTo>
                    <a:pt x="1727" y="16073"/>
                  </a:lnTo>
                  <a:cubicBezTo>
                    <a:pt x="1881" y="16002"/>
                    <a:pt x="2012" y="15907"/>
                    <a:pt x="2119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15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5" name="Google Shape;2935;p25"/>
            <p:cNvSpPr/>
            <p:nvPr/>
          </p:nvSpPr>
          <p:spPr>
            <a:xfrm>
              <a:off x="534693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3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46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5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4" y="214"/>
                    <a:pt x="501" y="226"/>
                  </a:cubicBezTo>
                  <a:lnTo>
                    <a:pt x="441" y="274"/>
                  </a:lnTo>
                  <a:lnTo>
                    <a:pt x="393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34" y="381"/>
                    <a:pt x="310" y="393"/>
                    <a:pt x="298" y="417"/>
                  </a:cubicBezTo>
                  <a:cubicBezTo>
                    <a:pt x="286" y="429"/>
                    <a:pt x="274" y="441"/>
                    <a:pt x="262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1" y="655"/>
                  </a:lnTo>
                  <a:lnTo>
                    <a:pt x="120" y="703"/>
                  </a:lnTo>
                  <a:cubicBezTo>
                    <a:pt x="120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2" y="1072"/>
                  </a:cubicBezTo>
                  <a:cubicBezTo>
                    <a:pt x="0" y="1095"/>
                    <a:pt x="12" y="1107"/>
                    <a:pt x="12" y="1119"/>
                  </a:cubicBezTo>
                  <a:lnTo>
                    <a:pt x="12" y="1167"/>
                  </a:lnTo>
                  <a:lnTo>
                    <a:pt x="12" y="1214"/>
                  </a:lnTo>
                  <a:lnTo>
                    <a:pt x="12" y="14954"/>
                  </a:lnTo>
                  <a:cubicBezTo>
                    <a:pt x="12" y="14966"/>
                    <a:pt x="12" y="14978"/>
                    <a:pt x="12" y="14990"/>
                  </a:cubicBezTo>
                  <a:lnTo>
                    <a:pt x="12" y="15050"/>
                  </a:lnTo>
                  <a:cubicBezTo>
                    <a:pt x="12" y="15061"/>
                    <a:pt x="12" y="15073"/>
                    <a:pt x="12" y="15097"/>
                  </a:cubicBezTo>
                  <a:cubicBezTo>
                    <a:pt x="12" y="15109"/>
                    <a:pt x="12" y="15121"/>
                    <a:pt x="24" y="15145"/>
                  </a:cubicBezTo>
                  <a:cubicBezTo>
                    <a:pt x="24" y="15157"/>
                    <a:pt x="24" y="15169"/>
                    <a:pt x="24" y="15192"/>
                  </a:cubicBezTo>
                  <a:cubicBezTo>
                    <a:pt x="24" y="15204"/>
                    <a:pt x="24" y="15216"/>
                    <a:pt x="36" y="15240"/>
                  </a:cubicBezTo>
                  <a:cubicBezTo>
                    <a:pt x="36" y="15252"/>
                    <a:pt x="36" y="15276"/>
                    <a:pt x="48" y="15288"/>
                  </a:cubicBezTo>
                  <a:cubicBezTo>
                    <a:pt x="60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1" y="15514"/>
                    <a:pt x="143" y="15526"/>
                  </a:cubicBezTo>
                  <a:cubicBezTo>
                    <a:pt x="143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50" y="15692"/>
                    <a:pt x="262" y="15716"/>
                    <a:pt x="274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5" y="16050"/>
                    <a:pt x="691" y="16062"/>
                    <a:pt x="727" y="16073"/>
                  </a:cubicBezTo>
                  <a:cubicBezTo>
                    <a:pt x="774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48" y="16133"/>
                  </a:cubicBezTo>
                  <a:cubicBezTo>
                    <a:pt x="1584" y="16121"/>
                    <a:pt x="1632" y="16109"/>
                    <a:pt x="1679" y="16085"/>
                  </a:cubicBezTo>
                  <a:cubicBezTo>
                    <a:pt x="1715" y="16073"/>
                    <a:pt x="1751" y="16062"/>
                    <a:pt x="1786" y="16038"/>
                  </a:cubicBezTo>
                  <a:cubicBezTo>
                    <a:pt x="1822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25" y="15883"/>
                    <a:pt x="2036" y="15871"/>
                    <a:pt x="2048" y="15859"/>
                  </a:cubicBezTo>
                  <a:lnTo>
                    <a:pt x="2108" y="15812"/>
                  </a:lnTo>
                  <a:lnTo>
                    <a:pt x="2144" y="15752"/>
                  </a:lnTo>
                  <a:cubicBezTo>
                    <a:pt x="2155" y="15740"/>
                    <a:pt x="2167" y="15728"/>
                    <a:pt x="2179" y="15704"/>
                  </a:cubicBez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6" y="15561"/>
                  </a:cubicBezTo>
                  <a:cubicBezTo>
                    <a:pt x="2286" y="15550"/>
                    <a:pt x="2298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70" y="15383"/>
                    <a:pt x="2370" y="15371"/>
                  </a:cubicBezTo>
                  <a:cubicBezTo>
                    <a:pt x="2370" y="15359"/>
                    <a:pt x="2382" y="15335"/>
                    <a:pt x="2394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17" y="15228"/>
                  </a:cubicBezTo>
                  <a:cubicBezTo>
                    <a:pt x="2417" y="15204"/>
                    <a:pt x="2417" y="15192"/>
                    <a:pt x="2417" y="15180"/>
                  </a:cubicBezTo>
                  <a:cubicBezTo>
                    <a:pt x="2429" y="15157"/>
                    <a:pt x="2417" y="15145"/>
                    <a:pt x="2429" y="15133"/>
                  </a:cubicBezTo>
                  <a:cubicBezTo>
                    <a:pt x="2441" y="15109"/>
                    <a:pt x="2429" y="15097"/>
                    <a:pt x="2429" y="15085"/>
                  </a:cubicBezTo>
                  <a:lnTo>
                    <a:pt x="2429" y="15026"/>
                  </a:lnTo>
                  <a:lnTo>
                    <a:pt x="2429" y="14978"/>
                  </a:lnTo>
                  <a:lnTo>
                    <a:pt x="2429" y="1214"/>
                  </a:lnTo>
                  <a:lnTo>
                    <a:pt x="2429" y="1167"/>
                  </a:lnTo>
                  <a:lnTo>
                    <a:pt x="2429" y="1119"/>
                  </a:lnTo>
                  <a:cubicBezTo>
                    <a:pt x="2429" y="1107"/>
                    <a:pt x="2429" y="1084"/>
                    <a:pt x="2429" y="1072"/>
                  </a:cubicBezTo>
                  <a:cubicBezTo>
                    <a:pt x="2417" y="1060"/>
                    <a:pt x="2417" y="1036"/>
                    <a:pt x="2417" y="1024"/>
                  </a:cubicBezTo>
                  <a:cubicBezTo>
                    <a:pt x="2417" y="1012"/>
                    <a:pt x="2417" y="988"/>
                    <a:pt x="2417" y="976"/>
                  </a:cubicBezTo>
                  <a:cubicBezTo>
                    <a:pt x="2417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94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8" y="643"/>
                  </a:lnTo>
                  <a:cubicBezTo>
                    <a:pt x="2286" y="619"/>
                    <a:pt x="2275" y="607"/>
                    <a:pt x="2263" y="595"/>
                  </a:cubicBezTo>
                  <a:cubicBezTo>
                    <a:pt x="2263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7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6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6" name="Google Shape;2936;p25"/>
            <p:cNvSpPr/>
            <p:nvPr/>
          </p:nvSpPr>
          <p:spPr>
            <a:xfrm>
              <a:off x="4941924" y="-169612"/>
              <a:ext cx="142964" cy="125041"/>
            </a:xfrm>
            <a:custGeom>
              <a:avLst/>
              <a:gdLst/>
              <a:ahLst/>
              <a:cxnLst/>
              <a:rect l="l" t="t" r="r" b="b"/>
              <a:pathLst>
                <a:path w="4371" h="3823" extrusionOk="0">
                  <a:moveTo>
                    <a:pt x="1144" y="0"/>
                  </a:moveTo>
                  <a:cubicBezTo>
                    <a:pt x="513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13" y="3822"/>
                    <a:pt x="1144" y="3822"/>
                  </a:cubicBezTo>
                  <a:lnTo>
                    <a:pt x="3228" y="3822"/>
                  </a:lnTo>
                  <a:cubicBezTo>
                    <a:pt x="3859" y="3810"/>
                    <a:pt x="4371" y="3310"/>
                    <a:pt x="4371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28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7" name="Google Shape;2937;p25"/>
            <p:cNvSpPr/>
            <p:nvPr/>
          </p:nvSpPr>
          <p:spPr>
            <a:xfrm>
              <a:off x="494231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13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13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8" name="Google Shape;2938;p25"/>
            <p:cNvSpPr/>
            <p:nvPr/>
          </p:nvSpPr>
          <p:spPr>
            <a:xfrm>
              <a:off x="4965309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227" y="0"/>
                  </a:moveTo>
                  <a:cubicBezTo>
                    <a:pt x="917" y="0"/>
                    <a:pt x="631" y="119"/>
                    <a:pt x="405" y="310"/>
                  </a:cubicBezTo>
                  <a:lnTo>
                    <a:pt x="393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4" y="452"/>
                    <a:pt x="262" y="476"/>
                    <a:pt x="238" y="500"/>
                  </a:cubicBezTo>
                  <a:cubicBezTo>
                    <a:pt x="215" y="524"/>
                    <a:pt x="191" y="560"/>
                    <a:pt x="179" y="595"/>
                  </a:cubicBezTo>
                  <a:cubicBezTo>
                    <a:pt x="155" y="631"/>
                    <a:pt x="143" y="655"/>
                    <a:pt x="119" y="691"/>
                  </a:cubicBezTo>
                  <a:cubicBezTo>
                    <a:pt x="107" y="726"/>
                    <a:pt x="96" y="750"/>
                    <a:pt x="84" y="786"/>
                  </a:cubicBezTo>
                  <a:cubicBezTo>
                    <a:pt x="72" y="833"/>
                    <a:pt x="48" y="869"/>
                    <a:pt x="36" y="917"/>
                  </a:cubicBezTo>
                  <a:cubicBezTo>
                    <a:pt x="36" y="941"/>
                    <a:pt x="24" y="964"/>
                    <a:pt x="24" y="1000"/>
                  </a:cubicBezTo>
                  <a:cubicBezTo>
                    <a:pt x="0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10" y="16181"/>
                    <a:pt x="1393" y="16169"/>
                    <a:pt x="1477" y="16157"/>
                  </a:cubicBezTo>
                  <a:lnTo>
                    <a:pt x="1512" y="16145"/>
                  </a:lnTo>
                  <a:cubicBezTo>
                    <a:pt x="1584" y="16121"/>
                    <a:pt x="1643" y="16097"/>
                    <a:pt x="1715" y="16073"/>
                  </a:cubicBezTo>
                  <a:lnTo>
                    <a:pt x="1727" y="16073"/>
                  </a:lnTo>
                  <a:cubicBezTo>
                    <a:pt x="1882" y="16002"/>
                    <a:pt x="2012" y="15907"/>
                    <a:pt x="2120" y="15788"/>
                  </a:cubicBezTo>
                  <a:cubicBezTo>
                    <a:pt x="2322" y="15561"/>
                    <a:pt x="2441" y="15276"/>
                    <a:pt x="2441" y="14966"/>
                  </a:cubicBezTo>
                  <a:lnTo>
                    <a:pt x="2441" y="1226"/>
                  </a:lnTo>
                  <a:cubicBezTo>
                    <a:pt x="2441" y="548"/>
                    <a:pt x="1893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9" name="Google Shape;2939;p25"/>
            <p:cNvSpPr/>
            <p:nvPr/>
          </p:nvSpPr>
          <p:spPr>
            <a:xfrm>
              <a:off x="4977378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6" y="0"/>
                    <a:pt x="953" y="24"/>
                    <a:pt x="870" y="48"/>
                  </a:cubicBezTo>
                  <a:cubicBezTo>
                    <a:pt x="822" y="60"/>
                    <a:pt x="774" y="71"/>
                    <a:pt x="739" y="83"/>
                  </a:cubicBezTo>
                  <a:cubicBezTo>
                    <a:pt x="703" y="107"/>
                    <a:pt x="667" y="119"/>
                    <a:pt x="631" y="131"/>
                  </a:cubicBezTo>
                  <a:cubicBezTo>
                    <a:pt x="608" y="155"/>
                    <a:pt x="584" y="167"/>
                    <a:pt x="560" y="179"/>
                  </a:cubicBezTo>
                  <a:cubicBezTo>
                    <a:pt x="536" y="202"/>
                    <a:pt x="512" y="214"/>
                    <a:pt x="489" y="226"/>
                  </a:cubicBezTo>
                  <a:cubicBezTo>
                    <a:pt x="465" y="238"/>
                    <a:pt x="441" y="262"/>
                    <a:pt x="429" y="274"/>
                  </a:cubicBez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98" y="393"/>
                    <a:pt x="286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79" y="560"/>
                  </a:lnTo>
                  <a:cubicBezTo>
                    <a:pt x="167" y="572"/>
                    <a:pt x="155" y="583"/>
                    <a:pt x="143" y="607"/>
                  </a:cubicBezTo>
                  <a:cubicBezTo>
                    <a:pt x="131" y="619"/>
                    <a:pt x="131" y="631"/>
                    <a:pt x="119" y="655"/>
                  </a:cubicBezTo>
                  <a:cubicBezTo>
                    <a:pt x="108" y="667"/>
                    <a:pt x="108" y="679"/>
                    <a:pt x="96" y="703"/>
                  </a:cubicBezTo>
                  <a:lnTo>
                    <a:pt x="72" y="750"/>
                  </a:lnTo>
                  <a:cubicBezTo>
                    <a:pt x="72" y="762"/>
                    <a:pt x="60" y="774"/>
                    <a:pt x="60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2" y="917"/>
                    <a:pt x="12" y="929"/>
                  </a:cubicBezTo>
                  <a:cubicBezTo>
                    <a:pt x="12" y="953"/>
                    <a:pt x="0" y="964"/>
                    <a:pt x="0" y="976"/>
                  </a:cubicBezTo>
                  <a:lnTo>
                    <a:pt x="0" y="1024"/>
                  </a:lnTo>
                  <a:lnTo>
                    <a:pt x="0" y="1072"/>
                  </a:lnTo>
                  <a:lnTo>
                    <a:pt x="0" y="1119"/>
                  </a:lnTo>
                  <a:lnTo>
                    <a:pt x="0" y="1167"/>
                  </a:lnTo>
                  <a:lnTo>
                    <a:pt x="0" y="1214"/>
                  </a:lnTo>
                  <a:lnTo>
                    <a:pt x="0" y="14954"/>
                  </a:lnTo>
                  <a:lnTo>
                    <a:pt x="0" y="14990"/>
                  </a:lnTo>
                  <a:lnTo>
                    <a:pt x="0" y="15050"/>
                  </a:lnTo>
                  <a:lnTo>
                    <a:pt x="0" y="15097"/>
                  </a:lnTo>
                  <a:lnTo>
                    <a:pt x="0" y="15145"/>
                  </a:lnTo>
                  <a:lnTo>
                    <a:pt x="0" y="15192"/>
                  </a:lnTo>
                  <a:cubicBezTo>
                    <a:pt x="0" y="15204"/>
                    <a:pt x="12" y="15216"/>
                    <a:pt x="12" y="15240"/>
                  </a:cubicBezTo>
                  <a:cubicBezTo>
                    <a:pt x="24" y="15252"/>
                    <a:pt x="12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48" y="15347"/>
                    <a:pt x="48" y="15371"/>
                    <a:pt x="60" y="15383"/>
                  </a:cubicBezTo>
                  <a:cubicBezTo>
                    <a:pt x="60" y="15407"/>
                    <a:pt x="72" y="15419"/>
                    <a:pt x="72" y="15431"/>
                  </a:cubicBezTo>
                  <a:cubicBezTo>
                    <a:pt x="84" y="15454"/>
                    <a:pt x="96" y="15466"/>
                    <a:pt x="96" y="15478"/>
                  </a:cubicBezTo>
                  <a:cubicBezTo>
                    <a:pt x="108" y="15502"/>
                    <a:pt x="119" y="15514"/>
                    <a:pt x="119" y="15526"/>
                  </a:cubicBezTo>
                  <a:cubicBezTo>
                    <a:pt x="131" y="15550"/>
                    <a:pt x="143" y="15561"/>
                    <a:pt x="155" y="15585"/>
                  </a:cubicBezTo>
                  <a:cubicBezTo>
                    <a:pt x="167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0" y="15728"/>
                  </a:lnTo>
                  <a:lnTo>
                    <a:pt x="298" y="15776"/>
                  </a:lnTo>
                  <a:lnTo>
                    <a:pt x="346" y="15823"/>
                  </a:lnTo>
                  <a:lnTo>
                    <a:pt x="393" y="15871"/>
                  </a:lnTo>
                  <a:cubicBezTo>
                    <a:pt x="417" y="15895"/>
                    <a:pt x="441" y="15907"/>
                    <a:pt x="453" y="15931"/>
                  </a:cubicBezTo>
                  <a:lnTo>
                    <a:pt x="524" y="15978"/>
                  </a:lnTo>
                  <a:cubicBezTo>
                    <a:pt x="584" y="16014"/>
                    <a:pt x="643" y="16050"/>
                    <a:pt x="715" y="16073"/>
                  </a:cubicBezTo>
                  <a:cubicBezTo>
                    <a:pt x="751" y="16097"/>
                    <a:pt x="798" y="16109"/>
                    <a:pt x="846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4" y="16133"/>
                  </a:cubicBezTo>
                  <a:cubicBezTo>
                    <a:pt x="1572" y="16121"/>
                    <a:pt x="1620" y="16109"/>
                    <a:pt x="1667" y="16085"/>
                  </a:cubicBezTo>
                  <a:cubicBezTo>
                    <a:pt x="1703" y="16073"/>
                    <a:pt x="1739" y="16062"/>
                    <a:pt x="1763" y="16038"/>
                  </a:cubicBezTo>
                  <a:lnTo>
                    <a:pt x="1846" y="15990"/>
                  </a:lnTo>
                  <a:lnTo>
                    <a:pt x="1917" y="15942"/>
                  </a:lnTo>
                  <a:cubicBezTo>
                    <a:pt x="1941" y="15931"/>
                    <a:pt x="1965" y="15919"/>
                    <a:pt x="1989" y="15907"/>
                  </a:cubicBezTo>
                  <a:lnTo>
                    <a:pt x="2036" y="15859"/>
                  </a:lnTo>
                  <a:lnTo>
                    <a:pt x="2084" y="15812"/>
                  </a:lnTo>
                  <a:lnTo>
                    <a:pt x="2132" y="15752"/>
                  </a:lnTo>
                  <a:cubicBezTo>
                    <a:pt x="2144" y="15740"/>
                    <a:pt x="2155" y="15728"/>
                    <a:pt x="2167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39" y="15609"/>
                  </a:lnTo>
                  <a:lnTo>
                    <a:pt x="2263" y="15561"/>
                  </a:lnTo>
                  <a:cubicBezTo>
                    <a:pt x="2275" y="15550"/>
                    <a:pt x="2286" y="15538"/>
                    <a:pt x="2286" y="15514"/>
                  </a:cubicBezTo>
                  <a:cubicBezTo>
                    <a:pt x="2298" y="15502"/>
                    <a:pt x="2310" y="15478"/>
                    <a:pt x="2310" y="15466"/>
                  </a:cubicBezTo>
                  <a:cubicBezTo>
                    <a:pt x="2310" y="15454"/>
                    <a:pt x="2334" y="15431"/>
                    <a:pt x="2334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5" y="15180"/>
                  </a:lnTo>
                  <a:cubicBezTo>
                    <a:pt x="2405" y="15157"/>
                    <a:pt x="2405" y="15145"/>
                    <a:pt x="2405" y="15133"/>
                  </a:cubicBezTo>
                  <a:lnTo>
                    <a:pt x="2405" y="15085"/>
                  </a:lnTo>
                  <a:lnTo>
                    <a:pt x="2405" y="15026"/>
                  </a:lnTo>
                  <a:lnTo>
                    <a:pt x="2405" y="14978"/>
                  </a:lnTo>
                  <a:lnTo>
                    <a:pt x="2405" y="14954"/>
                  </a:lnTo>
                  <a:lnTo>
                    <a:pt x="2405" y="1214"/>
                  </a:lnTo>
                  <a:lnTo>
                    <a:pt x="2405" y="1167"/>
                  </a:lnTo>
                  <a:lnTo>
                    <a:pt x="2405" y="1119"/>
                  </a:lnTo>
                  <a:lnTo>
                    <a:pt x="2405" y="1072"/>
                  </a:lnTo>
                  <a:cubicBezTo>
                    <a:pt x="2405" y="1060"/>
                    <a:pt x="2405" y="1036"/>
                    <a:pt x="2405" y="1024"/>
                  </a:cubicBezTo>
                  <a:lnTo>
                    <a:pt x="2405" y="976"/>
                  </a:lnTo>
                  <a:cubicBezTo>
                    <a:pt x="2405" y="964"/>
                    <a:pt x="2394" y="941"/>
                    <a:pt x="2394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70" y="845"/>
                    <a:pt x="2358" y="833"/>
                  </a:cubicBezTo>
                  <a:lnTo>
                    <a:pt x="2346" y="786"/>
                  </a:lnTo>
                  <a:lnTo>
                    <a:pt x="2322" y="738"/>
                  </a:lnTo>
                  <a:cubicBezTo>
                    <a:pt x="2322" y="714"/>
                    <a:pt x="2310" y="703"/>
                    <a:pt x="2298" y="691"/>
                  </a:cubicBezTo>
                  <a:lnTo>
                    <a:pt x="2275" y="643"/>
                  </a:lnTo>
                  <a:lnTo>
                    <a:pt x="2251" y="595"/>
                  </a:ln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7" y="476"/>
                    <a:pt x="2155" y="464"/>
                    <a:pt x="2144" y="452"/>
                  </a:cubicBezTo>
                  <a:lnTo>
                    <a:pt x="2108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89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39" y="119"/>
                    <a:pt x="1703" y="107"/>
                  </a:cubicBezTo>
                  <a:cubicBezTo>
                    <a:pt x="1655" y="95"/>
                    <a:pt x="1620" y="71"/>
                    <a:pt x="1572" y="60"/>
                  </a:cubicBezTo>
                  <a:cubicBezTo>
                    <a:pt x="1489" y="36"/>
                    <a:pt x="1417" y="12"/>
                    <a:pt x="1334" y="12"/>
                  </a:cubicBezTo>
                  <a:cubicBezTo>
                    <a:pt x="1286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0" name="Google Shape;2940;p25"/>
            <p:cNvSpPr/>
            <p:nvPr/>
          </p:nvSpPr>
          <p:spPr>
            <a:xfrm>
              <a:off x="6566206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2" y="0"/>
                  </a:moveTo>
                  <a:cubicBezTo>
                    <a:pt x="501" y="0"/>
                    <a:pt x="1" y="512"/>
                    <a:pt x="1" y="1131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22"/>
                  </a:cubicBezTo>
                  <a:lnTo>
                    <a:pt x="3216" y="3822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1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1" name="Google Shape;2941;p25"/>
            <p:cNvSpPr/>
            <p:nvPr/>
          </p:nvSpPr>
          <p:spPr>
            <a:xfrm>
              <a:off x="6566206" y="277825"/>
              <a:ext cx="142572" cy="124648"/>
            </a:xfrm>
            <a:custGeom>
              <a:avLst/>
              <a:gdLst/>
              <a:ahLst/>
              <a:cxnLst/>
              <a:rect l="l" t="t" r="r" b="b"/>
              <a:pathLst>
                <a:path w="4359" h="3811" extrusionOk="0">
                  <a:moveTo>
                    <a:pt x="1132" y="0"/>
                  </a:moveTo>
                  <a:cubicBezTo>
                    <a:pt x="501" y="0"/>
                    <a:pt x="1" y="512"/>
                    <a:pt x="1" y="1132"/>
                  </a:cubicBezTo>
                  <a:lnTo>
                    <a:pt x="1" y="2679"/>
                  </a:lnTo>
                  <a:cubicBezTo>
                    <a:pt x="1" y="3310"/>
                    <a:pt x="501" y="3810"/>
                    <a:pt x="1132" y="3810"/>
                  </a:cubicBezTo>
                  <a:lnTo>
                    <a:pt x="3216" y="3810"/>
                  </a:lnTo>
                  <a:cubicBezTo>
                    <a:pt x="3847" y="3810"/>
                    <a:pt x="4359" y="3310"/>
                    <a:pt x="4359" y="2679"/>
                  </a:cubicBezTo>
                  <a:lnTo>
                    <a:pt x="4359" y="1132"/>
                  </a:lnTo>
                  <a:cubicBezTo>
                    <a:pt x="4359" y="512"/>
                    <a:pt x="3847" y="0"/>
                    <a:pt x="3216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2" name="Google Shape;2942;p25"/>
            <p:cNvSpPr/>
            <p:nvPr/>
          </p:nvSpPr>
          <p:spPr>
            <a:xfrm>
              <a:off x="6588806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43" y="119"/>
                    <a:pt x="417" y="310"/>
                  </a:cubicBezTo>
                  <a:lnTo>
                    <a:pt x="393" y="333"/>
                  </a:lnTo>
                  <a:cubicBezTo>
                    <a:pt x="370" y="369"/>
                    <a:pt x="334" y="393"/>
                    <a:pt x="298" y="429"/>
                  </a:cubicBezTo>
                  <a:cubicBezTo>
                    <a:pt x="286" y="452"/>
                    <a:pt x="262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3" y="655"/>
                    <a:pt x="131" y="691"/>
                  </a:cubicBezTo>
                  <a:cubicBezTo>
                    <a:pt x="120" y="726"/>
                    <a:pt x="108" y="750"/>
                    <a:pt x="96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36" y="964"/>
                    <a:pt x="24" y="1000"/>
                  </a:cubicBezTo>
                  <a:cubicBezTo>
                    <a:pt x="12" y="1072"/>
                    <a:pt x="0" y="1143"/>
                    <a:pt x="0" y="1226"/>
                  </a:cubicBezTo>
                  <a:lnTo>
                    <a:pt x="0" y="14954"/>
                  </a:lnTo>
                  <a:cubicBezTo>
                    <a:pt x="0" y="15633"/>
                    <a:pt x="548" y="16181"/>
                    <a:pt x="1227" y="16181"/>
                  </a:cubicBezTo>
                  <a:cubicBezTo>
                    <a:pt x="1322" y="16181"/>
                    <a:pt x="1405" y="16169"/>
                    <a:pt x="1489" y="16157"/>
                  </a:cubicBezTo>
                  <a:lnTo>
                    <a:pt x="1524" y="16145"/>
                  </a:lnTo>
                  <a:cubicBezTo>
                    <a:pt x="1596" y="16121"/>
                    <a:pt x="1655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32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5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3" name="Google Shape;2943;p25"/>
            <p:cNvSpPr/>
            <p:nvPr/>
          </p:nvSpPr>
          <p:spPr>
            <a:xfrm>
              <a:off x="6600483" y="-148189"/>
              <a:ext cx="79872" cy="529240"/>
            </a:xfrm>
            <a:custGeom>
              <a:avLst/>
              <a:gdLst/>
              <a:ahLst/>
              <a:cxnLst/>
              <a:rect l="l" t="t" r="r" b="b"/>
              <a:pathLst>
                <a:path w="2442" h="16181" extrusionOk="0">
                  <a:moveTo>
                    <a:pt x="1144" y="0"/>
                  </a:moveTo>
                  <a:cubicBezTo>
                    <a:pt x="1060" y="0"/>
                    <a:pt x="965" y="24"/>
                    <a:pt x="882" y="48"/>
                  </a:cubicBezTo>
                  <a:cubicBezTo>
                    <a:pt x="834" y="60"/>
                    <a:pt x="798" y="71"/>
                    <a:pt x="751" y="83"/>
                  </a:cubicBezTo>
                  <a:cubicBezTo>
                    <a:pt x="715" y="107"/>
                    <a:pt x="691" y="119"/>
                    <a:pt x="656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48" y="202"/>
                    <a:pt x="525" y="214"/>
                    <a:pt x="501" y="226"/>
                  </a:cubicBezTo>
                  <a:lnTo>
                    <a:pt x="441" y="274"/>
                  </a:lnTo>
                  <a:lnTo>
                    <a:pt x="394" y="322"/>
                  </a:lnTo>
                  <a:cubicBezTo>
                    <a:pt x="370" y="333"/>
                    <a:pt x="358" y="357"/>
                    <a:pt x="346" y="369"/>
                  </a:cubicBezTo>
                  <a:cubicBezTo>
                    <a:pt x="322" y="381"/>
                    <a:pt x="310" y="393"/>
                    <a:pt x="298" y="417"/>
                  </a:cubicBezTo>
                  <a:cubicBezTo>
                    <a:pt x="286" y="429"/>
                    <a:pt x="275" y="441"/>
                    <a:pt x="263" y="464"/>
                  </a:cubicBezTo>
                  <a:lnTo>
                    <a:pt x="227" y="512"/>
                  </a:lnTo>
                  <a:lnTo>
                    <a:pt x="191" y="560"/>
                  </a:lnTo>
                  <a:lnTo>
                    <a:pt x="167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96" y="750"/>
                  </a:cubicBezTo>
                  <a:cubicBezTo>
                    <a:pt x="84" y="762"/>
                    <a:pt x="84" y="774"/>
                    <a:pt x="72" y="786"/>
                  </a:cubicBezTo>
                  <a:lnTo>
                    <a:pt x="60" y="833"/>
                  </a:lnTo>
                  <a:lnTo>
                    <a:pt x="48" y="881"/>
                  </a:lnTo>
                  <a:cubicBezTo>
                    <a:pt x="48" y="905"/>
                    <a:pt x="36" y="917"/>
                    <a:pt x="36" y="929"/>
                  </a:cubicBezTo>
                  <a:cubicBezTo>
                    <a:pt x="24" y="953"/>
                    <a:pt x="24" y="964"/>
                    <a:pt x="24" y="976"/>
                  </a:cubicBezTo>
                  <a:lnTo>
                    <a:pt x="24" y="1024"/>
                  </a:lnTo>
                  <a:cubicBezTo>
                    <a:pt x="24" y="1048"/>
                    <a:pt x="24" y="1060"/>
                    <a:pt x="13" y="1072"/>
                  </a:cubicBezTo>
                  <a:cubicBezTo>
                    <a:pt x="1" y="1095"/>
                    <a:pt x="13" y="1107"/>
                    <a:pt x="13" y="1119"/>
                  </a:cubicBezTo>
                  <a:lnTo>
                    <a:pt x="13" y="1167"/>
                  </a:lnTo>
                  <a:lnTo>
                    <a:pt x="13" y="1214"/>
                  </a:lnTo>
                  <a:lnTo>
                    <a:pt x="13" y="14954"/>
                  </a:lnTo>
                  <a:cubicBezTo>
                    <a:pt x="13" y="14966"/>
                    <a:pt x="13" y="14978"/>
                    <a:pt x="13" y="14990"/>
                  </a:cubicBezTo>
                  <a:lnTo>
                    <a:pt x="13" y="15050"/>
                  </a:lnTo>
                  <a:cubicBezTo>
                    <a:pt x="13" y="15061"/>
                    <a:pt x="13" y="15073"/>
                    <a:pt x="13" y="15097"/>
                  </a:cubicBezTo>
                  <a:cubicBezTo>
                    <a:pt x="13" y="15109"/>
                    <a:pt x="13" y="15121"/>
                    <a:pt x="24" y="15145"/>
                  </a:cubicBezTo>
                  <a:lnTo>
                    <a:pt x="24" y="15192"/>
                  </a:lnTo>
                  <a:cubicBezTo>
                    <a:pt x="24" y="15204"/>
                    <a:pt x="24" y="15216"/>
                    <a:pt x="24" y="15240"/>
                  </a:cubicBezTo>
                  <a:cubicBezTo>
                    <a:pt x="36" y="15252"/>
                    <a:pt x="24" y="15276"/>
                    <a:pt x="36" y="15288"/>
                  </a:cubicBezTo>
                  <a:cubicBezTo>
                    <a:pt x="48" y="15300"/>
                    <a:pt x="48" y="15323"/>
                    <a:pt x="60" y="15335"/>
                  </a:cubicBezTo>
                  <a:lnTo>
                    <a:pt x="72" y="15383"/>
                  </a:lnTo>
                  <a:lnTo>
                    <a:pt x="96" y="15431"/>
                  </a:lnTo>
                  <a:cubicBezTo>
                    <a:pt x="96" y="15454"/>
                    <a:pt x="108" y="15466"/>
                    <a:pt x="120" y="15478"/>
                  </a:cubicBezTo>
                  <a:cubicBezTo>
                    <a:pt x="120" y="15502"/>
                    <a:pt x="132" y="15514"/>
                    <a:pt x="144" y="15526"/>
                  </a:cubicBezTo>
                  <a:cubicBezTo>
                    <a:pt x="144" y="15550"/>
                    <a:pt x="155" y="15561"/>
                    <a:pt x="167" y="15585"/>
                  </a:cubicBezTo>
                  <a:cubicBezTo>
                    <a:pt x="179" y="15597"/>
                    <a:pt x="191" y="15609"/>
                    <a:pt x="203" y="15633"/>
                  </a:cubicBezTo>
                  <a:cubicBezTo>
                    <a:pt x="203" y="15645"/>
                    <a:pt x="227" y="15657"/>
                    <a:pt x="239" y="15681"/>
                  </a:cubicBezTo>
                  <a:cubicBezTo>
                    <a:pt x="239" y="15692"/>
                    <a:pt x="263" y="15716"/>
                    <a:pt x="275" y="15728"/>
                  </a:cubicBezTo>
                  <a:cubicBezTo>
                    <a:pt x="286" y="15740"/>
                    <a:pt x="298" y="15764"/>
                    <a:pt x="310" y="15776"/>
                  </a:cubicBezTo>
                  <a:lnTo>
                    <a:pt x="358" y="15823"/>
                  </a:lnTo>
                  <a:lnTo>
                    <a:pt x="417" y="15871"/>
                  </a:lnTo>
                  <a:cubicBezTo>
                    <a:pt x="429" y="15895"/>
                    <a:pt x="453" y="15907"/>
                    <a:pt x="477" y="15931"/>
                  </a:cubicBezTo>
                  <a:lnTo>
                    <a:pt x="536" y="15978"/>
                  </a:lnTo>
                  <a:cubicBezTo>
                    <a:pt x="572" y="15990"/>
                    <a:pt x="596" y="16014"/>
                    <a:pt x="620" y="16026"/>
                  </a:cubicBezTo>
                  <a:cubicBezTo>
                    <a:pt x="656" y="16050"/>
                    <a:pt x="691" y="16062"/>
                    <a:pt x="727" y="16073"/>
                  </a:cubicBezTo>
                  <a:cubicBezTo>
                    <a:pt x="763" y="16097"/>
                    <a:pt x="810" y="16109"/>
                    <a:pt x="858" y="16121"/>
                  </a:cubicBezTo>
                  <a:cubicBezTo>
                    <a:pt x="977" y="16157"/>
                    <a:pt x="1096" y="16181"/>
                    <a:pt x="1215" y="16181"/>
                  </a:cubicBezTo>
                  <a:lnTo>
                    <a:pt x="1227" y="16181"/>
                  </a:lnTo>
                  <a:cubicBezTo>
                    <a:pt x="1334" y="16181"/>
                    <a:pt x="1441" y="16169"/>
                    <a:pt x="1537" y="16133"/>
                  </a:cubicBezTo>
                  <a:cubicBezTo>
                    <a:pt x="1584" y="16121"/>
                    <a:pt x="1632" y="16109"/>
                    <a:pt x="1679" y="16085"/>
                  </a:cubicBezTo>
                  <a:lnTo>
                    <a:pt x="1787" y="16038"/>
                  </a:lnTo>
                  <a:cubicBezTo>
                    <a:pt x="1810" y="16026"/>
                    <a:pt x="1834" y="16014"/>
                    <a:pt x="1870" y="15990"/>
                  </a:cubicBezTo>
                  <a:lnTo>
                    <a:pt x="1941" y="15942"/>
                  </a:lnTo>
                  <a:cubicBezTo>
                    <a:pt x="1953" y="15931"/>
                    <a:pt x="1977" y="15919"/>
                    <a:pt x="2001" y="15907"/>
                  </a:cubicBezTo>
                  <a:cubicBezTo>
                    <a:pt x="2013" y="15883"/>
                    <a:pt x="2037" y="15871"/>
                    <a:pt x="2049" y="15859"/>
                  </a:cubicBezTo>
                  <a:lnTo>
                    <a:pt x="2096" y="15812"/>
                  </a:lnTo>
                  <a:lnTo>
                    <a:pt x="2144" y="15752"/>
                  </a:lnTo>
                  <a:lnTo>
                    <a:pt x="2180" y="15704"/>
                  </a:lnTo>
                  <a:lnTo>
                    <a:pt x="2215" y="15657"/>
                  </a:lnTo>
                  <a:lnTo>
                    <a:pt x="2251" y="15609"/>
                  </a:lnTo>
                  <a:cubicBezTo>
                    <a:pt x="2263" y="15597"/>
                    <a:pt x="2275" y="15585"/>
                    <a:pt x="2287" y="15561"/>
                  </a:cubicBezTo>
                  <a:cubicBezTo>
                    <a:pt x="2287" y="15550"/>
                    <a:pt x="2299" y="15538"/>
                    <a:pt x="2310" y="15514"/>
                  </a:cubicBezTo>
                  <a:cubicBezTo>
                    <a:pt x="2310" y="15502"/>
                    <a:pt x="2322" y="15478"/>
                    <a:pt x="2334" y="15466"/>
                  </a:cubicBezTo>
                  <a:lnTo>
                    <a:pt x="2358" y="15419"/>
                  </a:lnTo>
                  <a:cubicBezTo>
                    <a:pt x="2358" y="15407"/>
                    <a:pt x="2358" y="15383"/>
                    <a:pt x="2370" y="15371"/>
                  </a:cubicBezTo>
                  <a:cubicBezTo>
                    <a:pt x="2370" y="15359"/>
                    <a:pt x="2382" y="15335"/>
                    <a:pt x="2382" y="15323"/>
                  </a:cubicBezTo>
                  <a:cubicBezTo>
                    <a:pt x="2394" y="15311"/>
                    <a:pt x="2394" y="15288"/>
                    <a:pt x="2406" y="15276"/>
                  </a:cubicBezTo>
                  <a:cubicBezTo>
                    <a:pt x="2406" y="15264"/>
                    <a:pt x="2406" y="15240"/>
                    <a:pt x="2406" y="15228"/>
                  </a:cubicBezTo>
                  <a:cubicBezTo>
                    <a:pt x="2418" y="15204"/>
                    <a:pt x="2406" y="15192"/>
                    <a:pt x="2418" y="15180"/>
                  </a:cubicBezTo>
                  <a:cubicBezTo>
                    <a:pt x="2430" y="15157"/>
                    <a:pt x="2418" y="15145"/>
                    <a:pt x="2430" y="15133"/>
                  </a:cubicBezTo>
                  <a:cubicBezTo>
                    <a:pt x="2441" y="15109"/>
                    <a:pt x="2430" y="15097"/>
                    <a:pt x="2430" y="15085"/>
                  </a:cubicBezTo>
                  <a:lnTo>
                    <a:pt x="2430" y="15026"/>
                  </a:lnTo>
                  <a:lnTo>
                    <a:pt x="2430" y="14978"/>
                  </a:lnTo>
                  <a:lnTo>
                    <a:pt x="2430" y="1214"/>
                  </a:lnTo>
                  <a:lnTo>
                    <a:pt x="2430" y="1167"/>
                  </a:lnTo>
                  <a:lnTo>
                    <a:pt x="2430" y="1119"/>
                  </a:lnTo>
                  <a:cubicBezTo>
                    <a:pt x="2430" y="1107"/>
                    <a:pt x="2430" y="1084"/>
                    <a:pt x="2430" y="1072"/>
                  </a:cubicBezTo>
                  <a:cubicBezTo>
                    <a:pt x="2418" y="1060"/>
                    <a:pt x="2418" y="1036"/>
                    <a:pt x="2418" y="1024"/>
                  </a:cubicBezTo>
                  <a:cubicBezTo>
                    <a:pt x="2418" y="1012"/>
                    <a:pt x="2418" y="988"/>
                    <a:pt x="2418" y="976"/>
                  </a:cubicBezTo>
                  <a:cubicBezTo>
                    <a:pt x="2418" y="964"/>
                    <a:pt x="2406" y="941"/>
                    <a:pt x="2406" y="929"/>
                  </a:cubicBezTo>
                  <a:cubicBezTo>
                    <a:pt x="2406" y="905"/>
                    <a:pt x="2406" y="893"/>
                    <a:pt x="2394" y="881"/>
                  </a:cubicBezTo>
                  <a:cubicBezTo>
                    <a:pt x="2382" y="869"/>
                    <a:pt x="2382" y="845"/>
                    <a:pt x="2382" y="833"/>
                  </a:cubicBezTo>
                  <a:cubicBezTo>
                    <a:pt x="2382" y="810"/>
                    <a:pt x="2370" y="798"/>
                    <a:pt x="2358" y="786"/>
                  </a:cubicBezTo>
                  <a:cubicBezTo>
                    <a:pt x="2358" y="762"/>
                    <a:pt x="2346" y="750"/>
                    <a:pt x="2346" y="738"/>
                  </a:cubicBezTo>
                  <a:cubicBezTo>
                    <a:pt x="2346" y="714"/>
                    <a:pt x="2322" y="703"/>
                    <a:pt x="2322" y="691"/>
                  </a:cubicBezTo>
                  <a:lnTo>
                    <a:pt x="2299" y="643"/>
                  </a:lnTo>
                  <a:cubicBezTo>
                    <a:pt x="2287" y="619"/>
                    <a:pt x="2275" y="607"/>
                    <a:pt x="2263" y="595"/>
                  </a:cubicBezTo>
                  <a:cubicBezTo>
                    <a:pt x="2251" y="572"/>
                    <a:pt x="2251" y="560"/>
                    <a:pt x="2239" y="548"/>
                  </a:cubicBezTo>
                  <a:lnTo>
                    <a:pt x="2203" y="500"/>
                  </a:lnTo>
                  <a:lnTo>
                    <a:pt x="2168" y="452"/>
                  </a:lnTo>
                  <a:lnTo>
                    <a:pt x="2120" y="393"/>
                  </a:lnTo>
                  <a:cubicBezTo>
                    <a:pt x="2108" y="381"/>
                    <a:pt x="2096" y="369"/>
                    <a:pt x="2072" y="345"/>
                  </a:cubicBezTo>
                  <a:lnTo>
                    <a:pt x="2025" y="298"/>
                  </a:lnTo>
                  <a:cubicBezTo>
                    <a:pt x="2001" y="286"/>
                    <a:pt x="1989" y="274"/>
                    <a:pt x="1965" y="250"/>
                  </a:cubicBezTo>
                  <a:lnTo>
                    <a:pt x="1894" y="202"/>
                  </a:lnTo>
                  <a:lnTo>
                    <a:pt x="1822" y="155"/>
                  </a:lnTo>
                  <a:cubicBezTo>
                    <a:pt x="1787" y="143"/>
                    <a:pt x="1751" y="119"/>
                    <a:pt x="1715" y="107"/>
                  </a:cubicBezTo>
                  <a:cubicBezTo>
                    <a:pt x="1679" y="95"/>
                    <a:pt x="1632" y="71"/>
                    <a:pt x="1596" y="60"/>
                  </a:cubicBezTo>
                  <a:cubicBezTo>
                    <a:pt x="1513" y="36"/>
                    <a:pt x="1429" y="12"/>
                    <a:pt x="1346" y="12"/>
                  </a:cubicBezTo>
                  <a:cubicBezTo>
                    <a:pt x="1310" y="0"/>
                    <a:pt x="1263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4" name="Google Shape;2944;p25"/>
            <p:cNvSpPr/>
            <p:nvPr/>
          </p:nvSpPr>
          <p:spPr>
            <a:xfrm>
              <a:off x="6195500" y="-169612"/>
              <a:ext cx="142932" cy="125041"/>
            </a:xfrm>
            <a:custGeom>
              <a:avLst/>
              <a:gdLst/>
              <a:ahLst/>
              <a:cxnLst/>
              <a:rect l="l" t="t" r="r" b="b"/>
              <a:pathLst>
                <a:path w="4370" h="3823" extrusionOk="0">
                  <a:moveTo>
                    <a:pt x="1143" y="0"/>
                  </a:moveTo>
                  <a:cubicBezTo>
                    <a:pt x="512" y="0"/>
                    <a:pt x="12" y="512"/>
                    <a:pt x="0" y="1131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5" name="Google Shape;2945;p25"/>
            <p:cNvSpPr/>
            <p:nvPr/>
          </p:nvSpPr>
          <p:spPr>
            <a:xfrm>
              <a:off x="6195500" y="277825"/>
              <a:ext cx="142932" cy="124648"/>
            </a:xfrm>
            <a:custGeom>
              <a:avLst/>
              <a:gdLst/>
              <a:ahLst/>
              <a:cxnLst/>
              <a:rect l="l" t="t" r="r" b="b"/>
              <a:pathLst>
                <a:path w="4370" h="3811" extrusionOk="0">
                  <a:moveTo>
                    <a:pt x="1143" y="0"/>
                  </a:moveTo>
                  <a:cubicBezTo>
                    <a:pt x="512" y="0"/>
                    <a:pt x="12" y="512"/>
                    <a:pt x="0" y="1132"/>
                  </a:cubicBezTo>
                  <a:lnTo>
                    <a:pt x="0" y="2679"/>
                  </a:lnTo>
                  <a:cubicBezTo>
                    <a:pt x="12" y="3310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58" y="3310"/>
                    <a:pt x="4370" y="2679"/>
                  </a:cubicBezTo>
                  <a:lnTo>
                    <a:pt x="4370" y="1132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6" name="Google Shape;2946;p25"/>
            <p:cNvSpPr/>
            <p:nvPr/>
          </p:nvSpPr>
          <p:spPr>
            <a:xfrm>
              <a:off x="6218461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8" y="429"/>
                  </a:cubicBezTo>
                  <a:cubicBezTo>
                    <a:pt x="286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7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6" y="964"/>
                    <a:pt x="24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406" y="16169"/>
                    <a:pt x="1489" y="16157"/>
                  </a:cubicBezTo>
                  <a:lnTo>
                    <a:pt x="1525" y="16145"/>
                  </a:lnTo>
                  <a:cubicBezTo>
                    <a:pt x="1596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7" name="Google Shape;2947;p25"/>
            <p:cNvSpPr/>
            <p:nvPr/>
          </p:nvSpPr>
          <p:spPr>
            <a:xfrm>
              <a:off x="6230922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20" y="0"/>
                  </a:moveTo>
                  <a:cubicBezTo>
                    <a:pt x="1036" y="0"/>
                    <a:pt x="941" y="24"/>
                    <a:pt x="858" y="48"/>
                  </a:cubicBezTo>
                  <a:cubicBezTo>
                    <a:pt x="822" y="60"/>
                    <a:pt x="775" y="71"/>
                    <a:pt x="727" y="83"/>
                  </a:cubicBezTo>
                  <a:cubicBezTo>
                    <a:pt x="703" y="107"/>
                    <a:pt x="667" y="119"/>
                    <a:pt x="632" y="131"/>
                  </a:cubicBezTo>
                  <a:cubicBezTo>
                    <a:pt x="596" y="155"/>
                    <a:pt x="584" y="167"/>
                    <a:pt x="548" y="179"/>
                  </a:cubicBezTo>
                  <a:cubicBezTo>
                    <a:pt x="525" y="202"/>
                    <a:pt x="501" y="214"/>
                    <a:pt x="489" y="226"/>
                  </a:cubicBezTo>
                  <a:lnTo>
                    <a:pt x="417" y="274"/>
                  </a:lnTo>
                  <a:lnTo>
                    <a:pt x="370" y="322"/>
                  </a:lnTo>
                  <a:lnTo>
                    <a:pt x="322" y="369"/>
                  </a:lnTo>
                  <a:cubicBezTo>
                    <a:pt x="310" y="381"/>
                    <a:pt x="286" y="393"/>
                    <a:pt x="274" y="417"/>
                  </a:cubicBezTo>
                  <a:lnTo>
                    <a:pt x="239" y="464"/>
                  </a:lnTo>
                  <a:lnTo>
                    <a:pt x="203" y="512"/>
                  </a:lnTo>
                  <a:lnTo>
                    <a:pt x="167" y="560"/>
                  </a:lnTo>
                  <a:cubicBezTo>
                    <a:pt x="155" y="572"/>
                    <a:pt x="155" y="583"/>
                    <a:pt x="144" y="607"/>
                  </a:cubicBezTo>
                  <a:lnTo>
                    <a:pt x="120" y="655"/>
                  </a:lnTo>
                  <a:cubicBezTo>
                    <a:pt x="108" y="667"/>
                    <a:pt x="96" y="679"/>
                    <a:pt x="96" y="703"/>
                  </a:cubicBezTo>
                  <a:cubicBezTo>
                    <a:pt x="84" y="714"/>
                    <a:pt x="72" y="726"/>
                    <a:pt x="72" y="750"/>
                  </a:cubicBezTo>
                  <a:cubicBezTo>
                    <a:pt x="60" y="762"/>
                    <a:pt x="60" y="774"/>
                    <a:pt x="48" y="786"/>
                  </a:cubicBezTo>
                  <a:lnTo>
                    <a:pt x="36" y="833"/>
                  </a:lnTo>
                  <a:lnTo>
                    <a:pt x="24" y="881"/>
                  </a:lnTo>
                  <a:cubicBezTo>
                    <a:pt x="24" y="905"/>
                    <a:pt x="13" y="917"/>
                    <a:pt x="13" y="929"/>
                  </a:cubicBezTo>
                  <a:cubicBezTo>
                    <a:pt x="1" y="953"/>
                    <a:pt x="1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" y="15216"/>
                    <a:pt x="13" y="15240"/>
                  </a:cubicBezTo>
                  <a:cubicBezTo>
                    <a:pt x="13" y="15252"/>
                    <a:pt x="13" y="15276"/>
                    <a:pt x="24" y="15288"/>
                  </a:cubicBezTo>
                  <a:cubicBezTo>
                    <a:pt x="36" y="15300"/>
                    <a:pt x="36" y="15323"/>
                    <a:pt x="36" y="15335"/>
                  </a:cubicBezTo>
                  <a:cubicBezTo>
                    <a:pt x="36" y="15347"/>
                    <a:pt x="48" y="15371"/>
                    <a:pt x="60" y="15383"/>
                  </a:cubicBezTo>
                  <a:cubicBezTo>
                    <a:pt x="60" y="15407"/>
                    <a:pt x="60" y="15419"/>
                    <a:pt x="72" y="15431"/>
                  </a:cubicBezTo>
                  <a:cubicBezTo>
                    <a:pt x="84" y="15454"/>
                    <a:pt x="84" y="15466"/>
                    <a:pt x="96" y="15478"/>
                  </a:cubicBezTo>
                  <a:cubicBezTo>
                    <a:pt x="108" y="15502"/>
                    <a:pt x="108" y="15514"/>
                    <a:pt x="120" y="15526"/>
                  </a:cubicBezTo>
                  <a:cubicBezTo>
                    <a:pt x="132" y="15550"/>
                    <a:pt x="144" y="15561"/>
                    <a:pt x="144" y="15585"/>
                  </a:cubicBezTo>
                  <a:cubicBezTo>
                    <a:pt x="155" y="15597"/>
                    <a:pt x="167" y="15609"/>
                    <a:pt x="179" y="15633"/>
                  </a:cubicBezTo>
                  <a:cubicBezTo>
                    <a:pt x="191" y="15645"/>
                    <a:pt x="203" y="15669"/>
                    <a:pt x="215" y="15681"/>
                  </a:cubicBezTo>
                  <a:lnTo>
                    <a:pt x="251" y="15728"/>
                  </a:lnTo>
                  <a:lnTo>
                    <a:pt x="298" y="15776"/>
                  </a:lnTo>
                  <a:lnTo>
                    <a:pt x="334" y="15823"/>
                  </a:lnTo>
                  <a:lnTo>
                    <a:pt x="394" y="15871"/>
                  </a:lnTo>
                  <a:cubicBezTo>
                    <a:pt x="417" y="15895"/>
                    <a:pt x="429" y="15907"/>
                    <a:pt x="453" y="15931"/>
                  </a:cubicBezTo>
                  <a:cubicBezTo>
                    <a:pt x="477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03" y="16073"/>
                  </a:cubicBezTo>
                  <a:cubicBezTo>
                    <a:pt x="751" y="16097"/>
                    <a:pt x="798" y="16109"/>
                    <a:pt x="834" y="16121"/>
                  </a:cubicBezTo>
                  <a:cubicBezTo>
                    <a:pt x="953" y="16157"/>
                    <a:pt x="1072" y="16181"/>
                    <a:pt x="1191" y="16181"/>
                  </a:cubicBezTo>
                  <a:lnTo>
                    <a:pt x="1203" y="16181"/>
                  </a:lnTo>
                  <a:cubicBezTo>
                    <a:pt x="1310" y="16181"/>
                    <a:pt x="1417" y="16169"/>
                    <a:pt x="1525" y="16133"/>
                  </a:cubicBezTo>
                  <a:cubicBezTo>
                    <a:pt x="1572" y="16121"/>
                    <a:pt x="1620" y="16109"/>
                    <a:pt x="1656" y="16085"/>
                  </a:cubicBezTo>
                  <a:cubicBezTo>
                    <a:pt x="1691" y="16073"/>
                    <a:pt x="1727" y="16062"/>
                    <a:pt x="1763" y="16038"/>
                  </a:cubicBezTo>
                  <a:lnTo>
                    <a:pt x="1846" y="15990"/>
                  </a:lnTo>
                  <a:lnTo>
                    <a:pt x="1918" y="15942"/>
                  </a:lnTo>
                  <a:cubicBezTo>
                    <a:pt x="1941" y="15931"/>
                    <a:pt x="1953" y="15919"/>
                    <a:pt x="1977" y="15907"/>
                  </a:cubicBezTo>
                  <a:lnTo>
                    <a:pt x="2037" y="15859"/>
                  </a:lnTo>
                  <a:lnTo>
                    <a:pt x="2084" y="15812"/>
                  </a:lnTo>
                  <a:lnTo>
                    <a:pt x="2120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79" y="15692"/>
                    <a:pt x="2191" y="15681"/>
                    <a:pt x="2203" y="15657"/>
                  </a:cubicBezTo>
                  <a:lnTo>
                    <a:pt x="2227" y="15609"/>
                  </a:lnTo>
                  <a:lnTo>
                    <a:pt x="2263" y="15561"/>
                  </a:lnTo>
                  <a:cubicBezTo>
                    <a:pt x="2275" y="15550"/>
                    <a:pt x="2275" y="15538"/>
                    <a:pt x="2287" y="15514"/>
                  </a:cubicBezTo>
                  <a:cubicBezTo>
                    <a:pt x="2299" y="15502"/>
                    <a:pt x="2299" y="15478"/>
                    <a:pt x="2310" y="15466"/>
                  </a:cubicBezTo>
                  <a:cubicBezTo>
                    <a:pt x="2310" y="15454"/>
                    <a:pt x="2322" y="15431"/>
                    <a:pt x="2334" y="15419"/>
                  </a:cubicBezTo>
                  <a:cubicBezTo>
                    <a:pt x="2334" y="15407"/>
                    <a:pt x="2346" y="15383"/>
                    <a:pt x="2346" y="15371"/>
                  </a:cubicBezTo>
                  <a:cubicBezTo>
                    <a:pt x="2346" y="15359"/>
                    <a:pt x="2358" y="15335"/>
                    <a:pt x="2370" y="15323"/>
                  </a:cubicBezTo>
                  <a:lnTo>
                    <a:pt x="2382" y="15276"/>
                  </a:lnTo>
                  <a:cubicBezTo>
                    <a:pt x="2382" y="15264"/>
                    <a:pt x="2394" y="15240"/>
                    <a:pt x="2394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394" y="1214"/>
                  </a:lnTo>
                  <a:lnTo>
                    <a:pt x="2394" y="1167"/>
                  </a:lnTo>
                  <a:lnTo>
                    <a:pt x="2394" y="1119"/>
                  </a:lnTo>
                  <a:lnTo>
                    <a:pt x="2394" y="1072"/>
                  </a:lnTo>
                  <a:cubicBezTo>
                    <a:pt x="2394" y="1060"/>
                    <a:pt x="2394" y="1036"/>
                    <a:pt x="2394" y="1024"/>
                  </a:cubicBezTo>
                  <a:lnTo>
                    <a:pt x="2394" y="976"/>
                  </a:lnTo>
                  <a:cubicBezTo>
                    <a:pt x="2394" y="964"/>
                    <a:pt x="2382" y="941"/>
                    <a:pt x="2382" y="929"/>
                  </a:cubicBezTo>
                  <a:cubicBezTo>
                    <a:pt x="2382" y="917"/>
                    <a:pt x="2382" y="893"/>
                    <a:pt x="2370" y="881"/>
                  </a:cubicBezTo>
                  <a:cubicBezTo>
                    <a:pt x="2370" y="869"/>
                    <a:pt x="2358" y="845"/>
                    <a:pt x="2358" y="833"/>
                  </a:cubicBezTo>
                  <a:lnTo>
                    <a:pt x="2334" y="786"/>
                  </a:lnTo>
                  <a:lnTo>
                    <a:pt x="2322" y="738"/>
                  </a:lnTo>
                  <a:cubicBezTo>
                    <a:pt x="2322" y="714"/>
                    <a:pt x="2299" y="703"/>
                    <a:pt x="2299" y="691"/>
                  </a:cubicBezTo>
                  <a:lnTo>
                    <a:pt x="2275" y="643"/>
                  </a:lnTo>
                  <a:cubicBezTo>
                    <a:pt x="2263" y="619"/>
                    <a:pt x="2251" y="607"/>
                    <a:pt x="2239" y="595"/>
                  </a:cubicBezTo>
                  <a:lnTo>
                    <a:pt x="2215" y="548"/>
                  </a:lnTo>
                  <a:cubicBezTo>
                    <a:pt x="2203" y="524"/>
                    <a:pt x="2191" y="512"/>
                    <a:pt x="2179" y="500"/>
                  </a:cubicBezTo>
                  <a:cubicBezTo>
                    <a:pt x="2168" y="476"/>
                    <a:pt x="2156" y="464"/>
                    <a:pt x="2144" y="452"/>
                  </a:cubicBezTo>
                  <a:lnTo>
                    <a:pt x="2096" y="393"/>
                  </a:lnTo>
                  <a:lnTo>
                    <a:pt x="2060" y="345"/>
                  </a:lnTo>
                  <a:lnTo>
                    <a:pt x="2001" y="298"/>
                  </a:lnTo>
                  <a:cubicBezTo>
                    <a:pt x="1977" y="286"/>
                    <a:pt x="1965" y="274"/>
                    <a:pt x="1941" y="250"/>
                  </a:cubicBezTo>
                  <a:lnTo>
                    <a:pt x="1882" y="202"/>
                  </a:lnTo>
                  <a:lnTo>
                    <a:pt x="1798" y="155"/>
                  </a:lnTo>
                  <a:cubicBezTo>
                    <a:pt x="1763" y="143"/>
                    <a:pt x="1727" y="119"/>
                    <a:pt x="1703" y="107"/>
                  </a:cubicBezTo>
                  <a:cubicBezTo>
                    <a:pt x="1656" y="95"/>
                    <a:pt x="1608" y="71"/>
                    <a:pt x="1572" y="60"/>
                  </a:cubicBezTo>
                  <a:cubicBezTo>
                    <a:pt x="1489" y="36"/>
                    <a:pt x="1406" y="12"/>
                    <a:pt x="1322" y="12"/>
                  </a:cubicBezTo>
                  <a:cubicBezTo>
                    <a:pt x="1287" y="0"/>
                    <a:pt x="1239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8" name="Google Shape;2948;p25"/>
            <p:cNvSpPr/>
            <p:nvPr/>
          </p:nvSpPr>
          <p:spPr>
            <a:xfrm>
              <a:off x="7819390" y="-169612"/>
              <a:ext cx="142539" cy="125041"/>
            </a:xfrm>
            <a:custGeom>
              <a:avLst/>
              <a:gdLst/>
              <a:ahLst/>
              <a:cxnLst/>
              <a:rect l="l" t="t" r="r" b="b"/>
              <a:pathLst>
                <a:path w="4358" h="3823" extrusionOk="0">
                  <a:moveTo>
                    <a:pt x="1143" y="0"/>
                  </a:moveTo>
                  <a:cubicBezTo>
                    <a:pt x="512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10"/>
                    <a:pt x="1143" y="3822"/>
                  </a:cubicBezTo>
                  <a:lnTo>
                    <a:pt x="3227" y="3822"/>
                  </a:lnTo>
                  <a:cubicBezTo>
                    <a:pt x="3858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58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9" name="Google Shape;2949;p25"/>
            <p:cNvSpPr/>
            <p:nvPr/>
          </p:nvSpPr>
          <p:spPr>
            <a:xfrm>
              <a:off x="7819390" y="277825"/>
              <a:ext cx="142539" cy="124648"/>
            </a:xfrm>
            <a:custGeom>
              <a:avLst/>
              <a:gdLst/>
              <a:ahLst/>
              <a:cxnLst/>
              <a:rect l="l" t="t" r="r" b="b"/>
              <a:pathLst>
                <a:path w="4358" h="3811" extrusionOk="0">
                  <a:moveTo>
                    <a:pt x="1143" y="0"/>
                  </a:moveTo>
                  <a:cubicBezTo>
                    <a:pt x="512" y="0"/>
                    <a:pt x="0" y="512"/>
                    <a:pt x="0" y="1132"/>
                  </a:cubicBezTo>
                  <a:lnTo>
                    <a:pt x="0" y="2679"/>
                  </a:lnTo>
                  <a:cubicBezTo>
                    <a:pt x="0" y="3298"/>
                    <a:pt x="512" y="3810"/>
                    <a:pt x="1143" y="3810"/>
                  </a:cubicBezTo>
                  <a:lnTo>
                    <a:pt x="3227" y="3810"/>
                  </a:lnTo>
                  <a:cubicBezTo>
                    <a:pt x="3846" y="3810"/>
                    <a:pt x="4358" y="3298"/>
                    <a:pt x="4358" y="2679"/>
                  </a:cubicBezTo>
                  <a:lnTo>
                    <a:pt x="4358" y="1132"/>
                  </a:lnTo>
                  <a:cubicBezTo>
                    <a:pt x="4358" y="512"/>
                    <a:pt x="3846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0" name="Google Shape;2950;p25"/>
            <p:cNvSpPr/>
            <p:nvPr/>
          </p:nvSpPr>
          <p:spPr>
            <a:xfrm>
              <a:off x="7842350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29" y="0"/>
                    <a:pt x="632" y="119"/>
                    <a:pt x="417" y="310"/>
                  </a:cubicBezTo>
                  <a:lnTo>
                    <a:pt x="394" y="333"/>
                  </a:lnTo>
                  <a:cubicBezTo>
                    <a:pt x="358" y="369"/>
                    <a:pt x="322" y="393"/>
                    <a:pt x="298" y="429"/>
                  </a:cubicBezTo>
                  <a:cubicBezTo>
                    <a:pt x="275" y="452"/>
                    <a:pt x="263" y="476"/>
                    <a:pt x="239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55" y="631"/>
                    <a:pt x="144" y="655"/>
                    <a:pt x="132" y="691"/>
                  </a:cubicBezTo>
                  <a:cubicBezTo>
                    <a:pt x="108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36" y="941"/>
                    <a:pt x="25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8" y="16181"/>
                    <a:pt x="1227" y="16181"/>
                  </a:cubicBezTo>
                  <a:cubicBezTo>
                    <a:pt x="1310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27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53" y="15276"/>
                    <a:pt x="2453" y="14966"/>
                  </a:cubicBezTo>
                  <a:lnTo>
                    <a:pt x="2453" y="1226"/>
                  </a:lnTo>
                  <a:cubicBezTo>
                    <a:pt x="2453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1" name="Google Shape;2951;p25"/>
            <p:cNvSpPr/>
            <p:nvPr/>
          </p:nvSpPr>
          <p:spPr>
            <a:xfrm>
              <a:off x="7854027" y="-148189"/>
              <a:ext cx="79087" cy="529240"/>
            </a:xfrm>
            <a:custGeom>
              <a:avLst/>
              <a:gdLst/>
              <a:ahLst/>
              <a:cxnLst/>
              <a:rect l="l" t="t" r="r" b="b"/>
              <a:pathLst>
                <a:path w="2418" h="16181" extrusionOk="0">
                  <a:moveTo>
                    <a:pt x="1132" y="0"/>
                  </a:moveTo>
                  <a:cubicBezTo>
                    <a:pt x="1049" y="0"/>
                    <a:pt x="965" y="24"/>
                    <a:pt x="882" y="48"/>
                  </a:cubicBezTo>
                  <a:cubicBezTo>
                    <a:pt x="834" y="60"/>
                    <a:pt x="787" y="71"/>
                    <a:pt x="739" y="83"/>
                  </a:cubicBezTo>
                  <a:cubicBezTo>
                    <a:pt x="715" y="107"/>
                    <a:pt x="680" y="119"/>
                    <a:pt x="644" y="131"/>
                  </a:cubicBezTo>
                  <a:cubicBezTo>
                    <a:pt x="620" y="155"/>
                    <a:pt x="596" y="167"/>
                    <a:pt x="572" y="179"/>
                  </a:cubicBezTo>
                  <a:cubicBezTo>
                    <a:pt x="537" y="202"/>
                    <a:pt x="525" y="214"/>
                    <a:pt x="501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70" y="333"/>
                    <a:pt x="346" y="357"/>
                    <a:pt x="334" y="369"/>
                  </a:cubicBezTo>
                  <a:lnTo>
                    <a:pt x="287" y="417"/>
                  </a:lnTo>
                  <a:cubicBezTo>
                    <a:pt x="275" y="429"/>
                    <a:pt x="263" y="441"/>
                    <a:pt x="251" y="464"/>
                  </a:cubicBezTo>
                  <a:lnTo>
                    <a:pt x="215" y="512"/>
                  </a:lnTo>
                  <a:lnTo>
                    <a:pt x="179" y="560"/>
                  </a:lnTo>
                  <a:lnTo>
                    <a:pt x="156" y="607"/>
                  </a:lnTo>
                  <a:lnTo>
                    <a:pt x="132" y="655"/>
                  </a:lnTo>
                  <a:lnTo>
                    <a:pt x="108" y="703"/>
                  </a:lnTo>
                  <a:cubicBezTo>
                    <a:pt x="108" y="714"/>
                    <a:pt x="96" y="726"/>
                    <a:pt x="84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37" y="881"/>
                  </a:lnTo>
                  <a:cubicBezTo>
                    <a:pt x="37" y="905"/>
                    <a:pt x="25" y="917"/>
                    <a:pt x="25" y="929"/>
                  </a:cubicBezTo>
                  <a:cubicBezTo>
                    <a:pt x="13" y="953"/>
                    <a:pt x="13" y="964"/>
                    <a:pt x="13" y="976"/>
                  </a:cubicBezTo>
                  <a:lnTo>
                    <a:pt x="13" y="1024"/>
                  </a:lnTo>
                  <a:cubicBezTo>
                    <a:pt x="13" y="1048"/>
                    <a:pt x="13" y="1060"/>
                    <a:pt x="1" y="1072"/>
                  </a:cubicBezTo>
                  <a:cubicBezTo>
                    <a:pt x="1" y="1095"/>
                    <a:pt x="1" y="1107"/>
                    <a:pt x="1" y="1119"/>
                  </a:cubicBez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cubicBezTo>
                    <a:pt x="1" y="14966"/>
                    <a:pt x="1" y="14978"/>
                    <a:pt x="1" y="14990"/>
                  </a:cubicBezTo>
                  <a:lnTo>
                    <a:pt x="1" y="15050"/>
                  </a:lnTo>
                  <a:cubicBezTo>
                    <a:pt x="1" y="15061"/>
                    <a:pt x="1" y="15073"/>
                    <a:pt x="1" y="15097"/>
                  </a:cubicBezTo>
                  <a:cubicBezTo>
                    <a:pt x="1" y="15109"/>
                    <a:pt x="13" y="15121"/>
                    <a:pt x="13" y="15145"/>
                  </a:cubicBezTo>
                  <a:lnTo>
                    <a:pt x="13" y="15192"/>
                  </a:lnTo>
                  <a:cubicBezTo>
                    <a:pt x="13" y="15204"/>
                    <a:pt x="13" y="15216"/>
                    <a:pt x="25" y="15240"/>
                  </a:cubicBezTo>
                  <a:cubicBezTo>
                    <a:pt x="37" y="15252"/>
                    <a:pt x="25" y="15276"/>
                    <a:pt x="37" y="15288"/>
                  </a:cubicBezTo>
                  <a:cubicBezTo>
                    <a:pt x="49" y="15300"/>
                    <a:pt x="49" y="15323"/>
                    <a:pt x="49" y="15335"/>
                  </a:cubicBezTo>
                  <a:lnTo>
                    <a:pt x="60" y="15383"/>
                  </a:lnTo>
                  <a:lnTo>
                    <a:pt x="84" y="15431"/>
                  </a:lnTo>
                  <a:cubicBezTo>
                    <a:pt x="84" y="15454"/>
                    <a:pt x="96" y="15466"/>
                    <a:pt x="108" y="15478"/>
                  </a:cubicBezTo>
                  <a:cubicBezTo>
                    <a:pt x="120" y="15502"/>
                    <a:pt x="120" y="15514"/>
                    <a:pt x="132" y="15526"/>
                  </a:cubicBezTo>
                  <a:cubicBezTo>
                    <a:pt x="144" y="15550"/>
                    <a:pt x="156" y="15561"/>
                    <a:pt x="156" y="15585"/>
                  </a:cubicBezTo>
                  <a:cubicBezTo>
                    <a:pt x="168" y="15597"/>
                    <a:pt x="179" y="15609"/>
                    <a:pt x="191" y="15633"/>
                  </a:cubicBezTo>
                  <a:cubicBezTo>
                    <a:pt x="203" y="15645"/>
                    <a:pt x="215" y="15657"/>
                    <a:pt x="227" y="15681"/>
                  </a:cubicBezTo>
                  <a:cubicBezTo>
                    <a:pt x="239" y="15692"/>
                    <a:pt x="251" y="15716"/>
                    <a:pt x="263" y="15728"/>
                  </a:cubicBezTo>
                  <a:cubicBezTo>
                    <a:pt x="275" y="15740"/>
                    <a:pt x="287" y="15764"/>
                    <a:pt x="310" y="15776"/>
                  </a:cubicBezTo>
                  <a:lnTo>
                    <a:pt x="358" y="15823"/>
                  </a:lnTo>
                  <a:lnTo>
                    <a:pt x="406" y="15871"/>
                  </a:lnTo>
                  <a:cubicBezTo>
                    <a:pt x="430" y="15895"/>
                    <a:pt x="441" y="15907"/>
                    <a:pt x="465" y="15931"/>
                  </a:cubicBezTo>
                  <a:lnTo>
                    <a:pt x="537" y="15978"/>
                  </a:lnTo>
                  <a:cubicBezTo>
                    <a:pt x="560" y="15990"/>
                    <a:pt x="584" y="16014"/>
                    <a:pt x="620" y="16026"/>
                  </a:cubicBezTo>
                  <a:cubicBezTo>
                    <a:pt x="644" y="16050"/>
                    <a:pt x="680" y="16062"/>
                    <a:pt x="715" y="16073"/>
                  </a:cubicBezTo>
                  <a:cubicBezTo>
                    <a:pt x="763" y="16097"/>
                    <a:pt x="811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2" y="16181"/>
                    <a:pt x="1430" y="16169"/>
                    <a:pt x="1537" y="16133"/>
                  </a:cubicBezTo>
                  <a:cubicBezTo>
                    <a:pt x="1584" y="16121"/>
                    <a:pt x="1632" y="16109"/>
                    <a:pt x="1680" y="16085"/>
                  </a:cubicBezTo>
                  <a:lnTo>
                    <a:pt x="1751" y="16050"/>
                  </a:lnTo>
                  <a:cubicBezTo>
                    <a:pt x="1775" y="16026"/>
                    <a:pt x="1811" y="16014"/>
                    <a:pt x="1834" y="16002"/>
                  </a:cubicBezTo>
                  <a:lnTo>
                    <a:pt x="1906" y="15954"/>
                  </a:lnTo>
                  <a:cubicBezTo>
                    <a:pt x="1930" y="15931"/>
                    <a:pt x="1954" y="15919"/>
                    <a:pt x="1965" y="15907"/>
                  </a:cubicBezTo>
                  <a:cubicBezTo>
                    <a:pt x="1989" y="15883"/>
                    <a:pt x="2001" y="15871"/>
                    <a:pt x="2025" y="15859"/>
                  </a:cubicBezTo>
                  <a:lnTo>
                    <a:pt x="2073" y="15812"/>
                  </a:lnTo>
                  <a:lnTo>
                    <a:pt x="2108" y="15752"/>
                  </a:lnTo>
                  <a:lnTo>
                    <a:pt x="2156" y="15704"/>
                  </a:lnTo>
                  <a:lnTo>
                    <a:pt x="2192" y="15657"/>
                  </a:lnTo>
                  <a:lnTo>
                    <a:pt x="2215" y="15609"/>
                  </a:lnTo>
                  <a:cubicBezTo>
                    <a:pt x="2227" y="15597"/>
                    <a:pt x="2239" y="15585"/>
                    <a:pt x="2251" y="15561"/>
                  </a:cubicBezTo>
                  <a:cubicBezTo>
                    <a:pt x="2263" y="15550"/>
                    <a:pt x="2263" y="15538"/>
                    <a:pt x="2275" y="15514"/>
                  </a:cubicBezTo>
                  <a:cubicBezTo>
                    <a:pt x="2287" y="15502"/>
                    <a:pt x="2287" y="15478"/>
                    <a:pt x="2299" y="15466"/>
                  </a:cubicBezTo>
                  <a:lnTo>
                    <a:pt x="2323" y="15419"/>
                  </a:lnTo>
                  <a:cubicBezTo>
                    <a:pt x="2323" y="15407"/>
                    <a:pt x="2335" y="15383"/>
                    <a:pt x="2335" y="15371"/>
                  </a:cubicBezTo>
                  <a:cubicBezTo>
                    <a:pt x="2335" y="15359"/>
                    <a:pt x="2346" y="15335"/>
                    <a:pt x="2358" y="15323"/>
                  </a:cubicBezTo>
                  <a:cubicBezTo>
                    <a:pt x="2358" y="15311"/>
                    <a:pt x="2370" y="15288"/>
                    <a:pt x="2370" y="15276"/>
                  </a:cubicBezTo>
                  <a:cubicBezTo>
                    <a:pt x="2370" y="15264"/>
                    <a:pt x="2382" y="15240"/>
                    <a:pt x="2382" y="15228"/>
                  </a:cubicBezTo>
                  <a:cubicBezTo>
                    <a:pt x="2382" y="15204"/>
                    <a:pt x="2382" y="15192"/>
                    <a:pt x="2394" y="15180"/>
                  </a:cubicBezTo>
                  <a:cubicBezTo>
                    <a:pt x="2406" y="15157"/>
                    <a:pt x="2394" y="15145"/>
                    <a:pt x="2394" y="15133"/>
                  </a:cubicBezTo>
                  <a:cubicBezTo>
                    <a:pt x="2406" y="15109"/>
                    <a:pt x="2394" y="15097"/>
                    <a:pt x="2394" y="15085"/>
                  </a:cubicBezTo>
                  <a:lnTo>
                    <a:pt x="2394" y="15026"/>
                  </a:lnTo>
                  <a:lnTo>
                    <a:pt x="2394" y="14978"/>
                  </a:lnTo>
                  <a:lnTo>
                    <a:pt x="2394" y="14954"/>
                  </a:lnTo>
                  <a:lnTo>
                    <a:pt x="2394" y="1226"/>
                  </a:lnTo>
                  <a:cubicBezTo>
                    <a:pt x="2394" y="1226"/>
                    <a:pt x="2418" y="1214"/>
                    <a:pt x="2418" y="1214"/>
                  </a:cubicBezTo>
                  <a:lnTo>
                    <a:pt x="2418" y="1167"/>
                  </a:lnTo>
                  <a:lnTo>
                    <a:pt x="2418" y="1119"/>
                  </a:lnTo>
                  <a:cubicBezTo>
                    <a:pt x="2418" y="1107"/>
                    <a:pt x="2418" y="1084"/>
                    <a:pt x="2418" y="1072"/>
                  </a:cubicBezTo>
                  <a:cubicBezTo>
                    <a:pt x="2418" y="1060"/>
                    <a:pt x="2418" y="1036"/>
                    <a:pt x="2406" y="1024"/>
                  </a:cubicBezTo>
                  <a:cubicBezTo>
                    <a:pt x="2406" y="1012"/>
                    <a:pt x="2406" y="988"/>
                    <a:pt x="2406" y="976"/>
                  </a:cubicBezTo>
                  <a:cubicBezTo>
                    <a:pt x="2406" y="964"/>
                    <a:pt x="2406" y="941"/>
                    <a:pt x="2394" y="929"/>
                  </a:cubicBezTo>
                  <a:cubicBezTo>
                    <a:pt x="2394" y="905"/>
                    <a:pt x="2394" y="893"/>
                    <a:pt x="2382" y="881"/>
                  </a:cubicBezTo>
                  <a:cubicBezTo>
                    <a:pt x="2382" y="869"/>
                    <a:pt x="2370" y="845"/>
                    <a:pt x="2370" y="833"/>
                  </a:cubicBezTo>
                  <a:cubicBezTo>
                    <a:pt x="2370" y="810"/>
                    <a:pt x="2358" y="798"/>
                    <a:pt x="2358" y="786"/>
                  </a:cubicBezTo>
                  <a:cubicBezTo>
                    <a:pt x="2346" y="762"/>
                    <a:pt x="2346" y="750"/>
                    <a:pt x="2335" y="738"/>
                  </a:cubicBezTo>
                  <a:cubicBezTo>
                    <a:pt x="2323" y="714"/>
                    <a:pt x="2323" y="703"/>
                    <a:pt x="2311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63" y="595"/>
                  </a:cubicBezTo>
                  <a:cubicBezTo>
                    <a:pt x="2251" y="572"/>
                    <a:pt x="2239" y="560"/>
                    <a:pt x="2227" y="548"/>
                  </a:cubicBezTo>
                  <a:lnTo>
                    <a:pt x="2192" y="500"/>
                  </a:lnTo>
                  <a:lnTo>
                    <a:pt x="2156" y="452"/>
                  </a:lnTo>
                  <a:lnTo>
                    <a:pt x="2108" y="393"/>
                  </a:lnTo>
                  <a:cubicBezTo>
                    <a:pt x="2096" y="381"/>
                    <a:pt x="2084" y="369"/>
                    <a:pt x="2073" y="345"/>
                  </a:cubicBezTo>
                  <a:lnTo>
                    <a:pt x="2013" y="298"/>
                  </a:lnTo>
                  <a:cubicBezTo>
                    <a:pt x="2001" y="286"/>
                    <a:pt x="1977" y="274"/>
                    <a:pt x="1954" y="250"/>
                  </a:cubicBezTo>
                  <a:lnTo>
                    <a:pt x="1894" y="202"/>
                  </a:lnTo>
                  <a:lnTo>
                    <a:pt x="1811" y="155"/>
                  </a:lnTo>
                  <a:cubicBezTo>
                    <a:pt x="1775" y="143"/>
                    <a:pt x="1739" y="119"/>
                    <a:pt x="1715" y="107"/>
                  </a:cubicBezTo>
                  <a:cubicBezTo>
                    <a:pt x="1668" y="95"/>
                    <a:pt x="1632" y="71"/>
                    <a:pt x="1584" y="60"/>
                  </a:cubicBezTo>
                  <a:cubicBezTo>
                    <a:pt x="1501" y="36"/>
                    <a:pt x="1418" y="12"/>
                    <a:pt x="1346" y="12"/>
                  </a:cubicBezTo>
                  <a:cubicBezTo>
                    <a:pt x="1299" y="0"/>
                    <a:pt x="1251" y="0"/>
                    <a:pt x="12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2" name="Google Shape;2952;p25"/>
            <p:cNvSpPr/>
            <p:nvPr/>
          </p:nvSpPr>
          <p:spPr>
            <a:xfrm>
              <a:off x="7449044" y="-169612"/>
              <a:ext cx="142572" cy="125041"/>
            </a:xfrm>
            <a:custGeom>
              <a:avLst/>
              <a:gdLst/>
              <a:ahLst/>
              <a:cxnLst/>
              <a:rect l="l" t="t" r="r" b="b"/>
              <a:pathLst>
                <a:path w="4359" h="3823" extrusionOk="0">
                  <a:moveTo>
                    <a:pt x="1131" y="0"/>
                  </a:moveTo>
                  <a:cubicBezTo>
                    <a:pt x="500" y="0"/>
                    <a:pt x="0" y="512"/>
                    <a:pt x="0" y="1131"/>
                  </a:cubicBezTo>
                  <a:lnTo>
                    <a:pt x="0" y="2679"/>
                  </a:lnTo>
                  <a:cubicBezTo>
                    <a:pt x="0" y="3310"/>
                    <a:pt x="512" y="3822"/>
                    <a:pt x="1143" y="3822"/>
                  </a:cubicBezTo>
                  <a:lnTo>
                    <a:pt x="3227" y="3822"/>
                  </a:lnTo>
                  <a:cubicBezTo>
                    <a:pt x="3846" y="3810"/>
                    <a:pt x="4358" y="3310"/>
                    <a:pt x="4358" y="2679"/>
                  </a:cubicBezTo>
                  <a:lnTo>
                    <a:pt x="4358" y="1131"/>
                  </a:lnTo>
                  <a:cubicBezTo>
                    <a:pt x="4346" y="512"/>
                    <a:pt x="3846" y="0"/>
                    <a:pt x="3215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3" name="Google Shape;2953;p25"/>
            <p:cNvSpPr/>
            <p:nvPr/>
          </p:nvSpPr>
          <p:spPr>
            <a:xfrm>
              <a:off x="7448651" y="277825"/>
              <a:ext cx="142964" cy="124648"/>
            </a:xfrm>
            <a:custGeom>
              <a:avLst/>
              <a:gdLst/>
              <a:ahLst/>
              <a:cxnLst/>
              <a:rect l="l" t="t" r="r" b="b"/>
              <a:pathLst>
                <a:path w="4371" h="3811" extrusionOk="0">
                  <a:moveTo>
                    <a:pt x="1143" y="0"/>
                  </a:moveTo>
                  <a:cubicBezTo>
                    <a:pt x="512" y="0"/>
                    <a:pt x="0" y="501"/>
                    <a:pt x="12" y="1132"/>
                  </a:cubicBezTo>
                  <a:lnTo>
                    <a:pt x="12" y="2679"/>
                  </a:lnTo>
                  <a:cubicBezTo>
                    <a:pt x="12" y="3310"/>
                    <a:pt x="524" y="3810"/>
                    <a:pt x="1143" y="3810"/>
                  </a:cubicBezTo>
                  <a:lnTo>
                    <a:pt x="3227" y="3810"/>
                  </a:lnTo>
                  <a:cubicBezTo>
                    <a:pt x="3858" y="3810"/>
                    <a:pt x="4370" y="3298"/>
                    <a:pt x="4370" y="2679"/>
                  </a:cubicBezTo>
                  <a:lnTo>
                    <a:pt x="4370" y="1132"/>
                  </a:lnTo>
                  <a:cubicBezTo>
                    <a:pt x="4370" y="512"/>
                    <a:pt x="3858" y="0"/>
                    <a:pt x="3227" y="0"/>
                  </a:cubicBezTo>
                  <a:close/>
                </a:path>
              </a:pathLst>
            </a:custGeom>
            <a:solidFill>
              <a:srgbClr val="821B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4" name="Google Shape;2954;p25"/>
            <p:cNvSpPr/>
            <p:nvPr/>
          </p:nvSpPr>
          <p:spPr>
            <a:xfrm>
              <a:off x="7472004" y="-148189"/>
              <a:ext cx="80264" cy="529240"/>
            </a:xfrm>
            <a:custGeom>
              <a:avLst/>
              <a:gdLst/>
              <a:ahLst/>
              <a:cxnLst/>
              <a:rect l="l" t="t" r="r" b="b"/>
              <a:pathLst>
                <a:path w="2454" h="16181" extrusionOk="0">
                  <a:moveTo>
                    <a:pt x="1227" y="0"/>
                  </a:moveTo>
                  <a:cubicBezTo>
                    <a:pt x="930" y="0"/>
                    <a:pt x="632" y="119"/>
                    <a:pt x="418" y="310"/>
                  </a:cubicBezTo>
                  <a:lnTo>
                    <a:pt x="394" y="333"/>
                  </a:lnTo>
                  <a:cubicBezTo>
                    <a:pt x="358" y="369"/>
                    <a:pt x="334" y="393"/>
                    <a:pt x="299" y="429"/>
                  </a:cubicBezTo>
                  <a:cubicBezTo>
                    <a:pt x="287" y="452"/>
                    <a:pt x="263" y="476"/>
                    <a:pt x="251" y="500"/>
                  </a:cubicBezTo>
                  <a:cubicBezTo>
                    <a:pt x="227" y="524"/>
                    <a:pt x="203" y="560"/>
                    <a:pt x="179" y="595"/>
                  </a:cubicBezTo>
                  <a:cubicBezTo>
                    <a:pt x="168" y="631"/>
                    <a:pt x="144" y="655"/>
                    <a:pt x="132" y="691"/>
                  </a:cubicBezTo>
                  <a:cubicBezTo>
                    <a:pt x="120" y="726"/>
                    <a:pt x="96" y="750"/>
                    <a:pt x="84" y="786"/>
                  </a:cubicBezTo>
                  <a:cubicBezTo>
                    <a:pt x="72" y="833"/>
                    <a:pt x="60" y="869"/>
                    <a:pt x="48" y="917"/>
                  </a:cubicBezTo>
                  <a:cubicBezTo>
                    <a:pt x="48" y="941"/>
                    <a:pt x="37" y="964"/>
                    <a:pt x="25" y="1000"/>
                  </a:cubicBezTo>
                  <a:cubicBezTo>
                    <a:pt x="13" y="1072"/>
                    <a:pt x="1" y="1143"/>
                    <a:pt x="1" y="1226"/>
                  </a:cubicBezTo>
                  <a:lnTo>
                    <a:pt x="1" y="14954"/>
                  </a:lnTo>
                  <a:cubicBezTo>
                    <a:pt x="1" y="15633"/>
                    <a:pt x="549" y="16181"/>
                    <a:pt x="1227" y="16181"/>
                  </a:cubicBezTo>
                  <a:cubicBezTo>
                    <a:pt x="1311" y="16181"/>
                    <a:pt x="1394" y="16169"/>
                    <a:pt x="1477" y="16157"/>
                  </a:cubicBezTo>
                  <a:lnTo>
                    <a:pt x="1525" y="16145"/>
                  </a:lnTo>
                  <a:cubicBezTo>
                    <a:pt x="1584" y="16121"/>
                    <a:pt x="1656" y="16097"/>
                    <a:pt x="1715" y="16073"/>
                  </a:cubicBezTo>
                  <a:lnTo>
                    <a:pt x="1739" y="16073"/>
                  </a:lnTo>
                  <a:cubicBezTo>
                    <a:pt x="1882" y="16002"/>
                    <a:pt x="2013" y="15907"/>
                    <a:pt x="2120" y="15788"/>
                  </a:cubicBezTo>
                  <a:cubicBezTo>
                    <a:pt x="2334" y="15561"/>
                    <a:pt x="2442" y="15276"/>
                    <a:pt x="2442" y="14966"/>
                  </a:cubicBezTo>
                  <a:lnTo>
                    <a:pt x="2442" y="1226"/>
                  </a:lnTo>
                  <a:cubicBezTo>
                    <a:pt x="2454" y="548"/>
                    <a:pt x="1906" y="0"/>
                    <a:pt x="1227" y="0"/>
                  </a:cubicBezTo>
                  <a:close/>
                </a:path>
              </a:pathLst>
            </a:custGeom>
            <a:solidFill>
              <a:srgbClr val="272425">
                <a:alpha val="200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5" name="Google Shape;2955;p25"/>
            <p:cNvSpPr/>
            <p:nvPr/>
          </p:nvSpPr>
          <p:spPr>
            <a:xfrm>
              <a:off x="7484073" y="-148189"/>
              <a:ext cx="78694" cy="529240"/>
            </a:xfrm>
            <a:custGeom>
              <a:avLst/>
              <a:gdLst/>
              <a:ahLst/>
              <a:cxnLst/>
              <a:rect l="l" t="t" r="r" b="b"/>
              <a:pathLst>
                <a:path w="2406" h="16181" extrusionOk="0">
                  <a:moveTo>
                    <a:pt x="1132" y="0"/>
                  </a:moveTo>
                  <a:cubicBezTo>
                    <a:pt x="1037" y="0"/>
                    <a:pt x="953" y="24"/>
                    <a:pt x="870" y="48"/>
                  </a:cubicBezTo>
                  <a:cubicBezTo>
                    <a:pt x="822" y="60"/>
                    <a:pt x="787" y="71"/>
                    <a:pt x="739" y="83"/>
                  </a:cubicBezTo>
                  <a:cubicBezTo>
                    <a:pt x="703" y="107"/>
                    <a:pt x="668" y="119"/>
                    <a:pt x="644" y="131"/>
                  </a:cubicBezTo>
                  <a:cubicBezTo>
                    <a:pt x="608" y="155"/>
                    <a:pt x="584" y="167"/>
                    <a:pt x="561" y="179"/>
                  </a:cubicBezTo>
                  <a:cubicBezTo>
                    <a:pt x="537" y="202"/>
                    <a:pt x="513" y="214"/>
                    <a:pt x="489" y="226"/>
                  </a:cubicBezTo>
                  <a:lnTo>
                    <a:pt x="430" y="274"/>
                  </a:lnTo>
                  <a:lnTo>
                    <a:pt x="382" y="322"/>
                  </a:lnTo>
                  <a:cubicBezTo>
                    <a:pt x="358" y="333"/>
                    <a:pt x="346" y="357"/>
                    <a:pt x="334" y="369"/>
                  </a:cubicBezTo>
                  <a:cubicBezTo>
                    <a:pt x="311" y="381"/>
                    <a:pt x="299" y="393"/>
                    <a:pt x="287" y="417"/>
                  </a:cubicBezTo>
                  <a:lnTo>
                    <a:pt x="251" y="464"/>
                  </a:lnTo>
                  <a:lnTo>
                    <a:pt x="215" y="512"/>
                  </a:lnTo>
                  <a:lnTo>
                    <a:pt x="180" y="560"/>
                  </a:lnTo>
                  <a:cubicBezTo>
                    <a:pt x="168" y="572"/>
                    <a:pt x="156" y="583"/>
                    <a:pt x="156" y="607"/>
                  </a:cubicBezTo>
                  <a:lnTo>
                    <a:pt x="120" y="655"/>
                  </a:lnTo>
                  <a:cubicBezTo>
                    <a:pt x="120" y="667"/>
                    <a:pt x="108" y="679"/>
                    <a:pt x="96" y="703"/>
                  </a:cubicBezTo>
                  <a:cubicBezTo>
                    <a:pt x="96" y="714"/>
                    <a:pt x="84" y="726"/>
                    <a:pt x="72" y="750"/>
                  </a:cubicBezTo>
                  <a:cubicBezTo>
                    <a:pt x="72" y="762"/>
                    <a:pt x="72" y="774"/>
                    <a:pt x="60" y="786"/>
                  </a:cubicBezTo>
                  <a:lnTo>
                    <a:pt x="49" y="833"/>
                  </a:lnTo>
                  <a:lnTo>
                    <a:pt x="25" y="881"/>
                  </a:lnTo>
                  <a:cubicBezTo>
                    <a:pt x="25" y="905"/>
                    <a:pt x="25" y="917"/>
                    <a:pt x="13" y="929"/>
                  </a:cubicBezTo>
                  <a:cubicBezTo>
                    <a:pt x="13" y="953"/>
                    <a:pt x="13" y="964"/>
                    <a:pt x="1" y="976"/>
                  </a:cubicBezTo>
                  <a:lnTo>
                    <a:pt x="1" y="1024"/>
                  </a:lnTo>
                  <a:lnTo>
                    <a:pt x="1" y="1072"/>
                  </a:lnTo>
                  <a:lnTo>
                    <a:pt x="1" y="1119"/>
                  </a:lnTo>
                  <a:lnTo>
                    <a:pt x="1" y="1167"/>
                  </a:lnTo>
                  <a:lnTo>
                    <a:pt x="1" y="1214"/>
                  </a:lnTo>
                  <a:lnTo>
                    <a:pt x="1" y="14954"/>
                  </a:lnTo>
                  <a:lnTo>
                    <a:pt x="1" y="14990"/>
                  </a:lnTo>
                  <a:lnTo>
                    <a:pt x="1" y="15050"/>
                  </a:lnTo>
                  <a:lnTo>
                    <a:pt x="1" y="15097"/>
                  </a:lnTo>
                  <a:lnTo>
                    <a:pt x="1" y="15145"/>
                  </a:lnTo>
                  <a:lnTo>
                    <a:pt x="1" y="15192"/>
                  </a:lnTo>
                  <a:cubicBezTo>
                    <a:pt x="1" y="15204"/>
                    <a:pt x="13" y="15216"/>
                    <a:pt x="13" y="15240"/>
                  </a:cubicBezTo>
                  <a:cubicBezTo>
                    <a:pt x="25" y="15252"/>
                    <a:pt x="13" y="15276"/>
                    <a:pt x="25" y="15288"/>
                  </a:cubicBezTo>
                  <a:cubicBezTo>
                    <a:pt x="37" y="15300"/>
                    <a:pt x="37" y="15323"/>
                    <a:pt x="49" y="15335"/>
                  </a:cubicBezTo>
                  <a:cubicBezTo>
                    <a:pt x="49" y="15347"/>
                    <a:pt x="60" y="15371"/>
                    <a:pt x="60" y="15383"/>
                  </a:cubicBezTo>
                  <a:cubicBezTo>
                    <a:pt x="72" y="15407"/>
                    <a:pt x="72" y="15419"/>
                    <a:pt x="84" y="15431"/>
                  </a:cubicBezTo>
                  <a:cubicBezTo>
                    <a:pt x="84" y="15454"/>
                    <a:pt x="96" y="15466"/>
                    <a:pt x="108" y="15478"/>
                  </a:cubicBezTo>
                  <a:cubicBezTo>
                    <a:pt x="108" y="15502"/>
                    <a:pt x="120" y="15514"/>
                    <a:pt x="132" y="15526"/>
                  </a:cubicBezTo>
                  <a:cubicBezTo>
                    <a:pt x="132" y="15550"/>
                    <a:pt x="144" y="15561"/>
                    <a:pt x="156" y="15585"/>
                  </a:cubicBezTo>
                  <a:cubicBezTo>
                    <a:pt x="168" y="15597"/>
                    <a:pt x="180" y="15609"/>
                    <a:pt x="191" y="15633"/>
                  </a:cubicBezTo>
                  <a:cubicBezTo>
                    <a:pt x="191" y="15645"/>
                    <a:pt x="203" y="15669"/>
                    <a:pt x="227" y="15681"/>
                  </a:cubicBezTo>
                  <a:lnTo>
                    <a:pt x="263" y="15728"/>
                  </a:lnTo>
                  <a:lnTo>
                    <a:pt x="299" y="15776"/>
                  </a:lnTo>
                  <a:lnTo>
                    <a:pt x="346" y="15823"/>
                  </a:lnTo>
                  <a:lnTo>
                    <a:pt x="406" y="15871"/>
                  </a:lnTo>
                  <a:cubicBezTo>
                    <a:pt x="418" y="15895"/>
                    <a:pt x="441" y="15907"/>
                    <a:pt x="465" y="15931"/>
                  </a:cubicBezTo>
                  <a:cubicBezTo>
                    <a:pt x="489" y="15942"/>
                    <a:pt x="501" y="15966"/>
                    <a:pt x="525" y="15978"/>
                  </a:cubicBezTo>
                  <a:cubicBezTo>
                    <a:pt x="584" y="16014"/>
                    <a:pt x="644" y="16050"/>
                    <a:pt x="715" y="16073"/>
                  </a:cubicBezTo>
                  <a:cubicBezTo>
                    <a:pt x="751" y="16097"/>
                    <a:pt x="799" y="16109"/>
                    <a:pt x="846" y="16121"/>
                  </a:cubicBezTo>
                  <a:cubicBezTo>
                    <a:pt x="965" y="16157"/>
                    <a:pt x="1084" y="16181"/>
                    <a:pt x="1203" y="16181"/>
                  </a:cubicBezTo>
                  <a:lnTo>
                    <a:pt x="1215" y="16181"/>
                  </a:lnTo>
                  <a:cubicBezTo>
                    <a:pt x="1323" y="16181"/>
                    <a:pt x="1430" y="16169"/>
                    <a:pt x="1525" y="16133"/>
                  </a:cubicBezTo>
                  <a:cubicBezTo>
                    <a:pt x="1573" y="16121"/>
                    <a:pt x="1620" y="16109"/>
                    <a:pt x="1668" y="16085"/>
                  </a:cubicBezTo>
                  <a:cubicBezTo>
                    <a:pt x="1704" y="16073"/>
                    <a:pt x="1739" y="16062"/>
                    <a:pt x="1775" y="16038"/>
                  </a:cubicBezTo>
                  <a:lnTo>
                    <a:pt x="1858" y="15990"/>
                  </a:lnTo>
                  <a:lnTo>
                    <a:pt x="1918" y="15942"/>
                  </a:lnTo>
                  <a:cubicBezTo>
                    <a:pt x="1942" y="15931"/>
                    <a:pt x="1965" y="15919"/>
                    <a:pt x="1989" y="15907"/>
                  </a:cubicBezTo>
                  <a:lnTo>
                    <a:pt x="2037" y="15859"/>
                  </a:lnTo>
                  <a:lnTo>
                    <a:pt x="2085" y="15812"/>
                  </a:lnTo>
                  <a:lnTo>
                    <a:pt x="2132" y="15752"/>
                  </a:lnTo>
                  <a:cubicBezTo>
                    <a:pt x="2144" y="15740"/>
                    <a:pt x="2156" y="15728"/>
                    <a:pt x="2168" y="15704"/>
                  </a:cubicBezTo>
                  <a:cubicBezTo>
                    <a:pt x="2180" y="15692"/>
                    <a:pt x="2192" y="15681"/>
                    <a:pt x="2204" y="15657"/>
                  </a:cubicBezTo>
                  <a:lnTo>
                    <a:pt x="2239" y="15609"/>
                  </a:lnTo>
                  <a:lnTo>
                    <a:pt x="2275" y="15561"/>
                  </a:lnTo>
                  <a:cubicBezTo>
                    <a:pt x="2275" y="15550"/>
                    <a:pt x="2287" y="15538"/>
                    <a:pt x="2299" y="15514"/>
                  </a:cubicBezTo>
                  <a:cubicBezTo>
                    <a:pt x="2299" y="15502"/>
                    <a:pt x="2311" y="15478"/>
                    <a:pt x="2323" y="15466"/>
                  </a:cubicBezTo>
                  <a:cubicBezTo>
                    <a:pt x="2323" y="15454"/>
                    <a:pt x="2335" y="15431"/>
                    <a:pt x="2335" y="15419"/>
                  </a:cubicBezTo>
                  <a:cubicBezTo>
                    <a:pt x="2346" y="15407"/>
                    <a:pt x="2346" y="15383"/>
                    <a:pt x="2358" y="15371"/>
                  </a:cubicBezTo>
                  <a:cubicBezTo>
                    <a:pt x="2358" y="15359"/>
                    <a:pt x="2370" y="15335"/>
                    <a:pt x="2370" y="15323"/>
                  </a:cubicBezTo>
                  <a:lnTo>
                    <a:pt x="2394" y="15276"/>
                  </a:lnTo>
                  <a:cubicBezTo>
                    <a:pt x="2394" y="15264"/>
                    <a:pt x="2394" y="15240"/>
                    <a:pt x="2406" y="15228"/>
                  </a:cubicBezTo>
                  <a:lnTo>
                    <a:pt x="2406" y="15180"/>
                  </a:lnTo>
                  <a:cubicBezTo>
                    <a:pt x="2406" y="15157"/>
                    <a:pt x="2406" y="15145"/>
                    <a:pt x="2406" y="15133"/>
                  </a:cubicBezTo>
                  <a:lnTo>
                    <a:pt x="2406" y="15085"/>
                  </a:lnTo>
                  <a:lnTo>
                    <a:pt x="2406" y="15026"/>
                  </a:lnTo>
                  <a:lnTo>
                    <a:pt x="2406" y="14978"/>
                  </a:lnTo>
                  <a:cubicBezTo>
                    <a:pt x="2406" y="14978"/>
                    <a:pt x="2406" y="14966"/>
                    <a:pt x="2406" y="14954"/>
                  </a:cubicBezTo>
                  <a:lnTo>
                    <a:pt x="2406" y="1214"/>
                  </a:lnTo>
                  <a:lnTo>
                    <a:pt x="2406" y="1167"/>
                  </a:lnTo>
                  <a:lnTo>
                    <a:pt x="2406" y="1119"/>
                  </a:lnTo>
                  <a:lnTo>
                    <a:pt x="2406" y="1072"/>
                  </a:lnTo>
                  <a:cubicBezTo>
                    <a:pt x="2406" y="1060"/>
                    <a:pt x="2406" y="1036"/>
                    <a:pt x="2406" y="1024"/>
                  </a:cubicBezTo>
                  <a:lnTo>
                    <a:pt x="2406" y="976"/>
                  </a:lnTo>
                  <a:cubicBezTo>
                    <a:pt x="2406" y="964"/>
                    <a:pt x="2394" y="941"/>
                    <a:pt x="2394" y="929"/>
                  </a:cubicBezTo>
                  <a:cubicBezTo>
                    <a:pt x="2394" y="917"/>
                    <a:pt x="2382" y="893"/>
                    <a:pt x="2382" y="881"/>
                  </a:cubicBezTo>
                  <a:cubicBezTo>
                    <a:pt x="2370" y="869"/>
                    <a:pt x="2370" y="845"/>
                    <a:pt x="2358" y="833"/>
                  </a:cubicBezTo>
                  <a:cubicBezTo>
                    <a:pt x="2358" y="822"/>
                    <a:pt x="2358" y="798"/>
                    <a:pt x="2346" y="786"/>
                  </a:cubicBezTo>
                  <a:lnTo>
                    <a:pt x="2323" y="738"/>
                  </a:lnTo>
                  <a:cubicBezTo>
                    <a:pt x="2323" y="714"/>
                    <a:pt x="2311" y="703"/>
                    <a:pt x="2299" y="691"/>
                  </a:cubicBezTo>
                  <a:lnTo>
                    <a:pt x="2287" y="643"/>
                  </a:lnTo>
                  <a:cubicBezTo>
                    <a:pt x="2275" y="619"/>
                    <a:pt x="2263" y="607"/>
                    <a:pt x="2251" y="595"/>
                  </a:cubicBezTo>
                  <a:lnTo>
                    <a:pt x="2227" y="548"/>
                  </a:lnTo>
                  <a:cubicBezTo>
                    <a:pt x="2216" y="524"/>
                    <a:pt x="2204" y="512"/>
                    <a:pt x="2192" y="500"/>
                  </a:cubicBezTo>
                  <a:cubicBezTo>
                    <a:pt x="2180" y="476"/>
                    <a:pt x="2168" y="464"/>
                    <a:pt x="2156" y="452"/>
                  </a:cubicBezTo>
                  <a:lnTo>
                    <a:pt x="2108" y="393"/>
                  </a:lnTo>
                  <a:lnTo>
                    <a:pt x="2061" y="345"/>
                  </a:lnTo>
                  <a:lnTo>
                    <a:pt x="2013" y="298"/>
                  </a:lnTo>
                  <a:cubicBezTo>
                    <a:pt x="1989" y="286"/>
                    <a:pt x="1965" y="274"/>
                    <a:pt x="1954" y="250"/>
                  </a:cubicBezTo>
                  <a:lnTo>
                    <a:pt x="1882" y="202"/>
                  </a:lnTo>
                  <a:lnTo>
                    <a:pt x="1799" y="155"/>
                  </a:lnTo>
                  <a:cubicBezTo>
                    <a:pt x="1775" y="143"/>
                    <a:pt x="1739" y="119"/>
                    <a:pt x="1704" y="107"/>
                  </a:cubicBezTo>
                  <a:cubicBezTo>
                    <a:pt x="1668" y="95"/>
                    <a:pt x="1620" y="71"/>
                    <a:pt x="1573" y="60"/>
                  </a:cubicBezTo>
                  <a:cubicBezTo>
                    <a:pt x="1501" y="36"/>
                    <a:pt x="1418" y="12"/>
                    <a:pt x="1334" y="12"/>
                  </a:cubicBezTo>
                  <a:cubicBezTo>
                    <a:pt x="1287" y="0"/>
                    <a:pt x="1251" y="0"/>
                    <a:pt x="12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956" name="Google Shape;2956;p25"/>
          <p:cNvSpPr/>
          <p:nvPr/>
        </p:nvSpPr>
        <p:spPr>
          <a:xfrm>
            <a:off x="2059187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22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00"/>
                  <a:pt x="3859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57" name="Google Shape;2957;p25"/>
          <p:cNvSpPr/>
          <p:nvPr/>
        </p:nvSpPr>
        <p:spPr>
          <a:xfrm>
            <a:off x="1565437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58" name="Google Shape;2958;p25"/>
          <p:cNvSpPr/>
          <p:nvPr/>
        </p:nvSpPr>
        <p:spPr>
          <a:xfrm>
            <a:off x="3730623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59" name="Google Shape;2959;p25"/>
          <p:cNvSpPr/>
          <p:nvPr/>
        </p:nvSpPr>
        <p:spPr>
          <a:xfrm>
            <a:off x="3236829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00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46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0" name="Google Shape;2960;p25"/>
          <p:cNvSpPr/>
          <p:nvPr/>
        </p:nvSpPr>
        <p:spPr>
          <a:xfrm>
            <a:off x="541268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31" y="3822"/>
                </a:cubicBezTo>
                <a:lnTo>
                  <a:pt x="3215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1" name="Google Shape;2961;p25"/>
          <p:cNvSpPr/>
          <p:nvPr/>
        </p:nvSpPr>
        <p:spPr>
          <a:xfrm>
            <a:off x="4918363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10"/>
                  <a:pt x="1144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2" name="Google Shape;2962;p25"/>
          <p:cNvSpPr/>
          <p:nvPr/>
        </p:nvSpPr>
        <p:spPr>
          <a:xfrm>
            <a:off x="708354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00"/>
                  <a:pt x="1" y="1131"/>
                </a:cubicBezTo>
                <a:lnTo>
                  <a:pt x="1" y="2679"/>
                </a:lnTo>
                <a:cubicBezTo>
                  <a:pt x="1" y="3310"/>
                  <a:pt x="501" y="3822"/>
                  <a:pt x="1132" y="3822"/>
                </a:cubicBezTo>
                <a:lnTo>
                  <a:pt x="3227" y="3822"/>
                </a:lnTo>
                <a:cubicBezTo>
                  <a:pt x="3846" y="3822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00"/>
                  <a:pt x="3846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3" name="Google Shape;2963;p25"/>
          <p:cNvSpPr/>
          <p:nvPr/>
        </p:nvSpPr>
        <p:spPr>
          <a:xfrm>
            <a:off x="6589232" y="-226149"/>
            <a:ext cx="190619" cy="166721"/>
          </a:xfrm>
          <a:custGeom>
            <a:avLst/>
            <a:gdLst/>
            <a:ahLst/>
            <a:cxnLst/>
            <a:rect l="l" t="t" r="r" b="b"/>
            <a:pathLst>
              <a:path w="4371" h="3823" extrusionOk="0">
                <a:moveTo>
                  <a:pt x="1144" y="0"/>
                </a:moveTo>
                <a:cubicBezTo>
                  <a:pt x="513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13" y="3822"/>
                  <a:pt x="1144" y="3822"/>
                </a:cubicBezTo>
                <a:lnTo>
                  <a:pt x="3228" y="3822"/>
                </a:lnTo>
                <a:cubicBezTo>
                  <a:pt x="3859" y="3810"/>
                  <a:pt x="4371" y="3310"/>
                  <a:pt x="4371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28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4" name="Google Shape;2964;p25"/>
          <p:cNvSpPr/>
          <p:nvPr/>
        </p:nvSpPr>
        <p:spPr>
          <a:xfrm>
            <a:off x="8754941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2" y="0"/>
                </a:moveTo>
                <a:cubicBezTo>
                  <a:pt x="501" y="0"/>
                  <a:pt x="1" y="512"/>
                  <a:pt x="1" y="1131"/>
                </a:cubicBezTo>
                <a:lnTo>
                  <a:pt x="1" y="2679"/>
                </a:lnTo>
                <a:cubicBezTo>
                  <a:pt x="1" y="3310"/>
                  <a:pt x="501" y="3810"/>
                  <a:pt x="1132" y="3822"/>
                </a:cubicBezTo>
                <a:lnTo>
                  <a:pt x="3216" y="3822"/>
                </a:lnTo>
                <a:cubicBezTo>
                  <a:pt x="3847" y="3810"/>
                  <a:pt x="4359" y="3310"/>
                  <a:pt x="4359" y="2679"/>
                </a:cubicBezTo>
                <a:lnTo>
                  <a:pt x="4359" y="1131"/>
                </a:lnTo>
                <a:cubicBezTo>
                  <a:pt x="4359" y="512"/>
                  <a:pt x="3847" y="0"/>
                  <a:pt x="3216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5" name="Google Shape;2965;p25"/>
          <p:cNvSpPr/>
          <p:nvPr/>
        </p:nvSpPr>
        <p:spPr>
          <a:xfrm>
            <a:off x="8260667" y="-226149"/>
            <a:ext cx="190576" cy="166721"/>
          </a:xfrm>
          <a:custGeom>
            <a:avLst/>
            <a:gdLst/>
            <a:ahLst/>
            <a:cxnLst/>
            <a:rect l="l" t="t" r="r" b="b"/>
            <a:pathLst>
              <a:path w="4370" h="3823" extrusionOk="0">
                <a:moveTo>
                  <a:pt x="1143" y="0"/>
                </a:moveTo>
                <a:cubicBezTo>
                  <a:pt x="512" y="0"/>
                  <a:pt x="12" y="512"/>
                  <a:pt x="0" y="1131"/>
                </a:cubicBezTo>
                <a:lnTo>
                  <a:pt x="0" y="2679"/>
                </a:lnTo>
                <a:cubicBezTo>
                  <a:pt x="12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70" y="2679"/>
                </a:cubicBezTo>
                <a:lnTo>
                  <a:pt x="4370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6" name="Google Shape;2966;p25"/>
          <p:cNvSpPr/>
          <p:nvPr/>
        </p:nvSpPr>
        <p:spPr>
          <a:xfrm>
            <a:off x="10425854" y="-226149"/>
            <a:ext cx="190052" cy="166721"/>
          </a:xfrm>
          <a:custGeom>
            <a:avLst/>
            <a:gdLst/>
            <a:ahLst/>
            <a:cxnLst/>
            <a:rect l="l" t="t" r="r" b="b"/>
            <a:pathLst>
              <a:path w="4358" h="3823" extrusionOk="0">
                <a:moveTo>
                  <a:pt x="1143" y="0"/>
                </a:moveTo>
                <a:cubicBezTo>
                  <a:pt x="512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10"/>
                  <a:pt x="1143" y="3822"/>
                </a:cubicBezTo>
                <a:lnTo>
                  <a:pt x="3227" y="3822"/>
                </a:lnTo>
                <a:cubicBezTo>
                  <a:pt x="3858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58" y="512"/>
                  <a:pt x="3858" y="0"/>
                  <a:pt x="3227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7" name="Google Shape;2967;p25"/>
          <p:cNvSpPr/>
          <p:nvPr/>
        </p:nvSpPr>
        <p:spPr>
          <a:xfrm>
            <a:off x="9932059" y="-226149"/>
            <a:ext cx="190096" cy="166721"/>
          </a:xfrm>
          <a:custGeom>
            <a:avLst/>
            <a:gdLst/>
            <a:ahLst/>
            <a:cxnLst/>
            <a:rect l="l" t="t" r="r" b="b"/>
            <a:pathLst>
              <a:path w="4359" h="3823" extrusionOk="0">
                <a:moveTo>
                  <a:pt x="1131" y="0"/>
                </a:moveTo>
                <a:cubicBezTo>
                  <a:pt x="500" y="0"/>
                  <a:pt x="0" y="512"/>
                  <a:pt x="0" y="1131"/>
                </a:cubicBezTo>
                <a:lnTo>
                  <a:pt x="0" y="2679"/>
                </a:lnTo>
                <a:cubicBezTo>
                  <a:pt x="0" y="3310"/>
                  <a:pt x="512" y="3822"/>
                  <a:pt x="1143" y="3822"/>
                </a:cubicBezTo>
                <a:lnTo>
                  <a:pt x="3227" y="3822"/>
                </a:lnTo>
                <a:cubicBezTo>
                  <a:pt x="3846" y="3810"/>
                  <a:pt x="4358" y="3310"/>
                  <a:pt x="4358" y="2679"/>
                </a:cubicBezTo>
                <a:lnTo>
                  <a:pt x="4358" y="1131"/>
                </a:lnTo>
                <a:cubicBezTo>
                  <a:pt x="4346" y="512"/>
                  <a:pt x="3846" y="0"/>
                  <a:pt x="3215" y="0"/>
                </a:cubicBezTo>
                <a:close/>
              </a:path>
            </a:pathLst>
          </a:custGeom>
          <a:solidFill>
            <a:srgbClr val="821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8" name="Google Shape;2968;p25"/>
          <p:cNvSpPr/>
          <p:nvPr/>
        </p:nvSpPr>
        <p:spPr>
          <a:xfrm rot="3684608">
            <a:off x="10570028" y="877879"/>
            <a:ext cx="115169" cy="96493"/>
          </a:xfrm>
          <a:custGeom>
            <a:avLst/>
            <a:gdLst/>
            <a:ahLst/>
            <a:cxnLst/>
            <a:rect l="l" t="t" r="r" b="b"/>
            <a:pathLst>
              <a:path w="1073" h="899" extrusionOk="0">
                <a:moveTo>
                  <a:pt x="493" y="0"/>
                </a:moveTo>
                <a:cubicBezTo>
                  <a:pt x="233" y="0"/>
                  <a:pt x="1" y="236"/>
                  <a:pt x="55" y="534"/>
                </a:cubicBezTo>
                <a:cubicBezTo>
                  <a:pt x="94" y="748"/>
                  <a:pt x="289" y="898"/>
                  <a:pt x="500" y="898"/>
                </a:cubicBezTo>
                <a:cubicBezTo>
                  <a:pt x="527" y="898"/>
                  <a:pt x="554" y="896"/>
                  <a:pt x="581" y="891"/>
                </a:cubicBezTo>
                <a:cubicBezTo>
                  <a:pt x="965" y="811"/>
                  <a:pt x="1072" y="302"/>
                  <a:pt x="742" y="79"/>
                </a:cubicBezTo>
                <a:cubicBezTo>
                  <a:pt x="662" y="25"/>
                  <a:pt x="576" y="0"/>
                  <a:pt x="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9" name="Google Shape;2969;p25"/>
          <p:cNvSpPr/>
          <p:nvPr/>
        </p:nvSpPr>
        <p:spPr>
          <a:xfrm rot="3684608">
            <a:off x="10572923" y="872038"/>
            <a:ext cx="105509" cy="99284"/>
          </a:xfrm>
          <a:custGeom>
            <a:avLst/>
            <a:gdLst/>
            <a:ahLst/>
            <a:cxnLst/>
            <a:rect l="l" t="t" r="r" b="b"/>
            <a:pathLst>
              <a:path w="983" h="925" extrusionOk="0">
                <a:moveTo>
                  <a:pt x="509" y="1"/>
                </a:moveTo>
                <a:cubicBezTo>
                  <a:pt x="241" y="1"/>
                  <a:pt x="0" y="245"/>
                  <a:pt x="55" y="551"/>
                </a:cubicBezTo>
                <a:cubicBezTo>
                  <a:pt x="37" y="435"/>
                  <a:pt x="55" y="310"/>
                  <a:pt x="126" y="212"/>
                </a:cubicBezTo>
                <a:cubicBezTo>
                  <a:pt x="216" y="89"/>
                  <a:pt x="348" y="32"/>
                  <a:pt x="478" y="32"/>
                </a:cubicBezTo>
                <a:cubicBezTo>
                  <a:pt x="671" y="32"/>
                  <a:pt x="860" y="158"/>
                  <a:pt x="903" y="381"/>
                </a:cubicBezTo>
                <a:cubicBezTo>
                  <a:pt x="958" y="670"/>
                  <a:pt x="727" y="905"/>
                  <a:pt x="472" y="905"/>
                </a:cubicBezTo>
                <a:cubicBezTo>
                  <a:pt x="395" y="905"/>
                  <a:pt x="316" y="884"/>
                  <a:pt x="242" y="836"/>
                </a:cubicBezTo>
                <a:cubicBezTo>
                  <a:pt x="144" y="765"/>
                  <a:pt x="82" y="667"/>
                  <a:pt x="55" y="551"/>
                </a:cubicBezTo>
                <a:lnTo>
                  <a:pt x="55" y="551"/>
                </a:lnTo>
                <a:cubicBezTo>
                  <a:pt x="103" y="790"/>
                  <a:pt x="306" y="925"/>
                  <a:pt x="511" y="925"/>
                </a:cubicBezTo>
                <a:cubicBezTo>
                  <a:pt x="651" y="925"/>
                  <a:pt x="791" y="863"/>
                  <a:pt x="885" y="729"/>
                </a:cubicBezTo>
                <a:cubicBezTo>
                  <a:pt x="956" y="622"/>
                  <a:pt x="983" y="497"/>
                  <a:pt x="956" y="372"/>
                </a:cubicBezTo>
                <a:cubicBezTo>
                  <a:pt x="938" y="247"/>
                  <a:pt x="858" y="140"/>
                  <a:pt x="760" y="78"/>
                </a:cubicBezTo>
                <a:cubicBezTo>
                  <a:pt x="679" y="25"/>
                  <a:pt x="593" y="1"/>
                  <a:pt x="509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0" name="Google Shape;2970;p25"/>
          <p:cNvSpPr/>
          <p:nvPr/>
        </p:nvSpPr>
        <p:spPr>
          <a:xfrm rot="3684608">
            <a:off x="10594988" y="922455"/>
            <a:ext cx="44221" cy="36279"/>
          </a:xfrm>
          <a:custGeom>
            <a:avLst/>
            <a:gdLst/>
            <a:ahLst/>
            <a:cxnLst/>
            <a:rect l="l" t="t" r="r" b="b"/>
            <a:pathLst>
              <a:path w="412" h="338" extrusionOk="0">
                <a:moveTo>
                  <a:pt x="191" y="0"/>
                </a:moveTo>
                <a:cubicBezTo>
                  <a:pt x="91" y="0"/>
                  <a:pt x="1" y="93"/>
                  <a:pt x="28" y="201"/>
                </a:cubicBezTo>
                <a:cubicBezTo>
                  <a:pt x="43" y="280"/>
                  <a:pt x="108" y="338"/>
                  <a:pt x="191" y="338"/>
                </a:cubicBezTo>
                <a:cubicBezTo>
                  <a:pt x="202" y="338"/>
                  <a:pt x="213" y="337"/>
                  <a:pt x="224" y="335"/>
                </a:cubicBezTo>
                <a:cubicBezTo>
                  <a:pt x="367" y="308"/>
                  <a:pt x="411" y="112"/>
                  <a:pt x="286" y="31"/>
                </a:cubicBezTo>
                <a:cubicBezTo>
                  <a:pt x="256" y="10"/>
                  <a:pt x="223" y="0"/>
                  <a:pt x="191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1" name="Google Shape;2971;p25"/>
          <p:cNvSpPr/>
          <p:nvPr/>
        </p:nvSpPr>
        <p:spPr>
          <a:xfrm rot="3684608">
            <a:off x="10665158" y="1039765"/>
            <a:ext cx="102612" cy="102612"/>
          </a:xfrm>
          <a:custGeom>
            <a:avLst/>
            <a:gdLst/>
            <a:ahLst/>
            <a:cxnLst/>
            <a:rect l="l" t="t" r="r" b="b"/>
            <a:pathLst>
              <a:path w="956" h="956" extrusionOk="0">
                <a:moveTo>
                  <a:pt x="482" y="1"/>
                </a:moveTo>
                <a:cubicBezTo>
                  <a:pt x="214" y="1"/>
                  <a:pt x="0" y="215"/>
                  <a:pt x="0" y="482"/>
                </a:cubicBezTo>
                <a:cubicBezTo>
                  <a:pt x="0" y="741"/>
                  <a:pt x="214" y="955"/>
                  <a:pt x="482" y="955"/>
                </a:cubicBezTo>
                <a:cubicBezTo>
                  <a:pt x="741" y="955"/>
                  <a:pt x="955" y="741"/>
                  <a:pt x="955" y="482"/>
                </a:cubicBezTo>
                <a:cubicBezTo>
                  <a:pt x="955" y="215"/>
                  <a:pt x="741" y="1"/>
                  <a:pt x="48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2" name="Google Shape;2972;p25"/>
          <p:cNvSpPr/>
          <p:nvPr/>
        </p:nvSpPr>
        <p:spPr>
          <a:xfrm rot="3684608">
            <a:off x="10656732" y="1038680"/>
            <a:ext cx="119248" cy="105509"/>
          </a:xfrm>
          <a:custGeom>
            <a:avLst/>
            <a:gdLst/>
            <a:ahLst/>
            <a:cxnLst/>
            <a:rect l="l" t="t" r="r" b="b"/>
            <a:pathLst>
              <a:path w="1111" h="983" extrusionOk="0">
                <a:moveTo>
                  <a:pt x="578" y="1"/>
                </a:moveTo>
                <a:cubicBezTo>
                  <a:pt x="357" y="1"/>
                  <a:pt x="155" y="145"/>
                  <a:pt x="93" y="369"/>
                </a:cubicBezTo>
                <a:cubicBezTo>
                  <a:pt x="129" y="244"/>
                  <a:pt x="209" y="145"/>
                  <a:pt x="316" y="83"/>
                </a:cubicBezTo>
                <a:cubicBezTo>
                  <a:pt x="392" y="40"/>
                  <a:pt x="470" y="20"/>
                  <a:pt x="545" y="20"/>
                </a:cubicBezTo>
                <a:cubicBezTo>
                  <a:pt x="827" y="20"/>
                  <a:pt x="1070" y="291"/>
                  <a:pt x="985" y="601"/>
                </a:cubicBezTo>
                <a:cubicBezTo>
                  <a:pt x="930" y="827"/>
                  <a:pt x="735" y="949"/>
                  <a:pt x="539" y="949"/>
                </a:cubicBezTo>
                <a:cubicBezTo>
                  <a:pt x="388" y="949"/>
                  <a:pt x="236" y="877"/>
                  <a:pt x="146" y="726"/>
                </a:cubicBezTo>
                <a:cubicBezTo>
                  <a:pt x="75" y="618"/>
                  <a:pt x="57" y="485"/>
                  <a:pt x="93" y="369"/>
                </a:cubicBezTo>
                <a:lnTo>
                  <a:pt x="93" y="360"/>
                </a:lnTo>
                <a:lnTo>
                  <a:pt x="93" y="360"/>
                </a:lnTo>
                <a:cubicBezTo>
                  <a:pt x="1" y="694"/>
                  <a:pt x="265" y="983"/>
                  <a:pt x="570" y="983"/>
                </a:cubicBezTo>
                <a:cubicBezTo>
                  <a:pt x="648" y="983"/>
                  <a:pt x="729" y="964"/>
                  <a:pt x="807" y="922"/>
                </a:cubicBezTo>
                <a:cubicBezTo>
                  <a:pt x="914" y="859"/>
                  <a:pt x="1003" y="743"/>
                  <a:pt x="1039" y="618"/>
                </a:cubicBezTo>
                <a:cubicBezTo>
                  <a:pt x="1110" y="351"/>
                  <a:pt x="950" y="74"/>
                  <a:pt x="682" y="12"/>
                </a:cubicBezTo>
                <a:cubicBezTo>
                  <a:pt x="647" y="4"/>
                  <a:pt x="612" y="1"/>
                  <a:pt x="578" y="1"/>
                </a:cubicBezTo>
                <a:close/>
              </a:path>
            </a:pathLst>
          </a:custGeom>
          <a:solidFill>
            <a:srgbClr val="680B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3" name="Google Shape;2973;p25"/>
          <p:cNvSpPr/>
          <p:nvPr/>
        </p:nvSpPr>
        <p:spPr>
          <a:xfrm rot="3684608">
            <a:off x="10682825" y="1093957"/>
            <a:ext cx="40680" cy="34025"/>
          </a:xfrm>
          <a:custGeom>
            <a:avLst/>
            <a:gdLst/>
            <a:ahLst/>
            <a:cxnLst/>
            <a:rect l="l" t="t" r="r" b="b"/>
            <a:pathLst>
              <a:path w="379" h="317" extrusionOk="0">
                <a:moveTo>
                  <a:pt x="178" y="1"/>
                </a:moveTo>
                <a:cubicBezTo>
                  <a:pt x="112" y="1"/>
                  <a:pt x="48" y="42"/>
                  <a:pt x="28" y="117"/>
                </a:cubicBezTo>
                <a:cubicBezTo>
                  <a:pt x="1" y="198"/>
                  <a:pt x="54" y="287"/>
                  <a:pt x="135" y="314"/>
                </a:cubicBezTo>
                <a:cubicBezTo>
                  <a:pt x="146" y="316"/>
                  <a:pt x="157" y="317"/>
                  <a:pt x="167" y="317"/>
                </a:cubicBezTo>
                <a:cubicBezTo>
                  <a:pt x="286" y="317"/>
                  <a:pt x="379" y="188"/>
                  <a:pt x="313" y="81"/>
                </a:cubicBezTo>
                <a:cubicBezTo>
                  <a:pt x="282" y="26"/>
                  <a:pt x="230" y="1"/>
                  <a:pt x="178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4" name="Google Shape;2974;p25"/>
          <p:cNvSpPr/>
          <p:nvPr/>
        </p:nvSpPr>
        <p:spPr>
          <a:xfrm rot="3684608">
            <a:off x="10722354" y="794785"/>
            <a:ext cx="302897" cy="339176"/>
          </a:xfrm>
          <a:custGeom>
            <a:avLst/>
            <a:gdLst/>
            <a:ahLst/>
            <a:cxnLst/>
            <a:rect l="l" t="t" r="r" b="b"/>
            <a:pathLst>
              <a:path w="2822" h="3160" fill="none" extrusionOk="0">
                <a:moveTo>
                  <a:pt x="1" y="3160"/>
                </a:moveTo>
                <a:cubicBezTo>
                  <a:pt x="1" y="3160"/>
                  <a:pt x="1277" y="447"/>
                  <a:pt x="2821" y="0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5" name="Google Shape;2975;p25"/>
          <p:cNvSpPr/>
          <p:nvPr/>
        </p:nvSpPr>
        <p:spPr>
          <a:xfrm rot="3684608">
            <a:off x="10756739" y="870553"/>
            <a:ext cx="85331" cy="210912"/>
          </a:xfrm>
          <a:custGeom>
            <a:avLst/>
            <a:gdLst/>
            <a:ahLst/>
            <a:cxnLst/>
            <a:rect l="l" t="t" r="r" b="b"/>
            <a:pathLst>
              <a:path w="795" h="1965" fill="none" extrusionOk="0">
                <a:moveTo>
                  <a:pt x="795" y="1964"/>
                </a:moveTo>
                <a:cubicBezTo>
                  <a:pt x="795" y="1964"/>
                  <a:pt x="0" y="1232"/>
                  <a:pt x="420" y="1"/>
                </a:cubicBezTo>
              </a:path>
            </a:pathLst>
          </a:custGeom>
          <a:solidFill>
            <a:schemeClr val="dk1"/>
          </a:solidFill>
          <a:ln w="2000" cap="rnd" cmpd="sng">
            <a:solidFill>
              <a:srgbClr val="4D222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6" name="Google Shape;2976;p25"/>
          <p:cNvSpPr/>
          <p:nvPr/>
        </p:nvSpPr>
        <p:spPr>
          <a:xfrm rot="3684608">
            <a:off x="10972791" y="1439167"/>
            <a:ext cx="491483" cy="351412"/>
          </a:xfrm>
          <a:custGeom>
            <a:avLst/>
            <a:gdLst/>
            <a:ahLst/>
            <a:cxnLst/>
            <a:rect l="l" t="t" r="r" b="b"/>
            <a:pathLst>
              <a:path w="4579" h="3274" extrusionOk="0">
                <a:moveTo>
                  <a:pt x="1886" y="1"/>
                </a:moveTo>
                <a:cubicBezTo>
                  <a:pt x="980" y="1"/>
                  <a:pt x="482" y="1004"/>
                  <a:pt x="482" y="1004"/>
                </a:cubicBezTo>
                <a:cubicBezTo>
                  <a:pt x="304" y="1387"/>
                  <a:pt x="0" y="2218"/>
                  <a:pt x="1036" y="2958"/>
                </a:cubicBezTo>
                <a:cubicBezTo>
                  <a:pt x="1363" y="3193"/>
                  <a:pt x="1833" y="3274"/>
                  <a:pt x="2325" y="3274"/>
                </a:cubicBezTo>
                <a:cubicBezTo>
                  <a:pt x="3401" y="3274"/>
                  <a:pt x="4579" y="2887"/>
                  <a:pt x="4579" y="2887"/>
                </a:cubicBezTo>
                <a:cubicBezTo>
                  <a:pt x="4338" y="1923"/>
                  <a:pt x="3089" y="156"/>
                  <a:pt x="2062" y="13"/>
                </a:cubicBezTo>
                <a:cubicBezTo>
                  <a:pt x="2002" y="5"/>
                  <a:pt x="1943" y="1"/>
                  <a:pt x="18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7" name="Google Shape;2977;p25"/>
          <p:cNvSpPr/>
          <p:nvPr/>
        </p:nvSpPr>
        <p:spPr>
          <a:xfrm rot="3684608">
            <a:off x="10954962" y="1454466"/>
            <a:ext cx="497493" cy="251161"/>
          </a:xfrm>
          <a:custGeom>
            <a:avLst/>
            <a:gdLst/>
            <a:ahLst/>
            <a:cxnLst/>
            <a:rect l="l" t="t" r="r" b="b"/>
            <a:pathLst>
              <a:path w="4635" h="2340" extrusionOk="0">
                <a:moveTo>
                  <a:pt x="104" y="1"/>
                </a:moveTo>
                <a:cubicBezTo>
                  <a:pt x="50" y="1"/>
                  <a:pt x="0" y="66"/>
                  <a:pt x="49" y="116"/>
                </a:cubicBezTo>
                <a:cubicBezTo>
                  <a:pt x="192" y="240"/>
                  <a:pt x="344" y="348"/>
                  <a:pt x="513" y="437"/>
                </a:cubicBezTo>
                <a:cubicBezTo>
                  <a:pt x="719" y="562"/>
                  <a:pt x="942" y="660"/>
                  <a:pt x="1156" y="767"/>
                </a:cubicBezTo>
                <a:cubicBezTo>
                  <a:pt x="1272" y="821"/>
                  <a:pt x="1388" y="874"/>
                  <a:pt x="1504" y="919"/>
                </a:cubicBezTo>
                <a:cubicBezTo>
                  <a:pt x="1611" y="1204"/>
                  <a:pt x="1718" y="1490"/>
                  <a:pt x="1825" y="1767"/>
                </a:cubicBezTo>
                <a:lnTo>
                  <a:pt x="1870" y="1901"/>
                </a:lnTo>
                <a:cubicBezTo>
                  <a:pt x="1871" y="1901"/>
                  <a:pt x="1871" y="1902"/>
                  <a:pt x="1872" y="1902"/>
                </a:cubicBezTo>
                <a:cubicBezTo>
                  <a:pt x="1887" y="1902"/>
                  <a:pt x="1715" y="1277"/>
                  <a:pt x="1611" y="990"/>
                </a:cubicBezTo>
                <a:lnTo>
                  <a:pt x="1593" y="954"/>
                </a:lnTo>
                <a:lnTo>
                  <a:pt x="1593" y="954"/>
                </a:lnTo>
                <a:cubicBezTo>
                  <a:pt x="1834" y="1044"/>
                  <a:pt x="2066" y="1133"/>
                  <a:pt x="2298" y="1240"/>
                </a:cubicBezTo>
                <a:cubicBezTo>
                  <a:pt x="2486" y="1311"/>
                  <a:pt x="2664" y="1392"/>
                  <a:pt x="2843" y="1481"/>
                </a:cubicBezTo>
                <a:cubicBezTo>
                  <a:pt x="2950" y="1686"/>
                  <a:pt x="3066" y="1892"/>
                  <a:pt x="3191" y="2097"/>
                </a:cubicBezTo>
                <a:lnTo>
                  <a:pt x="3244" y="2204"/>
                </a:lnTo>
                <a:cubicBezTo>
                  <a:pt x="3155" y="1972"/>
                  <a:pt x="3057" y="1740"/>
                  <a:pt x="2941" y="1526"/>
                </a:cubicBezTo>
                <a:lnTo>
                  <a:pt x="2941" y="1526"/>
                </a:lnTo>
                <a:cubicBezTo>
                  <a:pt x="3343" y="1713"/>
                  <a:pt x="3744" y="1909"/>
                  <a:pt x="4146" y="2097"/>
                </a:cubicBezTo>
                <a:lnTo>
                  <a:pt x="4619" y="2338"/>
                </a:lnTo>
                <a:cubicBezTo>
                  <a:pt x="4621" y="2339"/>
                  <a:pt x="4623" y="2340"/>
                  <a:pt x="4623" y="2340"/>
                </a:cubicBezTo>
                <a:cubicBezTo>
                  <a:pt x="4635" y="2340"/>
                  <a:pt x="3913" y="1899"/>
                  <a:pt x="3414" y="1624"/>
                </a:cubicBezTo>
                <a:lnTo>
                  <a:pt x="3762" y="1454"/>
                </a:lnTo>
                <a:lnTo>
                  <a:pt x="3825" y="1428"/>
                </a:lnTo>
                <a:lnTo>
                  <a:pt x="3825" y="1428"/>
                </a:lnTo>
                <a:cubicBezTo>
                  <a:pt x="3664" y="1463"/>
                  <a:pt x="3503" y="1517"/>
                  <a:pt x="3351" y="1579"/>
                </a:cubicBezTo>
                <a:lnTo>
                  <a:pt x="3343" y="1588"/>
                </a:lnTo>
                <a:cubicBezTo>
                  <a:pt x="3039" y="1428"/>
                  <a:pt x="2798" y="1311"/>
                  <a:pt x="2477" y="1169"/>
                </a:cubicBezTo>
                <a:cubicBezTo>
                  <a:pt x="2352" y="1115"/>
                  <a:pt x="2218" y="1062"/>
                  <a:pt x="2093" y="1008"/>
                </a:cubicBezTo>
                <a:lnTo>
                  <a:pt x="2825" y="597"/>
                </a:lnTo>
                <a:lnTo>
                  <a:pt x="2941" y="526"/>
                </a:lnTo>
                <a:cubicBezTo>
                  <a:pt x="2942" y="526"/>
                  <a:pt x="2943" y="525"/>
                  <a:pt x="2942" y="525"/>
                </a:cubicBezTo>
                <a:lnTo>
                  <a:pt x="2942" y="525"/>
                </a:lnTo>
                <a:cubicBezTo>
                  <a:pt x="2938" y="525"/>
                  <a:pt x="2352" y="781"/>
                  <a:pt x="2093" y="928"/>
                </a:cubicBezTo>
                <a:lnTo>
                  <a:pt x="2013" y="981"/>
                </a:lnTo>
                <a:cubicBezTo>
                  <a:pt x="1816" y="901"/>
                  <a:pt x="1629" y="830"/>
                  <a:pt x="1442" y="749"/>
                </a:cubicBezTo>
                <a:lnTo>
                  <a:pt x="1326" y="696"/>
                </a:lnTo>
                <a:lnTo>
                  <a:pt x="1986" y="205"/>
                </a:lnTo>
                <a:lnTo>
                  <a:pt x="2084" y="124"/>
                </a:lnTo>
                <a:cubicBezTo>
                  <a:pt x="2086" y="123"/>
                  <a:pt x="2086" y="123"/>
                  <a:pt x="2086" y="123"/>
                </a:cubicBezTo>
                <a:lnTo>
                  <a:pt x="2086" y="123"/>
                </a:lnTo>
                <a:cubicBezTo>
                  <a:pt x="2078" y="123"/>
                  <a:pt x="1557" y="435"/>
                  <a:pt x="1326" y="615"/>
                </a:cubicBezTo>
                <a:lnTo>
                  <a:pt x="1254" y="669"/>
                </a:lnTo>
                <a:cubicBezTo>
                  <a:pt x="1058" y="580"/>
                  <a:pt x="870" y="490"/>
                  <a:pt x="683" y="383"/>
                </a:cubicBezTo>
                <a:cubicBezTo>
                  <a:pt x="487" y="285"/>
                  <a:pt x="308" y="160"/>
                  <a:pt x="147" y="17"/>
                </a:cubicBezTo>
                <a:cubicBezTo>
                  <a:pt x="134" y="6"/>
                  <a:pt x="119" y="1"/>
                  <a:pt x="1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8" name="Google Shape;2978;p25"/>
          <p:cNvSpPr/>
          <p:nvPr/>
        </p:nvSpPr>
        <p:spPr>
          <a:xfrm rot="3684608">
            <a:off x="10976351" y="1532354"/>
            <a:ext cx="401429" cy="293237"/>
          </a:xfrm>
          <a:custGeom>
            <a:avLst/>
            <a:gdLst/>
            <a:ahLst/>
            <a:cxnLst/>
            <a:rect l="l" t="t" r="r" b="b"/>
            <a:pathLst>
              <a:path w="3740" h="2732" extrusionOk="0">
                <a:moveTo>
                  <a:pt x="0" y="1821"/>
                </a:moveTo>
                <a:cubicBezTo>
                  <a:pt x="89" y="1911"/>
                  <a:pt x="179" y="1991"/>
                  <a:pt x="286" y="2062"/>
                </a:cubicBezTo>
                <a:cubicBezTo>
                  <a:pt x="1205" y="2732"/>
                  <a:pt x="3293" y="2152"/>
                  <a:pt x="3740" y="2018"/>
                </a:cubicBezTo>
                <a:cubicBezTo>
                  <a:pt x="3276" y="134"/>
                  <a:pt x="652" y="1"/>
                  <a:pt x="0" y="182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9" name="Google Shape;2979;p25"/>
          <p:cNvSpPr/>
          <p:nvPr/>
        </p:nvSpPr>
        <p:spPr>
          <a:xfrm rot="3684608">
            <a:off x="10994148" y="1453073"/>
            <a:ext cx="464649" cy="354311"/>
          </a:xfrm>
          <a:custGeom>
            <a:avLst/>
            <a:gdLst/>
            <a:ahLst/>
            <a:cxnLst/>
            <a:rect l="l" t="t" r="r" b="b"/>
            <a:pathLst>
              <a:path w="4329" h="3301" extrusionOk="0">
                <a:moveTo>
                  <a:pt x="1597" y="1"/>
                </a:moveTo>
                <a:cubicBezTo>
                  <a:pt x="1492" y="1"/>
                  <a:pt x="1388" y="14"/>
                  <a:pt x="1285" y="41"/>
                </a:cubicBezTo>
                <a:cubicBezTo>
                  <a:pt x="1044" y="112"/>
                  <a:pt x="821" y="246"/>
                  <a:pt x="643" y="416"/>
                </a:cubicBezTo>
                <a:cubicBezTo>
                  <a:pt x="464" y="585"/>
                  <a:pt x="312" y="791"/>
                  <a:pt x="196" y="1014"/>
                </a:cubicBezTo>
                <a:cubicBezTo>
                  <a:pt x="312" y="791"/>
                  <a:pt x="464" y="594"/>
                  <a:pt x="652" y="425"/>
                </a:cubicBezTo>
                <a:cubicBezTo>
                  <a:pt x="821" y="246"/>
                  <a:pt x="1044" y="121"/>
                  <a:pt x="1285" y="59"/>
                </a:cubicBezTo>
                <a:cubicBezTo>
                  <a:pt x="1388" y="32"/>
                  <a:pt x="1492" y="18"/>
                  <a:pt x="1596" y="18"/>
                </a:cubicBezTo>
                <a:cubicBezTo>
                  <a:pt x="1736" y="18"/>
                  <a:pt x="1875" y="43"/>
                  <a:pt x="2008" y="94"/>
                </a:cubicBezTo>
                <a:cubicBezTo>
                  <a:pt x="2240" y="184"/>
                  <a:pt x="2454" y="309"/>
                  <a:pt x="2642" y="469"/>
                </a:cubicBezTo>
                <a:cubicBezTo>
                  <a:pt x="3017" y="791"/>
                  <a:pt x="3347" y="1165"/>
                  <a:pt x="3624" y="1576"/>
                </a:cubicBezTo>
                <a:cubicBezTo>
                  <a:pt x="3766" y="1781"/>
                  <a:pt x="3891" y="1995"/>
                  <a:pt x="3998" y="2219"/>
                </a:cubicBezTo>
                <a:cubicBezTo>
                  <a:pt x="4110" y="2425"/>
                  <a:pt x="4197" y="2647"/>
                  <a:pt x="4259" y="2878"/>
                </a:cubicBezTo>
                <a:lnTo>
                  <a:pt x="4259" y="2878"/>
                </a:lnTo>
                <a:cubicBezTo>
                  <a:pt x="3803" y="3026"/>
                  <a:pt x="3329" y="3130"/>
                  <a:pt x="2856" y="3200"/>
                </a:cubicBezTo>
                <a:cubicBezTo>
                  <a:pt x="2615" y="3236"/>
                  <a:pt x="2365" y="3263"/>
                  <a:pt x="2124" y="3263"/>
                </a:cubicBezTo>
                <a:cubicBezTo>
                  <a:pt x="2083" y="3264"/>
                  <a:pt x="2041" y="3265"/>
                  <a:pt x="1999" y="3265"/>
                </a:cubicBezTo>
                <a:cubicBezTo>
                  <a:pt x="1798" y="3265"/>
                  <a:pt x="1592" y="3248"/>
                  <a:pt x="1392" y="3218"/>
                </a:cubicBezTo>
                <a:cubicBezTo>
                  <a:pt x="910" y="3120"/>
                  <a:pt x="482" y="2834"/>
                  <a:pt x="214" y="2415"/>
                </a:cubicBezTo>
                <a:cubicBezTo>
                  <a:pt x="80" y="2210"/>
                  <a:pt x="9" y="1960"/>
                  <a:pt x="18" y="1719"/>
                </a:cubicBezTo>
                <a:cubicBezTo>
                  <a:pt x="18" y="1471"/>
                  <a:pt x="79" y="1233"/>
                  <a:pt x="193" y="1020"/>
                </a:cubicBezTo>
                <a:lnTo>
                  <a:pt x="193" y="1020"/>
                </a:lnTo>
                <a:cubicBezTo>
                  <a:pt x="79" y="1233"/>
                  <a:pt x="18" y="1471"/>
                  <a:pt x="9" y="1719"/>
                </a:cubicBezTo>
                <a:cubicBezTo>
                  <a:pt x="0" y="1969"/>
                  <a:pt x="71" y="2210"/>
                  <a:pt x="205" y="2424"/>
                </a:cubicBezTo>
                <a:cubicBezTo>
                  <a:pt x="473" y="2843"/>
                  <a:pt x="901" y="3138"/>
                  <a:pt x="1392" y="3236"/>
                </a:cubicBezTo>
                <a:cubicBezTo>
                  <a:pt x="1594" y="3281"/>
                  <a:pt x="1796" y="3301"/>
                  <a:pt x="2003" y="3301"/>
                </a:cubicBezTo>
                <a:cubicBezTo>
                  <a:pt x="2043" y="3301"/>
                  <a:pt x="2084" y="3300"/>
                  <a:pt x="2124" y="3299"/>
                </a:cubicBezTo>
                <a:cubicBezTo>
                  <a:pt x="2374" y="3290"/>
                  <a:pt x="2615" y="3272"/>
                  <a:pt x="2865" y="3236"/>
                </a:cubicBezTo>
                <a:cubicBezTo>
                  <a:pt x="3347" y="3174"/>
                  <a:pt x="3829" y="3066"/>
                  <a:pt x="4302" y="2924"/>
                </a:cubicBezTo>
                <a:lnTo>
                  <a:pt x="4329" y="2915"/>
                </a:lnTo>
                <a:lnTo>
                  <a:pt x="4320" y="2888"/>
                </a:lnTo>
                <a:cubicBezTo>
                  <a:pt x="4248" y="2647"/>
                  <a:pt x="4159" y="2415"/>
                  <a:pt x="4043" y="2192"/>
                </a:cubicBezTo>
                <a:cubicBezTo>
                  <a:pt x="3927" y="1978"/>
                  <a:pt x="3802" y="1763"/>
                  <a:pt x="3659" y="1558"/>
                </a:cubicBezTo>
                <a:cubicBezTo>
                  <a:pt x="3374" y="1139"/>
                  <a:pt x="3043" y="773"/>
                  <a:pt x="2660" y="451"/>
                </a:cubicBezTo>
                <a:cubicBezTo>
                  <a:pt x="2472" y="291"/>
                  <a:pt x="2249" y="157"/>
                  <a:pt x="2017" y="77"/>
                </a:cubicBezTo>
                <a:cubicBezTo>
                  <a:pt x="1879" y="25"/>
                  <a:pt x="1738" y="1"/>
                  <a:pt x="15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0" name="Google Shape;2980;p25"/>
          <p:cNvSpPr/>
          <p:nvPr/>
        </p:nvSpPr>
        <p:spPr>
          <a:xfrm rot="3684608">
            <a:off x="10690929" y="1391847"/>
            <a:ext cx="181288" cy="298175"/>
          </a:xfrm>
          <a:custGeom>
            <a:avLst/>
            <a:gdLst/>
            <a:ahLst/>
            <a:cxnLst/>
            <a:rect l="l" t="t" r="r" b="b"/>
            <a:pathLst>
              <a:path w="1689" h="2778" extrusionOk="0">
                <a:moveTo>
                  <a:pt x="1108" y="1"/>
                </a:moveTo>
                <a:cubicBezTo>
                  <a:pt x="747" y="433"/>
                  <a:pt x="1" y="2777"/>
                  <a:pt x="813" y="2777"/>
                </a:cubicBezTo>
                <a:cubicBezTo>
                  <a:pt x="822" y="2777"/>
                  <a:pt x="831" y="2777"/>
                  <a:pt x="841" y="2776"/>
                </a:cubicBezTo>
                <a:cubicBezTo>
                  <a:pt x="1689" y="2723"/>
                  <a:pt x="1109" y="1"/>
                  <a:pt x="1108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1" name="Google Shape;2981;p25"/>
          <p:cNvSpPr/>
          <p:nvPr/>
        </p:nvSpPr>
        <p:spPr>
          <a:xfrm rot="3684608">
            <a:off x="10787385" y="1593945"/>
            <a:ext cx="319104" cy="132772"/>
          </a:xfrm>
          <a:custGeom>
            <a:avLst/>
            <a:gdLst/>
            <a:ahLst/>
            <a:cxnLst/>
            <a:rect l="l" t="t" r="r" b="b"/>
            <a:pathLst>
              <a:path w="2973" h="1237" extrusionOk="0">
                <a:moveTo>
                  <a:pt x="277" y="0"/>
                </a:moveTo>
                <a:cubicBezTo>
                  <a:pt x="162" y="0"/>
                  <a:pt x="68" y="8"/>
                  <a:pt x="1" y="24"/>
                </a:cubicBezTo>
                <a:cubicBezTo>
                  <a:pt x="1" y="24"/>
                  <a:pt x="1471" y="1237"/>
                  <a:pt x="2224" y="1237"/>
                </a:cubicBezTo>
                <a:cubicBezTo>
                  <a:pt x="2380" y="1237"/>
                  <a:pt x="2505" y="1185"/>
                  <a:pt x="2580" y="1059"/>
                </a:cubicBezTo>
                <a:cubicBezTo>
                  <a:pt x="2972" y="416"/>
                  <a:pt x="1108" y="0"/>
                  <a:pt x="2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2" name="Google Shape;2982;p25"/>
          <p:cNvSpPr/>
          <p:nvPr/>
        </p:nvSpPr>
        <p:spPr>
          <a:xfrm rot="3684608">
            <a:off x="10693771" y="1585043"/>
            <a:ext cx="205975" cy="281752"/>
          </a:xfrm>
          <a:custGeom>
            <a:avLst/>
            <a:gdLst/>
            <a:ahLst/>
            <a:cxnLst/>
            <a:rect l="l" t="t" r="r" b="b"/>
            <a:pathLst>
              <a:path w="1919" h="2625" extrusionOk="0">
                <a:moveTo>
                  <a:pt x="107" y="0"/>
                </a:moveTo>
                <a:lnTo>
                  <a:pt x="107" y="0"/>
                </a:lnTo>
                <a:cubicBezTo>
                  <a:pt x="0" y="508"/>
                  <a:pt x="397" y="2624"/>
                  <a:pt x="1022" y="2624"/>
                </a:cubicBezTo>
                <a:cubicBezTo>
                  <a:pt x="1078" y="2624"/>
                  <a:pt x="1136" y="2607"/>
                  <a:pt x="1195" y="2571"/>
                </a:cubicBezTo>
                <a:cubicBezTo>
                  <a:pt x="1918" y="2116"/>
                  <a:pt x="107" y="0"/>
                  <a:pt x="10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3" name="Google Shape;2983;p25"/>
          <p:cNvSpPr/>
          <p:nvPr/>
        </p:nvSpPr>
        <p:spPr>
          <a:xfrm rot="3684608">
            <a:off x="10767048" y="1259515"/>
            <a:ext cx="181609" cy="298175"/>
          </a:xfrm>
          <a:custGeom>
            <a:avLst/>
            <a:gdLst/>
            <a:ahLst/>
            <a:cxnLst/>
            <a:rect l="l" t="t" r="r" b="b"/>
            <a:pathLst>
              <a:path w="1692" h="2778" extrusionOk="0">
                <a:moveTo>
                  <a:pt x="1112" y="1"/>
                </a:moveTo>
                <a:cubicBezTo>
                  <a:pt x="740" y="425"/>
                  <a:pt x="1" y="2777"/>
                  <a:pt x="812" y="2777"/>
                </a:cubicBezTo>
                <a:cubicBezTo>
                  <a:pt x="819" y="2777"/>
                  <a:pt x="827" y="2777"/>
                  <a:pt x="835" y="2777"/>
                </a:cubicBezTo>
                <a:cubicBezTo>
                  <a:pt x="1692" y="2723"/>
                  <a:pt x="1112" y="1"/>
                  <a:pt x="1112" y="1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4" name="Google Shape;2984;p25"/>
          <p:cNvSpPr/>
          <p:nvPr/>
        </p:nvSpPr>
        <p:spPr>
          <a:xfrm rot="3684608">
            <a:off x="10863529" y="1460663"/>
            <a:ext cx="319427" cy="133416"/>
          </a:xfrm>
          <a:custGeom>
            <a:avLst/>
            <a:gdLst/>
            <a:ahLst/>
            <a:cxnLst/>
            <a:rect l="l" t="t" r="r" b="b"/>
            <a:pathLst>
              <a:path w="2976" h="1243" extrusionOk="0">
                <a:moveTo>
                  <a:pt x="258" y="0"/>
                </a:moveTo>
                <a:cubicBezTo>
                  <a:pt x="152" y="0"/>
                  <a:pt x="63" y="7"/>
                  <a:pt x="0" y="21"/>
                </a:cubicBezTo>
                <a:cubicBezTo>
                  <a:pt x="0" y="21"/>
                  <a:pt x="1479" y="1242"/>
                  <a:pt x="2233" y="1242"/>
                </a:cubicBezTo>
                <a:cubicBezTo>
                  <a:pt x="2389" y="1242"/>
                  <a:pt x="2514" y="1191"/>
                  <a:pt x="2588" y="1066"/>
                </a:cubicBezTo>
                <a:cubicBezTo>
                  <a:pt x="2976" y="417"/>
                  <a:pt x="1080" y="0"/>
                  <a:pt x="25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5" name="Google Shape;2985;p25"/>
          <p:cNvSpPr/>
          <p:nvPr/>
        </p:nvSpPr>
        <p:spPr>
          <a:xfrm rot="3684608">
            <a:off x="10848101" y="1133271"/>
            <a:ext cx="179248" cy="300536"/>
          </a:xfrm>
          <a:custGeom>
            <a:avLst/>
            <a:gdLst/>
            <a:ahLst/>
            <a:cxnLst/>
            <a:rect l="l" t="t" r="r" b="b"/>
            <a:pathLst>
              <a:path w="1670" h="2800" extrusionOk="0">
                <a:moveTo>
                  <a:pt x="777" y="0"/>
                </a:moveTo>
                <a:cubicBezTo>
                  <a:pt x="465" y="469"/>
                  <a:pt x="1" y="2800"/>
                  <a:pt x="753" y="2800"/>
                </a:cubicBezTo>
                <a:cubicBezTo>
                  <a:pt x="775" y="2800"/>
                  <a:pt x="798" y="2798"/>
                  <a:pt x="822" y="2794"/>
                </a:cubicBezTo>
                <a:cubicBezTo>
                  <a:pt x="1670" y="2642"/>
                  <a:pt x="777" y="0"/>
                  <a:pt x="777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6" name="Google Shape;2986;p25"/>
          <p:cNvSpPr/>
          <p:nvPr/>
        </p:nvSpPr>
        <p:spPr>
          <a:xfrm rot="3684608">
            <a:off x="10942289" y="1307043"/>
            <a:ext cx="317172" cy="111199"/>
          </a:xfrm>
          <a:custGeom>
            <a:avLst/>
            <a:gdLst/>
            <a:ahLst/>
            <a:cxnLst/>
            <a:rect l="l" t="t" r="r" b="b"/>
            <a:pathLst>
              <a:path w="2955" h="1036" extrusionOk="0">
                <a:moveTo>
                  <a:pt x="696" y="1"/>
                </a:moveTo>
                <a:cubicBezTo>
                  <a:pt x="391" y="1"/>
                  <a:pt x="134" y="27"/>
                  <a:pt x="0" y="73"/>
                </a:cubicBezTo>
                <a:cubicBezTo>
                  <a:pt x="0" y="73"/>
                  <a:pt x="1483" y="1035"/>
                  <a:pt x="2263" y="1035"/>
                </a:cubicBezTo>
                <a:cubicBezTo>
                  <a:pt x="2462" y="1035"/>
                  <a:pt x="2616" y="972"/>
                  <a:pt x="2687" y="814"/>
                </a:cubicBezTo>
                <a:cubicBezTo>
                  <a:pt x="2955" y="232"/>
                  <a:pt x="1611" y="1"/>
                  <a:pt x="69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7" name="Google Shape;2987;p25"/>
          <p:cNvSpPr/>
          <p:nvPr/>
        </p:nvSpPr>
        <p:spPr>
          <a:xfrm rot="3684608">
            <a:off x="10916476" y="1006559"/>
            <a:ext cx="174419" cy="297852"/>
          </a:xfrm>
          <a:custGeom>
            <a:avLst/>
            <a:gdLst/>
            <a:ahLst/>
            <a:cxnLst/>
            <a:rect l="l" t="t" r="r" b="b"/>
            <a:pathLst>
              <a:path w="1625" h="2775" extrusionOk="0">
                <a:moveTo>
                  <a:pt x="446" y="0"/>
                </a:moveTo>
                <a:cubicBezTo>
                  <a:pt x="199" y="477"/>
                  <a:pt x="1" y="2775"/>
                  <a:pt x="697" y="2775"/>
                </a:cubicBezTo>
                <a:cubicBezTo>
                  <a:pt x="730" y="2775"/>
                  <a:pt x="765" y="2769"/>
                  <a:pt x="803" y="2758"/>
                </a:cubicBezTo>
                <a:cubicBezTo>
                  <a:pt x="1624" y="2526"/>
                  <a:pt x="446" y="1"/>
                  <a:pt x="446" y="0"/>
                </a:cubicBezTo>
                <a:close/>
              </a:path>
            </a:pathLst>
          </a:custGeom>
          <a:solidFill>
            <a:srgbClr val="EE7B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8" name="Google Shape;2988;p25"/>
          <p:cNvSpPr/>
          <p:nvPr/>
        </p:nvSpPr>
        <p:spPr>
          <a:xfrm rot="3684608">
            <a:off x="11009240" y="1146302"/>
            <a:ext cx="312235" cy="97137"/>
          </a:xfrm>
          <a:custGeom>
            <a:avLst/>
            <a:gdLst/>
            <a:ahLst/>
            <a:cxnLst/>
            <a:rect l="l" t="t" r="r" b="b"/>
            <a:pathLst>
              <a:path w="2909" h="905" extrusionOk="0">
                <a:moveTo>
                  <a:pt x="1338" y="1"/>
                </a:moveTo>
                <a:cubicBezTo>
                  <a:pt x="777" y="1"/>
                  <a:pt x="216" y="81"/>
                  <a:pt x="0" y="186"/>
                </a:cubicBezTo>
                <a:cubicBezTo>
                  <a:pt x="0" y="186"/>
                  <a:pt x="1424" y="905"/>
                  <a:pt x="2234" y="905"/>
                </a:cubicBezTo>
                <a:cubicBezTo>
                  <a:pt x="2495" y="905"/>
                  <a:pt x="2693" y="830"/>
                  <a:pt x="2758" y="632"/>
                </a:cubicBezTo>
                <a:cubicBezTo>
                  <a:pt x="2909" y="159"/>
                  <a:pt x="2123" y="1"/>
                  <a:pt x="13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9" name="Google Shape;2989;p25"/>
          <p:cNvSpPr/>
          <p:nvPr/>
        </p:nvSpPr>
        <p:spPr>
          <a:xfrm rot="3684608">
            <a:off x="10825331" y="1216880"/>
            <a:ext cx="106368" cy="186976"/>
          </a:xfrm>
          <a:custGeom>
            <a:avLst/>
            <a:gdLst/>
            <a:ahLst/>
            <a:cxnLst/>
            <a:rect l="l" t="t" r="r" b="b"/>
            <a:pathLst>
              <a:path w="991" h="1742" extrusionOk="0">
                <a:moveTo>
                  <a:pt x="527" y="1652"/>
                </a:moveTo>
                <a:cubicBezTo>
                  <a:pt x="991" y="1572"/>
                  <a:pt x="928" y="742"/>
                  <a:pt x="785" y="1"/>
                </a:cubicBezTo>
                <a:cubicBezTo>
                  <a:pt x="544" y="54"/>
                  <a:pt x="312" y="135"/>
                  <a:pt x="98" y="242"/>
                </a:cubicBezTo>
                <a:cubicBezTo>
                  <a:pt x="0" y="991"/>
                  <a:pt x="54" y="1741"/>
                  <a:pt x="527" y="165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0" name="Google Shape;2990;p25"/>
          <p:cNvSpPr/>
          <p:nvPr/>
        </p:nvSpPr>
        <p:spPr>
          <a:xfrm rot="3684608">
            <a:off x="10621705" y="1310795"/>
            <a:ext cx="435992" cy="519283"/>
          </a:xfrm>
          <a:custGeom>
            <a:avLst/>
            <a:gdLst/>
            <a:ahLst/>
            <a:cxnLst/>
            <a:rect l="l" t="t" r="r" b="b"/>
            <a:pathLst>
              <a:path w="4062" h="4838" extrusionOk="0">
                <a:moveTo>
                  <a:pt x="4061" y="2562"/>
                </a:moveTo>
                <a:cubicBezTo>
                  <a:pt x="4035" y="2258"/>
                  <a:pt x="3954" y="1964"/>
                  <a:pt x="3820" y="1687"/>
                </a:cubicBezTo>
                <a:cubicBezTo>
                  <a:pt x="3214" y="1419"/>
                  <a:pt x="2267" y="1286"/>
                  <a:pt x="1857" y="1330"/>
                </a:cubicBezTo>
                <a:lnTo>
                  <a:pt x="1830" y="1330"/>
                </a:lnTo>
                <a:cubicBezTo>
                  <a:pt x="1616" y="964"/>
                  <a:pt x="1393" y="607"/>
                  <a:pt x="1161" y="268"/>
                </a:cubicBezTo>
                <a:lnTo>
                  <a:pt x="1188" y="268"/>
                </a:lnTo>
                <a:cubicBezTo>
                  <a:pt x="1687" y="661"/>
                  <a:pt x="3124" y="1705"/>
                  <a:pt x="3553" y="1232"/>
                </a:cubicBezTo>
                <a:cubicBezTo>
                  <a:pt x="3214" y="768"/>
                  <a:pt x="2749" y="420"/>
                  <a:pt x="2214" y="215"/>
                </a:cubicBezTo>
                <a:cubicBezTo>
                  <a:pt x="1750" y="125"/>
                  <a:pt x="1286" y="90"/>
                  <a:pt x="1063" y="125"/>
                </a:cubicBezTo>
                <a:cubicBezTo>
                  <a:pt x="1027" y="81"/>
                  <a:pt x="1000" y="45"/>
                  <a:pt x="973" y="0"/>
                </a:cubicBezTo>
                <a:lnTo>
                  <a:pt x="857" y="0"/>
                </a:lnTo>
                <a:cubicBezTo>
                  <a:pt x="902" y="54"/>
                  <a:pt x="947" y="116"/>
                  <a:pt x="982" y="170"/>
                </a:cubicBezTo>
                <a:cubicBezTo>
                  <a:pt x="973" y="179"/>
                  <a:pt x="964" y="188"/>
                  <a:pt x="964" y="206"/>
                </a:cubicBezTo>
                <a:lnTo>
                  <a:pt x="964" y="295"/>
                </a:lnTo>
                <a:cubicBezTo>
                  <a:pt x="581" y="946"/>
                  <a:pt x="1" y="2981"/>
                  <a:pt x="786" y="2928"/>
                </a:cubicBezTo>
                <a:cubicBezTo>
                  <a:pt x="1518" y="2892"/>
                  <a:pt x="1196" y="893"/>
                  <a:pt x="1089" y="313"/>
                </a:cubicBezTo>
                <a:cubicBezTo>
                  <a:pt x="1330" y="661"/>
                  <a:pt x="1553" y="1018"/>
                  <a:pt x="1759" y="1375"/>
                </a:cubicBezTo>
                <a:lnTo>
                  <a:pt x="1759" y="1446"/>
                </a:lnTo>
                <a:cubicBezTo>
                  <a:pt x="1375" y="2008"/>
                  <a:pt x="723" y="4195"/>
                  <a:pt x="1536" y="4150"/>
                </a:cubicBezTo>
                <a:cubicBezTo>
                  <a:pt x="2250" y="4106"/>
                  <a:pt x="1964" y="2214"/>
                  <a:pt x="1848" y="1580"/>
                </a:cubicBezTo>
                <a:lnTo>
                  <a:pt x="1848" y="1544"/>
                </a:lnTo>
                <a:cubicBezTo>
                  <a:pt x="1955" y="1741"/>
                  <a:pt x="2107" y="2026"/>
                  <a:pt x="2250" y="2303"/>
                </a:cubicBezTo>
                <a:cubicBezTo>
                  <a:pt x="2223" y="2990"/>
                  <a:pt x="2624" y="4838"/>
                  <a:pt x="3214" y="4766"/>
                </a:cubicBezTo>
                <a:cubicBezTo>
                  <a:pt x="3330" y="4659"/>
                  <a:pt x="3428" y="4543"/>
                  <a:pt x="3526" y="4427"/>
                </a:cubicBezTo>
                <a:cubicBezTo>
                  <a:pt x="3597" y="3695"/>
                  <a:pt x="2267" y="2151"/>
                  <a:pt x="2267" y="2151"/>
                </a:cubicBezTo>
                <a:lnTo>
                  <a:pt x="2267" y="2151"/>
                </a:lnTo>
                <a:cubicBezTo>
                  <a:pt x="2160" y="1919"/>
                  <a:pt x="2035" y="1687"/>
                  <a:pt x="1910" y="1455"/>
                </a:cubicBezTo>
                <a:cubicBezTo>
                  <a:pt x="2303" y="1776"/>
                  <a:pt x="3472" y="2633"/>
                  <a:pt x="4061" y="256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1" name="Google Shape;2991;p25"/>
          <p:cNvSpPr/>
          <p:nvPr/>
        </p:nvSpPr>
        <p:spPr>
          <a:xfrm rot="3684608">
            <a:off x="10863294" y="1207707"/>
            <a:ext cx="46047" cy="29839"/>
          </a:xfrm>
          <a:custGeom>
            <a:avLst/>
            <a:gdLst/>
            <a:ahLst/>
            <a:cxnLst/>
            <a:rect l="l" t="t" r="r" b="b"/>
            <a:pathLst>
              <a:path w="429" h="278" extrusionOk="0">
                <a:moveTo>
                  <a:pt x="179" y="250"/>
                </a:moveTo>
                <a:cubicBezTo>
                  <a:pt x="295" y="215"/>
                  <a:pt x="393" y="116"/>
                  <a:pt x="429" y="0"/>
                </a:cubicBezTo>
                <a:cubicBezTo>
                  <a:pt x="277" y="72"/>
                  <a:pt x="134" y="161"/>
                  <a:pt x="0" y="259"/>
                </a:cubicBezTo>
                <a:cubicBezTo>
                  <a:pt x="63" y="277"/>
                  <a:pt x="116" y="268"/>
                  <a:pt x="179" y="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2" name="Google Shape;2992;p25"/>
          <p:cNvSpPr/>
          <p:nvPr/>
        </p:nvSpPr>
        <p:spPr>
          <a:xfrm rot="3684608">
            <a:off x="10714086" y="1558788"/>
            <a:ext cx="141788" cy="284757"/>
          </a:xfrm>
          <a:custGeom>
            <a:avLst/>
            <a:gdLst/>
            <a:ahLst/>
            <a:cxnLst/>
            <a:rect l="l" t="t" r="r" b="b"/>
            <a:pathLst>
              <a:path w="1321" h="2653" extrusionOk="0">
                <a:moveTo>
                  <a:pt x="1259" y="1911"/>
                </a:moveTo>
                <a:cubicBezTo>
                  <a:pt x="1294" y="2027"/>
                  <a:pt x="1321" y="2152"/>
                  <a:pt x="1321" y="2277"/>
                </a:cubicBezTo>
                <a:cubicBezTo>
                  <a:pt x="1321" y="2152"/>
                  <a:pt x="1303" y="2027"/>
                  <a:pt x="1259" y="1911"/>
                </a:cubicBezTo>
                <a:close/>
                <a:moveTo>
                  <a:pt x="47" y="1"/>
                </a:moveTo>
                <a:cubicBezTo>
                  <a:pt x="36" y="1"/>
                  <a:pt x="23" y="8"/>
                  <a:pt x="18" y="19"/>
                </a:cubicBezTo>
                <a:cubicBezTo>
                  <a:pt x="0" y="153"/>
                  <a:pt x="0" y="287"/>
                  <a:pt x="9" y="421"/>
                </a:cubicBezTo>
                <a:cubicBezTo>
                  <a:pt x="18" y="546"/>
                  <a:pt x="36" y="680"/>
                  <a:pt x="54" y="805"/>
                </a:cubicBezTo>
                <a:cubicBezTo>
                  <a:pt x="98" y="1064"/>
                  <a:pt x="161" y="1322"/>
                  <a:pt x="232" y="1572"/>
                </a:cubicBezTo>
                <a:cubicBezTo>
                  <a:pt x="304" y="1822"/>
                  <a:pt x="411" y="2063"/>
                  <a:pt x="536" y="2286"/>
                </a:cubicBezTo>
                <a:cubicBezTo>
                  <a:pt x="598" y="2402"/>
                  <a:pt x="687" y="2500"/>
                  <a:pt x="785" y="2581"/>
                </a:cubicBezTo>
                <a:cubicBezTo>
                  <a:pt x="839" y="2625"/>
                  <a:pt x="902" y="2643"/>
                  <a:pt x="973" y="2652"/>
                </a:cubicBezTo>
                <a:cubicBezTo>
                  <a:pt x="1035" y="2643"/>
                  <a:pt x="1097" y="2626"/>
                  <a:pt x="1150" y="2591"/>
                </a:cubicBezTo>
                <a:lnTo>
                  <a:pt x="1150" y="2591"/>
                </a:lnTo>
                <a:cubicBezTo>
                  <a:pt x="1097" y="2626"/>
                  <a:pt x="1035" y="2643"/>
                  <a:pt x="973" y="2643"/>
                </a:cubicBezTo>
                <a:cubicBezTo>
                  <a:pt x="902" y="2634"/>
                  <a:pt x="839" y="2617"/>
                  <a:pt x="794" y="2581"/>
                </a:cubicBezTo>
                <a:cubicBezTo>
                  <a:pt x="687" y="2500"/>
                  <a:pt x="607" y="2393"/>
                  <a:pt x="545" y="2286"/>
                </a:cubicBezTo>
                <a:cubicBezTo>
                  <a:pt x="420" y="2054"/>
                  <a:pt x="321" y="1813"/>
                  <a:pt x="259" y="1563"/>
                </a:cubicBezTo>
                <a:cubicBezTo>
                  <a:pt x="188" y="1305"/>
                  <a:pt x="134" y="1055"/>
                  <a:pt x="98" y="796"/>
                </a:cubicBezTo>
                <a:cubicBezTo>
                  <a:pt x="80" y="671"/>
                  <a:pt x="63" y="537"/>
                  <a:pt x="63" y="412"/>
                </a:cubicBezTo>
                <a:cubicBezTo>
                  <a:pt x="48" y="307"/>
                  <a:pt x="51" y="196"/>
                  <a:pt x="64" y="89"/>
                </a:cubicBezTo>
                <a:lnTo>
                  <a:pt x="64" y="89"/>
                </a:lnTo>
                <a:cubicBezTo>
                  <a:pt x="212" y="264"/>
                  <a:pt x="359" y="445"/>
                  <a:pt x="491" y="626"/>
                </a:cubicBezTo>
                <a:cubicBezTo>
                  <a:pt x="643" y="823"/>
                  <a:pt x="785" y="1028"/>
                  <a:pt x="919" y="1242"/>
                </a:cubicBezTo>
                <a:cubicBezTo>
                  <a:pt x="1053" y="1447"/>
                  <a:pt x="1169" y="1670"/>
                  <a:pt x="1259" y="1911"/>
                </a:cubicBezTo>
                <a:cubicBezTo>
                  <a:pt x="1178" y="1670"/>
                  <a:pt x="1071" y="1447"/>
                  <a:pt x="937" y="1233"/>
                </a:cubicBezTo>
                <a:cubicBezTo>
                  <a:pt x="687" y="796"/>
                  <a:pt x="393" y="394"/>
                  <a:pt x="63" y="10"/>
                </a:cubicBezTo>
                <a:cubicBezTo>
                  <a:pt x="59" y="4"/>
                  <a:pt x="53" y="1"/>
                  <a:pt x="47" y="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3" name="Google Shape;2993;p25"/>
          <p:cNvSpPr/>
          <p:nvPr/>
        </p:nvSpPr>
        <p:spPr>
          <a:xfrm rot="3684608">
            <a:off x="10736666" y="1394070"/>
            <a:ext cx="94884" cy="299892"/>
          </a:xfrm>
          <a:custGeom>
            <a:avLst/>
            <a:gdLst/>
            <a:ahLst/>
            <a:cxnLst/>
            <a:rect l="l" t="t" r="r" b="b"/>
            <a:pathLst>
              <a:path w="884" h="2794" extrusionOk="0">
                <a:moveTo>
                  <a:pt x="669" y="0"/>
                </a:moveTo>
                <a:cubicBezTo>
                  <a:pt x="663" y="0"/>
                  <a:pt x="656" y="2"/>
                  <a:pt x="652" y="7"/>
                </a:cubicBezTo>
                <a:cubicBezTo>
                  <a:pt x="571" y="114"/>
                  <a:pt x="500" y="221"/>
                  <a:pt x="455" y="346"/>
                </a:cubicBezTo>
                <a:cubicBezTo>
                  <a:pt x="393" y="462"/>
                  <a:pt x="348" y="578"/>
                  <a:pt x="304" y="703"/>
                </a:cubicBezTo>
                <a:cubicBezTo>
                  <a:pt x="214" y="953"/>
                  <a:pt x="143" y="1203"/>
                  <a:pt x="89" y="1453"/>
                </a:cubicBezTo>
                <a:cubicBezTo>
                  <a:pt x="36" y="1712"/>
                  <a:pt x="0" y="1970"/>
                  <a:pt x="9" y="2229"/>
                </a:cubicBezTo>
                <a:cubicBezTo>
                  <a:pt x="9" y="2363"/>
                  <a:pt x="36" y="2488"/>
                  <a:pt x="89" y="2613"/>
                </a:cubicBezTo>
                <a:cubicBezTo>
                  <a:pt x="116" y="2667"/>
                  <a:pt x="161" y="2720"/>
                  <a:pt x="214" y="2756"/>
                </a:cubicBezTo>
                <a:cubicBezTo>
                  <a:pt x="258" y="2778"/>
                  <a:pt x="315" y="2794"/>
                  <a:pt x="368" y="2794"/>
                </a:cubicBezTo>
                <a:cubicBezTo>
                  <a:pt x="379" y="2794"/>
                  <a:pt x="391" y="2793"/>
                  <a:pt x="402" y="2791"/>
                </a:cubicBezTo>
                <a:cubicBezTo>
                  <a:pt x="339" y="2791"/>
                  <a:pt x="277" y="2783"/>
                  <a:pt x="223" y="2747"/>
                </a:cubicBezTo>
                <a:cubicBezTo>
                  <a:pt x="161" y="2711"/>
                  <a:pt x="125" y="2667"/>
                  <a:pt x="98" y="2604"/>
                </a:cubicBezTo>
                <a:cubicBezTo>
                  <a:pt x="45" y="2488"/>
                  <a:pt x="18" y="2363"/>
                  <a:pt x="18" y="2229"/>
                </a:cubicBezTo>
                <a:cubicBezTo>
                  <a:pt x="27" y="1970"/>
                  <a:pt x="54" y="1712"/>
                  <a:pt x="125" y="1462"/>
                </a:cubicBezTo>
                <a:cubicBezTo>
                  <a:pt x="179" y="1212"/>
                  <a:pt x="259" y="962"/>
                  <a:pt x="348" y="721"/>
                </a:cubicBezTo>
                <a:cubicBezTo>
                  <a:pt x="393" y="596"/>
                  <a:pt x="437" y="471"/>
                  <a:pt x="500" y="364"/>
                </a:cubicBezTo>
                <a:cubicBezTo>
                  <a:pt x="538" y="266"/>
                  <a:pt x="595" y="167"/>
                  <a:pt x="655" y="80"/>
                </a:cubicBezTo>
                <a:lnTo>
                  <a:pt x="655" y="80"/>
                </a:lnTo>
                <a:cubicBezTo>
                  <a:pt x="702" y="304"/>
                  <a:pt x="735" y="534"/>
                  <a:pt x="768" y="757"/>
                </a:cubicBezTo>
                <a:cubicBezTo>
                  <a:pt x="803" y="1006"/>
                  <a:pt x="830" y="1247"/>
                  <a:pt x="848" y="1497"/>
                </a:cubicBezTo>
                <a:cubicBezTo>
                  <a:pt x="866" y="1747"/>
                  <a:pt x="857" y="1997"/>
                  <a:pt x="821" y="2247"/>
                </a:cubicBezTo>
                <a:cubicBezTo>
                  <a:pt x="803" y="2363"/>
                  <a:pt x="759" y="2488"/>
                  <a:pt x="696" y="2595"/>
                </a:cubicBezTo>
                <a:cubicBezTo>
                  <a:pt x="634" y="2702"/>
                  <a:pt x="527" y="2783"/>
                  <a:pt x="402" y="2791"/>
                </a:cubicBezTo>
                <a:cubicBezTo>
                  <a:pt x="527" y="2783"/>
                  <a:pt x="634" y="2711"/>
                  <a:pt x="705" y="2604"/>
                </a:cubicBezTo>
                <a:cubicBezTo>
                  <a:pt x="768" y="2497"/>
                  <a:pt x="803" y="2381"/>
                  <a:pt x="821" y="2256"/>
                </a:cubicBezTo>
                <a:cubicBezTo>
                  <a:pt x="866" y="2006"/>
                  <a:pt x="884" y="1756"/>
                  <a:pt x="875" y="1506"/>
                </a:cubicBezTo>
                <a:cubicBezTo>
                  <a:pt x="857" y="1006"/>
                  <a:pt x="794" y="516"/>
                  <a:pt x="696" y="25"/>
                </a:cubicBezTo>
                <a:cubicBezTo>
                  <a:pt x="696" y="16"/>
                  <a:pt x="687" y="7"/>
                  <a:pt x="687" y="7"/>
                </a:cubicBezTo>
                <a:cubicBezTo>
                  <a:pt x="683" y="2"/>
                  <a:pt x="676" y="0"/>
                  <a:pt x="66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4" name="Google Shape;2994;p25"/>
          <p:cNvSpPr/>
          <p:nvPr/>
        </p:nvSpPr>
        <p:spPr>
          <a:xfrm rot="3684608">
            <a:off x="10795301" y="1578257"/>
            <a:ext cx="286583" cy="136207"/>
          </a:xfrm>
          <a:custGeom>
            <a:avLst/>
            <a:gdLst/>
            <a:ahLst/>
            <a:cxnLst/>
            <a:rect l="l" t="t" r="r" b="b"/>
            <a:pathLst>
              <a:path w="2670" h="1269" extrusionOk="0">
                <a:moveTo>
                  <a:pt x="380" y="1"/>
                </a:moveTo>
                <a:cubicBezTo>
                  <a:pt x="253" y="1"/>
                  <a:pt x="126" y="12"/>
                  <a:pt x="1" y="34"/>
                </a:cubicBezTo>
                <a:cubicBezTo>
                  <a:pt x="110" y="18"/>
                  <a:pt x="222" y="11"/>
                  <a:pt x="333" y="11"/>
                </a:cubicBezTo>
                <a:cubicBezTo>
                  <a:pt x="476" y="11"/>
                  <a:pt x="619" y="23"/>
                  <a:pt x="759" y="43"/>
                </a:cubicBezTo>
                <a:cubicBezTo>
                  <a:pt x="1009" y="79"/>
                  <a:pt x="1259" y="132"/>
                  <a:pt x="1500" y="195"/>
                </a:cubicBezTo>
                <a:cubicBezTo>
                  <a:pt x="1750" y="257"/>
                  <a:pt x="1982" y="346"/>
                  <a:pt x="2214" y="453"/>
                </a:cubicBezTo>
                <a:cubicBezTo>
                  <a:pt x="2321" y="516"/>
                  <a:pt x="2428" y="587"/>
                  <a:pt x="2509" y="677"/>
                </a:cubicBezTo>
                <a:cubicBezTo>
                  <a:pt x="2598" y="766"/>
                  <a:pt x="2634" y="891"/>
                  <a:pt x="2589" y="1007"/>
                </a:cubicBezTo>
                <a:cubicBezTo>
                  <a:pt x="2544" y="1114"/>
                  <a:pt x="2437" y="1194"/>
                  <a:pt x="2321" y="1212"/>
                </a:cubicBezTo>
                <a:cubicBezTo>
                  <a:pt x="2280" y="1218"/>
                  <a:pt x="2238" y="1221"/>
                  <a:pt x="2197" y="1221"/>
                </a:cubicBezTo>
                <a:cubicBezTo>
                  <a:pt x="2114" y="1221"/>
                  <a:pt x="2033" y="1209"/>
                  <a:pt x="1955" y="1185"/>
                </a:cubicBezTo>
                <a:cubicBezTo>
                  <a:pt x="1714" y="1105"/>
                  <a:pt x="1482" y="1007"/>
                  <a:pt x="1259" y="882"/>
                </a:cubicBezTo>
                <a:cubicBezTo>
                  <a:pt x="1036" y="757"/>
                  <a:pt x="822" y="614"/>
                  <a:pt x="617" y="480"/>
                </a:cubicBezTo>
                <a:cubicBezTo>
                  <a:pt x="402" y="337"/>
                  <a:pt x="197" y="186"/>
                  <a:pt x="1" y="34"/>
                </a:cubicBezTo>
                <a:lnTo>
                  <a:pt x="1" y="34"/>
                </a:lnTo>
                <a:cubicBezTo>
                  <a:pt x="385" y="355"/>
                  <a:pt x="804" y="650"/>
                  <a:pt x="1241" y="909"/>
                </a:cubicBezTo>
                <a:cubicBezTo>
                  <a:pt x="1464" y="1043"/>
                  <a:pt x="1697" y="1150"/>
                  <a:pt x="1937" y="1221"/>
                </a:cubicBezTo>
                <a:cubicBezTo>
                  <a:pt x="2034" y="1256"/>
                  <a:pt x="2137" y="1269"/>
                  <a:pt x="2240" y="1269"/>
                </a:cubicBezTo>
                <a:cubicBezTo>
                  <a:pt x="2270" y="1269"/>
                  <a:pt x="2300" y="1268"/>
                  <a:pt x="2330" y="1266"/>
                </a:cubicBezTo>
                <a:cubicBezTo>
                  <a:pt x="2464" y="1239"/>
                  <a:pt x="2580" y="1150"/>
                  <a:pt x="2634" y="1025"/>
                </a:cubicBezTo>
                <a:cubicBezTo>
                  <a:pt x="2660" y="962"/>
                  <a:pt x="2669" y="891"/>
                  <a:pt x="2651" y="819"/>
                </a:cubicBezTo>
                <a:cubicBezTo>
                  <a:pt x="2634" y="757"/>
                  <a:pt x="2598" y="694"/>
                  <a:pt x="2553" y="650"/>
                </a:cubicBezTo>
                <a:cubicBezTo>
                  <a:pt x="2455" y="552"/>
                  <a:pt x="2348" y="480"/>
                  <a:pt x="2232" y="427"/>
                </a:cubicBezTo>
                <a:cubicBezTo>
                  <a:pt x="2000" y="311"/>
                  <a:pt x="1759" y="221"/>
                  <a:pt x="1509" y="168"/>
                </a:cubicBezTo>
                <a:cubicBezTo>
                  <a:pt x="1268" y="105"/>
                  <a:pt x="1018" y="61"/>
                  <a:pt x="759" y="34"/>
                </a:cubicBezTo>
                <a:cubicBezTo>
                  <a:pt x="634" y="12"/>
                  <a:pt x="507" y="1"/>
                  <a:pt x="3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5" name="Google Shape;2995;p25"/>
          <p:cNvSpPr/>
          <p:nvPr/>
        </p:nvSpPr>
        <p:spPr>
          <a:xfrm rot="3684608">
            <a:off x="10808695" y="1261492"/>
            <a:ext cx="98748" cy="301072"/>
          </a:xfrm>
          <a:custGeom>
            <a:avLst/>
            <a:gdLst/>
            <a:ahLst/>
            <a:cxnLst/>
            <a:rect l="l" t="t" r="r" b="b"/>
            <a:pathLst>
              <a:path w="920" h="2805" extrusionOk="0">
                <a:moveTo>
                  <a:pt x="697" y="1"/>
                </a:moveTo>
                <a:lnTo>
                  <a:pt x="697" y="1"/>
                </a:lnTo>
                <a:cubicBezTo>
                  <a:pt x="545" y="206"/>
                  <a:pt x="420" y="438"/>
                  <a:pt x="331" y="679"/>
                </a:cubicBezTo>
                <a:cubicBezTo>
                  <a:pt x="242" y="911"/>
                  <a:pt x="170" y="1161"/>
                  <a:pt x="108" y="1411"/>
                </a:cubicBezTo>
                <a:cubicBezTo>
                  <a:pt x="45" y="1652"/>
                  <a:pt x="9" y="1911"/>
                  <a:pt x="1" y="2170"/>
                </a:cubicBezTo>
                <a:cubicBezTo>
                  <a:pt x="1" y="2295"/>
                  <a:pt x="18" y="2429"/>
                  <a:pt x="63" y="2554"/>
                </a:cubicBezTo>
                <a:cubicBezTo>
                  <a:pt x="81" y="2616"/>
                  <a:pt x="125" y="2670"/>
                  <a:pt x="170" y="2723"/>
                </a:cubicBezTo>
                <a:cubicBezTo>
                  <a:pt x="224" y="2768"/>
                  <a:pt x="286" y="2795"/>
                  <a:pt x="358" y="2803"/>
                </a:cubicBezTo>
                <a:cubicBezTo>
                  <a:pt x="367" y="2804"/>
                  <a:pt x="376" y="2804"/>
                  <a:pt x="385" y="2804"/>
                </a:cubicBezTo>
                <a:cubicBezTo>
                  <a:pt x="517" y="2804"/>
                  <a:pt x="639" y="2743"/>
                  <a:pt x="715" y="2643"/>
                </a:cubicBezTo>
                <a:cubicBezTo>
                  <a:pt x="786" y="2527"/>
                  <a:pt x="839" y="2411"/>
                  <a:pt x="857" y="2277"/>
                </a:cubicBezTo>
                <a:cubicBezTo>
                  <a:pt x="902" y="2027"/>
                  <a:pt x="920" y="1768"/>
                  <a:pt x="902" y="1509"/>
                </a:cubicBezTo>
                <a:cubicBezTo>
                  <a:pt x="875" y="1001"/>
                  <a:pt x="804" y="501"/>
                  <a:pt x="697" y="1"/>
                </a:cubicBezTo>
                <a:lnTo>
                  <a:pt x="697" y="1"/>
                </a:lnTo>
                <a:cubicBezTo>
                  <a:pt x="741" y="251"/>
                  <a:pt x="777" y="501"/>
                  <a:pt x="804" y="760"/>
                </a:cubicBezTo>
                <a:cubicBezTo>
                  <a:pt x="839" y="1010"/>
                  <a:pt x="857" y="1259"/>
                  <a:pt x="866" y="1518"/>
                </a:cubicBezTo>
                <a:cubicBezTo>
                  <a:pt x="875" y="1768"/>
                  <a:pt x="857" y="2018"/>
                  <a:pt x="813" y="2268"/>
                </a:cubicBezTo>
                <a:cubicBezTo>
                  <a:pt x="786" y="2393"/>
                  <a:pt x="741" y="2509"/>
                  <a:pt x="670" y="2607"/>
                </a:cubicBezTo>
                <a:cubicBezTo>
                  <a:pt x="604" y="2698"/>
                  <a:pt x="499" y="2751"/>
                  <a:pt x="392" y="2751"/>
                </a:cubicBezTo>
                <a:cubicBezTo>
                  <a:pt x="383" y="2751"/>
                  <a:pt x="375" y="2751"/>
                  <a:pt x="366" y="2750"/>
                </a:cubicBezTo>
                <a:cubicBezTo>
                  <a:pt x="242" y="2732"/>
                  <a:pt x="143" y="2652"/>
                  <a:pt x="108" y="2536"/>
                </a:cubicBezTo>
                <a:cubicBezTo>
                  <a:pt x="72" y="2411"/>
                  <a:pt x="54" y="2286"/>
                  <a:pt x="54" y="2170"/>
                </a:cubicBezTo>
                <a:cubicBezTo>
                  <a:pt x="63" y="1911"/>
                  <a:pt x="99" y="1661"/>
                  <a:pt x="152" y="1420"/>
                </a:cubicBezTo>
                <a:cubicBezTo>
                  <a:pt x="206" y="1170"/>
                  <a:pt x="277" y="920"/>
                  <a:pt x="366" y="688"/>
                </a:cubicBezTo>
                <a:cubicBezTo>
                  <a:pt x="438" y="438"/>
                  <a:pt x="554" y="215"/>
                  <a:pt x="697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6" name="Google Shape;2996;p25"/>
          <p:cNvSpPr/>
          <p:nvPr/>
        </p:nvSpPr>
        <p:spPr>
          <a:xfrm rot="3684608">
            <a:off x="10871508" y="1445189"/>
            <a:ext cx="286475" cy="136100"/>
          </a:xfrm>
          <a:custGeom>
            <a:avLst/>
            <a:gdLst/>
            <a:ahLst/>
            <a:cxnLst/>
            <a:rect l="l" t="t" r="r" b="b"/>
            <a:pathLst>
              <a:path w="2669" h="1268" extrusionOk="0">
                <a:moveTo>
                  <a:pt x="384" y="1"/>
                </a:moveTo>
                <a:cubicBezTo>
                  <a:pt x="257" y="1"/>
                  <a:pt x="129" y="9"/>
                  <a:pt x="0" y="27"/>
                </a:cubicBezTo>
                <a:cubicBezTo>
                  <a:pt x="97" y="17"/>
                  <a:pt x="193" y="12"/>
                  <a:pt x="288" y="12"/>
                </a:cubicBezTo>
                <a:cubicBezTo>
                  <a:pt x="446" y="12"/>
                  <a:pt x="603" y="26"/>
                  <a:pt x="759" y="54"/>
                </a:cubicBezTo>
                <a:cubicBezTo>
                  <a:pt x="1009" y="81"/>
                  <a:pt x="1258" y="134"/>
                  <a:pt x="1508" y="197"/>
                </a:cubicBezTo>
                <a:cubicBezTo>
                  <a:pt x="1749" y="259"/>
                  <a:pt x="1990" y="349"/>
                  <a:pt x="2213" y="456"/>
                </a:cubicBezTo>
                <a:cubicBezTo>
                  <a:pt x="2329" y="518"/>
                  <a:pt x="2428" y="590"/>
                  <a:pt x="2517" y="679"/>
                </a:cubicBezTo>
                <a:cubicBezTo>
                  <a:pt x="2606" y="768"/>
                  <a:pt x="2633" y="893"/>
                  <a:pt x="2588" y="1009"/>
                </a:cubicBezTo>
                <a:cubicBezTo>
                  <a:pt x="2544" y="1116"/>
                  <a:pt x="2446" y="1196"/>
                  <a:pt x="2321" y="1214"/>
                </a:cubicBezTo>
                <a:cubicBezTo>
                  <a:pt x="2289" y="1219"/>
                  <a:pt x="2258" y="1221"/>
                  <a:pt x="2226" y="1221"/>
                </a:cubicBezTo>
                <a:cubicBezTo>
                  <a:pt x="2138" y="1221"/>
                  <a:pt x="2046" y="1205"/>
                  <a:pt x="1955" y="1179"/>
                </a:cubicBezTo>
                <a:cubicBezTo>
                  <a:pt x="1714" y="1107"/>
                  <a:pt x="1482" y="1009"/>
                  <a:pt x="1267" y="884"/>
                </a:cubicBezTo>
                <a:cubicBezTo>
                  <a:pt x="1044" y="759"/>
                  <a:pt x="830" y="616"/>
                  <a:pt x="616" y="474"/>
                </a:cubicBezTo>
                <a:cubicBezTo>
                  <a:pt x="411" y="340"/>
                  <a:pt x="205" y="188"/>
                  <a:pt x="0" y="27"/>
                </a:cubicBezTo>
                <a:lnTo>
                  <a:pt x="0" y="27"/>
                </a:lnTo>
                <a:cubicBezTo>
                  <a:pt x="393" y="358"/>
                  <a:pt x="803" y="652"/>
                  <a:pt x="1250" y="911"/>
                </a:cubicBezTo>
                <a:cubicBezTo>
                  <a:pt x="1464" y="1045"/>
                  <a:pt x="1696" y="1152"/>
                  <a:pt x="1946" y="1223"/>
                </a:cubicBezTo>
                <a:cubicBezTo>
                  <a:pt x="2031" y="1254"/>
                  <a:pt x="2121" y="1268"/>
                  <a:pt x="2209" y="1268"/>
                </a:cubicBezTo>
                <a:cubicBezTo>
                  <a:pt x="2249" y="1268"/>
                  <a:pt x="2290" y="1265"/>
                  <a:pt x="2329" y="1259"/>
                </a:cubicBezTo>
                <a:cubicBezTo>
                  <a:pt x="2472" y="1241"/>
                  <a:pt x="2588" y="1152"/>
                  <a:pt x="2642" y="1027"/>
                </a:cubicBezTo>
                <a:cubicBezTo>
                  <a:pt x="2669" y="955"/>
                  <a:pt x="2669" y="884"/>
                  <a:pt x="2651" y="822"/>
                </a:cubicBezTo>
                <a:cubicBezTo>
                  <a:pt x="2633" y="759"/>
                  <a:pt x="2597" y="697"/>
                  <a:pt x="2553" y="643"/>
                </a:cubicBezTo>
                <a:cubicBezTo>
                  <a:pt x="2463" y="554"/>
                  <a:pt x="2356" y="482"/>
                  <a:pt x="2240" y="420"/>
                </a:cubicBezTo>
                <a:cubicBezTo>
                  <a:pt x="2008" y="313"/>
                  <a:pt x="1767" y="224"/>
                  <a:pt x="1517" y="170"/>
                </a:cubicBezTo>
                <a:cubicBezTo>
                  <a:pt x="1267" y="108"/>
                  <a:pt x="1018" y="63"/>
                  <a:pt x="768" y="27"/>
                </a:cubicBezTo>
                <a:cubicBezTo>
                  <a:pt x="638" y="9"/>
                  <a:pt x="511" y="1"/>
                  <a:pt x="384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7" name="Google Shape;2997;p25"/>
          <p:cNvSpPr/>
          <p:nvPr/>
        </p:nvSpPr>
        <p:spPr>
          <a:xfrm rot="3684608">
            <a:off x="10885316" y="1126368"/>
            <a:ext cx="95957" cy="302789"/>
          </a:xfrm>
          <a:custGeom>
            <a:avLst/>
            <a:gdLst/>
            <a:ahLst/>
            <a:cxnLst/>
            <a:rect l="l" t="t" r="r" b="b"/>
            <a:pathLst>
              <a:path w="894" h="2821" extrusionOk="0">
                <a:moveTo>
                  <a:pt x="456" y="0"/>
                </a:moveTo>
                <a:cubicBezTo>
                  <a:pt x="527" y="241"/>
                  <a:pt x="590" y="491"/>
                  <a:pt x="652" y="741"/>
                </a:cubicBezTo>
                <a:cubicBezTo>
                  <a:pt x="715" y="982"/>
                  <a:pt x="759" y="1232"/>
                  <a:pt x="795" y="1482"/>
                </a:cubicBezTo>
                <a:cubicBezTo>
                  <a:pt x="840" y="1732"/>
                  <a:pt x="849" y="1991"/>
                  <a:pt x="831" y="2240"/>
                </a:cubicBezTo>
                <a:cubicBezTo>
                  <a:pt x="822" y="2365"/>
                  <a:pt x="786" y="2481"/>
                  <a:pt x="733" y="2597"/>
                </a:cubicBezTo>
                <a:cubicBezTo>
                  <a:pt x="670" y="2705"/>
                  <a:pt x="563" y="2767"/>
                  <a:pt x="438" y="2767"/>
                </a:cubicBezTo>
                <a:cubicBezTo>
                  <a:pt x="322" y="2767"/>
                  <a:pt x="206" y="2696"/>
                  <a:pt x="161" y="2580"/>
                </a:cubicBezTo>
                <a:cubicBezTo>
                  <a:pt x="108" y="2472"/>
                  <a:pt x="81" y="2348"/>
                  <a:pt x="72" y="2223"/>
                </a:cubicBezTo>
                <a:cubicBezTo>
                  <a:pt x="45" y="1973"/>
                  <a:pt x="45" y="1723"/>
                  <a:pt x="81" y="1473"/>
                </a:cubicBezTo>
                <a:cubicBezTo>
                  <a:pt x="108" y="1214"/>
                  <a:pt x="153" y="964"/>
                  <a:pt x="206" y="723"/>
                </a:cubicBezTo>
                <a:cubicBezTo>
                  <a:pt x="260" y="473"/>
                  <a:pt x="340" y="223"/>
                  <a:pt x="456" y="0"/>
                </a:cubicBezTo>
                <a:lnTo>
                  <a:pt x="456" y="0"/>
                </a:lnTo>
                <a:cubicBezTo>
                  <a:pt x="331" y="223"/>
                  <a:pt x="242" y="464"/>
                  <a:pt x="179" y="714"/>
                </a:cubicBezTo>
                <a:cubicBezTo>
                  <a:pt x="117" y="955"/>
                  <a:pt x="72" y="1214"/>
                  <a:pt x="37" y="1464"/>
                </a:cubicBezTo>
                <a:cubicBezTo>
                  <a:pt x="1" y="1714"/>
                  <a:pt x="1" y="1973"/>
                  <a:pt x="19" y="2232"/>
                </a:cubicBezTo>
                <a:cubicBezTo>
                  <a:pt x="28" y="2356"/>
                  <a:pt x="63" y="2490"/>
                  <a:pt x="117" y="2606"/>
                </a:cubicBezTo>
                <a:cubicBezTo>
                  <a:pt x="144" y="2669"/>
                  <a:pt x="188" y="2722"/>
                  <a:pt x="242" y="2758"/>
                </a:cubicBezTo>
                <a:cubicBezTo>
                  <a:pt x="304" y="2803"/>
                  <a:pt x="367" y="2821"/>
                  <a:pt x="438" y="2821"/>
                </a:cubicBezTo>
                <a:cubicBezTo>
                  <a:pt x="581" y="2821"/>
                  <a:pt x="706" y="2740"/>
                  <a:pt x="777" y="2615"/>
                </a:cubicBezTo>
                <a:cubicBezTo>
                  <a:pt x="831" y="2499"/>
                  <a:pt x="867" y="2374"/>
                  <a:pt x="875" y="2249"/>
                </a:cubicBezTo>
                <a:cubicBezTo>
                  <a:pt x="893" y="1991"/>
                  <a:pt x="884" y="1732"/>
                  <a:pt x="840" y="1482"/>
                </a:cubicBezTo>
                <a:cubicBezTo>
                  <a:pt x="751" y="973"/>
                  <a:pt x="626" y="482"/>
                  <a:pt x="456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8" name="Google Shape;2998;p25"/>
          <p:cNvSpPr/>
          <p:nvPr/>
        </p:nvSpPr>
        <p:spPr>
          <a:xfrm rot="3684608">
            <a:off x="10947601" y="1295199"/>
            <a:ext cx="295169" cy="116028"/>
          </a:xfrm>
          <a:custGeom>
            <a:avLst/>
            <a:gdLst/>
            <a:ahLst/>
            <a:cxnLst/>
            <a:rect l="l" t="t" r="r" b="b"/>
            <a:pathLst>
              <a:path w="2750" h="1081" extrusionOk="0">
                <a:moveTo>
                  <a:pt x="680" y="1"/>
                </a:moveTo>
                <a:cubicBezTo>
                  <a:pt x="449" y="1"/>
                  <a:pt x="225" y="35"/>
                  <a:pt x="0" y="91"/>
                </a:cubicBezTo>
                <a:cubicBezTo>
                  <a:pt x="198" y="49"/>
                  <a:pt x="401" y="24"/>
                  <a:pt x="602" y="24"/>
                </a:cubicBezTo>
                <a:cubicBezTo>
                  <a:pt x="654" y="24"/>
                  <a:pt x="707" y="25"/>
                  <a:pt x="759" y="29"/>
                </a:cubicBezTo>
                <a:cubicBezTo>
                  <a:pt x="1018" y="38"/>
                  <a:pt x="1268" y="56"/>
                  <a:pt x="1518" y="100"/>
                </a:cubicBezTo>
                <a:cubicBezTo>
                  <a:pt x="1768" y="127"/>
                  <a:pt x="2017" y="190"/>
                  <a:pt x="2258" y="279"/>
                </a:cubicBezTo>
                <a:cubicBezTo>
                  <a:pt x="2374" y="315"/>
                  <a:pt x="2482" y="377"/>
                  <a:pt x="2580" y="457"/>
                </a:cubicBezTo>
                <a:cubicBezTo>
                  <a:pt x="2678" y="529"/>
                  <a:pt x="2723" y="654"/>
                  <a:pt x="2687" y="770"/>
                </a:cubicBezTo>
                <a:cubicBezTo>
                  <a:pt x="2660" y="886"/>
                  <a:pt x="2571" y="975"/>
                  <a:pt x="2446" y="1011"/>
                </a:cubicBezTo>
                <a:cubicBezTo>
                  <a:pt x="2382" y="1026"/>
                  <a:pt x="2315" y="1032"/>
                  <a:pt x="2248" y="1032"/>
                </a:cubicBezTo>
                <a:cubicBezTo>
                  <a:pt x="2192" y="1032"/>
                  <a:pt x="2136" y="1028"/>
                  <a:pt x="2080" y="1020"/>
                </a:cubicBezTo>
                <a:cubicBezTo>
                  <a:pt x="1830" y="966"/>
                  <a:pt x="1589" y="895"/>
                  <a:pt x="1357" y="797"/>
                </a:cubicBezTo>
                <a:cubicBezTo>
                  <a:pt x="1125" y="698"/>
                  <a:pt x="902" y="582"/>
                  <a:pt x="670" y="466"/>
                </a:cubicBezTo>
                <a:cubicBezTo>
                  <a:pt x="438" y="350"/>
                  <a:pt x="224" y="225"/>
                  <a:pt x="0" y="91"/>
                </a:cubicBezTo>
                <a:lnTo>
                  <a:pt x="0" y="91"/>
                </a:lnTo>
                <a:cubicBezTo>
                  <a:pt x="429" y="377"/>
                  <a:pt x="866" y="618"/>
                  <a:pt x="1330" y="832"/>
                </a:cubicBezTo>
                <a:cubicBezTo>
                  <a:pt x="1571" y="939"/>
                  <a:pt x="1812" y="1011"/>
                  <a:pt x="2062" y="1064"/>
                </a:cubicBezTo>
                <a:cubicBezTo>
                  <a:pt x="2118" y="1076"/>
                  <a:pt x="2173" y="1080"/>
                  <a:pt x="2227" y="1080"/>
                </a:cubicBezTo>
                <a:cubicBezTo>
                  <a:pt x="2302" y="1080"/>
                  <a:pt x="2377" y="1071"/>
                  <a:pt x="2455" y="1055"/>
                </a:cubicBezTo>
                <a:cubicBezTo>
                  <a:pt x="2589" y="1020"/>
                  <a:pt x="2696" y="913"/>
                  <a:pt x="2731" y="788"/>
                </a:cubicBezTo>
                <a:cubicBezTo>
                  <a:pt x="2749" y="716"/>
                  <a:pt x="2749" y="645"/>
                  <a:pt x="2723" y="582"/>
                </a:cubicBezTo>
                <a:cubicBezTo>
                  <a:pt x="2696" y="520"/>
                  <a:pt x="2651" y="457"/>
                  <a:pt x="2606" y="422"/>
                </a:cubicBezTo>
                <a:cubicBezTo>
                  <a:pt x="2499" y="332"/>
                  <a:pt x="2392" y="270"/>
                  <a:pt x="2267" y="225"/>
                </a:cubicBezTo>
                <a:cubicBezTo>
                  <a:pt x="2026" y="145"/>
                  <a:pt x="1776" y="83"/>
                  <a:pt x="1518" y="56"/>
                </a:cubicBezTo>
                <a:cubicBezTo>
                  <a:pt x="1268" y="20"/>
                  <a:pt x="1018" y="2"/>
                  <a:pt x="759" y="2"/>
                </a:cubicBezTo>
                <a:cubicBezTo>
                  <a:pt x="733" y="1"/>
                  <a:pt x="706" y="1"/>
                  <a:pt x="680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9" name="Google Shape;2999;p25"/>
          <p:cNvSpPr/>
          <p:nvPr/>
        </p:nvSpPr>
        <p:spPr>
          <a:xfrm rot="3684608">
            <a:off x="10943845" y="990942"/>
            <a:ext cx="100680" cy="301180"/>
          </a:xfrm>
          <a:custGeom>
            <a:avLst/>
            <a:gdLst/>
            <a:ahLst/>
            <a:cxnLst/>
            <a:rect l="l" t="t" r="r" b="b"/>
            <a:pathLst>
              <a:path w="938" h="2806" extrusionOk="0">
                <a:moveTo>
                  <a:pt x="259" y="0"/>
                </a:moveTo>
                <a:cubicBezTo>
                  <a:pt x="161" y="233"/>
                  <a:pt x="98" y="482"/>
                  <a:pt x="72" y="732"/>
                </a:cubicBezTo>
                <a:cubicBezTo>
                  <a:pt x="36" y="982"/>
                  <a:pt x="9" y="1241"/>
                  <a:pt x="9" y="1500"/>
                </a:cubicBezTo>
                <a:cubicBezTo>
                  <a:pt x="0" y="1750"/>
                  <a:pt x="27" y="2009"/>
                  <a:pt x="72" y="2259"/>
                </a:cubicBezTo>
                <a:cubicBezTo>
                  <a:pt x="98" y="2383"/>
                  <a:pt x="143" y="2508"/>
                  <a:pt x="214" y="2624"/>
                </a:cubicBezTo>
                <a:cubicBezTo>
                  <a:pt x="250" y="2678"/>
                  <a:pt x="295" y="2732"/>
                  <a:pt x="357" y="2767"/>
                </a:cubicBezTo>
                <a:cubicBezTo>
                  <a:pt x="409" y="2789"/>
                  <a:pt x="466" y="2805"/>
                  <a:pt x="520" y="2805"/>
                </a:cubicBezTo>
                <a:cubicBezTo>
                  <a:pt x="531" y="2805"/>
                  <a:pt x="542" y="2805"/>
                  <a:pt x="553" y="2803"/>
                </a:cubicBezTo>
                <a:cubicBezTo>
                  <a:pt x="696" y="2785"/>
                  <a:pt x="812" y="2696"/>
                  <a:pt x="866" y="2562"/>
                </a:cubicBezTo>
                <a:cubicBezTo>
                  <a:pt x="910" y="2446"/>
                  <a:pt x="937" y="2312"/>
                  <a:pt x="928" y="2178"/>
                </a:cubicBezTo>
                <a:cubicBezTo>
                  <a:pt x="919" y="1928"/>
                  <a:pt x="875" y="1669"/>
                  <a:pt x="803" y="1428"/>
                </a:cubicBezTo>
                <a:cubicBezTo>
                  <a:pt x="661" y="938"/>
                  <a:pt x="482" y="456"/>
                  <a:pt x="259" y="0"/>
                </a:cubicBezTo>
                <a:lnTo>
                  <a:pt x="259" y="0"/>
                </a:lnTo>
                <a:cubicBezTo>
                  <a:pt x="366" y="233"/>
                  <a:pt x="464" y="465"/>
                  <a:pt x="545" y="706"/>
                </a:cubicBezTo>
                <a:cubicBezTo>
                  <a:pt x="625" y="947"/>
                  <a:pt x="705" y="1188"/>
                  <a:pt x="768" y="1437"/>
                </a:cubicBezTo>
                <a:cubicBezTo>
                  <a:pt x="830" y="1678"/>
                  <a:pt x="875" y="1928"/>
                  <a:pt x="884" y="2178"/>
                </a:cubicBezTo>
                <a:cubicBezTo>
                  <a:pt x="884" y="2303"/>
                  <a:pt x="866" y="2428"/>
                  <a:pt x="821" y="2544"/>
                </a:cubicBezTo>
                <a:cubicBezTo>
                  <a:pt x="777" y="2651"/>
                  <a:pt x="669" y="2732"/>
                  <a:pt x="553" y="2749"/>
                </a:cubicBezTo>
                <a:cubicBezTo>
                  <a:pt x="545" y="2750"/>
                  <a:pt x="536" y="2750"/>
                  <a:pt x="527" y="2750"/>
                </a:cubicBezTo>
                <a:cubicBezTo>
                  <a:pt x="412" y="2750"/>
                  <a:pt x="309" y="2697"/>
                  <a:pt x="259" y="2598"/>
                </a:cubicBezTo>
                <a:cubicBezTo>
                  <a:pt x="188" y="2491"/>
                  <a:pt x="143" y="2375"/>
                  <a:pt x="125" y="2250"/>
                </a:cubicBezTo>
                <a:cubicBezTo>
                  <a:pt x="72" y="2000"/>
                  <a:pt x="45" y="1750"/>
                  <a:pt x="54" y="1500"/>
                </a:cubicBezTo>
                <a:cubicBezTo>
                  <a:pt x="45" y="1241"/>
                  <a:pt x="63" y="991"/>
                  <a:pt x="98" y="741"/>
                </a:cubicBezTo>
                <a:cubicBezTo>
                  <a:pt x="116" y="482"/>
                  <a:pt x="170" y="233"/>
                  <a:pt x="259" y="0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0" name="Google Shape;3000;p25"/>
          <p:cNvSpPr/>
          <p:nvPr/>
        </p:nvSpPr>
        <p:spPr>
          <a:xfrm rot="3684608">
            <a:off x="11011463" y="1137465"/>
            <a:ext cx="301824" cy="99607"/>
          </a:xfrm>
          <a:custGeom>
            <a:avLst/>
            <a:gdLst/>
            <a:ahLst/>
            <a:cxnLst/>
            <a:rect l="l" t="t" r="r" b="b"/>
            <a:pathLst>
              <a:path w="2812" h="928" extrusionOk="0">
                <a:moveTo>
                  <a:pt x="1272" y="1"/>
                </a:moveTo>
                <a:cubicBezTo>
                  <a:pt x="1109" y="1"/>
                  <a:pt x="946" y="8"/>
                  <a:pt x="786" y="19"/>
                </a:cubicBezTo>
                <a:cubicBezTo>
                  <a:pt x="661" y="37"/>
                  <a:pt x="527" y="46"/>
                  <a:pt x="402" y="73"/>
                </a:cubicBezTo>
                <a:cubicBezTo>
                  <a:pt x="268" y="91"/>
                  <a:pt x="143" y="126"/>
                  <a:pt x="18" y="180"/>
                </a:cubicBezTo>
                <a:cubicBezTo>
                  <a:pt x="9" y="189"/>
                  <a:pt x="9" y="189"/>
                  <a:pt x="9" y="198"/>
                </a:cubicBezTo>
                <a:cubicBezTo>
                  <a:pt x="1" y="207"/>
                  <a:pt x="9" y="225"/>
                  <a:pt x="18" y="233"/>
                </a:cubicBezTo>
                <a:cubicBezTo>
                  <a:pt x="465" y="448"/>
                  <a:pt x="929" y="635"/>
                  <a:pt x="1411" y="778"/>
                </a:cubicBezTo>
                <a:cubicBezTo>
                  <a:pt x="1652" y="849"/>
                  <a:pt x="1893" y="903"/>
                  <a:pt x="2143" y="921"/>
                </a:cubicBezTo>
                <a:cubicBezTo>
                  <a:pt x="2177" y="926"/>
                  <a:pt x="2212" y="928"/>
                  <a:pt x="2247" y="928"/>
                </a:cubicBezTo>
                <a:cubicBezTo>
                  <a:pt x="2337" y="928"/>
                  <a:pt x="2427" y="913"/>
                  <a:pt x="2517" y="894"/>
                </a:cubicBezTo>
                <a:cubicBezTo>
                  <a:pt x="2642" y="858"/>
                  <a:pt x="2740" y="769"/>
                  <a:pt x="2785" y="653"/>
                </a:cubicBezTo>
                <a:lnTo>
                  <a:pt x="2785" y="653"/>
                </a:lnTo>
                <a:cubicBezTo>
                  <a:pt x="2740" y="769"/>
                  <a:pt x="2633" y="858"/>
                  <a:pt x="2508" y="885"/>
                </a:cubicBezTo>
                <a:cubicBezTo>
                  <a:pt x="2431" y="909"/>
                  <a:pt x="2350" y="921"/>
                  <a:pt x="2267" y="921"/>
                </a:cubicBezTo>
                <a:cubicBezTo>
                  <a:pt x="2226" y="921"/>
                  <a:pt x="2184" y="918"/>
                  <a:pt x="2143" y="912"/>
                </a:cubicBezTo>
                <a:cubicBezTo>
                  <a:pt x="1893" y="885"/>
                  <a:pt x="1652" y="831"/>
                  <a:pt x="1411" y="751"/>
                </a:cubicBezTo>
                <a:cubicBezTo>
                  <a:pt x="1179" y="680"/>
                  <a:pt x="947" y="590"/>
                  <a:pt x="715" y="492"/>
                </a:cubicBezTo>
                <a:cubicBezTo>
                  <a:pt x="502" y="402"/>
                  <a:pt x="297" y="313"/>
                  <a:pt x="93" y="209"/>
                </a:cubicBezTo>
                <a:lnTo>
                  <a:pt x="93" y="209"/>
                </a:lnTo>
                <a:cubicBezTo>
                  <a:pt x="192" y="169"/>
                  <a:pt x="297" y="141"/>
                  <a:pt x="402" y="126"/>
                </a:cubicBezTo>
                <a:cubicBezTo>
                  <a:pt x="536" y="100"/>
                  <a:pt x="661" y="82"/>
                  <a:pt x="786" y="73"/>
                </a:cubicBezTo>
                <a:cubicBezTo>
                  <a:pt x="1045" y="46"/>
                  <a:pt x="1304" y="37"/>
                  <a:pt x="1562" y="37"/>
                </a:cubicBezTo>
                <a:cubicBezTo>
                  <a:pt x="1821" y="37"/>
                  <a:pt x="2080" y="73"/>
                  <a:pt x="2330" y="135"/>
                </a:cubicBezTo>
                <a:cubicBezTo>
                  <a:pt x="2455" y="162"/>
                  <a:pt x="2580" y="225"/>
                  <a:pt x="2678" y="305"/>
                </a:cubicBezTo>
                <a:cubicBezTo>
                  <a:pt x="2732" y="341"/>
                  <a:pt x="2767" y="394"/>
                  <a:pt x="2794" y="457"/>
                </a:cubicBezTo>
                <a:cubicBezTo>
                  <a:pt x="2803" y="519"/>
                  <a:pt x="2803" y="590"/>
                  <a:pt x="2785" y="653"/>
                </a:cubicBezTo>
                <a:cubicBezTo>
                  <a:pt x="2803" y="590"/>
                  <a:pt x="2812" y="519"/>
                  <a:pt x="2794" y="448"/>
                </a:cubicBezTo>
                <a:cubicBezTo>
                  <a:pt x="2776" y="385"/>
                  <a:pt x="2741" y="332"/>
                  <a:pt x="2687" y="287"/>
                </a:cubicBezTo>
                <a:cubicBezTo>
                  <a:pt x="2580" y="207"/>
                  <a:pt x="2464" y="153"/>
                  <a:pt x="2339" y="117"/>
                </a:cubicBezTo>
                <a:cubicBezTo>
                  <a:pt x="2089" y="55"/>
                  <a:pt x="1830" y="10"/>
                  <a:pt x="1571" y="10"/>
                </a:cubicBezTo>
                <a:cubicBezTo>
                  <a:pt x="1472" y="4"/>
                  <a:pt x="1372" y="1"/>
                  <a:pt x="1272" y="1"/>
                </a:cubicBezTo>
                <a:close/>
              </a:path>
            </a:pathLst>
          </a:custGeom>
          <a:solidFill>
            <a:srgbClr val="CB473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1" name="Google Shape;3001;p25"/>
          <p:cNvSpPr/>
          <p:nvPr/>
        </p:nvSpPr>
        <p:spPr>
          <a:xfrm rot="3684608">
            <a:off x="10722599" y="1015265"/>
            <a:ext cx="526367" cy="633057"/>
          </a:xfrm>
          <a:custGeom>
            <a:avLst/>
            <a:gdLst/>
            <a:ahLst/>
            <a:cxnLst/>
            <a:rect l="l" t="t" r="r" b="b"/>
            <a:pathLst>
              <a:path w="4904" h="5898" extrusionOk="0">
                <a:moveTo>
                  <a:pt x="69" y="1"/>
                </a:moveTo>
                <a:cubicBezTo>
                  <a:pt x="32" y="1"/>
                  <a:pt x="0" y="57"/>
                  <a:pt x="36" y="85"/>
                </a:cubicBezTo>
                <a:cubicBezTo>
                  <a:pt x="259" y="255"/>
                  <a:pt x="473" y="442"/>
                  <a:pt x="687" y="629"/>
                </a:cubicBezTo>
                <a:cubicBezTo>
                  <a:pt x="669" y="647"/>
                  <a:pt x="669" y="665"/>
                  <a:pt x="669" y="683"/>
                </a:cubicBezTo>
                <a:cubicBezTo>
                  <a:pt x="732" y="978"/>
                  <a:pt x="794" y="1272"/>
                  <a:pt x="848" y="1567"/>
                </a:cubicBezTo>
                <a:cubicBezTo>
                  <a:pt x="884" y="1808"/>
                  <a:pt x="919" y="2057"/>
                  <a:pt x="937" y="2307"/>
                </a:cubicBezTo>
                <a:cubicBezTo>
                  <a:pt x="964" y="2049"/>
                  <a:pt x="964" y="1781"/>
                  <a:pt x="937" y="1522"/>
                </a:cubicBezTo>
                <a:cubicBezTo>
                  <a:pt x="893" y="1254"/>
                  <a:pt x="839" y="986"/>
                  <a:pt x="776" y="728"/>
                </a:cubicBezTo>
                <a:lnTo>
                  <a:pt x="776" y="728"/>
                </a:lnTo>
                <a:cubicBezTo>
                  <a:pt x="1071" y="1004"/>
                  <a:pt x="1348" y="1299"/>
                  <a:pt x="1607" y="1584"/>
                </a:cubicBezTo>
                <a:cubicBezTo>
                  <a:pt x="1669" y="1656"/>
                  <a:pt x="1731" y="1736"/>
                  <a:pt x="1803" y="1808"/>
                </a:cubicBezTo>
                <a:cubicBezTo>
                  <a:pt x="1803" y="2084"/>
                  <a:pt x="1803" y="2361"/>
                  <a:pt x="1794" y="2647"/>
                </a:cubicBezTo>
                <a:cubicBezTo>
                  <a:pt x="1776" y="2896"/>
                  <a:pt x="1794" y="3209"/>
                  <a:pt x="1758" y="3459"/>
                </a:cubicBezTo>
                <a:cubicBezTo>
                  <a:pt x="1812" y="3200"/>
                  <a:pt x="1847" y="2941"/>
                  <a:pt x="1865" y="2673"/>
                </a:cubicBezTo>
                <a:cubicBezTo>
                  <a:pt x="1874" y="2441"/>
                  <a:pt x="1892" y="2156"/>
                  <a:pt x="1892" y="1924"/>
                </a:cubicBezTo>
                <a:cubicBezTo>
                  <a:pt x="2178" y="2254"/>
                  <a:pt x="2445" y="2602"/>
                  <a:pt x="2695" y="2959"/>
                </a:cubicBezTo>
                <a:cubicBezTo>
                  <a:pt x="2686" y="2968"/>
                  <a:pt x="2678" y="2986"/>
                  <a:pt x="2678" y="2995"/>
                </a:cubicBezTo>
                <a:cubicBezTo>
                  <a:pt x="2669" y="3289"/>
                  <a:pt x="2651" y="3584"/>
                  <a:pt x="2624" y="3878"/>
                </a:cubicBezTo>
                <a:cubicBezTo>
                  <a:pt x="2606" y="4137"/>
                  <a:pt x="2570" y="4387"/>
                  <a:pt x="2526" y="4637"/>
                </a:cubicBezTo>
                <a:cubicBezTo>
                  <a:pt x="2615" y="4396"/>
                  <a:pt x="2686" y="4155"/>
                  <a:pt x="2722" y="3905"/>
                </a:cubicBezTo>
                <a:cubicBezTo>
                  <a:pt x="2749" y="3628"/>
                  <a:pt x="2758" y="3343"/>
                  <a:pt x="2776" y="3066"/>
                </a:cubicBezTo>
                <a:cubicBezTo>
                  <a:pt x="3017" y="3423"/>
                  <a:pt x="3249" y="3789"/>
                  <a:pt x="3463" y="4173"/>
                </a:cubicBezTo>
                <a:cubicBezTo>
                  <a:pt x="3454" y="4485"/>
                  <a:pt x="3436" y="4806"/>
                  <a:pt x="3409" y="5128"/>
                </a:cubicBezTo>
                <a:cubicBezTo>
                  <a:pt x="3383" y="5351"/>
                  <a:pt x="3356" y="5583"/>
                  <a:pt x="3311" y="5806"/>
                </a:cubicBezTo>
                <a:cubicBezTo>
                  <a:pt x="3409" y="5538"/>
                  <a:pt x="3472" y="5262"/>
                  <a:pt x="3516" y="4976"/>
                </a:cubicBezTo>
                <a:cubicBezTo>
                  <a:pt x="3534" y="4762"/>
                  <a:pt x="3543" y="4548"/>
                  <a:pt x="3552" y="4333"/>
                </a:cubicBezTo>
                <a:cubicBezTo>
                  <a:pt x="3831" y="4830"/>
                  <a:pt x="4391" y="5897"/>
                  <a:pt x="4392" y="5897"/>
                </a:cubicBezTo>
                <a:cubicBezTo>
                  <a:pt x="4392" y="5897"/>
                  <a:pt x="4392" y="5896"/>
                  <a:pt x="4391" y="5895"/>
                </a:cubicBezTo>
                <a:cubicBezTo>
                  <a:pt x="4168" y="5315"/>
                  <a:pt x="3900" y="4762"/>
                  <a:pt x="3606" y="4217"/>
                </a:cubicBezTo>
                <a:lnTo>
                  <a:pt x="3606" y="4217"/>
                </a:lnTo>
                <a:cubicBezTo>
                  <a:pt x="3847" y="4244"/>
                  <a:pt x="4088" y="4378"/>
                  <a:pt x="4293" y="4485"/>
                </a:cubicBezTo>
                <a:cubicBezTo>
                  <a:pt x="4464" y="4567"/>
                  <a:pt x="4867" y="4731"/>
                  <a:pt x="4901" y="4731"/>
                </a:cubicBezTo>
                <a:cubicBezTo>
                  <a:pt x="4904" y="4731"/>
                  <a:pt x="4904" y="4729"/>
                  <a:pt x="4900" y="4726"/>
                </a:cubicBezTo>
                <a:cubicBezTo>
                  <a:pt x="4721" y="4592"/>
                  <a:pt x="4534" y="4485"/>
                  <a:pt x="4338" y="4396"/>
                </a:cubicBezTo>
                <a:cubicBezTo>
                  <a:pt x="4106" y="4271"/>
                  <a:pt x="3820" y="4119"/>
                  <a:pt x="3552" y="4119"/>
                </a:cubicBezTo>
                <a:cubicBezTo>
                  <a:pt x="3347" y="3753"/>
                  <a:pt x="3124" y="3396"/>
                  <a:pt x="2883" y="3048"/>
                </a:cubicBezTo>
                <a:lnTo>
                  <a:pt x="2883" y="3048"/>
                </a:lnTo>
                <a:cubicBezTo>
                  <a:pt x="3106" y="3102"/>
                  <a:pt x="3320" y="3191"/>
                  <a:pt x="3516" y="3307"/>
                </a:cubicBezTo>
                <a:cubicBezTo>
                  <a:pt x="3668" y="3395"/>
                  <a:pt x="4064" y="3555"/>
                  <a:pt x="4113" y="3555"/>
                </a:cubicBezTo>
                <a:cubicBezTo>
                  <a:pt x="4118" y="3555"/>
                  <a:pt x="4119" y="3553"/>
                  <a:pt x="4114" y="3548"/>
                </a:cubicBezTo>
                <a:cubicBezTo>
                  <a:pt x="3936" y="3423"/>
                  <a:pt x="3749" y="3307"/>
                  <a:pt x="3552" y="3218"/>
                </a:cubicBezTo>
                <a:cubicBezTo>
                  <a:pt x="3329" y="3102"/>
                  <a:pt x="3070" y="2959"/>
                  <a:pt x="2811" y="2941"/>
                </a:cubicBezTo>
                <a:cubicBezTo>
                  <a:pt x="2526" y="2539"/>
                  <a:pt x="2231" y="2165"/>
                  <a:pt x="1919" y="1799"/>
                </a:cubicBezTo>
                <a:cubicBezTo>
                  <a:pt x="2160" y="1799"/>
                  <a:pt x="2428" y="1933"/>
                  <a:pt x="2642" y="2031"/>
                </a:cubicBezTo>
                <a:cubicBezTo>
                  <a:pt x="2803" y="2103"/>
                  <a:pt x="3211" y="2241"/>
                  <a:pt x="3256" y="2241"/>
                </a:cubicBezTo>
                <a:cubicBezTo>
                  <a:pt x="3261" y="2241"/>
                  <a:pt x="3262" y="2239"/>
                  <a:pt x="3258" y="2236"/>
                </a:cubicBezTo>
                <a:cubicBezTo>
                  <a:pt x="3070" y="2120"/>
                  <a:pt x="2883" y="2013"/>
                  <a:pt x="2678" y="1933"/>
                </a:cubicBezTo>
                <a:cubicBezTo>
                  <a:pt x="2447" y="1834"/>
                  <a:pt x="2172" y="1697"/>
                  <a:pt x="1906" y="1697"/>
                </a:cubicBezTo>
                <a:cubicBezTo>
                  <a:pt x="1884" y="1697"/>
                  <a:pt x="1861" y="1698"/>
                  <a:pt x="1839" y="1700"/>
                </a:cubicBezTo>
                <a:lnTo>
                  <a:pt x="1740" y="1593"/>
                </a:lnTo>
                <a:cubicBezTo>
                  <a:pt x="1473" y="1281"/>
                  <a:pt x="1187" y="978"/>
                  <a:pt x="884" y="683"/>
                </a:cubicBezTo>
                <a:cubicBezTo>
                  <a:pt x="1107" y="683"/>
                  <a:pt x="1339" y="710"/>
                  <a:pt x="1553" y="772"/>
                </a:cubicBezTo>
                <a:cubicBezTo>
                  <a:pt x="1720" y="810"/>
                  <a:pt x="2105" y="867"/>
                  <a:pt x="2185" y="867"/>
                </a:cubicBezTo>
                <a:cubicBezTo>
                  <a:pt x="2199" y="867"/>
                  <a:pt x="2204" y="866"/>
                  <a:pt x="2196" y="862"/>
                </a:cubicBezTo>
                <a:cubicBezTo>
                  <a:pt x="1990" y="781"/>
                  <a:pt x="1785" y="719"/>
                  <a:pt x="1571" y="683"/>
                </a:cubicBezTo>
                <a:cubicBezTo>
                  <a:pt x="1386" y="642"/>
                  <a:pt x="1175" y="585"/>
                  <a:pt x="969" y="585"/>
                </a:cubicBezTo>
                <a:cubicBezTo>
                  <a:pt x="907" y="585"/>
                  <a:pt x="846" y="590"/>
                  <a:pt x="785" y="603"/>
                </a:cubicBezTo>
                <a:cubicBezTo>
                  <a:pt x="571" y="389"/>
                  <a:pt x="339" y="192"/>
                  <a:pt x="98" y="14"/>
                </a:cubicBezTo>
                <a:cubicBezTo>
                  <a:pt x="89" y="4"/>
                  <a:pt x="79" y="1"/>
                  <a:pt x="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2" name="Google Shape;3002;p25"/>
          <p:cNvSpPr/>
          <p:nvPr/>
        </p:nvSpPr>
        <p:spPr>
          <a:xfrm>
            <a:off x="9373359" y="927373"/>
            <a:ext cx="308172" cy="332380"/>
          </a:xfrm>
          <a:custGeom>
            <a:avLst/>
            <a:gdLst/>
            <a:ahLst/>
            <a:cxnLst/>
            <a:rect l="l" t="t" r="r" b="b"/>
            <a:pathLst>
              <a:path w="3348" h="3611" extrusionOk="0">
                <a:moveTo>
                  <a:pt x="1808" y="1"/>
                </a:moveTo>
                <a:cubicBezTo>
                  <a:pt x="1552" y="1"/>
                  <a:pt x="1246" y="107"/>
                  <a:pt x="893" y="416"/>
                </a:cubicBezTo>
                <a:cubicBezTo>
                  <a:pt x="28" y="1165"/>
                  <a:pt x="1" y="3611"/>
                  <a:pt x="1" y="3611"/>
                </a:cubicBezTo>
                <a:cubicBezTo>
                  <a:pt x="6" y="3611"/>
                  <a:pt x="11" y="3611"/>
                  <a:pt x="17" y="3611"/>
                </a:cubicBezTo>
                <a:cubicBezTo>
                  <a:pt x="853" y="3611"/>
                  <a:pt x="2565" y="2918"/>
                  <a:pt x="2955" y="2040"/>
                </a:cubicBezTo>
                <a:cubicBezTo>
                  <a:pt x="3348" y="1148"/>
                  <a:pt x="2598" y="380"/>
                  <a:pt x="2598" y="380"/>
                </a:cubicBezTo>
                <a:cubicBezTo>
                  <a:pt x="2450" y="226"/>
                  <a:pt x="2182" y="1"/>
                  <a:pt x="18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3" name="Google Shape;3003;p25"/>
          <p:cNvSpPr/>
          <p:nvPr/>
        </p:nvSpPr>
        <p:spPr>
          <a:xfrm>
            <a:off x="9390389" y="904913"/>
            <a:ext cx="284516" cy="328975"/>
          </a:xfrm>
          <a:custGeom>
            <a:avLst/>
            <a:gdLst/>
            <a:ahLst/>
            <a:cxnLst/>
            <a:rect l="l" t="t" r="r" b="b"/>
            <a:pathLst>
              <a:path w="3091" h="3574" extrusionOk="0">
                <a:moveTo>
                  <a:pt x="1083" y="1222"/>
                </a:moveTo>
                <a:cubicBezTo>
                  <a:pt x="1082" y="1222"/>
                  <a:pt x="1082" y="1222"/>
                  <a:pt x="1083" y="1222"/>
                </a:cubicBezTo>
                <a:lnTo>
                  <a:pt x="1083" y="1222"/>
                </a:lnTo>
                <a:close/>
                <a:moveTo>
                  <a:pt x="3009" y="1"/>
                </a:moveTo>
                <a:cubicBezTo>
                  <a:pt x="3001" y="1"/>
                  <a:pt x="2993" y="3"/>
                  <a:pt x="2984" y="8"/>
                </a:cubicBezTo>
                <a:cubicBezTo>
                  <a:pt x="2841" y="106"/>
                  <a:pt x="2716" y="222"/>
                  <a:pt x="2600" y="347"/>
                </a:cubicBezTo>
                <a:cubicBezTo>
                  <a:pt x="2449" y="499"/>
                  <a:pt x="2306" y="678"/>
                  <a:pt x="2163" y="847"/>
                </a:cubicBezTo>
                <a:cubicBezTo>
                  <a:pt x="2092" y="936"/>
                  <a:pt x="2020" y="1026"/>
                  <a:pt x="1958" y="1124"/>
                </a:cubicBezTo>
                <a:lnTo>
                  <a:pt x="1199" y="1204"/>
                </a:lnTo>
                <a:lnTo>
                  <a:pt x="1083" y="1222"/>
                </a:lnTo>
                <a:lnTo>
                  <a:pt x="1083" y="1222"/>
                </a:lnTo>
                <a:cubicBezTo>
                  <a:pt x="1108" y="1222"/>
                  <a:pt x="1631" y="1221"/>
                  <a:pt x="1877" y="1195"/>
                </a:cubicBezTo>
                <a:lnTo>
                  <a:pt x="1913" y="1195"/>
                </a:lnTo>
                <a:cubicBezTo>
                  <a:pt x="1779" y="1383"/>
                  <a:pt x="1636" y="1570"/>
                  <a:pt x="1494" y="1757"/>
                </a:cubicBezTo>
                <a:cubicBezTo>
                  <a:pt x="1387" y="1900"/>
                  <a:pt x="1271" y="2043"/>
                  <a:pt x="1163" y="2186"/>
                </a:cubicBezTo>
                <a:lnTo>
                  <a:pt x="574" y="2346"/>
                </a:lnTo>
                <a:lnTo>
                  <a:pt x="485" y="2373"/>
                </a:lnTo>
                <a:cubicBezTo>
                  <a:pt x="690" y="2346"/>
                  <a:pt x="896" y="2311"/>
                  <a:pt x="1101" y="2257"/>
                </a:cubicBezTo>
                <a:lnTo>
                  <a:pt x="1101" y="2257"/>
                </a:lnTo>
                <a:cubicBezTo>
                  <a:pt x="842" y="2579"/>
                  <a:pt x="583" y="2891"/>
                  <a:pt x="316" y="3203"/>
                </a:cubicBezTo>
                <a:cubicBezTo>
                  <a:pt x="217" y="3319"/>
                  <a:pt x="110" y="3444"/>
                  <a:pt x="3" y="3569"/>
                </a:cubicBezTo>
                <a:cubicBezTo>
                  <a:pt x="1" y="3572"/>
                  <a:pt x="0" y="3574"/>
                  <a:pt x="1" y="3574"/>
                </a:cubicBezTo>
                <a:cubicBezTo>
                  <a:pt x="15" y="3574"/>
                  <a:pt x="548" y="3032"/>
                  <a:pt x="887" y="2659"/>
                </a:cubicBezTo>
                <a:cubicBezTo>
                  <a:pt x="905" y="2775"/>
                  <a:pt x="914" y="2891"/>
                  <a:pt x="931" y="3007"/>
                </a:cubicBezTo>
                <a:lnTo>
                  <a:pt x="940" y="3069"/>
                </a:lnTo>
                <a:cubicBezTo>
                  <a:pt x="949" y="2918"/>
                  <a:pt x="949" y="2766"/>
                  <a:pt x="940" y="2614"/>
                </a:cubicBezTo>
                <a:lnTo>
                  <a:pt x="940" y="2605"/>
                </a:lnTo>
                <a:cubicBezTo>
                  <a:pt x="1146" y="2373"/>
                  <a:pt x="1306" y="2177"/>
                  <a:pt x="1494" y="1936"/>
                </a:cubicBezTo>
                <a:cubicBezTo>
                  <a:pt x="1574" y="1829"/>
                  <a:pt x="1654" y="1731"/>
                  <a:pt x="1726" y="1624"/>
                </a:cubicBezTo>
                <a:lnTo>
                  <a:pt x="1860" y="2382"/>
                </a:lnTo>
                <a:lnTo>
                  <a:pt x="1877" y="2498"/>
                </a:lnTo>
                <a:cubicBezTo>
                  <a:pt x="1878" y="2499"/>
                  <a:pt x="1878" y="2500"/>
                  <a:pt x="1878" y="2500"/>
                </a:cubicBezTo>
                <a:cubicBezTo>
                  <a:pt x="1883" y="2500"/>
                  <a:pt x="1832" y="1919"/>
                  <a:pt x="1788" y="1650"/>
                </a:cubicBezTo>
                <a:lnTo>
                  <a:pt x="1770" y="1561"/>
                </a:lnTo>
                <a:cubicBezTo>
                  <a:pt x="1886" y="1409"/>
                  <a:pt x="1993" y="1258"/>
                  <a:pt x="2110" y="1106"/>
                </a:cubicBezTo>
                <a:cubicBezTo>
                  <a:pt x="2127" y="1079"/>
                  <a:pt x="2154" y="1043"/>
                  <a:pt x="2181" y="1017"/>
                </a:cubicBezTo>
                <a:lnTo>
                  <a:pt x="2395" y="1722"/>
                </a:lnTo>
                <a:lnTo>
                  <a:pt x="2431" y="1838"/>
                </a:lnTo>
                <a:cubicBezTo>
                  <a:pt x="2431" y="1839"/>
                  <a:pt x="2431" y="1839"/>
                  <a:pt x="2431" y="1839"/>
                </a:cubicBezTo>
                <a:cubicBezTo>
                  <a:pt x="2433" y="1839"/>
                  <a:pt x="2321" y="1294"/>
                  <a:pt x="2243" y="1043"/>
                </a:cubicBezTo>
                <a:cubicBezTo>
                  <a:pt x="2234" y="1017"/>
                  <a:pt x="2226" y="990"/>
                  <a:pt x="2217" y="963"/>
                </a:cubicBezTo>
                <a:cubicBezTo>
                  <a:pt x="2342" y="811"/>
                  <a:pt x="2467" y="660"/>
                  <a:pt x="2600" y="517"/>
                </a:cubicBezTo>
                <a:cubicBezTo>
                  <a:pt x="2725" y="365"/>
                  <a:pt x="2868" y="231"/>
                  <a:pt x="3029" y="124"/>
                </a:cubicBezTo>
                <a:cubicBezTo>
                  <a:pt x="3090" y="86"/>
                  <a:pt x="3059" y="1"/>
                  <a:pt x="300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4" name="Google Shape;3004;p25"/>
          <p:cNvSpPr/>
          <p:nvPr/>
        </p:nvSpPr>
        <p:spPr>
          <a:xfrm>
            <a:off x="9389007" y="961522"/>
            <a:ext cx="270341" cy="295837"/>
          </a:xfrm>
          <a:custGeom>
            <a:avLst/>
            <a:gdLst/>
            <a:ahLst/>
            <a:cxnLst/>
            <a:rect l="l" t="t" r="r" b="b"/>
            <a:pathLst>
              <a:path w="2937" h="3214" extrusionOk="0">
                <a:moveTo>
                  <a:pt x="0" y="2392"/>
                </a:moveTo>
                <a:cubicBezTo>
                  <a:pt x="0" y="2669"/>
                  <a:pt x="63" y="2954"/>
                  <a:pt x="179" y="3213"/>
                </a:cubicBezTo>
                <a:cubicBezTo>
                  <a:pt x="1071" y="3070"/>
                  <a:pt x="2446" y="2445"/>
                  <a:pt x="2785" y="1669"/>
                </a:cubicBezTo>
                <a:cubicBezTo>
                  <a:pt x="2928" y="1330"/>
                  <a:pt x="2937" y="955"/>
                  <a:pt x="2803" y="625"/>
                </a:cubicBezTo>
                <a:cubicBezTo>
                  <a:pt x="1500" y="0"/>
                  <a:pt x="0" y="946"/>
                  <a:pt x="0" y="239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5" name="Google Shape;3005;p25"/>
          <p:cNvSpPr/>
          <p:nvPr/>
        </p:nvSpPr>
        <p:spPr>
          <a:xfrm>
            <a:off x="9370966" y="927557"/>
            <a:ext cx="285897" cy="334681"/>
          </a:xfrm>
          <a:custGeom>
            <a:avLst/>
            <a:gdLst/>
            <a:ahLst/>
            <a:cxnLst/>
            <a:rect l="l" t="t" r="r" b="b"/>
            <a:pathLst>
              <a:path w="3106" h="3636" extrusionOk="0">
                <a:moveTo>
                  <a:pt x="2624" y="378"/>
                </a:moveTo>
                <a:cubicBezTo>
                  <a:pt x="2743" y="511"/>
                  <a:pt x="2839" y="654"/>
                  <a:pt x="2919" y="809"/>
                </a:cubicBezTo>
                <a:lnTo>
                  <a:pt x="2919" y="809"/>
                </a:lnTo>
                <a:cubicBezTo>
                  <a:pt x="2843" y="651"/>
                  <a:pt x="2745" y="506"/>
                  <a:pt x="2624" y="378"/>
                </a:cubicBezTo>
                <a:close/>
                <a:moveTo>
                  <a:pt x="1830" y="0"/>
                </a:moveTo>
                <a:cubicBezTo>
                  <a:pt x="1691" y="0"/>
                  <a:pt x="1552" y="30"/>
                  <a:pt x="1428" y="92"/>
                </a:cubicBezTo>
                <a:cubicBezTo>
                  <a:pt x="1223" y="182"/>
                  <a:pt x="1026" y="307"/>
                  <a:pt x="866" y="458"/>
                </a:cubicBezTo>
                <a:cubicBezTo>
                  <a:pt x="714" y="619"/>
                  <a:pt x="589" y="806"/>
                  <a:pt x="500" y="1012"/>
                </a:cubicBezTo>
                <a:cubicBezTo>
                  <a:pt x="321" y="1413"/>
                  <a:pt x="196" y="1851"/>
                  <a:pt x="134" y="2288"/>
                </a:cubicBezTo>
                <a:cubicBezTo>
                  <a:pt x="62" y="2725"/>
                  <a:pt x="18" y="3163"/>
                  <a:pt x="0" y="3609"/>
                </a:cubicBezTo>
                <a:lnTo>
                  <a:pt x="0" y="3636"/>
                </a:lnTo>
                <a:lnTo>
                  <a:pt x="27" y="3636"/>
                </a:lnTo>
                <a:cubicBezTo>
                  <a:pt x="250" y="3636"/>
                  <a:pt x="473" y="3600"/>
                  <a:pt x="687" y="3546"/>
                </a:cubicBezTo>
                <a:cubicBezTo>
                  <a:pt x="901" y="3493"/>
                  <a:pt x="1107" y="3421"/>
                  <a:pt x="1312" y="3341"/>
                </a:cubicBezTo>
                <a:cubicBezTo>
                  <a:pt x="1723" y="3180"/>
                  <a:pt x="2106" y="2957"/>
                  <a:pt x="2454" y="2690"/>
                </a:cubicBezTo>
                <a:cubicBezTo>
                  <a:pt x="2624" y="2547"/>
                  <a:pt x="2776" y="2386"/>
                  <a:pt x="2901" y="2208"/>
                </a:cubicBezTo>
                <a:cubicBezTo>
                  <a:pt x="3017" y="2020"/>
                  <a:pt x="3088" y="1797"/>
                  <a:pt x="3097" y="1583"/>
                </a:cubicBezTo>
                <a:cubicBezTo>
                  <a:pt x="3106" y="1360"/>
                  <a:pt x="3061" y="1137"/>
                  <a:pt x="2981" y="940"/>
                </a:cubicBezTo>
                <a:cubicBezTo>
                  <a:pt x="2961" y="895"/>
                  <a:pt x="2941" y="852"/>
                  <a:pt x="2919" y="809"/>
                </a:cubicBezTo>
                <a:lnTo>
                  <a:pt x="2919" y="809"/>
                </a:lnTo>
                <a:cubicBezTo>
                  <a:pt x="2938" y="849"/>
                  <a:pt x="2956" y="890"/>
                  <a:pt x="2972" y="931"/>
                </a:cubicBezTo>
                <a:cubicBezTo>
                  <a:pt x="3061" y="1137"/>
                  <a:pt x="3097" y="1351"/>
                  <a:pt x="3088" y="1574"/>
                </a:cubicBezTo>
                <a:cubicBezTo>
                  <a:pt x="3070" y="1788"/>
                  <a:pt x="3008" y="2002"/>
                  <a:pt x="2892" y="2190"/>
                </a:cubicBezTo>
                <a:cubicBezTo>
                  <a:pt x="2767" y="2368"/>
                  <a:pt x="2615" y="2529"/>
                  <a:pt x="2445" y="2663"/>
                </a:cubicBezTo>
                <a:cubicBezTo>
                  <a:pt x="2097" y="2931"/>
                  <a:pt x="1714" y="3145"/>
                  <a:pt x="1303" y="3296"/>
                </a:cubicBezTo>
                <a:cubicBezTo>
                  <a:pt x="1098" y="3377"/>
                  <a:pt x="893" y="3448"/>
                  <a:pt x="678" y="3493"/>
                </a:cubicBezTo>
                <a:cubicBezTo>
                  <a:pt x="473" y="3544"/>
                  <a:pt x="268" y="3579"/>
                  <a:pt x="63" y="3582"/>
                </a:cubicBezTo>
                <a:lnTo>
                  <a:pt x="63" y="3582"/>
                </a:lnTo>
                <a:cubicBezTo>
                  <a:pt x="64" y="3145"/>
                  <a:pt x="108" y="2716"/>
                  <a:pt x="170" y="2288"/>
                </a:cubicBezTo>
                <a:cubicBezTo>
                  <a:pt x="232" y="1851"/>
                  <a:pt x="348" y="1422"/>
                  <a:pt x="518" y="1021"/>
                </a:cubicBezTo>
                <a:cubicBezTo>
                  <a:pt x="607" y="815"/>
                  <a:pt x="723" y="628"/>
                  <a:pt x="884" y="467"/>
                </a:cubicBezTo>
                <a:cubicBezTo>
                  <a:pt x="1035" y="315"/>
                  <a:pt x="1223" y="191"/>
                  <a:pt x="1419" y="101"/>
                </a:cubicBezTo>
                <a:cubicBezTo>
                  <a:pt x="1549" y="39"/>
                  <a:pt x="1686" y="9"/>
                  <a:pt x="1826" y="9"/>
                </a:cubicBezTo>
                <a:cubicBezTo>
                  <a:pt x="1907" y="9"/>
                  <a:pt x="1989" y="19"/>
                  <a:pt x="2071" y="39"/>
                </a:cubicBezTo>
                <a:cubicBezTo>
                  <a:pt x="2276" y="92"/>
                  <a:pt x="2472" y="217"/>
                  <a:pt x="2624" y="378"/>
                </a:cubicBezTo>
                <a:cubicBezTo>
                  <a:pt x="2472" y="217"/>
                  <a:pt x="2285" y="92"/>
                  <a:pt x="2071" y="30"/>
                </a:cubicBezTo>
                <a:cubicBezTo>
                  <a:pt x="1992" y="10"/>
                  <a:pt x="1911" y="0"/>
                  <a:pt x="18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6" name="Google Shape;3006;p25"/>
          <p:cNvSpPr/>
          <p:nvPr/>
        </p:nvSpPr>
        <p:spPr>
          <a:xfrm>
            <a:off x="9762801" y="821886"/>
            <a:ext cx="397641" cy="278993"/>
          </a:xfrm>
          <a:custGeom>
            <a:avLst/>
            <a:gdLst/>
            <a:ahLst/>
            <a:cxnLst/>
            <a:rect l="l" t="t" r="r" b="b"/>
            <a:pathLst>
              <a:path w="4320" h="3031" extrusionOk="0">
                <a:moveTo>
                  <a:pt x="2747" y="1"/>
                </a:moveTo>
                <a:cubicBezTo>
                  <a:pt x="1585" y="1"/>
                  <a:pt x="0" y="1151"/>
                  <a:pt x="0" y="1151"/>
                </a:cubicBezTo>
                <a:cubicBezTo>
                  <a:pt x="462" y="1898"/>
                  <a:pt x="1932" y="3031"/>
                  <a:pt x="2915" y="3031"/>
                </a:cubicBezTo>
                <a:cubicBezTo>
                  <a:pt x="2978" y="3031"/>
                  <a:pt x="3039" y="3026"/>
                  <a:pt x="3097" y="3016"/>
                </a:cubicBezTo>
                <a:cubicBezTo>
                  <a:pt x="4061" y="2847"/>
                  <a:pt x="4240" y="1669"/>
                  <a:pt x="4240" y="1669"/>
                </a:cubicBezTo>
                <a:cubicBezTo>
                  <a:pt x="4293" y="1267"/>
                  <a:pt x="4320" y="428"/>
                  <a:pt x="3169" y="62"/>
                </a:cubicBezTo>
                <a:cubicBezTo>
                  <a:pt x="3038" y="20"/>
                  <a:pt x="2896" y="1"/>
                  <a:pt x="27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7" name="Google Shape;3007;p25"/>
          <p:cNvSpPr/>
          <p:nvPr/>
        </p:nvSpPr>
        <p:spPr>
          <a:xfrm>
            <a:off x="9766851" y="856311"/>
            <a:ext cx="352539" cy="258099"/>
          </a:xfrm>
          <a:custGeom>
            <a:avLst/>
            <a:gdLst/>
            <a:ahLst/>
            <a:cxnLst/>
            <a:rect l="l" t="t" r="r" b="b"/>
            <a:pathLst>
              <a:path w="3830" h="2804" extrusionOk="0">
                <a:moveTo>
                  <a:pt x="1607" y="10"/>
                </a:moveTo>
                <a:cubicBezTo>
                  <a:pt x="1465" y="10"/>
                  <a:pt x="1322" y="18"/>
                  <a:pt x="1188" y="54"/>
                </a:cubicBezTo>
                <a:cubicBezTo>
                  <a:pt x="840" y="215"/>
                  <a:pt x="510" y="402"/>
                  <a:pt x="197" y="608"/>
                </a:cubicBezTo>
                <a:cubicBezTo>
                  <a:pt x="126" y="679"/>
                  <a:pt x="54" y="759"/>
                  <a:pt x="1" y="849"/>
                </a:cubicBezTo>
                <a:cubicBezTo>
                  <a:pt x="545" y="1643"/>
                  <a:pt x="2107" y="2803"/>
                  <a:pt x="3044" y="2642"/>
                </a:cubicBezTo>
                <a:cubicBezTo>
                  <a:pt x="3205" y="2616"/>
                  <a:pt x="3366" y="2553"/>
                  <a:pt x="3499" y="2464"/>
                </a:cubicBezTo>
                <a:cubicBezTo>
                  <a:pt x="3830" y="1214"/>
                  <a:pt x="2893" y="1"/>
                  <a:pt x="1607" y="1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8" name="Google Shape;3008;p25"/>
          <p:cNvSpPr/>
          <p:nvPr/>
        </p:nvSpPr>
        <p:spPr>
          <a:xfrm>
            <a:off x="9759488" y="820781"/>
            <a:ext cx="396905" cy="280559"/>
          </a:xfrm>
          <a:custGeom>
            <a:avLst/>
            <a:gdLst/>
            <a:ahLst/>
            <a:cxnLst/>
            <a:rect l="l" t="t" r="r" b="b"/>
            <a:pathLst>
              <a:path w="4312" h="3048" extrusionOk="0">
                <a:moveTo>
                  <a:pt x="2754" y="1"/>
                </a:moveTo>
                <a:cubicBezTo>
                  <a:pt x="2690" y="1"/>
                  <a:pt x="2626" y="4"/>
                  <a:pt x="2562" y="12"/>
                </a:cubicBezTo>
                <a:cubicBezTo>
                  <a:pt x="2098" y="83"/>
                  <a:pt x="1652" y="226"/>
                  <a:pt x="1232" y="440"/>
                </a:cubicBezTo>
                <a:cubicBezTo>
                  <a:pt x="813" y="637"/>
                  <a:pt x="411" y="869"/>
                  <a:pt x="27" y="1136"/>
                </a:cubicBezTo>
                <a:lnTo>
                  <a:pt x="1" y="1154"/>
                </a:lnTo>
                <a:lnTo>
                  <a:pt x="18" y="1172"/>
                </a:lnTo>
                <a:cubicBezTo>
                  <a:pt x="152" y="1368"/>
                  <a:pt x="295" y="1556"/>
                  <a:pt x="474" y="1716"/>
                </a:cubicBezTo>
                <a:cubicBezTo>
                  <a:pt x="634" y="1886"/>
                  <a:pt x="813" y="2038"/>
                  <a:pt x="1000" y="2181"/>
                </a:cubicBezTo>
                <a:cubicBezTo>
                  <a:pt x="1366" y="2475"/>
                  <a:pt x="1777" y="2716"/>
                  <a:pt x="2214" y="2895"/>
                </a:cubicBezTo>
                <a:cubicBezTo>
                  <a:pt x="2437" y="2984"/>
                  <a:pt x="2669" y="3037"/>
                  <a:pt x="2901" y="3046"/>
                </a:cubicBezTo>
                <a:cubicBezTo>
                  <a:pt x="2915" y="3047"/>
                  <a:pt x="2928" y="3047"/>
                  <a:pt x="2942" y="3047"/>
                </a:cubicBezTo>
                <a:cubicBezTo>
                  <a:pt x="3168" y="3047"/>
                  <a:pt x="3385" y="2977"/>
                  <a:pt x="3571" y="2859"/>
                </a:cubicBezTo>
                <a:cubicBezTo>
                  <a:pt x="3764" y="2727"/>
                  <a:pt x="3923" y="2552"/>
                  <a:pt x="4030" y="2350"/>
                </a:cubicBezTo>
                <a:lnTo>
                  <a:pt x="4030" y="2350"/>
                </a:lnTo>
                <a:cubicBezTo>
                  <a:pt x="3923" y="2552"/>
                  <a:pt x="3764" y="2727"/>
                  <a:pt x="3571" y="2850"/>
                </a:cubicBezTo>
                <a:cubicBezTo>
                  <a:pt x="3378" y="2967"/>
                  <a:pt x="3162" y="3029"/>
                  <a:pt x="2945" y="3029"/>
                </a:cubicBezTo>
                <a:cubicBezTo>
                  <a:pt x="2930" y="3029"/>
                  <a:pt x="2916" y="3029"/>
                  <a:pt x="2901" y="3028"/>
                </a:cubicBezTo>
                <a:cubicBezTo>
                  <a:pt x="2660" y="3020"/>
                  <a:pt x="2437" y="2966"/>
                  <a:pt x="2223" y="2877"/>
                </a:cubicBezTo>
                <a:cubicBezTo>
                  <a:pt x="1786" y="2689"/>
                  <a:pt x="1384" y="2448"/>
                  <a:pt x="1018" y="2154"/>
                </a:cubicBezTo>
                <a:cubicBezTo>
                  <a:pt x="839" y="2011"/>
                  <a:pt x="661" y="1850"/>
                  <a:pt x="500" y="1681"/>
                </a:cubicBezTo>
                <a:cubicBezTo>
                  <a:pt x="337" y="1526"/>
                  <a:pt x="198" y="1354"/>
                  <a:pt x="76" y="1165"/>
                </a:cubicBezTo>
                <a:lnTo>
                  <a:pt x="76" y="1165"/>
                </a:lnTo>
                <a:cubicBezTo>
                  <a:pt x="445" y="904"/>
                  <a:pt x="839" y="668"/>
                  <a:pt x="1241" y="467"/>
                </a:cubicBezTo>
                <a:cubicBezTo>
                  <a:pt x="1652" y="253"/>
                  <a:pt x="2098" y="110"/>
                  <a:pt x="2562" y="39"/>
                </a:cubicBezTo>
                <a:cubicBezTo>
                  <a:pt x="2629" y="31"/>
                  <a:pt x="2696" y="27"/>
                  <a:pt x="2762" y="27"/>
                </a:cubicBezTo>
                <a:cubicBezTo>
                  <a:pt x="3157" y="27"/>
                  <a:pt x="3542" y="163"/>
                  <a:pt x="3847" y="422"/>
                </a:cubicBezTo>
                <a:cubicBezTo>
                  <a:pt x="4026" y="574"/>
                  <a:pt x="4160" y="770"/>
                  <a:pt x="4231" y="994"/>
                </a:cubicBezTo>
                <a:cubicBezTo>
                  <a:pt x="4293" y="1217"/>
                  <a:pt x="4311" y="1449"/>
                  <a:pt x="4276" y="1681"/>
                </a:cubicBezTo>
                <a:cubicBezTo>
                  <a:pt x="4311" y="1449"/>
                  <a:pt x="4302" y="1208"/>
                  <a:pt x="4240" y="985"/>
                </a:cubicBezTo>
                <a:cubicBezTo>
                  <a:pt x="4168" y="761"/>
                  <a:pt x="4044" y="565"/>
                  <a:pt x="3865" y="413"/>
                </a:cubicBezTo>
                <a:cubicBezTo>
                  <a:pt x="3549" y="144"/>
                  <a:pt x="3154" y="1"/>
                  <a:pt x="27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9" name="Google Shape;3009;p25"/>
          <p:cNvSpPr/>
          <p:nvPr/>
        </p:nvSpPr>
        <p:spPr>
          <a:xfrm>
            <a:off x="9789954" y="891566"/>
            <a:ext cx="445689" cy="153165"/>
          </a:xfrm>
          <a:custGeom>
            <a:avLst/>
            <a:gdLst/>
            <a:ahLst/>
            <a:cxnLst/>
            <a:rect l="l" t="t" r="r" b="b"/>
            <a:pathLst>
              <a:path w="4842" h="1664" extrusionOk="0">
                <a:moveTo>
                  <a:pt x="2640" y="0"/>
                </a:moveTo>
                <a:cubicBezTo>
                  <a:pt x="2632" y="0"/>
                  <a:pt x="2967" y="516"/>
                  <a:pt x="3141" y="742"/>
                </a:cubicBezTo>
                <a:lnTo>
                  <a:pt x="3168" y="769"/>
                </a:lnTo>
                <a:cubicBezTo>
                  <a:pt x="2927" y="751"/>
                  <a:pt x="2686" y="742"/>
                  <a:pt x="2454" y="715"/>
                </a:cubicBezTo>
                <a:cubicBezTo>
                  <a:pt x="2267" y="698"/>
                  <a:pt x="2079" y="680"/>
                  <a:pt x="1892" y="662"/>
                </a:cubicBezTo>
                <a:lnTo>
                  <a:pt x="1401" y="198"/>
                </a:lnTo>
                <a:lnTo>
                  <a:pt x="1321" y="117"/>
                </a:lnTo>
                <a:lnTo>
                  <a:pt x="1321" y="117"/>
                </a:lnTo>
                <a:cubicBezTo>
                  <a:pt x="1463" y="305"/>
                  <a:pt x="1624" y="483"/>
                  <a:pt x="1785" y="644"/>
                </a:cubicBezTo>
                <a:cubicBezTo>
                  <a:pt x="1365" y="590"/>
                  <a:pt x="955" y="537"/>
                  <a:pt x="535" y="474"/>
                </a:cubicBezTo>
                <a:lnTo>
                  <a:pt x="44" y="394"/>
                </a:lnTo>
                <a:cubicBezTo>
                  <a:pt x="43" y="394"/>
                  <a:pt x="41" y="394"/>
                  <a:pt x="40" y="394"/>
                </a:cubicBezTo>
                <a:cubicBezTo>
                  <a:pt x="0" y="394"/>
                  <a:pt x="797" y="584"/>
                  <a:pt x="1330" y="689"/>
                </a:cubicBezTo>
                <a:lnTo>
                  <a:pt x="1071" y="947"/>
                </a:lnTo>
                <a:lnTo>
                  <a:pt x="1026" y="992"/>
                </a:lnTo>
                <a:cubicBezTo>
                  <a:pt x="1160" y="912"/>
                  <a:pt x="1285" y="814"/>
                  <a:pt x="1401" y="715"/>
                </a:cubicBezTo>
                <a:lnTo>
                  <a:pt x="1410" y="706"/>
                </a:lnTo>
                <a:cubicBezTo>
                  <a:pt x="1731" y="760"/>
                  <a:pt x="1981" y="796"/>
                  <a:pt x="2302" y="831"/>
                </a:cubicBezTo>
                <a:cubicBezTo>
                  <a:pt x="2436" y="840"/>
                  <a:pt x="2570" y="858"/>
                  <a:pt x="2695" y="867"/>
                </a:cubicBezTo>
                <a:lnTo>
                  <a:pt x="2160" y="1447"/>
                </a:lnTo>
                <a:lnTo>
                  <a:pt x="2070" y="1537"/>
                </a:lnTo>
                <a:cubicBezTo>
                  <a:pt x="2069" y="1538"/>
                  <a:pt x="2069" y="1539"/>
                  <a:pt x="2069" y="1539"/>
                </a:cubicBezTo>
                <a:cubicBezTo>
                  <a:pt x="2081" y="1539"/>
                  <a:pt x="2525" y="1144"/>
                  <a:pt x="2713" y="939"/>
                </a:cubicBezTo>
                <a:lnTo>
                  <a:pt x="2775" y="867"/>
                </a:lnTo>
                <a:cubicBezTo>
                  <a:pt x="2972" y="885"/>
                  <a:pt x="3168" y="894"/>
                  <a:pt x="3356" y="912"/>
                </a:cubicBezTo>
                <a:lnTo>
                  <a:pt x="3472" y="930"/>
                </a:lnTo>
                <a:lnTo>
                  <a:pt x="3025" y="1563"/>
                </a:lnTo>
                <a:lnTo>
                  <a:pt x="2954" y="1661"/>
                </a:lnTo>
                <a:cubicBezTo>
                  <a:pt x="2953" y="1663"/>
                  <a:pt x="2953" y="1663"/>
                  <a:pt x="2953" y="1663"/>
                </a:cubicBezTo>
                <a:cubicBezTo>
                  <a:pt x="2956" y="1663"/>
                  <a:pt x="3335" y="1225"/>
                  <a:pt x="3498" y="1001"/>
                </a:cubicBezTo>
                <a:lnTo>
                  <a:pt x="3543" y="930"/>
                </a:lnTo>
                <a:cubicBezTo>
                  <a:pt x="3748" y="956"/>
                  <a:pt x="3945" y="983"/>
                  <a:pt x="4150" y="1028"/>
                </a:cubicBezTo>
                <a:cubicBezTo>
                  <a:pt x="4346" y="1055"/>
                  <a:pt x="4543" y="1117"/>
                  <a:pt x="4739" y="1197"/>
                </a:cubicBezTo>
                <a:cubicBezTo>
                  <a:pt x="4744" y="1199"/>
                  <a:pt x="4750" y="1200"/>
                  <a:pt x="4755" y="1200"/>
                </a:cubicBezTo>
                <a:cubicBezTo>
                  <a:pt x="4809" y="1200"/>
                  <a:pt x="4841" y="1122"/>
                  <a:pt x="4792" y="1081"/>
                </a:cubicBezTo>
                <a:cubicBezTo>
                  <a:pt x="4632" y="1010"/>
                  <a:pt x="4462" y="956"/>
                  <a:pt x="4284" y="921"/>
                </a:cubicBezTo>
                <a:cubicBezTo>
                  <a:pt x="4061" y="876"/>
                  <a:pt x="3837" y="840"/>
                  <a:pt x="3605" y="814"/>
                </a:cubicBezTo>
                <a:cubicBezTo>
                  <a:pt x="3489" y="796"/>
                  <a:pt x="3364" y="787"/>
                  <a:pt x="3248" y="778"/>
                </a:cubicBezTo>
                <a:lnTo>
                  <a:pt x="2713" y="100"/>
                </a:lnTo>
                <a:lnTo>
                  <a:pt x="2642" y="1"/>
                </a:lnTo>
                <a:cubicBezTo>
                  <a:pt x="2641" y="1"/>
                  <a:pt x="2640" y="0"/>
                  <a:pt x="264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0" name="Google Shape;3010;p25"/>
          <p:cNvSpPr/>
          <p:nvPr/>
        </p:nvSpPr>
        <p:spPr>
          <a:xfrm>
            <a:off x="9858987" y="942285"/>
            <a:ext cx="467597" cy="446335"/>
          </a:xfrm>
          <a:custGeom>
            <a:avLst/>
            <a:gdLst/>
            <a:ahLst/>
            <a:cxnLst/>
            <a:rect l="l" t="t" r="r" b="b"/>
            <a:pathLst>
              <a:path w="5080" h="4849" extrusionOk="0">
                <a:moveTo>
                  <a:pt x="4991" y="0"/>
                </a:moveTo>
                <a:cubicBezTo>
                  <a:pt x="4985" y="0"/>
                  <a:pt x="4978" y="1"/>
                  <a:pt x="4971" y="4"/>
                </a:cubicBezTo>
                <a:cubicBezTo>
                  <a:pt x="4025" y="334"/>
                  <a:pt x="3328" y="1191"/>
                  <a:pt x="2980" y="2119"/>
                </a:cubicBezTo>
                <a:cubicBezTo>
                  <a:pt x="2592" y="2011"/>
                  <a:pt x="2194" y="1958"/>
                  <a:pt x="1797" y="1958"/>
                </a:cubicBezTo>
                <a:cubicBezTo>
                  <a:pt x="1210" y="1958"/>
                  <a:pt x="625" y="2074"/>
                  <a:pt x="71" y="2297"/>
                </a:cubicBezTo>
                <a:cubicBezTo>
                  <a:pt x="0" y="2329"/>
                  <a:pt x="19" y="2429"/>
                  <a:pt x="79" y="2429"/>
                </a:cubicBezTo>
                <a:cubicBezTo>
                  <a:pt x="87" y="2429"/>
                  <a:pt x="97" y="2427"/>
                  <a:pt x="107" y="2422"/>
                </a:cubicBezTo>
                <a:cubicBezTo>
                  <a:pt x="643" y="2204"/>
                  <a:pt x="1213" y="2092"/>
                  <a:pt x="1785" y="2092"/>
                </a:cubicBezTo>
                <a:cubicBezTo>
                  <a:pt x="2147" y="2092"/>
                  <a:pt x="2509" y="2136"/>
                  <a:pt x="2864" y="2226"/>
                </a:cubicBezTo>
                <a:cubicBezTo>
                  <a:pt x="2195" y="2592"/>
                  <a:pt x="1624" y="3172"/>
                  <a:pt x="1186" y="3797"/>
                </a:cubicBezTo>
                <a:cubicBezTo>
                  <a:pt x="1156" y="3846"/>
                  <a:pt x="1201" y="3891"/>
                  <a:pt x="1247" y="3891"/>
                </a:cubicBezTo>
                <a:cubicBezTo>
                  <a:pt x="1268" y="3891"/>
                  <a:pt x="1289" y="3882"/>
                  <a:pt x="1302" y="3859"/>
                </a:cubicBezTo>
                <a:cubicBezTo>
                  <a:pt x="1731" y="3226"/>
                  <a:pt x="2302" y="2699"/>
                  <a:pt x="2971" y="2324"/>
                </a:cubicBezTo>
                <a:lnTo>
                  <a:pt x="2971" y="2324"/>
                </a:lnTo>
                <a:cubicBezTo>
                  <a:pt x="2998" y="3083"/>
                  <a:pt x="2847" y="3842"/>
                  <a:pt x="2534" y="4538"/>
                </a:cubicBezTo>
                <a:cubicBezTo>
                  <a:pt x="2510" y="4592"/>
                  <a:pt x="2555" y="4637"/>
                  <a:pt x="2595" y="4637"/>
                </a:cubicBezTo>
                <a:cubicBezTo>
                  <a:pt x="2614" y="4637"/>
                  <a:pt x="2632" y="4627"/>
                  <a:pt x="2641" y="4600"/>
                </a:cubicBezTo>
                <a:cubicBezTo>
                  <a:pt x="2945" y="3913"/>
                  <a:pt x="3141" y="3119"/>
                  <a:pt x="3096" y="2351"/>
                </a:cubicBezTo>
                <a:lnTo>
                  <a:pt x="3096" y="2351"/>
                </a:lnTo>
                <a:cubicBezTo>
                  <a:pt x="3775" y="3011"/>
                  <a:pt x="4230" y="3868"/>
                  <a:pt x="4382" y="4796"/>
                </a:cubicBezTo>
                <a:cubicBezTo>
                  <a:pt x="4389" y="4833"/>
                  <a:pt x="4413" y="4848"/>
                  <a:pt x="4440" y="4848"/>
                </a:cubicBezTo>
                <a:cubicBezTo>
                  <a:pt x="4479" y="4848"/>
                  <a:pt x="4521" y="4814"/>
                  <a:pt x="4515" y="4761"/>
                </a:cubicBezTo>
                <a:cubicBezTo>
                  <a:pt x="4346" y="3770"/>
                  <a:pt x="3846" y="2860"/>
                  <a:pt x="3105" y="2173"/>
                </a:cubicBezTo>
                <a:cubicBezTo>
                  <a:pt x="3436" y="1280"/>
                  <a:pt x="4105" y="450"/>
                  <a:pt x="5006" y="138"/>
                </a:cubicBezTo>
                <a:cubicBezTo>
                  <a:pt x="5079" y="113"/>
                  <a:pt x="5056" y="0"/>
                  <a:pt x="49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1" name="Google Shape;3011;p25"/>
          <p:cNvSpPr/>
          <p:nvPr/>
        </p:nvSpPr>
        <p:spPr>
          <a:xfrm>
            <a:off x="10215384" y="1335144"/>
            <a:ext cx="141384" cy="138715"/>
          </a:xfrm>
          <a:custGeom>
            <a:avLst/>
            <a:gdLst/>
            <a:ahLst/>
            <a:cxnLst/>
            <a:rect l="l" t="t" r="r" b="b"/>
            <a:pathLst>
              <a:path w="1536" h="1507" extrusionOk="0">
                <a:moveTo>
                  <a:pt x="715" y="0"/>
                </a:moveTo>
                <a:cubicBezTo>
                  <a:pt x="621" y="0"/>
                  <a:pt x="527" y="21"/>
                  <a:pt x="438" y="64"/>
                </a:cubicBezTo>
                <a:cubicBezTo>
                  <a:pt x="117" y="225"/>
                  <a:pt x="1" y="653"/>
                  <a:pt x="179" y="1010"/>
                </a:cubicBezTo>
                <a:cubicBezTo>
                  <a:pt x="320" y="1292"/>
                  <a:pt x="632" y="1506"/>
                  <a:pt x="920" y="1506"/>
                </a:cubicBezTo>
                <a:cubicBezTo>
                  <a:pt x="997" y="1506"/>
                  <a:pt x="1073" y="1491"/>
                  <a:pt x="1143" y="1457"/>
                </a:cubicBezTo>
                <a:cubicBezTo>
                  <a:pt x="1465" y="1287"/>
                  <a:pt x="1536" y="769"/>
                  <a:pt x="1357" y="412"/>
                </a:cubicBezTo>
                <a:cubicBezTo>
                  <a:pt x="1221" y="152"/>
                  <a:pt x="969" y="0"/>
                  <a:pt x="7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2" name="Google Shape;3012;p25"/>
          <p:cNvSpPr/>
          <p:nvPr/>
        </p:nvSpPr>
        <p:spPr>
          <a:xfrm>
            <a:off x="10020710" y="1326492"/>
            <a:ext cx="139727" cy="140371"/>
          </a:xfrm>
          <a:custGeom>
            <a:avLst/>
            <a:gdLst/>
            <a:ahLst/>
            <a:cxnLst/>
            <a:rect l="l" t="t" r="r" b="b"/>
            <a:pathLst>
              <a:path w="1518" h="1525" extrusionOk="0">
                <a:moveTo>
                  <a:pt x="805" y="0"/>
                </a:moveTo>
                <a:cubicBezTo>
                  <a:pt x="531" y="0"/>
                  <a:pt x="263" y="183"/>
                  <a:pt x="143" y="471"/>
                </a:cubicBezTo>
                <a:cubicBezTo>
                  <a:pt x="1" y="846"/>
                  <a:pt x="117" y="1354"/>
                  <a:pt x="456" y="1488"/>
                </a:cubicBezTo>
                <a:cubicBezTo>
                  <a:pt x="514" y="1513"/>
                  <a:pt x="576" y="1524"/>
                  <a:pt x="638" y="1524"/>
                </a:cubicBezTo>
                <a:cubicBezTo>
                  <a:pt x="935" y="1524"/>
                  <a:pt x="1250" y="1264"/>
                  <a:pt x="1375" y="962"/>
                </a:cubicBezTo>
                <a:cubicBezTo>
                  <a:pt x="1518" y="587"/>
                  <a:pt x="1366" y="176"/>
                  <a:pt x="1027" y="42"/>
                </a:cubicBezTo>
                <a:cubicBezTo>
                  <a:pt x="955" y="14"/>
                  <a:pt x="880" y="0"/>
                  <a:pt x="8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3" name="Google Shape;3013;p25"/>
          <p:cNvSpPr/>
          <p:nvPr/>
        </p:nvSpPr>
        <p:spPr>
          <a:xfrm>
            <a:off x="9768507" y="1096741"/>
            <a:ext cx="148840" cy="121409"/>
          </a:xfrm>
          <a:custGeom>
            <a:avLst/>
            <a:gdLst/>
            <a:ahLst/>
            <a:cxnLst/>
            <a:rect l="l" t="t" r="r" b="b"/>
            <a:pathLst>
              <a:path w="1617" h="1319" extrusionOk="0">
                <a:moveTo>
                  <a:pt x="876" y="0"/>
                </a:moveTo>
                <a:cubicBezTo>
                  <a:pt x="852" y="0"/>
                  <a:pt x="828" y="2"/>
                  <a:pt x="804" y="4"/>
                </a:cubicBezTo>
                <a:cubicBezTo>
                  <a:pt x="402" y="39"/>
                  <a:pt x="1" y="370"/>
                  <a:pt x="36" y="736"/>
                </a:cubicBezTo>
                <a:cubicBezTo>
                  <a:pt x="62" y="1070"/>
                  <a:pt x="472" y="1319"/>
                  <a:pt x="846" y="1319"/>
                </a:cubicBezTo>
                <a:cubicBezTo>
                  <a:pt x="871" y="1319"/>
                  <a:pt x="896" y="1318"/>
                  <a:pt x="920" y="1316"/>
                </a:cubicBezTo>
                <a:cubicBezTo>
                  <a:pt x="1322" y="1280"/>
                  <a:pt x="1616" y="959"/>
                  <a:pt x="1589" y="593"/>
                </a:cubicBezTo>
                <a:cubicBezTo>
                  <a:pt x="1556" y="257"/>
                  <a:pt x="1246" y="0"/>
                  <a:pt x="8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4" name="Google Shape;3014;p25"/>
          <p:cNvSpPr/>
          <p:nvPr/>
        </p:nvSpPr>
        <p:spPr>
          <a:xfrm>
            <a:off x="9885956" y="1254419"/>
            <a:ext cx="143040" cy="134940"/>
          </a:xfrm>
          <a:custGeom>
            <a:avLst/>
            <a:gdLst/>
            <a:ahLst/>
            <a:cxnLst/>
            <a:rect l="l" t="t" r="r" b="b"/>
            <a:pathLst>
              <a:path w="1554" h="1466" extrusionOk="0">
                <a:moveTo>
                  <a:pt x="843" y="1"/>
                </a:moveTo>
                <a:cubicBezTo>
                  <a:pt x="625" y="1"/>
                  <a:pt x="404" y="107"/>
                  <a:pt x="260" y="308"/>
                </a:cubicBezTo>
                <a:cubicBezTo>
                  <a:pt x="19" y="629"/>
                  <a:pt x="1" y="1156"/>
                  <a:pt x="287" y="1370"/>
                </a:cubicBezTo>
                <a:cubicBezTo>
                  <a:pt x="377" y="1436"/>
                  <a:pt x="487" y="1465"/>
                  <a:pt x="603" y="1465"/>
                </a:cubicBezTo>
                <a:cubicBezTo>
                  <a:pt x="863" y="1465"/>
                  <a:pt x="1152" y="1316"/>
                  <a:pt x="1313" y="1093"/>
                </a:cubicBezTo>
                <a:cubicBezTo>
                  <a:pt x="1554" y="772"/>
                  <a:pt x="1509" y="334"/>
                  <a:pt x="1215" y="120"/>
                </a:cubicBezTo>
                <a:cubicBezTo>
                  <a:pt x="1104" y="40"/>
                  <a:pt x="974" y="1"/>
                  <a:pt x="8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5" name="Google Shape;3015;p25"/>
          <p:cNvSpPr/>
          <p:nvPr/>
        </p:nvSpPr>
        <p:spPr>
          <a:xfrm>
            <a:off x="9909797" y="1282862"/>
            <a:ext cx="54308" cy="58633"/>
          </a:xfrm>
          <a:custGeom>
            <a:avLst/>
            <a:gdLst/>
            <a:ahLst/>
            <a:cxnLst/>
            <a:rect l="l" t="t" r="r" b="b"/>
            <a:pathLst>
              <a:path w="590" h="637" extrusionOk="0">
                <a:moveTo>
                  <a:pt x="350" y="1"/>
                </a:moveTo>
                <a:cubicBezTo>
                  <a:pt x="333" y="1"/>
                  <a:pt x="318" y="3"/>
                  <a:pt x="304" y="8"/>
                </a:cubicBezTo>
                <a:lnTo>
                  <a:pt x="242" y="8"/>
                </a:lnTo>
                <a:cubicBezTo>
                  <a:pt x="233" y="17"/>
                  <a:pt x="215" y="17"/>
                  <a:pt x="206" y="25"/>
                </a:cubicBezTo>
                <a:cubicBezTo>
                  <a:pt x="188" y="34"/>
                  <a:pt x="179" y="34"/>
                  <a:pt x="161" y="43"/>
                </a:cubicBezTo>
                <a:cubicBezTo>
                  <a:pt x="153" y="52"/>
                  <a:pt x="126" y="70"/>
                  <a:pt x="108" y="88"/>
                </a:cubicBezTo>
                <a:lnTo>
                  <a:pt x="108" y="97"/>
                </a:lnTo>
                <a:cubicBezTo>
                  <a:pt x="90" y="115"/>
                  <a:pt x="72" y="133"/>
                  <a:pt x="63" y="150"/>
                </a:cubicBezTo>
                <a:cubicBezTo>
                  <a:pt x="54" y="150"/>
                  <a:pt x="54" y="159"/>
                  <a:pt x="54" y="159"/>
                </a:cubicBezTo>
                <a:cubicBezTo>
                  <a:pt x="36" y="186"/>
                  <a:pt x="28" y="213"/>
                  <a:pt x="19" y="240"/>
                </a:cubicBezTo>
                <a:cubicBezTo>
                  <a:pt x="10" y="266"/>
                  <a:pt x="1" y="302"/>
                  <a:pt x="1" y="329"/>
                </a:cubicBezTo>
                <a:cubicBezTo>
                  <a:pt x="1" y="365"/>
                  <a:pt x="1" y="400"/>
                  <a:pt x="10" y="436"/>
                </a:cubicBezTo>
                <a:lnTo>
                  <a:pt x="10" y="445"/>
                </a:lnTo>
                <a:lnTo>
                  <a:pt x="36" y="507"/>
                </a:lnTo>
                <a:lnTo>
                  <a:pt x="36" y="516"/>
                </a:lnTo>
                <a:lnTo>
                  <a:pt x="72" y="561"/>
                </a:lnTo>
                <a:lnTo>
                  <a:pt x="117" y="597"/>
                </a:lnTo>
                <a:cubicBezTo>
                  <a:pt x="144" y="615"/>
                  <a:pt x="161" y="623"/>
                  <a:pt x="188" y="623"/>
                </a:cubicBezTo>
                <a:cubicBezTo>
                  <a:pt x="206" y="632"/>
                  <a:pt x="226" y="637"/>
                  <a:pt x="247" y="637"/>
                </a:cubicBezTo>
                <a:cubicBezTo>
                  <a:pt x="269" y="637"/>
                  <a:pt x="291" y="632"/>
                  <a:pt x="313" y="623"/>
                </a:cubicBezTo>
                <a:cubicBezTo>
                  <a:pt x="322" y="623"/>
                  <a:pt x="340" y="615"/>
                  <a:pt x="349" y="615"/>
                </a:cubicBezTo>
                <a:cubicBezTo>
                  <a:pt x="367" y="606"/>
                  <a:pt x="376" y="606"/>
                  <a:pt x="385" y="597"/>
                </a:cubicBezTo>
                <a:lnTo>
                  <a:pt x="411" y="579"/>
                </a:lnTo>
                <a:cubicBezTo>
                  <a:pt x="420" y="579"/>
                  <a:pt x="420" y="570"/>
                  <a:pt x="429" y="570"/>
                </a:cubicBezTo>
                <a:lnTo>
                  <a:pt x="456" y="552"/>
                </a:lnTo>
                <a:lnTo>
                  <a:pt x="483" y="525"/>
                </a:lnTo>
                <a:lnTo>
                  <a:pt x="501" y="507"/>
                </a:lnTo>
                <a:cubicBezTo>
                  <a:pt x="536" y="472"/>
                  <a:pt x="572" y="418"/>
                  <a:pt x="581" y="365"/>
                </a:cubicBezTo>
                <a:cubicBezTo>
                  <a:pt x="581" y="347"/>
                  <a:pt x="590" y="311"/>
                  <a:pt x="590" y="293"/>
                </a:cubicBezTo>
                <a:cubicBezTo>
                  <a:pt x="590" y="266"/>
                  <a:pt x="590" y="249"/>
                  <a:pt x="581" y="222"/>
                </a:cubicBezTo>
                <a:cubicBezTo>
                  <a:pt x="581" y="195"/>
                  <a:pt x="572" y="177"/>
                  <a:pt x="563" y="150"/>
                </a:cubicBezTo>
                <a:cubicBezTo>
                  <a:pt x="554" y="142"/>
                  <a:pt x="554" y="133"/>
                  <a:pt x="545" y="124"/>
                </a:cubicBezTo>
                <a:cubicBezTo>
                  <a:pt x="527" y="79"/>
                  <a:pt x="492" y="52"/>
                  <a:pt x="456" y="34"/>
                </a:cubicBezTo>
                <a:cubicBezTo>
                  <a:pt x="447" y="34"/>
                  <a:pt x="411" y="17"/>
                  <a:pt x="402" y="8"/>
                </a:cubicBezTo>
                <a:cubicBezTo>
                  <a:pt x="385" y="3"/>
                  <a:pt x="367" y="1"/>
                  <a:pt x="3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6" name="Google Shape;3016;p25"/>
          <p:cNvSpPr/>
          <p:nvPr/>
        </p:nvSpPr>
        <p:spPr>
          <a:xfrm>
            <a:off x="9801368" y="1115150"/>
            <a:ext cx="64985" cy="58357"/>
          </a:xfrm>
          <a:custGeom>
            <a:avLst/>
            <a:gdLst/>
            <a:ahLst/>
            <a:cxnLst/>
            <a:rect l="l" t="t" r="r" b="b"/>
            <a:pathLst>
              <a:path w="706" h="634" extrusionOk="0">
                <a:moveTo>
                  <a:pt x="384" y="0"/>
                </a:moveTo>
                <a:lnTo>
                  <a:pt x="304" y="9"/>
                </a:lnTo>
                <a:lnTo>
                  <a:pt x="295" y="9"/>
                </a:lnTo>
                <a:lnTo>
                  <a:pt x="251" y="36"/>
                </a:lnTo>
                <a:cubicBezTo>
                  <a:pt x="224" y="36"/>
                  <a:pt x="206" y="54"/>
                  <a:pt x="188" y="62"/>
                </a:cubicBezTo>
                <a:cubicBezTo>
                  <a:pt x="179" y="62"/>
                  <a:pt x="170" y="71"/>
                  <a:pt x="170" y="80"/>
                </a:cubicBezTo>
                <a:cubicBezTo>
                  <a:pt x="117" y="107"/>
                  <a:pt x="72" y="152"/>
                  <a:pt x="45" y="196"/>
                </a:cubicBezTo>
                <a:cubicBezTo>
                  <a:pt x="19" y="241"/>
                  <a:pt x="1" y="295"/>
                  <a:pt x="1" y="348"/>
                </a:cubicBezTo>
                <a:cubicBezTo>
                  <a:pt x="1" y="384"/>
                  <a:pt x="10" y="419"/>
                  <a:pt x="27" y="455"/>
                </a:cubicBezTo>
                <a:cubicBezTo>
                  <a:pt x="36" y="491"/>
                  <a:pt x="63" y="527"/>
                  <a:pt x="90" y="553"/>
                </a:cubicBezTo>
                <a:cubicBezTo>
                  <a:pt x="126" y="589"/>
                  <a:pt x="170" y="616"/>
                  <a:pt x="215" y="625"/>
                </a:cubicBezTo>
                <a:cubicBezTo>
                  <a:pt x="242" y="634"/>
                  <a:pt x="277" y="634"/>
                  <a:pt x="313" y="634"/>
                </a:cubicBezTo>
                <a:lnTo>
                  <a:pt x="331" y="634"/>
                </a:lnTo>
                <a:cubicBezTo>
                  <a:pt x="358" y="634"/>
                  <a:pt x="393" y="634"/>
                  <a:pt x="420" y="625"/>
                </a:cubicBezTo>
                <a:lnTo>
                  <a:pt x="465" y="625"/>
                </a:lnTo>
                <a:lnTo>
                  <a:pt x="527" y="598"/>
                </a:lnTo>
                <a:cubicBezTo>
                  <a:pt x="536" y="589"/>
                  <a:pt x="545" y="589"/>
                  <a:pt x="554" y="580"/>
                </a:cubicBezTo>
                <a:lnTo>
                  <a:pt x="572" y="580"/>
                </a:lnTo>
                <a:cubicBezTo>
                  <a:pt x="608" y="553"/>
                  <a:pt x="643" y="527"/>
                  <a:pt x="670" y="482"/>
                </a:cubicBezTo>
                <a:cubicBezTo>
                  <a:pt x="670" y="482"/>
                  <a:pt x="670" y="473"/>
                  <a:pt x="670" y="473"/>
                </a:cubicBezTo>
                <a:lnTo>
                  <a:pt x="670" y="464"/>
                </a:lnTo>
                <a:cubicBezTo>
                  <a:pt x="679" y="446"/>
                  <a:pt x="688" y="419"/>
                  <a:pt x="697" y="402"/>
                </a:cubicBezTo>
                <a:cubicBezTo>
                  <a:pt x="697" y="393"/>
                  <a:pt x="697" y="393"/>
                  <a:pt x="697" y="393"/>
                </a:cubicBezTo>
                <a:cubicBezTo>
                  <a:pt x="697" y="384"/>
                  <a:pt x="706" y="330"/>
                  <a:pt x="706" y="321"/>
                </a:cubicBezTo>
                <a:cubicBezTo>
                  <a:pt x="706" y="303"/>
                  <a:pt x="697" y="250"/>
                  <a:pt x="697" y="241"/>
                </a:cubicBezTo>
                <a:lnTo>
                  <a:pt x="706" y="205"/>
                </a:lnTo>
                <a:cubicBezTo>
                  <a:pt x="706" y="205"/>
                  <a:pt x="679" y="143"/>
                  <a:pt x="679" y="143"/>
                </a:cubicBezTo>
                <a:cubicBezTo>
                  <a:pt x="679" y="143"/>
                  <a:pt x="634" y="89"/>
                  <a:pt x="634" y="80"/>
                </a:cubicBezTo>
                <a:cubicBezTo>
                  <a:pt x="625" y="80"/>
                  <a:pt x="581" y="45"/>
                  <a:pt x="572" y="36"/>
                </a:cubicBezTo>
                <a:lnTo>
                  <a:pt x="500" y="9"/>
                </a:lnTo>
                <a:lnTo>
                  <a:pt x="492" y="9"/>
                </a:lnTo>
                <a:cubicBezTo>
                  <a:pt x="465" y="9"/>
                  <a:pt x="438" y="0"/>
                  <a:pt x="41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7" name="Google Shape;3017;p25"/>
          <p:cNvSpPr/>
          <p:nvPr/>
        </p:nvSpPr>
        <p:spPr>
          <a:xfrm>
            <a:off x="10051914" y="1353555"/>
            <a:ext cx="57621" cy="67563"/>
          </a:xfrm>
          <a:custGeom>
            <a:avLst/>
            <a:gdLst/>
            <a:ahLst/>
            <a:cxnLst/>
            <a:rect l="l" t="t" r="r" b="b"/>
            <a:pathLst>
              <a:path w="626" h="734" extrusionOk="0">
                <a:moveTo>
                  <a:pt x="309" y="0"/>
                </a:moveTo>
                <a:cubicBezTo>
                  <a:pt x="289" y="0"/>
                  <a:pt x="269" y="3"/>
                  <a:pt x="251" y="7"/>
                </a:cubicBezTo>
                <a:cubicBezTo>
                  <a:pt x="206" y="25"/>
                  <a:pt x="161" y="43"/>
                  <a:pt x="126" y="79"/>
                </a:cubicBezTo>
                <a:lnTo>
                  <a:pt x="126" y="88"/>
                </a:lnTo>
                <a:cubicBezTo>
                  <a:pt x="108" y="114"/>
                  <a:pt x="90" y="132"/>
                  <a:pt x="72" y="150"/>
                </a:cubicBezTo>
                <a:cubicBezTo>
                  <a:pt x="63" y="159"/>
                  <a:pt x="63" y="168"/>
                  <a:pt x="63" y="177"/>
                </a:cubicBezTo>
                <a:cubicBezTo>
                  <a:pt x="54" y="186"/>
                  <a:pt x="45" y="204"/>
                  <a:pt x="45" y="221"/>
                </a:cubicBezTo>
                <a:cubicBezTo>
                  <a:pt x="28" y="239"/>
                  <a:pt x="19" y="266"/>
                  <a:pt x="10" y="293"/>
                </a:cubicBezTo>
                <a:cubicBezTo>
                  <a:pt x="10" y="302"/>
                  <a:pt x="10" y="311"/>
                  <a:pt x="10" y="320"/>
                </a:cubicBezTo>
                <a:cubicBezTo>
                  <a:pt x="1" y="346"/>
                  <a:pt x="1" y="382"/>
                  <a:pt x="1" y="409"/>
                </a:cubicBezTo>
                <a:cubicBezTo>
                  <a:pt x="1" y="445"/>
                  <a:pt x="1" y="489"/>
                  <a:pt x="10" y="525"/>
                </a:cubicBezTo>
                <a:cubicBezTo>
                  <a:pt x="19" y="569"/>
                  <a:pt x="45" y="614"/>
                  <a:pt x="81" y="650"/>
                </a:cubicBezTo>
                <a:cubicBezTo>
                  <a:pt x="108" y="677"/>
                  <a:pt x="144" y="694"/>
                  <a:pt x="179" y="712"/>
                </a:cubicBezTo>
                <a:cubicBezTo>
                  <a:pt x="199" y="725"/>
                  <a:pt x="228" y="734"/>
                  <a:pt x="256" y="734"/>
                </a:cubicBezTo>
                <a:cubicBezTo>
                  <a:pt x="267" y="734"/>
                  <a:pt x="277" y="733"/>
                  <a:pt x="286" y="730"/>
                </a:cubicBezTo>
                <a:cubicBezTo>
                  <a:pt x="340" y="730"/>
                  <a:pt x="385" y="721"/>
                  <a:pt x="429" y="694"/>
                </a:cubicBezTo>
                <a:cubicBezTo>
                  <a:pt x="492" y="659"/>
                  <a:pt x="536" y="614"/>
                  <a:pt x="572" y="561"/>
                </a:cubicBezTo>
                <a:lnTo>
                  <a:pt x="581" y="534"/>
                </a:lnTo>
                <a:cubicBezTo>
                  <a:pt x="590" y="516"/>
                  <a:pt x="608" y="489"/>
                  <a:pt x="617" y="462"/>
                </a:cubicBezTo>
                <a:lnTo>
                  <a:pt x="617" y="445"/>
                </a:lnTo>
                <a:cubicBezTo>
                  <a:pt x="626" y="418"/>
                  <a:pt x="626" y="382"/>
                  <a:pt x="626" y="355"/>
                </a:cubicBezTo>
                <a:cubicBezTo>
                  <a:pt x="626" y="346"/>
                  <a:pt x="626" y="337"/>
                  <a:pt x="626" y="328"/>
                </a:cubicBezTo>
                <a:lnTo>
                  <a:pt x="617" y="248"/>
                </a:lnTo>
                <a:cubicBezTo>
                  <a:pt x="617" y="239"/>
                  <a:pt x="608" y="221"/>
                  <a:pt x="608" y="212"/>
                </a:cubicBezTo>
                <a:cubicBezTo>
                  <a:pt x="599" y="195"/>
                  <a:pt x="590" y="168"/>
                  <a:pt x="572" y="141"/>
                </a:cubicBezTo>
                <a:cubicBezTo>
                  <a:pt x="545" y="105"/>
                  <a:pt x="510" y="70"/>
                  <a:pt x="474" y="43"/>
                </a:cubicBezTo>
                <a:cubicBezTo>
                  <a:pt x="438" y="25"/>
                  <a:pt x="402" y="7"/>
                  <a:pt x="367" y="7"/>
                </a:cubicBezTo>
                <a:cubicBezTo>
                  <a:pt x="349" y="3"/>
                  <a:pt x="329" y="0"/>
                  <a:pt x="3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8" name="Google Shape;3018;p25"/>
          <p:cNvSpPr/>
          <p:nvPr/>
        </p:nvSpPr>
        <p:spPr>
          <a:xfrm>
            <a:off x="10277055" y="1367637"/>
            <a:ext cx="54308" cy="61211"/>
          </a:xfrm>
          <a:custGeom>
            <a:avLst/>
            <a:gdLst/>
            <a:ahLst/>
            <a:cxnLst/>
            <a:rect l="l" t="t" r="r" b="b"/>
            <a:pathLst>
              <a:path w="590" h="665" extrusionOk="0">
                <a:moveTo>
                  <a:pt x="286" y="0"/>
                </a:moveTo>
                <a:cubicBezTo>
                  <a:pt x="265" y="0"/>
                  <a:pt x="244" y="4"/>
                  <a:pt x="223" y="15"/>
                </a:cubicBezTo>
                <a:lnTo>
                  <a:pt x="152" y="42"/>
                </a:lnTo>
                <a:lnTo>
                  <a:pt x="98" y="77"/>
                </a:lnTo>
                <a:cubicBezTo>
                  <a:pt x="81" y="104"/>
                  <a:pt x="63" y="122"/>
                  <a:pt x="54" y="149"/>
                </a:cubicBezTo>
                <a:lnTo>
                  <a:pt x="45" y="167"/>
                </a:lnTo>
                <a:cubicBezTo>
                  <a:pt x="18" y="211"/>
                  <a:pt x="0" y="265"/>
                  <a:pt x="0" y="309"/>
                </a:cubicBezTo>
                <a:lnTo>
                  <a:pt x="0" y="318"/>
                </a:lnTo>
                <a:cubicBezTo>
                  <a:pt x="0" y="354"/>
                  <a:pt x="9" y="381"/>
                  <a:pt x="9" y="408"/>
                </a:cubicBezTo>
                <a:cubicBezTo>
                  <a:pt x="9" y="416"/>
                  <a:pt x="9" y="416"/>
                  <a:pt x="9" y="425"/>
                </a:cubicBezTo>
                <a:lnTo>
                  <a:pt x="9" y="434"/>
                </a:lnTo>
                <a:lnTo>
                  <a:pt x="45" y="515"/>
                </a:lnTo>
                <a:cubicBezTo>
                  <a:pt x="45" y="515"/>
                  <a:pt x="54" y="524"/>
                  <a:pt x="54" y="532"/>
                </a:cubicBezTo>
                <a:lnTo>
                  <a:pt x="98" y="586"/>
                </a:lnTo>
                <a:lnTo>
                  <a:pt x="152" y="631"/>
                </a:lnTo>
                <a:lnTo>
                  <a:pt x="223" y="657"/>
                </a:lnTo>
                <a:cubicBezTo>
                  <a:pt x="241" y="662"/>
                  <a:pt x="259" y="664"/>
                  <a:pt x="277" y="664"/>
                </a:cubicBezTo>
                <a:cubicBezTo>
                  <a:pt x="295" y="664"/>
                  <a:pt x="313" y="662"/>
                  <a:pt x="330" y="657"/>
                </a:cubicBezTo>
                <a:cubicBezTo>
                  <a:pt x="357" y="657"/>
                  <a:pt x="384" y="649"/>
                  <a:pt x="402" y="640"/>
                </a:cubicBezTo>
                <a:cubicBezTo>
                  <a:pt x="429" y="631"/>
                  <a:pt x="447" y="622"/>
                  <a:pt x="464" y="604"/>
                </a:cubicBezTo>
                <a:cubicBezTo>
                  <a:pt x="482" y="595"/>
                  <a:pt x="500" y="577"/>
                  <a:pt x="518" y="550"/>
                </a:cubicBezTo>
                <a:cubicBezTo>
                  <a:pt x="536" y="524"/>
                  <a:pt x="554" y="497"/>
                  <a:pt x="563" y="461"/>
                </a:cubicBezTo>
                <a:lnTo>
                  <a:pt x="571" y="443"/>
                </a:lnTo>
                <a:cubicBezTo>
                  <a:pt x="589" y="399"/>
                  <a:pt x="589" y="345"/>
                  <a:pt x="580" y="300"/>
                </a:cubicBezTo>
                <a:cubicBezTo>
                  <a:pt x="580" y="292"/>
                  <a:pt x="580" y="283"/>
                  <a:pt x="580" y="283"/>
                </a:cubicBezTo>
                <a:lnTo>
                  <a:pt x="580" y="256"/>
                </a:lnTo>
                <a:cubicBezTo>
                  <a:pt x="580" y="247"/>
                  <a:pt x="571" y="238"/>
                  <a:pt x="571" y="229"/>
                </a:cubicBezTo>
                <a:cubicBezTo>
                  <a:pt x="554" y="193"/>
                  <a:pt x="545" y="167"/>
                  <a:pt x="527" y="140"/>
                </a:cubicBezTo>
                <a:lnTo>
                  <a:pt x="482" y="86"/>
                </a:lnTo>
                <a:cubicBezTo>
                  <a:pt x="464" y="59"/>
                  <a:pt x="429" y="42"/>
                  <a:pt x="402" y="24"/>
                </a:cubicBezTo>
                <a:cubicBezTo>
                  <a:pt x="375" y="15"/>
                  <a:pt x="357" y="6"/>
                  <a:pt x="330" y="6"/>
                </a:cubicBezTo>
                <a:cubicBezTo>
                  <a:pt x="316" y="2"/>
                  <a:pt x="301" y="0"/>
                  <a:pt x="2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19" name="Google Shape;3019;p25"/>
          <p:cNvSpPr/>
          <p:nvPr/>
        </p:nvSpPr>
        <p:spPr>
          <a:xfrm>
            <a:off x="10222012" y="1333489"/>
            <a:ext cx="130707" cy="140740"/>
          </a:xfrm>
          <a:custGeom>
            <a:avLst/>
            <a:gdLst/>
            <a:ahLst/>
            <a:cxnLst/>
            <a:rect l="l" t="t" r="r" b="b"/>
            <a:pathLst>
              <a:path w="1420" h="1529" extrusionOk="0">
                <a:moveTo>
                  <a:pt x="656" y="1"/>
                </a:moveTo>
                <a:cubicBezTo>
                  <a:pt x="570" y="1"/>
                  <a:pt x="484" y="19"/>
                  <a:pt x="402" y="56"/>
                </a:cubicBezTo>
                <a:cubicBezTo>
                  <a:pt x="223" y="136"/>
                  <a:pt x="90" y="288"/>
                  <a:pt x="45" y="475"/>
                </a:cubicBezTo>
                <a:cubicBezTo>
                  <a:pt x="1" y="660"/>
                  <a:pt x="18" y="854"/>
                  <a:pt x="104" y="1022"/>
                </a:cubicBezTo>
                <a:lnTo>
                  <a:pt x="104" y="1022"/>
                </a:lnTo>
                <a:cubicBezTo>
                  <a:pt x="18" y="854"/>
                  <a:pt x="1" y="660"/>
                  <a:pt x="54" y="484"/>
                </a:cubicBezTo>
                <a:cubicBezTo>
                  <a:pt x="132" y="205"/>
                  <a:pt x="379" y="30"/>
                  <a:pt x="641" y="30"/>
                </a:cubicBezTo>
                <a:cubicBezTo>
                  <a:pt x="741" y="30"/>
                  <a:pt x="842" y="55"/>
                  <a:pt x="937" y="109"/>
                </a:cubicBezTo>
                <a:cubicBezTo>
                  <a:pt x="1098" y="198"/>
                  <a:pt x="1223" y="341"/>
                  <a:pt x="1285" y="511"/>
                </a:cubicBezTo>
                <a:cubicBezTo>
                  <a:pt x="1357" y="680"/>
                  <a:pt x="1375" y="868"/>
                  <a:pt x="1339" y="1046"/>
                </a:cubicBezTo>
                <a:cubicBezTo>
                  <a:pt x="1312" y="1234"/>
                  <a:pt x="1196" y="1394"/>
                  <a:pt x="1027" y="1475"/>
                </a:cubicBezTo>
                <a:cubicBezTo>
                  <a:pt x="957" y="1499"/>
                  <a:pt x="885" y="1511"/>
                  <a:pt x="814" y="1511"/>
                </a:cubicBezTo>
                <a:cubicBezTo>
                  <a:pt x="702" y="1511"/>
                  <a:pt x="593" y="1481"/>
                  <a:pt x="500" y="1421"/>
                </a:cubicBezTo>
                <a:cubicBezTo>
                  <a:pt x="333" y="1333"/>
                  <a:pt x="200" y="1192"/>
                  <a:pt x="111" y="1034"/>
                </a:cubicBezTo>
                <a:lnTo>
                  <a:pt x="111" y="1034"/>
                </a:lnTo>
                <a:cubicBezTo>
                  <a:pt x="200" y="1192"/>
                  <a:pt x="332" y="1333"/>
                  <a:pt x="491" y="1421"/>
                </a:cubicBezTo>
                <a:cubicBezTo>
                  <a:pt x="598" y="1493"/>
                  <a:pt x="725" y="1528"/>
                  <a:pt x="851" y="1528"/>
                </a:cubicBezTo>
                <a:cubicBezTo>
                  <a:pt x="914" y="1528"/>
                  <a:pt x="976" y="1519"/>
                  <a:pt x="1036" y="1501"/>
                </a:cubicBezTo>
                <a:cubicBezTo>
                  <a:pt x="1214" y="1412"/>
                  <a:pt x="1348" y="1252"/>
                  <a:pt x="1384" y="1055"/>
                </a:cubicBezTo>
                <a:cubicBezTo>
                  <a:pt x="1419" y="868"/>
                  <a:pt x="1402" y="671"/>
                  <a:pt x="1339" y="493"/>
                </a:cubicBezTo>
                <a:cubicBezTo>
                  <a:pt x="1268" y="306"/>
                  <a:pt x="1125" y="163"/>
                  <a:pt x="955" y="73"/>
                </a:cubicBezTo>
                <a:cubicBezTo>
                  <a:pt x="859" y="25"/>
                  <a:pt x="758" y="1"/>
                  <a:pt x="656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0" name="Google Shape;3020;p25"/>
          <p:cNvSpPr/>
          <p:nvPr/>
        </p:nvSpPr>
        <p:spPr>
          <a:xfrm>
            <a:off x="10026510" y="1325573"/>
            <a:ext cx="129877" cy="142396"/>
          </a:xfrm>
          <a:custGeom>
            <a:avLst/>
            <a:gdLst/>
            <a:ahLst/>
            <a:cxnLst/>
            <a:rect l="l" t="t" r="r" b="b"/>
            <a:pathLst>
              <a:path w="1411" h="1547" extrusionOk="0">
                <a:moveTo>
                  <a:pt x="740" y="1"/>
                </a:moveTo>
                <a:cubicBezTo>
                  <a:pt x="642" y="1"/>
                  <a:pt x="545" y="23"/>
                  <a:pt x="455" y="70"/>
                </a:cubicBezTo>
                <a:cubicBezTo>
                  <a:pt x="286" y="159"/>
                  <a:pt x="152" y="302"/>
                  <a:pt x="80" y="481"/>
                </a:cubicBezTo>
                <a:cubicBezTo>
                  <a:pt x="152" y="311"/>
                  <a:pt x="286" y="168"/>
                  <a:pt x="455" y="88"/>
                </a:cubicBezTo>
                <a:cubicBezTo>
                  <a:pt x="544" y="44"/>
                  <a:pt x="637" y="23"/>
                  <a:pt x="728" y="23"/>
                </a:cubicBezTo>
                <a:cubicBezTo>
                  <a:pt x="1001" y="23"/>
                  <a:pt x="1254" y="210"/>
                  <a:pt x="1321" y="499"/>
                </a:cubicBezTo>
                <a:cubicBezTo>
                  <a:pt x="1357" y="677"/>
                  <a:pt x="1339" y="865"/>
                  <a:pt x="1250" y="1034"/>
                </a:cubicBezTo>
                <a:cubicBezTo>
                  <a:pt x="1169" y="1195"/>
                  <a:pt x="1044" y="1329"/>
                  <a:pt x="884" y="1427"/>
                </a:cubicBezTo>
                <a:cubicBezTo>
                  <a:pt x="786" y="1487"/>
                  <a:pt x="677" y="1517"/>
                  <a:pt x="567" y="1517"/>
                </a:cubicBezTo>
                <a:cubicBezTo>
                  <a:pt x="497" y="1517"/>
                  <a:pt x="427" y="1505"/>
                  <a:pt x="357" y="1480"/>
                </a:cubicBezTo>
                <a:cubicBezTo>
                  <a:pt x="196" y="1382"/>
                  <a:pt x="80" y="1222"/>
                  <a:pt x="45" y="1043"/>
                </a:cubicBezTo>
                <a:cubicBezTo>
                  <a:pt x="1" y="858"/>
                  <a:pt x="18" y="663"/>
                  <a:pt x="78" y="486"/>
                </a:cubicBezTo>
                <a:lnTo>
                  <a:pt x="78" y="486"/>
                </a:lnTo>
                <a:cubicBezTo>
                  <a:pt x="18" y="663"/>
                  <a:pt x="1" y="858"/>
                  <a:pt x="36" y="1034"/>
                </a:cubicBezTo>
                <a:cubicBezTo>
                  <a:pt x="63" y="1230"/>
                  <a:pt x="179" y="1400"/>
                  <a:pt x="348" y="1489"/>
                </a:cubicBezTo>
                <a:cubicBezTo>
                  <a:pt x="425" y="1528"/>
                  <a:pt x="508" y="1546"/>
                  <a:pt x="590" y="1546"/>
                </a:cubicBezTo>
                <a:cubicBezTo>
                  <a:pt x="698" y="1546"/>
                  <a:pt x="805" y="1514"/>
                  <a:pt x="902" y="1454"/>
                </a:cubicBezTo>
                <a:cubicBezTo>
                  <a:pt x="1071" y="1364"/>
                  <a:pt x="1214" y="1222"/>
                  <a:pt x="1303" y="1052"/>
                </a:cubicBezTo>
                <a:cubicBezTo>
                  <a:pt x="1384" y="873"/>
                  <a:pt x="1410" y="677"/>
                  <a:pt x="1357" y="481"/>
                </a:cubicBezTo>
                <a:cubicBezTo>
                  <a:pt x="1312" y="293"/>
                  <a:pt x="1178" y="142"/>
                  <a:pt x="1000" y="52"/>
                </a:cubicBezTo>
                <a:cubicBezTo>
                  <a:pt x="915" y="19"/>
                  <a:pt x="827" y="1"/>
                  <a:pt x="740" y="1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1" name="Google Shape;3021;p25"/>
          <p:cNvSpPr/>
          <p:nvPr/>
        </p:nvSpPr>
        <p:spPr>
          <a:xfrm>
            <a:off x="9768507" y="1094163"/>
            <a:ext cx="148840" cy="124079"/>
          </a:xfrm>
          <a:custGeom>
            <a:avLst/>
            <a:gdLst/>
            <a:ahLst/>
            <a:cxnLst/>
            <a:rect l="l" t="t" r="r" b="b"/>
            <a:pathLst>
              <a:path w="1617" h="1348" extrusionOk="0">
                <a:moveTo>
                  <a:pt x="870" y="0"/>
                </a:moveTo>
                <a:cubicBezTo>
                  <a:pt x="822" y="0"/>
                  <a:pt x="773" y="5"/>
                  <a:pt x="724" y="14"/>
                </a:cubicBezTo>
                <a:cubicBezTo>
                  <a:pt x="536" y="50"/>
                  <a:pt x="358" y="148"/>
                  <a:pt x="224" y="282"/>
                </a:cubicBezTo>
                <a:cubicBezTo>
                  <a:pt x="72" y="407"/>
                  <a:pt x="1" y="603"/>
                  <a:pt x="27" y="799"/>
                </a:cubicBezTo>
                <a:cubicBezTo>
                  <a:pt x="72" y="987"/>
                  <a:pt x="206" y="1138"/>
                  <a:pt x="376" y="1228"/>
                </a:cubicBezTo>
                <a:cubicBezTo>
                  <a:pt x="520" y="1304"/>
                  <a:pt x="678" y="1348"/>
                  <a:pt x="838" y="1348"/>
                </a:cubicBezTo>
                <a:cubicBezTo>
                  <a:pt x="865" y="1348"/>
                  <a:pt x="893" y="1346"/>
                  <a:pt x="920" y="1344"/>
                </a:cubicBezTo>
                <a:lnTo>
                  <a:pt x="920" y="1344"/>
                </a:lnTo>
                <a:cubicBezTo>
                  <a:pt x="904" y="1344"/>
                  <a:pt x="889" y="1345"/>
                  <a:pt x="873" y="1345"/>
                </a:cubicBezTo>
                <a:cubicBezTo>
                  <a:pt x="701" y="1345"/>
                  <a:pt x="532" y="1300"/>
                  <a:pt x="384" y="1219"/>
                </a:cubicBezTo>
                <a:cubicBezTo>
                  <a:pt x="215" y="1129"/>
                  <a:pt x="99" y="978"/>
                  <a:pt x="54" y="799"/>
                </a:cubicBezTo>
                <a:cubicBezTo>
                  <a:pt x="36" y="612"/>
                  <a:pt x="108" y="433"/>
                  <a:pt x="251" y="308"/>
                </a:cubicBezTo>
                <a:cubicBezTo>
                  <a:pt x="384" y="183"/>
                  <a:pt x="554" y="103"/>
                  <a:pt x="733" y="67"/>
                </a:cubicBezTo>
                <a:cubicBezTo>
                  <a:pt x="783" y="57"/>
                  <a:pt x="833" y="52"/>
                  <a:pt x="884" y="52"/>
                </a:cubicBezTo>
                <a:cubicBezTo>
                  <a:pt x="1014" y="52"/>
                  <a:pt x="1143" y="86"/>
                  <a:pt x="1259" y="157"/>
                </a:cubicBezTo>
                <a:cubicBezTo>
                  <a:pt x="1420" y="246"/>
                  <a:pt x="1536" y="407"/>
                  <a:pt x="1571" y="585"/>
                </a:cubicBezTo>
                <a:cubicBezTo>
                  <a:pt x="1598" y="772"/>
                  <a:pt x="1545" y="960"/>
                  <a:pt x="1411" y="1103"/>
                </a:cubicBezTo>
                <a:cubicBezTo>
                  <a:pt x="1286" y="1237"/>
                  <a:pt x="1107" y="1326"/>
                  <a:pt x="920" y="1344"/>
                </a:cubicBezTo>
                <a:cubicBezTo>
                  <a:pt x="1107" y="1326"/>
                  <a:pt x="1286" y="1245"/>
                  <a:pt x="1420" y="1103"/>
                </a:cubicBezTo>
                <a:cubicBezTo>
                  <a:pt x="1554" y="969"/>
                  <a:pt x="1616" y="772"/>
                  <a:pt x="1589" y="585"/>
                </a:cubicBezTo>
                <a:cubicBezTo>
                  <a:pt x="1563" y="389"/>
                  <a:pt x="1447" y="219"/>
                  <a:pt x="1286" y="121"/>
                </a:cubicBezTo>
                <a:cubicBezTo>
                  <a:pt x="1159" y="41"/>
                  <a:pt x="1016" y="0"/>
                  <a:pt x="870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2" name="Google Shape;3022;p25"/>
          <p:cNvSpPr/>
          <p:nvPr/>
        </p:nvSpPr>
        <p:spPr>
          <a:xfrm>
            <a:off x="9890099" y="1252762"/>
            <a:ext cx="132363" cy="137793"/>
          </a:xfrm>
          <a:custGeom>
            <a:avLst/>
            <a:gdLst/>
            <a:ahLst/>
            <a:cxnLst/>
            <a:rect l="l" t="t" r="r" b="b"/>
            <a:pathLst>
              <a:path w="1438" h="1497" extrusionOk="0">
                <a:moveTo>
                  <a:pt x="781" y="0"/>
                </a:moveTo>
                <a:cubicBezTo>
                  <a:pt x="717" y="0"/>
                  <a:pt x="652" y="10"/>
                  <a:pt x="590" y="31"/>
                </a:cubicBezTo>
                <a:cubicBezTo>
                  <a:pt x="402" y="94"/>
                  <a:pt x="250" y="219"/>
                  <a:pt x="143" y="379"/>
                </a:cubicBezTo>
                <a:cubicBezTo>
                  <a:pt x="45" y="549"/>
                  <a:pt x="1" y="736"/>
                  <a:pt x="10" y="933"/>
                </a:cubicBezTo>
                <a:cubicBezTo>
                  <a:pt x="10" y="1129"/>
                  <a:pt x="108" y="1316"/>
                  <a:pt x="268" y="1423"/>
                </a:cubicBezTo>
                <a:cubicBezTo>
                  <a:pt x="365" y="1472"/>
                  <a:pt x="466" y="1496"/>
                  <a:pt x="567" y="1496"/>
                </a:cubicBezTo>
                <a:cubicBezTo>
                  <a:pt x="653" y="1496"/>
                  <a:pt x="739" y="1478"/>
                  <a:pt x="822" y="1441"/>
                </a:cubicBezTo>
                <a:cubicBezTo>
                  <a:pt x="1000" y="1379"/>
                  <a:pt x="1161" y="1263"/>
                  <a:pt x="1268" y="1111"/>
                </a:cubicBezTo>
                <a:lnTo>
                  <a:pt x="1268" y="1111"/>
                </a:lnTo>
                <a:cubicBezTo>
                  <a:pt x="1152" y="1263"/>
                  <a:pt x="1000" y="1370"/>
                  <a:pt x="822" y="1432"/>
                </a:cubicBezTo>
                <a:cubicBezTo>
                  <a:pt x="747" y="1462"/>
                  <a:pt x="670" y="1476"/>
                  <a:pt x="593" y="1476"/>
                </a:cubicBezTo>
                <a:cubicBezTo>
                  <a:pt x="485" y="1476"/>
                  <a:pt x="380" y="1449"/>
                  <a:pt x="286" y="1397"/>
                </a:cubicBezTo>
                <a:cubicBezTo>
                  <a:pt x="134" y="1290"/>
                  <a:pt x="45" y="1111"/>
                  <a:pt x="54" y="924"/>
                </a:cubicBezTo>
                <a:cubicBezTo>
                  <a:pt x="45" y="745"/>
                  <a:pt x="99" y="558"/>
                  <a:pt x="188" y="406"/>
                </a:cubicBezTo>
                <a:cubicBezTo>
                  <a:pt x="286" y="245"/>
                  <a:pt x="429" y="129"/>
                  <a:pt x="607" y="67"/>
                </a:cubicBezTo>
                <a:cubicBezTo>
                  <a:pt x="670" y="47"/>
                  <a:pt x="735" y="37"/>
                  <a:pt x="802" y="37"/>
                </a:cubicBezTo>
                <a:cubicBezTo>
                  <a:pt x="916" y="37"/>
                  <a:pt x="1032" y="67"/>
                  <a:pt x="1134" y="129"/>
                </a:cubicBezTo>
                <a:cubicBezTo>
                  <a:pt x="1295" y="228"/>
                  <a:pt x="1393" y="397"/>
                  <a:pt x="1411" y="585"/>
                </a:cubicBezTo>
                <a:cubicBezTo>
                  <a:pt x="1438" y="772"/>
                  <a:pt x="1384" y="959"/>
                  <a:pt x="1268" y="1111"/>
                </a:cubicBezTo>
                <a:cubicBezTo>
                  <a:pt x="1384" y="959"/>
                  <a:pt x="1438" y="772"/>
                  <a:pt x="1429" y="585"/>
                </a:cubicBezTo>
                <a:cubicBezTo>
                  <a:pt x="1411" y="397"/>
                  <a:pt x="1313" y="219"/>
                  <a:pt x="1152" y="112"/>
                </a:cubicBezTo>
                <a:cubicBezTo>
                  <a:pt x="1039" y="40"/>
                  <a:pt x="910" y="0"/>
                  <a:pt x="781" y="0"/>
                </a:cubicBezTo>
                <a:close/>
              </a:path>
            </a:pathLst>
          </a:custGeom>
          <a:solidFill>
            <a:srgbClr val="6B090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3" name="Google Shape;3023;p25"/>
          <p:cNvSpPr/>
          <p:nvPr/>
        </p:nvSpPr>
        <p:spPr>
          <a:xfrm>
            <a:off x="10302459" y="1450113"/>
            <a:ext cx="28903" cy="32308"/>
          </a:xfrm>
          <a:custGeom>
            <a:avLst/>
            <a:gdLst/>
            <a:ahLst/>
            <a:cxnLst/>
            <a:rect l="l" t="t" r="r" b="b"/>
            <a:pathLst>
              <a:path w="314" h="351" extrusionOk="0">
                <a:moveTo>
                  <a:pt x="149" y="0"/>
                </a:moveTo>
                <a:cubicBezTo>
                  <a:pt x="141" y="0"/>
                  <a:pt x="134" y="1"/>
                  <a:pt x="126" y="2"/>
                </a:cubicBezTo>
                <a:lnTo>
                  <a:pt x="99" y="2"/>
                </a:lnTo>
                <a:cubicBezTo>
                  <a:pt x="81" y="2"/>
                  <a:pt x="63" y="11"/>
                  <a:pt x="54" y="20"/>
                </a:cubicBezTo>
                <a:cubicBezTo>
                  <a:pt x="37" y="29"/>
                  <a:pt x="37" y="38"/>
                  <a:pt x="28" y="47"/>
                </a:cubicBezTo>
                <a:cubicBezTo>
                  <a:pt x="19" y="56"/>
                  <a:pt x="10" y="74"/>
                  <a:pt x="1" y="92"/>
                </a:cubicBezTo>
                <a:lnTo>
                  <a:pt x="1" y="127"/>
                </a:lnTo>
                <a:cubicBezTo>
                  <a:pt x="1" y="145"/>
                  <a:pt x="1" y="163"/>
                  <a:pt x="10" y="181"/>
                </a:cubicBezTo>
                <a:cubicBezTo>
                  <a:pt x="10" y="190"/>
                  <a:pt x="19" y="190"/>
                  <a:pt x="19" y="199"/>
                </a:cubicBezTo>
                <a:lnTo>
                  <a:pt x="28" y="217"/>
                </a:lnTo>
                <a:cubicBezTo>
                  <a:pt x="37" y="226"/>
                  <a:pt x="46" y="243"/>
                  <a:pt x="46" y="252"/>
                </a:cubicBezTo>
                <a:cubicBezTo>
                  <a:pt x="54" y="270"/>
                  <a:pt x="54" y="288"/>
                  <a:pt x="72" y="297"/>
                </a:cubicBezTo>
                <a:cubicBezTo>
                  <a:pt x="81" y="315"/>
                  <a:pt x="90" y="324"/>
                  <a:pt x="108" y="333"/>
                </a:cubicBezTo>
                <a:cubicBezTo>
                  <a:pt x="126" y="342"/>
                  <a:pt x="144" y="350"/>
                  <a:pt x="162" y="350"/>
                </a:cubicBezTo>
                <a:lnTo>
                  <a:pt x="215" y="350"/>
                </a:lnTo>
                <a:lnTo>
                  <a:pt x="251" y="333"/>
                </a:lnTo>
                <a:cubicBezTo>
                  <a:pt x="269" y="324"/>
                  <a:pt x="287" y="306"/>
                  <a:pt x="295" y="288"/>
                </a:cubicBezTo>
                <a:lnTo>
                  <a:pt x="313" y="252"/>
                </a:lnTo>
                <a:cubicBezTo>
                  <a:pt x="313" y="234"/>
                  <a:pt x="313" y="217"/>
                  <a:pt x="313" y="199"/>
                </a:cubicBezTo>
                <a:cubicBezTo>
                  <a:pt x="304" y="163"/>
                  <a:pt x="287" y="136"/>
                  <a:pt x="278" y="110"/>
                </a:cubicBezTo>
                <a:cubicBezTo>
                  <a:pt x="278" y="101"/>
                  <a:pt x="269" y="92"/>
                  <a:pt x="260" y="83"/>
                </a:cubicBezTo>
                <a:cubicBezTo>
                  <a:pt x="251" y="65"/>
                  <a:pt x="242" y="47"/>
                  <a:pt x="233" y="38"/>
                </a:cubicBezTo>
                <a:cubicBezTo>
                  <a:pt x="211" y="16"/>
                  <a:pt x="183" y="0"/>
                  <a:pt x="14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4" name="Google Shape;3024;p25"/>
          <p:cNvSpPr/>
          <p:nvPr/>
        </p:nvSpPr>
        <p:spPr>
          <a:xfrm>
            <a:off x="10045377" y="1440448"/>
            <a:ext cx="31296" cy="33781"/>
          </a:xfrm>
          <a:custGeom>
            <a:avLst/>
            <a:gdLst/>
            <a:ahLst/>
            <a:cxnLst/>
            <a:rect l="l" t="t" r="r" b="b"/>
            <a:pathLst>
              <a:path w="340" h="367" extrusionOk="0">
                <a:moveTo>
                  <a:pt x="197" y="0"/>
                </a:moveTo>
                <a:cubicBezTo>
                  <a:pt x="179" y="0"/>
                  <a:pt x="161" y="18"/>
                  <a:pt x="143" y="27"/>
                </a:cubicBezTo>
                <a:cubicBezTo>
                  <a:pt x="134" y="36"/>
                  <a:pt x="125" y="45"/>
                  <a:pt x="116" y="54"/>
                </a:cubicBezTo>
                <a:lnTo>
                  <a:pt x="81" y="81"/>
                </a:lnTo>
                <a:lnTo>
                  <a:pt x="63" y="98"/>
                </a:lnTo>
                <a:lnTo>
                  <a:pt x="54" y="98"/>
                </a:lnTo>
                <a:cubicBezTo>
                  <a:pt x="45" y="98"/>
                  <a:pt x="45" y="107"/>
                  <a:pt x="36" y="116"/>
                </a:cubicBezTo>
                <a:cubicBezTo>
                  <a:pt x="36" y="125"/>
                  <a:pt x="27" y="134"/>
                  <a:pt x="27" y="134"/>
                </a:cubicBezTo>
                <a:lnTo>
                  <a:pt x="18" y="161"/>
                </a:lnTo>
                <a:cubicBezTo>
                  <a:pt x="9" y="161"/>
                  <a:pt x="9" y="170"/>
                  <a:pt x="9" y="179"/>
                </a:cubicBezTo>
                <a:cubicBezTo>
                  <a:pt x="0" y="188"/>
                  <a:pt x="0" y="197"/>
                  <a:pt x="0" y="206"/>
                </a:cubicBezTo>
                <a:cubicBezTo>
                  <a:pt x="0" y="215"/>
                  <a:pt x="0" y="223"/>
                  <a:pt x="0" y="232"/>
                </a:cubicBezTo>
                <a:cubicBezTo>
                  <a:pt x="0" y="259"/>
                  <a:pt x="9" y="286"/>
                  <a:pt x="18" y="304"/>
                </a:cubicBezTo>
                <a:cubicBezTo>
                  <a:pt x="36" y="331"/>
                  <a:pt x="63" y="348"/>
                  <a:pt x="99" y="366"/>
                </a:cubicBezTo>
                <a:lnTo>
                  <a:pt x="170" y="366"/>
                </a:lnTo>
                <a:lnTo>
                  <a:pt x="206" y="348"/>
                </a:lnTo>
                <a:lnTo>
                  <a:pt x="232" y="331"/>
                </a:lnTo>
                <a:lnTo>
                  <a:pt x="250" y="313"/>
                </a:lnTo>
                <a:lnTo>
                  <a:pt x="277" y="286"/>
                </a:lnTo>
                <a:lnTo>
                  <a:pt x="277" y="277"/>
                </a:lnTo>
                <a:lnTo>
                  <a:pt x="286" y="250"/>
                </a:lnTo>
                <a:lnTo>
                  <a:pt x="295" y="215"/>
                </a:lnTo>
                <a:lnTo>
                  <a:pt x="322" y="179"/>
                </a:lnTo>
                <a:cubicBezTo>
                  <a:pt x="331" y="161"/>
                  <a:pt x="331" y="152"/>
                  <a:pt x="331" y="134"/>
                </a:cubicBezTo>
                <a:cubicBezTo>
                  <a:pt x="340" y="116"/>
                  <a:pt x="340" y="98"/>
                  <a:pt x="331" y="90"/>
                </a:cubicBezTo>
                <a:lnTo>
                  <a:pt x="331" y="54"/>
                </a:lnTo>
                <a:cubicBezTo>
                  <a:pt x="322" y="45"/>
                  <a:pt x="313" y="36"/>
                  <a:pt x="295" y="27"/>
                </a:cubicBezTo>
                <a:cubicBezTo>
                  <a:pt x="286" y="18"/>
                  <a:pt x="277" y="9"/>
                  <a:pt x="268" y="9"/>
                </a:cubicBezTo>
                <a:cubicBezTo>
                  <a:pt x="259" y="0"/>
                  <a:pt x="241" y="0"/>
                  <a:pt x="2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5" name="Google Shape;3025;p25"/>
          <p:cNvSpPr/>
          <p:nvPr/>
        </p:nvSpPr>
        <p:spPr>
          <a:xfrm>
            <a:off x="9753781" y="1154548"/>
            <a:ext cx="42801" cy="25313"/>
          </a:xfrm>
          <a:custGeom>
            <a:avLst/>
            <a:gdLst/>
            <a:ahLst/>
            <a:cxnLst/>
            <a:rect l="l" t="t" r="r" b="b"/>
            <a:pathLst>
              <a:path w="465" h="275" extrusionOk="0">
                <a:moveTo>
                  <a:pt x="241" y="0"/>
                </a:moveTo>
                <a:cubicBezTo>
                  <a:pt x="205" y="0"/>
                  <a:pt x="179" y="9"/>
                  <a:pt x="152" y="9"/>
                </a:cubicBezTo>
                <a:cubicBezTo>
                  <a:pt x="107" y="9"/>
                  <a:pt x="63" y="27"/>
                  <a:pt x="36" y="63"/>
                </a:cubicBezTo>
                <a:cubicBezTo>
                  <a:pt x="18" y="72"/>
                  <a:pt x="9" y="99"/>
                  <a:pt x="9" y="116"/>
                </a:cubicBezTo>
                <a:cubicBezTo>
                  <a:pt x="0" y="134"/>
                  <a:pt x="0" y="161"/>
                  <a:pt x="9" y="179"/>
                </a:cubicBezTo>
                <a:cubicBezTo>
                  <a:pt x="9" y="206"/>
                  <a:pt x="18" y="224"/>
                  <a:pt x="36" y="241"/>
                </a:cubicBezTo>
                <a:cubicBezTo>
                  <a:pt x="54" y="250"/>
                  <a:pt x="71" y="259"/>
                  <a:pt x="89" y="268"/>
                </a:cubicBezTo>
                <a:cubicBezTo>
                  <a:pt x="108" y="272"/>
                  <a:pt x="125" y="274"/>
                  <a:pt x="141" y="274"/>
                </a:cubicBezTo>
                <a:cubicBezTo>
                  <a:pt x="164" y="274"/>
                  <a:pt x="184" y="270"/>
                  <a:pt x="205" y="259"/>
                </a:cubicBezTo>
                <a:lnTo>
                  <a:pt x="268" y="241"/>
                </a:lnTo>
                <a:cubicBezTo>
                  <a:pt x="304" y="232"/>
                  <a:pt x="339" y="224"/>
                  <a:pt x="375" y="215"/>
                </a:cubicBezTo>
                <a:cubicBezTo>
                  <a:pt x="428" y="206"/>
                  <a:pt x="464" y="152"/>
                  <a:pt x="455" y="99"/>
                </a:cubicBezTo>
                <a:cubicBezTo>
                  <a:pt x="446" y="81"/>
                  <a:pt x="437" y="54"/>
                  <a:pt x="420" y="45"/>
                </a:cubicBezTo>
                <a:lnTo>
                  <a:pt x="411" y="18"/>
                </a:lnTo>
                <a:cubicBezTo>
                  <a:pt x="402" y="9"/>
                  <a:pt x="375" y="0"/>
                  <a:pt x="35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6" name="Google Shape;3026;p25"/>
          <p:cNvSpPr/>
          <p:nvPr/>
        </p:nvSpPr>
        <p:spPr>
          <a:xfrm>
            <a:off x="9895069" y="1351530"/>
            <a:ext cx="44459" cy="45471"/>
          </a:xfrm>
          <a:custGeom>
            <a:avLst/>
            <a:gdLst/>
            <a:ahLst/>
            <a:cxnLst/>
            <a:rect l="l" t="t" r="r" b="b"/>
            <a:pathLst>
              <a:path w="483" h="494" extrusionOk="0">
                <a:moveTo>
                  <a:pt x="367" y="0"/>
                </a:moveTo>
                <a:cubicBezTo>
                  <a:pt x="361" y="0"/>
                  <a:pt x="355" y="1"/>
                  <a:pt x="348" y="2"/>
                </a:cubicBezTo>
                <a:cubicBezTo>
                  <a:pt x="304" y="2"/>
                  <a:pt x="268" y="11"/>
                  <a:pt x="241" y="38"/>
                </a:cubicBezTo>
                <a:lnTo>
                  <a:pt x="45" y="243"/>
                </a:lnTo>
                <a:cubicBezTo>
                  <a:pt x="18" y="270"/>
                  <a:pt x="0" y="306"/>
                  <a:pt x="0" y="350"/>
                </a:cubicBezTo>
                <a:cubicBezTo>
                  <a:pt x="0" y="431"/>
                  <a:pt x="72" y="493"/>
                  <a:pt x="152" y="493"/>
                </a:cubicBezTo>
                <a:cubicBezTo>
                  <a:pt x="188" y="493"/>
                  <a:pt x="223" y="475"/>
                  <a:pt x="250" y="449"/>
                </a:cubicBezTo>
                <a:lnTo>
                  <a:pt x="446" y="243"/>
                </a:lnTo>
                <a:cubicBezTo>
                  <a:pt x="473" y="217"/>
                  <a:pt x="482" y="181"/>
                  <a:pt x="482" y="136"/>
                </a:cubicBezTo>
                <a:cubicBezTo>
                  <a:pt x="482" y="101"/>
                  <a:pt x="473" y="65"/>
                  <a:pt x="446" y="38"/>
                </a:cubicBezTo>
                <a:cubicBezTo>
                  <a:pt x="424" y="16"/>
                  <a:pt x="396" y="0"/>
                  <a:pt x="3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7" name="Google Shape;3027;p25"/>
          <p:cNvSpPr/>
          <p:nvPr/>
        </p:nvSpPr>
        <p:spPr>
          <a:xfrm rot="-10221533">
            <a:off x="1022717" y="1150999"/>
            <a:ext cx="364844" cy="591381"/>
          </a:xfrm>
          <a:custGeom>
            <a:avLst/>
            <a:gdLst/>
            <a:ahLst/>
            <a:cxnLst/>
            <a:rect l="l" t="t" r="r" b="b"/>
            <a:pathLst>
              <a:path w="2759" h="4472" extrusionOk="0">
                <a:moveTo>
                  <a:pt x="483" y="0"/>
                </a:moveTo>
                <a:lnTo>
                  <a:pt x="483" y="0"/>
                </a:lnTo>
                <a:cubicBezTo>
                  <a:pt x="500" y="205"/>
                  <a:pt x="81" y="1464"/>
                  <a:pt x="45" y="1830"/>
                </a:cubicBezTo>
                <a:cubicBezTo>
                  <a:pt x="1" y="2196"/>
                  <a:pt x="179" y="2874"/>
                  <a:pt x="652" y="3499"/>
                </a:cubicBezTo>
                <a:cubicBezTo>
                  <a:pt x="1134" y="4123"/>
                  <a:pt x="2214" y="4471"/>
                  <a:pt x="2214" y="4471"/>
                </a:cubicBezTo>
                <a:cubicBezTo>
                  <a:pt x="2214" y="4471"/>
                  <a:pt x="2268" y="4454"/>
                  <a:pt x="2410" y="4007"/>
                </a:cubicBezTo>
                <a:cubicBezTo>
                  <a:pt x="2553" y="3570"/>
                  <a:pt x="2758" y="2570"/>
                  <a:pt x="2562" y="2017"/>
                </a:cubicBezTo>
                <a:cubicBezTo>
                  <a:pt x="2357" y="1455"/>
                  <a:pt x="2169" y="1196"/>
                  <a:pt x="1607" y="723"/>
                </a:cubicBezTo>
                <a:cubicBezTo>
                  <a:pt x="1268" y="428"/>
                  <a:pt x="893" y="187"/>
                  <a:pt x="4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8" name="Google Shape;3028;p25"/>
          <p:cNvSpPr/>
          <p:nvPr/>
        </p:nvSpPr>
        <p:spPr>
          <a:xfrm rot="-10221533">
            <a:off x="1055564" y="957519"/>
            <a:ext cx="343553" cy="787231"/>
          </a:xfrm>
          <a:custGeom>
            <a:avLst/>
            <a:gdLst/>
            <a:ahLst/>
            <a:cxnLst/>
            <a:rect l="l" t="t" r="r" b="b"/>
            <a:pathLst>
              <a:path w="2598" h="5953" extrusionOk="0">
                <a:moveTo>
                  <a:pt x="438" y="0"/>
                </a:moveTo>
                <a:cubicBezTo>
                  <a:pt x="438" y="18"/>
                  <a:pt x="438" y="27"/>
                  <a:pt x="438" y="36"/>
                </a:cubicBezTo>
                <a:cubicBezTo>
                  <a:pt x="589" y="312"/>
                  <a:pt x="714" y="598"/>
                  <a:pt x="821" y="893"/>
                </a:cubicBezTo>
                <a:cubicBezTo>
                  <a:pt x="652" y="803"/>
                  <a:pt x="482" y="705"/>
                  <a:pt x="313" y="607"/>
                </a:cubicBezTo>
                <a:lnTo>
                  <a:pt x="304" y="634"/>
                </a:lnTo>
                <a:cubicBezTo>
                  <a:pt x="482" y="741"/>
                  <a:pt x="670" y="839"/>
                  <a:pt x="848" y="955"/>
                </a:cubicBezTo>
                <a:cubicBezTo>
                  <a:pt x="929" y="1205"/>
                  <a:pt x="1009" y="1455"/>
                  <a:pt x="1098" y="1714"/>
                </a:cubicBezTo>
                <a:cubicBezTo>
                  <a:pt x="750" y="1624"/>
                  <a:pt x="420" y="1482"/>
                  <a:pt x="125" y="1267"/>
                </a:cubicBezTo>
                <a:lnTo>
                  <a:pt x="125" y="1294"/>
                </a:lnTo>
                <a:cubicBezTo>
                  <a:pt x="232" y="1375"/>
                  <a:pt x="348" y="1446"/>
                  <a:pt x="473" y="1517"/>
                </a:cubicBezTo>
                <a:cubicBezTo>
                  <a:pt x="679" y="1624"/>
                  <a:pt x="902" y="1723"/>
                  <a:pt x="1125" y="1803"/>
                </a:cubicBezTo>
                <a:cubicBezTo>
                  <a:pt x="1161" y="1910"/>
                  <a:pt x="1205" y="2035"/>
                  <a:pt x="1250" y="2151"/>
                </a:cubicBezTo>
                <a:cubicBezTo>
                  <a:pt x="1303" y="2267"/>
                  <a:pt x="1366" y="2401"/>
                  <a:pt x="1419" y="2526"/>
                </a:cubicBezTo>
                <a:cubicBezTo>
                  <a:pt x="902" y="2365"/>
                  <a:pt x="429" y="2106"/>
                  <a:pt x="9" y="1767"/>
                </a:cubicBezTo>
                <a:cubicBezTo>
                  <a:pt x="9" y="1785"/>
                  <a:pt x="9" y="1794"/>
                  <a:pt x="0" y="1803"/>
                </a:cubicBezTo>
                <a:cubicBezTo>
                  <a:pt x="81" y="1865"/>
                  <a:pt x="161" y="1928"/>
                  <a:pt x="241" y="1990"/>
                </a:cubicBezTo>
                <a:cubicBezTo>
                  <a:pt x="473" y="2151"/>
                  <a:pt x="714" y="2285"/>
                  <a:pt x="973" y="2401"/>
                </a:cubicBezTo>
                <a:cubicBezTo>
                  <a:pt x="1125" y="2463"/>
                  <a:pt x="1277" y="2526"/>
                  <a:pt x="1428" y="2570"/>
                </a:cubicBezTo>
                <a:lnTo>
                  <a:pt x="1437" y="2570"/>
                </a:lnTo>
                <a:cubicBezTo>
                  <a:pt x="1518" y="2758"/>
                  <a:pt x="1607" y="2945"/>
                  <a:pt x="1687" y="3124"/>
                </a:cubicBezTo>
                <a:lnTo>
                  <a:pt x="1669" y="3124"/>
                </a:lnTo>
                <a:cubicBezTo>
                  <a:pt x="1579" y="3140"/>
                  <a:pt x="1489" y="3148"/>
                  <a:pt x="1400" y="3148"/>
                </a:cubicBezTo>
                <a:cubicBezTo>
                  <a:pt x="966" y="3148"/>
                  <a:pt x="557" y="2964"/>
                  <a:pt x="179" y="2749"/>
                </a:cubicBezTo>
                <a:lnTo>
                  <a:pt x="179" y="2749"/>
                </a:lnTo>
                <a:lnTo>
                  <a:pt x="215" y="2829"/>
                </a:lnTo>
                <a:cubicBezTo>
                  <a:pt x="574" y="3035"/>
                  <a:pt x="1006" y="3192"/>
                  <a:pt x="1435" y="3192"/>
                </a:cubicBezTo>
                <a:cubicBezTo>
                  <a:pt x="1528" y="3192"/>
                  <a:pt x="1622" y="3184"/>
                  <a:pt x="1714" y="3168"/>
                </a:cubicBezTo>
                <a:cubicBezTo>
                  <a:pt x="1732" y="3222"/>
                  <a:pt x="1750" y="3276"/>
                  <a:pt x="1776" y="3329"/>
                </a:cubicBezTo>
                <a:cubicBezTo>
                  <a:pt x="1857" y="3525"/>
                  <a:pt x="1928" y="3722"/>
                  <a:pt x="1991" y="3927"/>
                </a:cubicBezTo>
                <a:cubicBezTo>
                  <a:pt x="1955" y="3928"/>
                  <a:pt x="1920" y="3928"/>
                  <a:pt x="1885" y="3928"/>
                </a:cubicBezTo>
                <a:cubicBezTo>
                  <a:pt x="1563" y="3928"/>
                  <a:pt x="1242" y="3891"/>
                  <a:pt x="929" y="3811"/>
                </a:cubicBezTo>
                <a:lnTo>
                  <a:pt x="929" y="3811"/>
                </a:lnTo>
                <a:cubicBezTo>
                  <a:pt x="964" y="3847"/>
                  <a:pt x="1000" y="3874"/>
                  <a:pt x="1036" y="3900"/>
                </a:cubicBezTo>
                <a:cubicBezTo>
                  <a:pt x="1205" y="3927"/>
                  <a:pt x="1366" y="3954"/>
                  <a:pt x="1535" y="3963"/>
                </a:cubicBezTo>
                <a:cubicBezTo>
                  <a:pt x="1611" y="3967"/>
                  <a:pt x="1689" y="3969"/>
                  <a:pt x="1767" y="3969"/>
                </a:cubicBezTo>
                <a:cubicBezTo>
                  <a:pt x="1846" y="3969"/>
                  <a:pt x="1924" y="3967"/>
                  <a:pt x="2000" y="3963"/>
                </a:cubicBezTo>
                <a:cubicBezTo>
                  <a:pt x="2017" y="3998"/>
                  <a:pt x="2026" y="4025"/>
                  <a:pt x="2035" y="4061"/>
                </a:cubicBezTo>
                <a:cubicBezTo>
                  <a:pt x="2053" y="4123"/>
                  <a:pt x="2071" y="4195"/>
                  <a:pt x="2089" y="4266"/>
                </a:cubicBezTo>
                <a:cubicBezTo>
                  <a:pt x="2089" y="4275"/>
                  <a:pt x="2098" y="4293"/>
                  <a:pt x="2107" y="4311"/>
                </a:cubicBezTo>
                <a:cubicBezTo>
                  <a:pt x="2124" y="4373"/>
                  <a:pt x="2142" y="4445"/>
                  <a:pt x="2160" y="4516"/>
                </a:cubicBezTo>
                <a:cubicBezTo>
                  <a:pt x="2267" y="4971"/>
                  <a:pt x="2348" y="5435"/>
                  <a:pt x="2383" y="5899"/>
                </a:cubicBezTo>
                <a:cubicBezTo>
                  <a:pt x="2387" y="5936"/>
                  <a:pt x="2414" y="5952"/>
                  <a:pt x="2440" y="5952"/>
                </a:cubicBezTo>
                <a:cubicBezTo>
                  <a:pt x="2472" y="5952"/>
                  <a:pt x="2504" y="5929"/>
                  <a:pt x="2499" y="5891"/>
                </a:cubicBezTo>
                <a:cubicBezTo>
                  <a:pt x="2455" y="5471"/>
                  <a:pt x="2383" y="5061"/>
                  <a:pt x="2285" y="4650"/>
                </a:cubicBezTo>
                <a:cubicBezTo>
                  <a:pt x="2267" y="4570"/>
                  <a:pt x="2249" y="4489"/>
                  <a:pt x="2223" y="4409"/>
                </a:cubicBezTo>
                <a:cubicBezTo>
                  <a:pt x="2223" y="4409"/>
                  <a:pt x="2223" y="4400"/>
                  <a:pt x="2214" y="4391"/>
                </a:cubicBezTo>
                <a:cubicBezTo>
                  <a:pt x="2205" y="4355"/>
                  <a:pt x="2196" y="4329"/>
                  <a:pt x="2187" y="4293"/>
                </a:cubicBezTo>
                <a:lnTo>
                  <a:pt x="2169" y="4222"/>
                </a:lnTo>
                <a:cubicBezTo>
                  <a:pt x="2160" y="4195"/>
                  <a:pt x="2151" y="4177"/>
                  <a:pt x="2151" y="4159"/>
                </a:cubicBezTo>
                <a:cubicBezTo>
                  <a:pt x="2133" y="4123"/>
                  <a:pt x="2124" y="4088"/>
                  <a:pt x="2116" y="4052"/>
                </a:cubicBezTo>
                <a:lnTo>
                  <a:pt x="2116" y="4043"/>
                </a:lnTo>
                <a:cubicBezTo>
                  <a:pt x="2089" y="3954"/>
                  <a:pt x="2062" y="3874"/>
                  <a:pt x="2026" y="3793"/>
                </a:cubicBezTo>
                <a:cubicBezTo>
                  <a:pt x="2214" y="3713"/>
                  <a:pt x="2383" y="3597"/>
                  <a:pt x="2517" y="3445"/>
                </a:cubicBezTo>
                <a:cubicBezTo>
                  <a:pt x="2526" y="3409"/>
                  <a:pt x="2535" y="3374"/>
                  <a:pt x="2535" y="3329"/>
                </a:cubicBezTo>
                <a:lnTo>
                  <a:pt x="2535" y="3329"/>
                </a:lnTo>
                <a:cubicBezTo>
                  <a:pt x="2392" y="3508"/>
                  <a:pt x="2214" y="3641"/>
                  <a:pt x="2008" y="3731"/>
                </a:cubicBezTo>
                <a:cubicBezTo>
                  <a:pt x="1973" y="3641"/>
                  <a:pt x="1937" y="3543"/>
                  <a:pt x="1901" y="3454"/>
                </a:cubicBezTo>
                <a:cubicBezTo>
                  <a:pt x="1875" y="3400"/>
                  <a:pt x="1857" y="3356"/>
                  <a:pt x="1839" y="3302"/>
                </a:cubicBezTo>
                <a:cubicBezTo>
                  <a:pt x="2151" y="3070"/>
                  <a:pt x="2410" y="2785"/>
                  <a:pt x="2597" y="2446"/>
                </a:cubicBezTo>
                <a:cubicBezTo>
                  <a:pt x="2597" y="2419"/>
                  <a:pt x="2597" y="2383"/>
                  <a:pt x="2589" y="2347"/>
                </a:cubicBezTo>
                <a:cubicBezTo>
                  <a:pt x="2571" y="2392"/>
                  <a:pt x="2544" y="2428"/>
                  <a:pt x="2517" y="2472"/>
                </a:cubicBezTo>
                <a:cubicBezTo>
                  <a:pt x="2401" y="2669"/>
                  <a:pt x="2267" y="2856"/>
                  <a:pt x="2107" y="3026"/>
                </a:cubicBezTo>
                <a:cubicBezTo>
                  <a:pt x="2017" y="3115"/>
                  <a:pt x="1928" y="3204"/>
                  <a:pt x="1830" y="3284"/>
                </a:cubicBezTo>
                <a:cubicBezTo>
                  <a:pt x="1750" y="3106"/>
                  <a:pt x="1669" y="2927"/>
                  <a:pt x="1589" y="2749"/>
                </a:cubicBezTo>
                <a:cubicBezTo>
                  <a:pt x="1910" y="2446"/>
                  <a:pt x="2187" y="2097"/>
                  <a:pt x="2401" y="1723"/>
                </a:cubicBezTo>
                <a:cubicBezTo>
                  <a:pt x="2392" y="1705"/>
                  <a:pt x="2392" y="1687"/>
                  <a:pt x="2383" y="1669"/>
                </a:cubicBezTo>
                <a:cubicBezTo>
                  <a:pt x="2348" y="1732"/>
                  <a:pt x="2312" y="1794"/>
                  <a:pt x="2267" y="1856"/>
                </a:cubicBezTo>
                <a:cubicBezTo>
                  <a:pt x="2142" y="2062"/>
                  <a:pt x="2008" y="2249"/>
                  <a:pt x="1848" y="2428"/>
                </a:cubicBezTo>
                <a:cubicBezTo>
                  <a:pt x="1759" y="2517"/>
                  <a:pt x="1660" y="2615"/>
                  <a:pt x="1562" y="2704"/>
                </a:cubicBezTo>
                <a:cubicBezTo>
                  <a:pt x="1500" y="2562"/>
                  <a:pt x="1437" y="2419"/>
                  <a:pt x="1375" y="2285"/>
                </a:cubicBezTo>
                <a:cubicBezTo>
                  <a:pt x="1366" y="2267"/>
                  <a:pt x="1839" y="1705"/>
                  <a:pt x="2071" y="1196"/>
                </a:cubicBezTo>
                <a:lnTo>
                  <a:pt x="2035" y="1151"/>
                </a:lnTo>
                <a:cubicBezTo>
                  <a:pt x="1848" y="1526"/>
                  <a:pt x="1616" y="1883"/>
                  <a:pt x="1339" y="2205"/>
                </a:cubicBezTo>
                <a:cubicBezTo>
                  <a:pt x="1339" y="2205"/>
                  <a:pt x="1339" y="2205"/>
                  <a:pt x="1339" y="2213"/>
                </a:cubicBezTo>
                <a:cubicBezTo>
                  <a:pt x="1277" y="2071"/>
                  <a:pt x="1143" y="1696"/>
                  <a:pt x="1134" y="1687"/>
                </a:cubicBezTo>
                <a:cubicBezTo>
                  <a:pt x="1125" y="1642"/>
                  <a:pt x="1107" y="1607"/>
                  <a:pt x="1098" y="1571"/>
                </a:cubicBezTo>
                <a:cubicBezTo>
                  <a:pt x="1205" y="1357"/>
                  <a:pt x="1303" y="1142"/>
                  <a:pt x="1384" y="919"/>
                </a:cubicBezTo>
                <a:cubicBezTo>
                  <a:pt x="1419" y="830"/>
                  <a:pt x="1455" y="741"/>
                  <a:pt x="1482" y="643"/>
                </a:cubicBezTo>
                <a:lnTo>
                  <a:pt x="1428" y="607"/>
                </a:lnTo>
                <a:cubicBezTo>
                  <a:pt x="1393" y="705"/>
                  <a:pt x="1366" y="803"/>
                  <a:pt x="1330" y="901"/>
                </a:cubicBezTo>
                <a:cubicBezTo>
                  <a:pt x="1250" y="1116"/>
                  <a:pt x="1169" y="1321"/>
                  <a:pt x="1080" y="1526"/>
                </a:cubicBezTo>
                <a:cubicBezTo>
                  <a:pt x="1027" y="1375"/>
                  <a:pt x="982" y="1223"/>
                  <a:pt x="937" y="1071"/>
                </a:cubicBezTo>
                <a:cubicBezTo>
                  <a:pt x="920" y="1026"/>
                  <a:pt x="902" y="973"/>
                  <a:pt x="884" y="928"/>
                </a:cubicBezTo>
                <a:cubicBezTo>
                  <a:pt x="911" y="812"/>
                  <a:pt x="946" y="696"/>
                  <a:pt x="982" y="580"/>
                </a:cubicBezTo>
                <a:cubicBezTo>
                  <a:pt x="1009" y="500"/>
                  <a:pt x="1036" y="420"/>
                  <a:pt x="1062" y="339"/>
                </a:cubicBezTo>
                <a:lnTo>
                  <a:pt x="1009" y="312"/>
                </a:lnTo>
                <a:cubicBezTo>
                  <a:pt x="982" y="402"/>
                  <a:pt x="946" y="500"/>
                  <a:pt x="920" y="589"/>
                </a:cubicBezTo>
                <a:cubicBezTo>
                  <a:pt x="884" y="669"/>
                  <a:pt x="866" y="750"/>
                  <a:pt x="848" y="839"/>
                </a:cubicBezTo>
                <a:cubicBezTo>
                  <a:pt x="795" y="687"/>
                  <a:pt x="741" y="544"/>
                  <a:pt x="661" y="402"/>
                </a:cubicBezTo>
                <a:cubicBezTo>
                  <a:pt x="589" y="259"/>
                  <a:pt x="536" y="143"/>
                  <a:pt x="464" y="18"/>
                </a:cubicBezTo>
                <a:lnTo>
                  <a:pt x="4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29" name="Google Shape;3029;p25"/>
          <p:cNvSpPr/>
          <p:nvPr/>
        </p:nvSpPr>
        <p:spPr>
          <a:xfrm rot="-10221533">
            <a:off x="1081010" y="1312785"/>
            <a:ext cx="291716" cy="434412"/>
          </a:xfrm>
          <a:custGeom>
            <a:avLst/>
            <a:gdLst/>
            <a:ahLst/>
            <a:cxnLst/>
            <a:rect l="l" t="t" r="r" b="b"/>
            <a:pathLst>
              <a:path w="2206" h="3285" extrusionOk="0">
                <a:moveTo>
                  <a:pt x="1910" y="1000"/>
                </a:moveTo>
                <a:cubicBezTo>
                  <a:pt x="1821" y="910"/>
                  <a:pt x="1723" y="821"/>
                  <a:pt x="1598" y="723"/>
                </a:cubicBezTo>
                <a:cubicBezTo>
                  <a:pt x="1259" y="428"/>
                  <a:pt x="884" y="187"/>
                  <a:pt x="474" y="0"/>
                </a:cubicBezTo>
                <a:cubicBezTo>
                  <a:pt x="491" y="205"/>
                  <a:pt x="72" y="1464"/>
                  <a:pt x="36" y="1830"/>
                </a:cubicBezTo>
                <a:cubicBezTo>
                  <a:pt x="1" y="2151"/>
                  <a:pt x="134" y="2722"/>
                  <a:pt x="491" y="3284"/>
                </a:cubicBezTo>
                <a:cubicBezTo>
                  <a:pt x="625" y="3267"/>
                  <a:pt x="759" y="3231"/>
                  <a:pt x="875" y="3186"/>
                </a:cubicBezTo>
                <a:cubicBezTo>
                  <a:pt x="1750" y="2847"/>
                  <a:pt x="2205" y="1883"/>
                  <a:pt x="1910" y="100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0" name="Google Shape;3030;p25"/>
          <p:cNvSpPr/>
          <p:nvPr/>
        </p:nvSpPr>
        <p:spPr>
          <a:xfrm rot="-10221533">
            <a:off x="1034013" y="1151851"/>
            <a:ext cx="351884" cy="596143"/>
          </a:xfrm>
          <a:custGeom>
            <a:avLst/>
            <a:gdLst/>
            <a:ahLst/>
            <a:cxnLst/>
            <a:rect l="l" t="t" r="r" b="b"/>
            <a:pathLst>
              <a:path w="2661" h="4508" extrusionOk="0">
                <a:moveTo>
                  <a:pt x="447" y="0"/>
                </a:moveTo>
                <a:lnTo>
                  <a:pt x="447" y="45"/>
                </a:lnTo>
                <a:cubicBezTo>
                  <a:pt x="438" y="161"/>
                  <a:pt x="420" y="268"/>
                  <a:pt x="384" y="384"/>
                </a:cubicBezTo>
                <a:cubicBezTo>
                  <a:pt x="358" y="491"/>
                  <a:pt x="331" y="607"/>
                  <a:pt x="295" y="714"/>
                </a:cubicBezTo>
                <a:lnTo>
                  <a:pt x="117" y="1384"/>
                </a:lnTo>
                <a:cubicBezTo>
                  <a:pt x="90" y="1500"/>
                  <a:pt x="63" y="1607"/>
                  <a:pt x="36" y="1723"/>
                </a:cubicBezTo>
                <a:cubicBezTo>
                  <a:pt x="9" y="1830"/>
                  <a:pt x="1" y="1955"/>
                  <a:pt x="9" y="2071"/>
                </a:cubicBezTo>
                <a:cubicBezTo>
                  <a:pt x="36" y="2303"/>
                  <a:pt x="90" y="2535"/>
                  <a:pt x="179" y="2749"/>
                </a:cubicBezTo>
                <a:cubicBezTo>
                  <a:pt x="268" y="2963"/>
                  <a:pt x="375" y="3169"/>
                  <a:pt x="509" y="3365"/>
                </a:cubicBezTo>
                <a:cubicBezTo>
                  <a:pt x="634" y="3561"/>
                  <a:pt x="786" y="3731"/>
                  <a:pt x="973" y="3883"/>
                </a:cubicBezTo>
                <a:cubicBezTo>
                  <a:pt x="1348" y="4150"/>
                  <a:pt x="1768" y="4365"/>
                  <a:pt x="2205" y="4507"/>
                </a:cubicBezTo>
                <a:cubicBezTo>
                  <a:pt x="1768" y="4356"/>
                  <a:pt x="1357" y="4142"/>
                  <a:pt x="991" y="3856"/>
                </a:cubicBezTo>
                <a:cubicBezTo>
                  <a:pt x="813" y="3713"/>
                  <a:pt x="652" y="3544"/>
                  <a:pt x="536" y="3347"/>
                </a:cubicBezTo>
                <a:cubicBezTo>
                  <a:pt x="402" y="3151"/>
                  <a:pt x="295" y="2946"/>
                  <a:pt x="215" y="2731"/>
                </a:cubicBezTo>
                <a:cubicBezTo>
                  <a:pt x="125" y="2517"/>
                  <a:pt x="72" y="2294"/>
                  <a:pt x="54" y="2062"/>
                </a:cubicBezTo>
                <a:cubicBezTo>
                  <a:pt x="45" y="1955"/>
                  <a:pt x="54" y="1839"/>
                  <a:pt x="81" y="1732"/>
                </a:cubicBezTo>
                <a:cubicBezTo>
                  <a:pt x="99" y="1616"/>
                  <a:pt x="125" y="1509"/>
                  <a:pt x="161" y="1393"/>
                </a:cubicBezTo>
                <a:lnTo>
                  <a:pt x="349" y="723"/>
                </a:lnTo>
                <a:cubicBezTo>
                  <a:pt x="375" y="616"/>
                  <a:pt x="411" y="500"/>
                  <a:pt x="438" y="393"/>
                </a:cubicBezTo>
                <a:cubicBezTo>
                  <a:pt x="462" y="288"/>
                  <a:pt x="486" y="183"/>
                  <a:pt x="497" y="78"/>
                </a:cubicBezTo>
                <a:lnTo>
                  <a:pt x="497" y="78"/>
                </a:lnTo>
                <a:cubicBezTo>
                  <a:pt x="896" y="264"/>
                  <a:pt x="1277" y="508"/>
                  <a:pt x="1616" y="795"/>
                </a:cubicBezTo>
                <a:cubicBezTo>
                  <a:pt x="1794" y="937"/>
                  <a:pt x="1955" y="1098"/>
                  <a:pt x="2107" y="1277"/>
                </a:cubicBezTo>
                <a:cubicBezTo>
                  <a:pt x="2250" y="1446"/>
                  <a:pt x="2366" y="1643"/>
                  <a:pt x="2455" y="1857"/>
                </a:cubicBezTo>
                <a:cubicBezTo>
                  <a:pt x="2660" y="2267"/>
                  <a:pt x="2633" y="2749"/>
                  <a:pt x="2580" y="3196"/>
                </a:cubicBezTo>
                <a:cubicBezTo>
                  <a:pt x="2544" y="3419"/>
                  <a:pt x="2500" y="3642"/>
                  <a:pt x="2446" y="3865"/>
                </a:cubicBezTo>
                <a:cubicBezTo>
                  <a:pt x="2419" y="3972"/>
                  <a:pt x="2384" y="4088"/>
                  <a:pt x="2348" y="4195"/>
                </a:cubicBezTo>
                <a:cubicBezTo>
                  <a:pt x="2330" y="4249"/>
                  <a:pt x="2312" y="4311"/>
                  <a:pt x="2285" y="4365"/>
                </a:cubicBezTo>
                <a:cubicBezTo>
                  <a:pt x="2312" y="4311"/>
                  <a:pt x="2330" y="4258"/>
                  <a:pt x="2348" y="4204"/>
                </a:cubicBezTo>
                <a:cubicBezTo>
                  <a:pt x="2392" y="4097"/>
                  <a:pt x="2428" y="3981"/>
                  <a:pt x="2455" y="3874"/>
                </a:cubicBezTo>
                <a:cubicBezTo>
                  <a:pt x="2517" y="3651"/>
                  <a:pt x="2562" y="3428"/>
                  <a:pt x="2598" y="3204"/>
                </a:cubicBezTo>
                <a:cubicBezTo>
                  <a:pt x="2633" y="2972"/>
                  <a:pt x="2651" y="2749"/>
                  <a:pt x="2642" y="2517"/>
                </a:cubicBezTo>
                <a:cubicBezTo>
                  <a:pt x="2633" y="2401"/>
                  <a:pt x="2624" y="2285"/>
                  <a:pt x="2598" y="2169"/>
                </a:cubicBezTo>
                <a:cubicBezTo>
                  <a:pt x="2571" y="2062"/>
                  <a:pt x="2535" y="1946"/>
                  <a:pt x="2491" y="1848"/>
                </a:cubicBezTo>
                <a:cubicBezTo>
                  <a:pt x="2401" y="1625"/>
                  <a:pt x="2285" y="1428"/>
                  <a:pt x="2134" y="1250"/>
                </a:cubicBezTo>
                <a:cubicBezTo>
                  <a:pt x="1982" y="1071"/>
                  <a:pt x="1821" y="911"/>
                  <a:pt x="1643" y="768"/>
                </a:cubicBezTo>
                <a:cubicBezTo>
                  <a:pt x="1295" y="464"/>
                  <a:pt x="902" y="215"/>
                  <a:pt x="482" y="18"/>
                </a:cubicBezTo>
                <a:lnTo>
                  <a:pt x="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1" name="Google Shape;3031;p25"/>
          <p:cNvSpPr/>
          <p:nvPr/>
        </p:nvSpPr>
        <p:spPr>
          <a:xfrm rot="-10221533">
            <a:off x="1226620" y="912664"/>
            <a:ext cx="681024" cy="456496"/>
          </a:xfrm>
          <a:custGeom>
            <a:avLst/>
            <a:gdLst/>
            <a:ahLst/>
            <a:cxnLst/>
            <a:rect l="l" t="t" r="r" b="b"/>
            <a:pathLst>
              <a:path w="5150" h="3452" extrusionOk="0">
                <a:moveTo>
                  <a:pt x="1830" y="1"/>
                </a:moveTo>
                <a:cubicBezTo>
                  <a:pt x="1633" y="1"/>
                  <a:pt x="1517" y="224"/>
                  <a:pt x="1517" y="224"/>
                </a:cubicBezTo>
                <a:cubicBezTo>
                  <a:pt x="1517" y="224"/>
                  <a:pt x="1325" y="52"/>
                  <a:pt x="1157" y="52"/>
                </a:cubicBezTo>
                <a:cubicBezTo>
                  <a:pt x="1134" y="52"/>
                  <a:pt x="1111" y="56"/>
                  <a:pt x="1089" y="63"/>
                </a:cubicBezTo>
                <a:cubicBezTo>
                  <a:pt x="919" y="126"/>
                  <a:pt x="794" y="376"/>
                  <a:pt x="794" y="376"/>
                </a:cubicBezTo>
                <a:cubicBezTo>
                  <a:pt x="719" y="295"/>
                  <a:pt x="657" y="267"/>
                  <a:pt x="605" y="267"/>
                </a:cubicBezTo>
                <a:cubicBezTo>
                  <a:pt x="485" y="267"/>
                  <a:pt x="429" y="420"/>
                  <a:pt x="429" y="420"/>
                </a:cubicBezTo>
                <a:cubicBezTo>
                  <a:pt x="429" y="420"/>
                  <a:pt x="371" y="410"/>
                  <a:pt x="301" y="410"/>
                </a:cubicBezTo>
                <a:cubicBezTo>
                  <a:pt x="207" y="410"/>
                  <a:pt x="89" y="428"/>
                  <a:pt x="54" y="509"/>
                </a:cubicBezTo>
                <a:cubicBezTo>
                  <a:pt x="0" y="643"/>
                  <a:pt x="312" y="866"/>
                  <a:pt x="312" y="866"/>
                </a:cubicBezTo>
                <a:cubicBezTo>
                  <a:pt x="250" y="947"/>
                  <a:pt x="223" y="1045"/>
                  <a:pt x="232" y="1134"/>
                </a:cubicBezTo>
                <a:cubicBezTo>
                  <a:pt x="250" y="1304"/>
                  <a:pt x="562" y="1464"/>
                  <a:pt x="562" y="1464"/>
                </a:cubicBezTo>
                <a:cubicBezTo>
                  <a:pt x="562" y="1464"/>
                  <a:pt x="384" y="1616"/>
                  <a:pt x="437" y="1777"/>
                </a:cubicBezTo>
                <a:cubicBezTo>
                  <a:pt x="500" y="1937"/>
                  <a:pt x="803" y="1937"/>
                  <a:pt x="803" y="1937"/>
                </a:cubicBezTo>
                <a:cubicBezTo>
                  <a:pt x="803" y="1937"/>
                  <a:pt x="696" y="2250"/>
                  <a:pt x="902" y="2402"/>
                </a:cubicBezTo>
                <a:cubicBezTo>
                  <a:pt x="990" y="2465"/>
                  <a:pt x="1093" y="2483"/>
                  <a:pt x="1183" y="2483"/>
                </a:cubicBezTo>
                <a:cubicBezTo>
                  <a:pt x="1309" y="2483"/>
                  <a:pt x="1410" y="2446"/>
                  <a:pt x="1410" y="2446"/>
                </a:cubicBezTo>
                <a:lnTo>
                  <a:pt x="1410" y="2446"/>
                </a:lnTo>
                <a:cubicBezTo>
                  <a:pt x="1410" y="2446"/>
                  <a:pt x="1294" y="2616"/>
                  <a:pt x="1526" y="2839"/>
                </a:cubicBezTo>
                <a:cubicBezTo>
                  <a:pt x="1636" y="2948"/>
                  <a:pt x="1781" y="2976"/>
                  <a:pt x="1902" y="2976"/>
                </a:cubicBezTo>
                <a:cubicBezTo>
                  <a:pt x="2027" y="2976"/>
                  <a:pt x="2124" y="2946"/>
                  <a:pt x="2124" y="2946"/>
                </a:cubicBezTo>
                <a:lnTo>
                  <a:pt x="2124" y="2946"/>
                </a:lnTo>
                <a:cubicBezTo>
                  <a:pt x="2035" y="3062"/>
                  <a:pt x="2062" y="3232"/>
                  <a:pt x="2187" y="3312"/>
                </a:cubicBezTo>
                <a:cubicBezTo>
                  <a:pt x="2251" y="3365"/>
                  <a:pt x="2341" y="3383"/>
                  <a:pt x="2436" y="3383"/>
                </a:cubicBezTo>
                <a:cubicBezTo>
                  <a:pt x="2645" y="3383"/>
                  <a:pt x="2874" y="3294"/>
                  <a:pt x="2874" y="3294"/>
                </a:cubicBezTo>
                <a:cubicBezTo>
                  <a:pt x="2883" y="3399"/>
                  <a:pt x="2960" y="3434"/>
                  <a:pt x="3057" y="3434"/>
                </a:cubicBezTo>
                <a:cubicBezTo>
                  <a:pt x="3239" y="3434"/>
                  <a:pt x="3490" y="3312"/>
                  <a:pt x="3490" y="3312"/>
                </a:cubicBezTo>
                <a:lnTo>
                  <a:pt x="3490" y="3312"/>
                </a:lnTo>
                <a:cubicBezTo>
                  <a:pt x="3474" y="3389"/>
                  <a:pt x="3494" y="3451"/>
                  <a:pt x="3576" y="3451"/>
                </a:cubicBezTo>
                <a:cubicBezTo>
                  <a:pt x="3676" y="3451"/>
                  <a:pt x="3864" y="3361"/>
                  <a:pt x="4186" y="3098"/>
                </a:cubicBezTo>
                <a:cubicBezTo>
                  <a:pt x="4742" y="2658"/>
                  <a:pt x="5097" y="2642"/>
                  <a:pt x="5144" y="2642"/>
                </a:cubicBezTo>
                <a:cubicBezTo>
                  <a:pt x="5148" y="2642"/>
                  <a:pt x="5150" y="2643"/>
                  <a:pt x="5150" y="2643"/>
                </a:cubicBezTo>
                <a:cubicBezTo>
                  <a:pt x="5150" y="2643"/>
                  <a:pt x="4748" y="2187"/>
                  <a:pt x="4730" y="1911"/>
                </a:cubicBezTo>
                <a:cubicBezTo>
                  <a:pt x="4704" y="1634"/>
                  <a:pt x="4605" y="1045"/>
                  <a:pt x="4400" y="902"/>
                </a:cubicBezTo>
                <a:cubicBezTo>
                  <a:pt x="4340" y="861"/>
                  <a:pt x="4292" y="845"/>
                  <a:pt x="4253" y="845"/>
                </a:cubicBezTo>
                <a:cubicBezTo>
                  <a:pt x="4127" y="845"/>
                  <a:pt x="4106" y="1018"/>
                  <a:pt x="4106" y="1018"/>
                </a:cubicBezTo>
                <a:cubicBezTo>
                  <a:pt x="4106" y="1018"/>
                  <a:pt x="4061" y="402"/>
                  <a:pt x="3793" y="349"/>
                </a:cubicBezTo>
                <a:cubicBezTo>
                  <a:pt x="3776" y="346"/>
                  <a:pt x="3761" y="345"/>
                  <a:pt x="3746" y="345"/>
                </a:cubicBezTo>
                <a:cubicBezTo>
                  <a:pt x="3536" y="345"/>
                  <a:pt x="3543" y="626"/>
                  <a:pt x="3543" y="626"/>
                </a:cubicBezTo>
                <a:cubicBezTo>
                  <a:pt x="3543" y="626"/>
                  <a:pt x="3436" y="242"/>
                  <a:pt x="3160" y="188"/>
                </a:cubicBezTo>
                <a:cubicBezTo>
                  <a:pt x="3138" y="183"/>
                  <a:pt x="3117" y="181"/>
                  <a:pt x="3097" y="181"/>
                </a:cubicBezTo>
                <a:cubicBezTo>
                  <a:pt x="2968" y="181"/>
                  <a:pt x="2851" y="272"/>
                  <a:pt x="2820" y="402"/>
                </a:cubicBezTo>
                <a:cubicBezTo>
                  <a:pt x="2820" y="402"/>
                  <a:pt x="2606" y="161"/>
                  <a:pt x="2410" y="144"/>
                </a:cubicBezTo>
                <a:cubicBezTo>
                  <a:pt x="2397" y="142"/>
                  <a:pt x="2383" y="141"/>
                  <a:pt x="2370" y="141"/>
                </a:cubicBezTo>
                <a:cubicBezTo>
                  <a:pt x="2270" y="141"/>
                  <a:pt x="2181" y="199"/>
                  <a:pt x="2133" y="286"/>
                </a:cubicBezTo>
                <a:cubicBezTo>
                  <a:pt x="2133" y="286"/>
                  <a:pt x="2026" y="1"/>
                  <a:pt x="183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2" name="Google Shape;3032;p25"/>
          <p:cNvSpPr/>
          <p:nvPr/>
        </p:nvSpPr>
        <p:spPr>
          <a:xfrm rot="-10221533">
            <a:off x="1041640" y="907709"/>
            <a:ext cx="863909" cy="434544"/>
          </a:xfrm>
          <a:custGeom>
            <a:avLst/>
            <a:gdLst/>
            <a:ahLst/>
            <a:cxnLst/>
            <a:rect l="l" t="t" r="r" b="b"/>
            <a:pathLst>
              <a:path w="6533" h="3286" extrusionOk="0">
                <a:moveTo>
                  <a:pt x="1259" y="1"/>
                </a:moveTo>
                <a:cubicBezTo>
                  <a:pt x="1473" y="349"/>
                  <a:pt x="1616" y="733"/>
                  <a:pt x="1678" y="1143"/>
                </a:cubicBezTo>
                <a:lnTo>
                  <a:pt x="1286" y="956"/>
                </a:lnTo>
                <a:lnTo>
                  <a:pt x="1054" y="849"/>
                </a:lnTo>
                <a:cubicBezTo>
                  <a:pt x="964" y="643"/>
                  <a:pt x="857" y="456"/>
                  <a:pt x="732" y="278"/>
                </a:cubicBezTo>
                <a:cubicBezTo>
                  <a:pt x="697" y="242"/>
                  <a:pt x="661" y="206"/>
                  <a:pt x="616" y="188"/>
                </a:cubicBezTo>
                <a:lnTo>
                  <a:pt x="616" y="188"/>
                </a:lnTo>
                <a:lnTo>
                  <a:pt x="679" y="269"/>
                </a:lnTo>
                <a:cubicBezTo>
                  <a:pt x="804" y="438"/>
                  <a:pt x="920" y="626"/>
                  <a:pt x="1018" y="822"/>
                </a:cubicBezTo>
                <a:lnTo>
                  <a:pt x="27" y="358"/>
                </a:lnTo>
                <a:cubicBezTo>
                  <a:pt x="18" y="367"/>
                  <a:pt x="1" y="385"/>
                  <a:pt x="1" y="402"/>
                </a:cubicBezTo>
                <a:cubicBezTo>
                  <a:pt x="625" y="706"/>
                  <a:pt x="1259" y="1000"/>
                  <a:pt x="1893" y="1295"/>
                </a:cubicBezTo>
                <a:cubicBezTo>
                  <a:pt x="1866" y="1304"/>
                  <a:pt x="1830" y="1313"/>
                  <a:pt x="1803" y="1322"/>
                </a:cubicBezTo>
                <a:lnTo>
                  <a:pt x="1705" y="1349"/>
                </a:lnTo>
                <a:cubicBezTo>
                  <a:pt x="1634" y="1366"/>
                  <a:pt x="1571" y="1384"/>
                  <a:pt x="1500" y="1402"/>
                </a:cubicBezTo>
                <a:cubicBezTo>
                  <a:pt x="1357" y="1438"/>
                  <a:pt x="1205" y="1473"/>
                  <a:pt x="1063" y="1491"/>
                </a:cubicBezTo>
                <a:cubicBezTo>
                  <a:pt x="831" y="1527"/>
                  <a:pt x="599" y="1545"/>
                  <a:pt x="367" y="1545"/>
                </a:cubicBezTo>
                <a:cubicBezTo>
                  <a:pt x="367" y="1563"/>
                  <a:pt x="367" y="1572"/>
                  <a:pt x="367" y="1581"/>
                </a:cubicBezTo>
                <a:cubicBezTo>
                  <a:pt x="406" y="1582"/>
                  <a:pt x="446" y="1583"/>
                  <a:pt x="486" y="1583"/>
                </a:cubicBezTo>
                <a:cubicBezTo>
                  <a:pt x="678" y="1583"/>
                  <a:pt x="870" y="1566"/>
                  <a:pt x="1063" y="1536"/>
                </a:cubicBezTo>
                <a:cubicBezTo>
                  <a:pt x="1214" y="1518"/>
                  <a:pt x="1357" y="1491"/>
                  <a:pt x="1509" y="1456"/>
                </a:cubicBezTo>
                <a:cubicBezTo>
                  <a:pt x="1580" y="1438"/>
                  <a:pt x="1652" y="1420"/>
                  <a:pt x="1723" y="1402"/>
                </a:cubicBezTo>
                <a:cubicBezTo>
                  <a:pt x="1759" y="1393"/>
                  <a:pt x="1795" y="1375"/>
                  <a:pt x="1830" y="1366"/>
                </a:cubicBezTo>
                <a:lnTo>
                  <a:pt x="1884" y="1349"/>
                </a:lnTo>
                <a:cubicBezTo>
                  <a:pt x="1893" y="1349"/>
                  <a:pt x="1928" y="1331"/>
                  <a:pt x="1946" y="1331"/>
                </a:cubicBezTo>
                <a:cubicBezTo>
                  <a:pt x="1951" y="1335"/>
                  <a:pt x="1955" y="1337"/>
                  <a:pt x="1960" y="1337"/>
                </a:cubicBezTo>
                <a:cubicBezTo>
                  <a:pt x="1964" y="1337"/>
                  <a:pt x="1969" y="1335"/>
                  <a:pt x="1973" y="1331"/>
                </a:cubicBezTo>
                <a:lnTo>
                  <a:pt x="2366" y="1500"/>
                </a:lnTo>
                <a:lnTo>
                  <a:pt x="2669" y="1643"/>
                </a:lnTo>
                <a:cubicBezTo>
                  <a:pt x="2062" y="1929"/>
                  <a:pt x="1411" y="2098"/>
                  <a:pt x="741" y="2143"/>
                </a:cubicBezTo>
                <a:lnTo>
                  <a:pt x="724" y="2143"/>
                </a:lnTo>
                <a:cubicBezTo>
                  <a:pt x="724" y="2152"/>
                  <a:pt x="732" y="2161"/>
                  <a:pt x="741" y="2170"/>
                </a:cubicBezTo>
                <a:cubicBezTo>
                  <a:pt x="1232" y="2143"/>
                  <a:pt x="1723" y="2045"/>
                  <a:pt x="2187" y="1875"/>
                </a:cubicBezTo>
                <a:cubicBezTo>
                  <a:pt x="2366" y="1813"/>
                  <a:pt x="2544" y="1741"/>
                  <a:pt x="2714" y="1652"/>
                </a:cubicBezTo>
                <a:cubicBezTo>
                  <a:pt x="2964" y="1768"/>
                  <a:pt x="3223" y="1875"/>
                  <a:pt x="3481" y="1973"/>
                </a:cubicBezTo>
                <a:cubicBezTo>
                  <a:pt x="2955" y="2357"/>
                  <a:pt x="2375" y="2643"/>
                  <a:pt x="1759" y="2812"/>
                </a:cubicBezTo>
                <a:lnTo>
                  <a:pt x="1661" y="2839"/>
                </a:lnTo>
                <a:cubicBezTo>
                  <a:pt x="1696" y="2848"/>
                  <a:pt x="1732" y="2857"/>
                  <a:pt x="1768" y="2866"/>
                </a:cubicBezTo>
                <a:cubicBezTo>
                  <a:pt x="2223" y="2732"/>
                  <a:pt x="2660" y="2536"/>
                  <a:pt x="3062" y="2286"/>
                </a:cubicBezTo>
                <a:cubicBezTo>
                  <a:pt x="3214" y="2196"/>
                  <a:pt x="3365" y="2098"/>
                  <a:pt x="3508" y="1991"/>
                </a:cubicBezTo>
                <a:cubicBezTo>
                  <a:pt x="3731" y="2071"/>
                  <a:pt x="3945" y="2161"/>
                  <a:pt x="4160" y="2241"/>
                </a:cubicBezTo>
                <a:lnTo>
                  <a:pt x="3972" y="2402"/>
                </a:lnTo>
                <a:cubicBezTo>
                  <a:pt x="3615" y="2723"/>
                  <a:pt x="3231" y="3000"/>
                  <a:pt x="2821" y="3232"/>
                </a:cubicBezTo>
                <a:cubicBezTo>
                  <a:pt x="2830" y="3250"/>
                  <a:pt x="2839" y="3267"/>
                  <a:pt x="2857" y="3285"/>
                </a:cubicBezTo>
                <a:cubicBezTo>
                  <a:pt x="3223" y="3080"/>
                  <a:pt x="3571" y="2830"/>
                  <a:pt x="3883" y="2553"/>
                </a:cubicBezTo>
                <a:cubicBezTo>
                  <a:pt x="3999" y="2455"/>
                  <a:pt x="4106" y="2357"/>
                  <a:pt x="4222" y="2259"/>
                </a:cubicBezTo>
                <a:cubicBezTo>
                  <a:pt x="4454" y="2348"/>
                  <a:pt x="4686" y="2437"/>
                  <a:pt x="4918" y="2518"/>
                </a:cubicBezTo>
                <a:cubicBezTo>
                  <a:pt x="5150" y="2598"/>
                  <a:pt x="5400" y="2678"/>
                  <a:pt x="5650" y="2759"/>
                </a:cubicBezTo>
                <a:cubicBezTo>
                  <a:pt x="5775" y="2794"/>
                  <a:pt x="5891" y="2839"/>
                  <a:pt x="6016" y="2884"/>
                </a:cubicBezTo>
                <a:cubicBezTo>
                  <a:pt x="6141" y="2919"/>
                  <a:pt x="6266" y="2964"/>
                  <a:pt x="6391" y="3009"/>
                </a:cubicBezTo>
                <a:cubicBezTo>
                  <a:pt x="6401" y="3012"/>
                  <a:pt x="6410" y="3013"/>
                  <a:pt x="6418" y="3013"/>
                </a:cubicBezTo>
                <a:cubicBezTo>
                  <a:pt x="6505" y="3013"/>
                  <a:pt x="6533" y="2864"/>
                  <a:pt x="6435" y="2848"/>
                </a:cubicBezTo>
                <a:cubicBezTo>
                  <a:pt x="6337" y="2830"/>
                  <a:pt x="6212" y="2803"/>
                  <a:pt x="6105" y="2777"/>
                </a:cubicBezTo>
                <a:cubicBezTo>
                  <a:pt x="5989" y="2750"/>
                  <a:pt x="5882" y="2723"/>
                  <a:pt x="5766" y="2696"/>
                </a:cubicBezTo>
                <a:cubicBezTo>
                  <a:pt x="5543" y="2634"/>
                  <a:pt x="5320" y="2571"/>
                  <a:pt x="5106" y="2500"/>
                </a:cubicBezTo>
                <a:lnTo>
                  <a:pt x="5061" y="2482"/>
                </a:lnTo>
                <a:lnTo>
                  <a:pt x="5052" y="2482"/>
                </a:lnTo>
                <a:lnTo>
                  <a:pt x="4784" y="2393"/>
                </a:lnTo>
                <a:lnTo>
                  <a:pt x="4740" y="2375"/>
                </a:lnTo>
                <a:lnTo>
                  <a:pt x="4418" y="2268"/>
                </a:lnTo>
                <a:lnTo>
                  <a:pt x="4115" y="2152"/>
                </a:lnTo>
                <a:lnTo>
                  <a:pt x="3945" y="2089"/>
                </a:lnTo>
                <a:cubicBezTo>
                  <a:pt x="3999" y="1706"/>
                  <a:pt x="3990" y="1313"/>
                  <a:pt x="3910" y="929"/>
                </a:cubicBezTo>
                <a:cubicBezTo>
                  <a:pt x="3865" y="697"/>
                  <a:pt x="3803" y="465"/>
                  <a:pt x="3731" y="242"/>
                </a:cubicBezTo>
                <a:lnTo>
                  <a:pt x="3669" y="242"/>
                </a:lnTo>
                <a:lnTo>
                  <a:pt x="3678" y="269"/>
                </a:lnTo>
                <a:cubicBezTo>
                  <a:pt x="3812" y="643"/>
                  <a:pt x="3892" y="1045"/>
                  <a:pt x="3919" y="1447"/>
                </a:cubicBezTo>
                <a:cubicBezTo>
                  <a:pt x="3936" y="1652"/>
                  <a:pt x="3928" y="1866"/>
                  <a:pt x="3910" y="2080"/>
                </a:cubicBezTo>
                <a:lnTo>
                  <a:pt x="3812" y="2045"/>
                </a:lnTo>
                <a:cubicBezTo>
                  <a:pt x="3535" y="1938"/>
                  <a:pt x="3258" y="1822"/>
                  <a:pt x="2973" y="1714"/>
                </a:cubicBezTo>
                <a:cubicBezTo>
                  <a:pt x="2973" y="1233"/>
                  <a:pt x="2901" y="759"/>
                  <a:pt x="2749" y="304"/>
                </a:cubicBezTo>
                <a:cubicBezTo>
                  <a:pt x="2749" y="304"/>
                  <a:pt x="2723" y="269"/>
                  <a:pt x="2678" y="224"/>
                </a:cubicBezTo>
                <a:lnTo>
                  <a:pt x="2678" y="224"/>
                </a:lnTo>
                <a:cubicBezTo>
                  <a:pt x="2767" y="501"/>
                  <a:pt x="2839" y="777"/>
                  <a:pt x="2892" y="1063"/>
                </a:cubicBezTo>
                <a:cubicBezTo>
                  <a:pt x="2928" y="1268"/>
                  <a:pt x="2946" y="1491"/>
                  <a:pt x="2955" y="1706"/>
                </a:cubicBezTo>
                <a:cubicBezTo>
                  <a:pt x="2723" y="1607"/>
                  <a:pt x="2500" y="1509"/>
                  <a:pt x="2268" y="1402"/>
                </a:cubicBezTo>
                <a:cubicBezTo>
                  <a:pt x="2294" y="1090"/>
                  <a:pt x="2250" y="777"/>
                  <a:pt x="2152" y="483"/>
                </a:cubicBezTo>
                <a:cubicBezTo>
                  <a:pt x="2125" y="394"/>
                  <a:pt x="2098" y="295"/>
                  <a:pt x="2071" y="197"/>
                </a:cubicBezTo>
                <a:cubicBezTo>
                  <a:pt x="2062" y="162"/>
                  <a:pt x="2035" y="126"/>
                  <a:pt x="2018" y="90"/>
                </a:cubicBezTo>
                <a:lnTo>
                  <a:pt x="2018" y="90"/>
                </a:lnTo>
                <a:cubicBezTo>
                  <a:pt x="2044" y="197"/>
                  <a:pt x="2071" y="313"/>
                  <a:pt x="2107" y="420"/>
                </a:cubicBezTo>
                <a:cubicBezTo>
                  <a:pt x="2143" y="572"/>
                  <a:pt x="2187" y="724"/>
                  <a:pt x="2214" y="867"/>
                </a:cubicBezTo>
                <a:cubicBezTo>
                  <a:pt x="2250" y="1036"/>
                  <a:pt x="2259" y="1215"/>
                  <a:pt x="2241" y="1393"/>
                </a:cubicBezTo>
                <a:lnTo>
                  <a:pt x="1714" y="1161"/>
                </a:lnTo>
                <a:cubicBezTo>
                  <a:pt x="1661" y="759"/>
                  <a:pt x="1518" y="367"/>
                  <a:pt x="1304" y="28"/>
                </a:cubicBezTo>
                <a:cubicBezTo>
                  <a:pt x="1286" y="19"/>
                  <a:pt x="1277" y="10"/>
                  <a:pt x="125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3" name="Google Shape;3033;p25"/>
          <p:cNvSpPr/>
          <p:nvPr/>
        </p:nvSpPr>
        <p:spPr>
          <a:xfrm rot="-10221533">
            <a:off x="1496959" y="996426"/>
            <a:ext cx="403721" cy="394343"/>
          </a:xfrm>
          <a:custGeom>
            <a:avLst/>
            <a:gdLst/>
            <a:ahLst/>
            <a:cxnLst/>
            <a:rect l="l" t="t" r="r" b="b"/>
            <a:pathLst>
              <a:path w="3053" h="2982" extrusionOk="0">
                <a:moveTo>
                  <a:pt x="1098" y="54"/>
                </a:moveTo>
                <a:cubicBezTo>
                  <a:pt x="919" y="117"/>
                  <a:pt x="794" y="367"/>
                  <a:pt x="794" y="367"/>
                </a:cubicBezTo>
                <a:cubicBezTo>
                  <a:pt x="553" y="99"/>
                  <a:pt x="429" y="411"/>
                  <a:pt x="429" y="411"/>
                </a:cubicBezTo>
                <a:cubicBezTo>
                  <a:pt x="429" y="411"/>
                  <a:pt x="116" y="367"/>
                  <a:pt x="63" y="500"/>
                </a:cubicBezTo>
                <a:cubicBezTo>
                  <a:pt x="0" y="634"/>
                  <a:pt x="312" y="866"/>
                  <a:pt x="312" y="866"/>
                </a:cubicBezTo>
                <a:cubicBezTo>
                  <a:pt x="250" y="938"/>
                  <a:pt x="223" y="1036"/>
                  <a:pt x="232" y="1134"/>
                </a:cubicBezTo>
                <a:cubicBezTo>
                  <a:pt x="250" y="1304"/>
                  <a:pt x="571" y="1455"/>
                  <a:pt x="571" y="1455"/>
                </a:cubicBezTo>
                <a:cubicBezTo>
                  <a:pt x="571" y="1455"/>
                  <a:pt x="384" y="1607"/>
                  <a:pt x="446" y="1777"/>
                </a:cubicBezTo>
                <a:cubicBezTo>
                  <a:pt x="500" y="1937"/>
                  <a:pt x="812" y="1928"/>
                  <a:pt x="812" y="1928"/>
                </a:cubicBezTo>
                <a:cubicBezTo>
                  <a:pt x="812" y="1928"/>
                  <a:pt x="696" y="2241"/>
                  <a:pt x="910" y="2393"/>
                </a:cubicBezTo>
                <a:cubicBezTo>
                  <a:pt x="1116" y="2544"/>
                  <a:pt x="1410" y="2446"/>
                  <a:pt x="1410" y="2446"/>
                </a:cubicBezTo>
                <a:cubicBezTo>
                  <a:pt x="1410" y="2446"/>
                  <a:pt x="1294" y="2616"/>
                  <a:pt x="1526" y="2830"/>
                </a:cubicBezTo>
                <a:cubicBezTo>
                  <a:pt x="1642" y="2928"/>
                  <a:pt x="1794" y="2982"/>
                  <a:pt x="1946" y="2964"/>
                </a:cubicBezTo>
                <a:cubicBezTo>
                  <a:pt x="3052" y="2241"/>
                  <a:pt x="2928" y="572"/>
                  <a:pt x="1723" y="19"/>
                </a:cubicBezTo>
                <a:cubicBezTo>
                  <a:pt x="1633" y="63"/>
                  <a:pt x="1571" y="135"/>
                  <a:pt x="1526" y="224"/>
                </a:cubicBezTo>
                <a:cubicBezTo>
                  <a:pt x="1526" y="224"/>
                  <a:pt x="1267" y="1"/>
                  <a:pt x="1098" y="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4" name="Google Shape;3034;p25"/>
          <p:cNvSpPr/>
          <p:nvPr/>
        </p:nvSpPr>
        <p:spPr>
          <a:xfrm rot="-10221533">
            <a:off x="1226656" y="910261"/>
            <a:ext cx="677587" cy="460596"/>
          </a:xfrm>
          <a:custGeom>
            <a:avLst/>
            <a:gdLst/>
            <a:ahLst/>
            <a:cxnLst/>
            <a:rect l="l" t="t" r="r" b="b"/>
            <a:pathLst>
              <a:path w="5124" h="3483" extrusionOk="0">
                <a:moveTo>
                  <a:pt x="1788" y="1"/>
                </a:moveTo>
                <a:cubicBezTo>
                  <a:pt x="1728" y="1"/>
                  <a:pt x="1668" y="20"/>
                  <a:pt x="1616" y="60"/>
                </a:cubicBezTo>
                <a:cubicBezTo>
                  <a:pt x="1561" y="108"/>
                  <a:pt x="1520" y="155"/>
                  <a:pt x="1486" y="209"/>
                </a:cubicBezTo>
                <a:lnTo>
                  <a:pt x="1486" y="209"/>
                </a:lnTo>
                <a:cubicBezTo>
                  <a:pt x="1436" y="164"/>
                  <a:pt x="1375" y="127"/>
                  <a:pt x="1313" y="96"/>
                </a:cubicBezTo>
                <a:cubicBezTo>
                  <a:pt x="1264" y="61"/>
                  <a:pt x="1200" y="48"/>
                  <a:pt x="1136" y="48"/>
                </a:cubicBezTo>
                <a:cubicBezTo>
                  <a:pt x="1117" y="48"/>
                  <a:pt x="1099" y="49"/>
                  <a:pt x="1081" y="51"/>
                </a:cubicBezTo>
                <a:cubicBezTo>
                  <a:pt x="1000" y="78"/>
                  <a:pt x="938" y="123"/>
                  <a:pt x="884" y="185"/>
                </a:cubicBezTo>
                <a:cubicBezTo>
                  <a:pt x="838" y="240"/>
                  <a:pt x="798" y="294"/>
                  <a:pt x="765" y="355"/>
                </a:cubicBezTo>
                <a:lnTo>
                  <a:pt x="765" y="355"/>
                </a:lnTo>
                <a:cubicBezTo>
                  <a:pt x="745" y="332"/>
                  <a:pt x="723" y="314"/>
                  <a:pt x="697" y="301"/>
                </a:cubicBezTo>
                <a:cubicBezTo>
                  <a:pt x="652" y="275"/>
                  <a:pt x="617" y="266"/>
                  <a:pt x="563" y="266"/>
                </a:cubicBezTo>
                <a:cubicBezTo>
                  <a:pt x="519" y="266"/>
                  <a:pt x="483" y="292"/>
                  <a:pt x="447" y="328"/>
                </a:cubicBezTo>
                <a:cubicBezTo>
                  <a:pt x="425" y="350"/>
                  <a:pt x="403" y="384"/>
                  <a:pt x="386" y="415"/>
                </a:cubicBezTo>
                <a:lnTo>
                  <a:pt x="386" y="415"/>
                </a:lnTo>
                <a:cubicBezTo>
                  <a:pt x="356" y="412"/>
                  <a:pt x="325" y="411"/>
                  <a:pt x="294" y="411"/>
                </a:cubicBezTo>
                <a:cubicBezTo>
                  <a:pt x="257" y="411"/>
                  <a:pt x="220" y="413"/>
                  <a:pt x="179" y="417"/>
                </a:cubicBezTo>
                <a:cubicBezTo>
                  <a:pt x="144" y="426"/>
                  <a:pt x="108" y="435"/>
                  <a:pt x="72" y="453"/>
                </a:cubicBezTo>
                <a:cubicBezTo>
                  <a:pt x="28" y="480"/>
                  <a:pt x="1" y="516"/>
                  <a:pt x="1" y="569"/>
                </a:cubicBezTo>
                <a:cubicBezTo>
                  <a:pt x="1" y="605"/>
                  <a:pt x="19" y="649"/>
                  <a:pt x="37" y="676"/>
                </a:cubicBezTo>
                <a:cubicBezTo>
                  <a:pt x="54" y="712"/>
                  <a:pt x="81" y="739"/>
                  <a:pt x="108" y="765"/>
                </a:cubicBezTo>
                <a:cubicBezTo>
                  <a:pt x="149" y="814"/>
                  <a:pt x="204" y="863"/>
                  <a:pt x="254" y="905"/>
                </a:cubicBezTo>
                <a:lnTo>
                  <a:pt x="254" y="905"/>
                </a:lnTo>
                <a:cubicBezTo>
                  <a:pt x="226" y="953"/>
                  <a:pt x="205" y="1008"/>
                  <a:pt x="197" y="1069"/>
                </a:cubicBezTo>
                <a:cubicBezTo>
                  <a:pt x="188" y="1105"/>
                  <a:pt x="188" y="1131"/>
                  <a:pt x="197" y="1167"/>
                </a:cubicBezTo>
                <a:cubicBezTo>
                  <a:pt x="197" y="1203"/>
                  <a:pt x="206" y="1238"/>
                  <a:pt x="233" y="1265"/>
                </a:cubicBezTo>
                <a:cubicBezTo>
                  <a:pt x="269" y="1319"/>
                  <a:pt x="313" y="1372"/>
                  <a:pt x="376" y="1408"/>
                </a:cubicBezTo>
                <a:cubicBezTo>
                  <a:pt x="414" y="1438"/>
                  <a:pt x="464" y="1469"/>
                  <a:pt x="511" y="1493"/>
                </a:cubicBezTo>
                <a:lnTo>
                  <a:pt x="511" y="1493"/>
                </a:lnTo>
                <a:cubicBezTo>
                  <a:pt x="471" y="1533"/>
                  <a:pt x="441" y="1579"/>
                  <a:pt x="411" y="1631"/>
                </a:cubicBezTo>
                <a:cubicBezTo>
                  <a:pt x="385" y="1703"/>
                  <a:pt x="385" y="1774"/>
                  <a:pt x="411" y="1845"/>
                </a:cubicBezTo>
                <a:cubicBezTo>
                  <a:pt x="456" y="1899"/>
                  <a:pt x="519" y="1944"/>
                  <a:pt x="590" y="1952"/>
                </a:cubicBezTo>
                <a:cubicBezTo>
                  <a:pt x="644" y="1968"/>
                  <a:pt x="705" y="1977"/>
                  <a:pt x="760" y="1979"/>
                </a:cubicBezTo>
                <a:lnTo>
                  <a:pt x="760" y="1979"/>
                </a:lnTo>
                <a:cubicBezTo>
                  <a:pt x="740" y="2052"/>
                  <a:pt x="734" y="2132"/>
                  <a:pt x="742" y="2211"/>
                </a:cubicBezTo>
                <a:cubicBezTo>
                  <a:pt x="751" y="2301"/>
                  <a:pt x="804" y="2390"/>
                  <a:pt x="876" y="2434"/>
                </a:cubicBezTo>
                <a:cubicBezTo>
                  <a:pt x="956" y="2488"/>
                  <a:pt x="1045" y="2515"/>
                  <a:pt x="1134" y="2515"/>
                </a:cubicBezTo>
                <a:cubicBezTo>
                  <a:pt x="1157" y="2517"/>
                  <a:pt x="1179" y="2518"/>
                  <a:pt x="1201" y="2518"/>
                </a:cubicBezTo>
                <a:cubicBezTo>
                  <a:pt x="1255" y="2518"/>
                  <a:pt x="1307" y="2512"/>
                  <a:pt x="1357" y="2499"/>
                </a:cubicBezTo>
                <a:lnTo>
                  <a:pt x="1357" y="2499"/>
                </a:lnTo>
                <a:cubicBezTo>
                  <a:pt x="1335" y="2577"/>
                  <a:pt x="1347" y="2662"/>
                  <a:pt x="1384" y="2729"/>
                </a:cubicBezTo>
                <a:cubicBezTo>
                  <a:pt x="1429" y="2809"/>
                  <a:pt x="1500" y="2881"/>
                  <a:pt x="1581" y="2925"/>
                </a:cubicBezTo>
                <a:cubicBezTo>
                  <a:pt x="1652" y="2979"/>
                  <a:pt x="1750" y="2997"/>
                  <a:pt x="1839" y="3006"/>
                </a:cubicBezTo>
                <a:cubicBezTo>
                  <a:pt x="1862" y="3008"/>
                  <a:pt x="1884" y="3009"/>
                  <a:pt x="1906" y="3009"/>
                </a:cubicBezTo>
                <a:cubicBezTo>
                  <a:pt x="1959" y="3009"/>
                  <a:pt x="2012" y="3003"/>
                  <a:pt x="2065" y="2990"/>
                </a:cubicBezTo>
                <a:lnTo>
                  <a:pt x="2065" y="2990"/>
                </a:lnTo>
                <a:cubicBezTo>
                  <a:pt x="2026" y="3066"/>
                  <a:pt x="2026" y="3162"/>
                  <a:pt x="2071" y="3238"/>
                </a:cubicBezTo>
                <a:cubicBezTo>
                  <a:pt x="2116" y="3327"/>
                  <a:pt x="2205" y="3380"/>
                  <a:pt x="2304" y="3398"/>
                </a:cubicBezTo>
                <a:cubicBezTo>
                  <a:pt x="2348" y="3407"/>
                  <a:pt x="2395" y="3412"/>
                  <a:pt x="2443" y="3412"/>
                </a:cubicBezTo>
                <a:cubicBezTo>
                  <a:pt x="2491" y="3412"/>
                  <a:pt x="2540" y="3407"/>
                  <a:pt x="2589" y="3398"/>
                </a:cubicBezTo>
                <a:cubicBezTo>
                  <a:pt x="2674" y="3381"/>
                  <a:pt x="2758" y="3365"/>
                  <a:pt x="2843" y="3332"/>
                </a:cubicBezTo>
                <a:lnTo>
                  <a:pt x="2843" y="3332"/>
                </a:lnTo>
                <a:lnTo>
                  <a:pt x="2848" y="3363"/>
                </a:lnTo>
                <a:cubicBezTo>
                  <a:pt x="2857" y="3372"/>
                  <a:pt x="2866" y="3389"/>
                  <a:pt x="2875" y="3398"/>
                </a:cubicBezTo>
                <a:cubicBezTo>
                  <a:pt x="2893" y="3425"/>
                  <a:pt x="2919" y="3443"/>
                  <a:pt x="2955" y="3452"/>
                </a:cubicBezTo>
                <a:cubicBezTo>
                  <a:pt x="2986" y="3461"/>
                  <a:pt x="3018" y="3465"/>
                  <a:pt x="3048" y="3465"/>
                </a:cubicBezTo>
                <a:cubicBezTo>
                  <a:pt x="3078" y="3465"/>
                  <a:pt x="3107" y="3461"/>
                  <a:pt x="3134" y="3452"/>
                </a:cubicBezTo>
                <a:cubicBezTo>
                  <a:pt x="3240" y="3435"/>
                  <a:pt x="3347" y="3404"/>
                  <a:pt x="3447" y="3357"/>
                </a:cubicBezTo>
                <a:lnTo>
                  <a:pt x="3447" y="3357"/>
                </a:lnTo>
                <a:cubicBezTo>
                  <a:pt x="3442" y="3394"/>
                  <a:pt x="3454" y="3433"/>
                  <a:pt x="3482" y="3461"/>
                </a:cubicBezTo>
                <a:cubicBezTo>
                  <a:pt x="3501" y="3476"/>
                  <a:pt x="3526" y="3482"/>
                  <a:pt x="3551" y="3482"/>
                </a:cubicBezTo>
                <a:cubicBezTo>
                  <a:pt x="3571" y="3482"/>
                  <a:pt x="3591" y="3478"/>
                  <a:pt x="3607" y="3470"/>
                </a:cubicBezTo>
                <a:cubicBezTo>
                  <a:pt x="3687" y="3443"/>
                  <a:pt x="3767" y="3407"/>
                  <a:pt x="3830" y="3363"/>
                </a:cubicBezTo>
                <a:cubicBezTo>
                  <a:pt x="3972" y="3273"/>
                  <a:pt x="4106" y="3175"/>
                  <a:pt x="4231" y="3068"/>
                </a:cubicBezTo>
                <a:cubicBezTo>
                  <a:pt x="4365" y="2961"/>
                  <a:pt x="4508" y="2872"/>
                  <a:pt x="4651" y="2800"/>
                </a:cubicBezTo>
                <a:cubicBezTo>
                  <a:pt x="4803" y="2720"/>
                  <a:pt x="4963" y="2667"/>
                  <a:pt x="5124" y="2658"/>
                </a:cubicBezTo>
                <a:lnTo>
                  <a:pt x="5124" y="2658"/>
                </a:lnTo>
                <a:cubicBezTo>
                  <a:pt x="4963" y="2667"/>
                  <a:pt x="4803" y="2711"/>
                  <a:pt x="4660" y="2791"/>
                </a:cubicBezTo>
                <a:cubicBezTo>
                  <a:pt x="4508" y="2863"/>
                  <a:pt x="4365" y="2952"/>
                  <a:pt x="4231" y="3059"/>
                </a:cubicBezTo>
                <a:cubicBezTo>
                  <a:pt x="4106" y="3157"/>
                  <a:pt x="3972" y="3256"/>
                  <a:pt x="3830" y="3345"/>
                </a:cubicBezTo>
                <a:cubicBezTo>
                  <a:pt x="3758" y="3389"/>
                  <a:pt x="3687" y="3425"/>
                  <a:pt x="3607" y="3452"/>
                </a:cubicBezTo>
                <a:cubicBezTo>
                  <a:pt x="3594" y="3455"/>
                  <a:pt x="3579" y="3457"/>
                  <a:pt x="3565" y="3457"/>
                </a:cubicBezTo>
                <a:cubicBezTo>
                  <a:pt x="3541" y="3457"/>
                  <a:pt x="3516" y="3451"/>
                  <a:pt x="3499" y="3434"/>
                </a:cubicBezTo>
                <a:cubicBezTo>
                  <a:pt x="3473" y="3407"/>
                  <a:pt x="3464" y="3372"/>
                  <a:pt x="3482" y="3336"/>
                </a:cubicBezTo>
                <a:lnTo>
                  <a:pt x="3482" y="3309"/>
                </a:lnTo>
                <a:lnTo>
                  <a:pt x="3455" y="3318"/>
                </a:lnTo>
                <a:cubicBezTo>
                  <a:pt x="3348" y="3372"/>
                  <a:pt x="3232" y="3407"/>
                  <a:pt x="3116" y="3434"/>
                </a:cubicBezTo>
                <a:cubicBezTo>
                  <a:pt x="3089" y="3439"/>
                  <a:pt x="3062" y="3441"/>
                  <a:pt x="3034" y="3441"/>
                </a:cubicBezTo>
                <a:cubicBezTo>
                  <a:pt x="3006" y="3441"/>
                  <a:pt x="2977" y="3439"/>
                  <a:pt x="2946" y="3434"/>
                </a:cubicBezTo>
                <a:cubicBezTo>
                  <a:pt x="2902" y="3416"/>
                  <a:pt x="2857" y="3372"/>
                  <a:pt x="2857" y="3309"/>
                </a:cubicBezTo>
                <a:lnTo>
                  <a:pt x="2857" y="3291"/>
                </a:lnTo>
                <a:lnTo>
                  <a:pt x="2839" y="3300"/>
                </a:lnTo>
                <a:cubicBezTo>
                  <a:pt x="2750" y="3336"/>
                  <a:pt x="2661" y="3354"/>
                  <a:pt x="2571" y="3372"/>
                </a:cubicBezTo>
                <a:cubicBezTo>
                  <a:pt x="2527" y="3380"/>
                  <a:pt x="2482" y="3385"/>
                  <a:pt x="2436" y="3385"/>
                </a:cubicBezTo>
                <a:cubicBezTo>
                  <a:pt x="2391" y="3385"/>
                  <a:pt x="2344" y="3380"/>
                  <a:pt x="2295" y="3372"/>
                </a:cubicBezTo>
                <a:cubicBezTo>
                  <a:pt x="2214" y="3354"/>
                  <a:pt x="2134" y="3300"/>
                  <a:pt x="2089" y="3220"/>
                </a:cubicBezTo>
                <a:cubicBezTo>
                  <a:pt x="2045" y="3140"/>
                  <a:pt x="2054" y="3050"/>
                  <a:pt x="2107" y="2979"/>
                </a:cubicBezTo>
                <a:lnTo>
                  <a:pt x="2134" y="2934"/>
                </a:lnTo>
                <a:lnTo>
                  <a:pt x="2089" y="2952"/>
                </a:lnTo>
                <a:cubicBezTo>
                  <a:pt x="2089" y="2952"/>
                  <a:pt x="2089" y="2952"/>
                  <a:pt x="2089" y="2952"/>
                </a:cubicBezTo>
                <a:lnTo>
                  <a:pt x="2089" y="2952"/>
                </a:lnTo>
                <a:cubicBezTo>
                  <a:pt x="2031" y="2965"/>
                  <a:pt x="1967" y="2973"/>
                  <a:pt x="1902" y="2973"/>
                </a:cubicBezTo>
                <a:cubicBezTo>
                  <a:pt x="1878" y="2973"/>
                  <a:pt x="1854" y="2972"/>
                  <a:pt x="1831" y="2970"/>
                </a:cubicBezTo>
                <a:cubicBezTo>
                  <a:pt x="1741" y="2970"/>
                  <a:pt x="1661" y="2943"/>
                  <a:pt x="1590" y="2899"/>
                </a:cubicBezTo>
                <a:cubicBezTo>
                  <a:pt x="1509" y="2854"/>
                  <a:pt x="1456" y="2791"/>
                  <a:pt x="1411" y="2720"/>
                </a:cubicBezTo>
                <a:cubicBezTo>
                  <a:pt x="1368" y="2652"/>
                  <a:pt x="1358" y="2567"/>
                  <a:pt x="1389" y="2489"/>
                </a:cubicBezTo>
                <a:lnTo>
                  <a:pt x="1389" y="2489"/>
                </a:lnTo>
                <a:cubicBezTo>
                  <a:pt x="1390" y="2489"/>
                  <a:pt x="1392" y="2488"/>
                  <a:pt x="1393" y="2488"/>
                </a:cubicBezTo>
                <a:lnTo>
                  <a:pt x="1391" y="2484"/>
                </a:lnTo>
                <a:lnTo>
                  <a:pt x="1391" y="2484"/>
                </a:lnTo>
                <a:cubicBezTo>
                  <a:pt x="1392" y="2482"/>
                  <a:pt x="1392" y="2481"/>
                  <a:pt x="1393" y="2479"/>
                </a:cubicBezTo>
                <a:lnTo>
                  <a:pt x="1420" y="2434"/>
                </a:lnTo>
                <a:lnTo>
                  <a:pt x="1375" y="2452"/>
                </a:lnTo>
                <a:cubicBezTo>
                  <a:pt x="1375" y="2452"/>
                  <a:pt x="1375" y="2452"/>
                  <a:pt x="1375" y="2452"/>
                </a:cubicBezTo>
                <a:lnTo>
                  <a:pt x="1375" y="2452"/>
                </a:lnTo>
                <a:cubicBezTo>
                  <a:pt x="1314" y="2473"/>
                  <a:pt x="1249" y="2483"/>
                  <a:pt x="1185" y="2483"/>
                </a:cubicBezTo>
                <a:cubicBezTo>
                  <a:pt x="1083" y="2483"/>
                  <a:pt x="981" y="2457"/>
                  <a:pt x="893" y="2408"/>
                </a:cubicBezTo>
                <a:cubicBezTo>
                  <a:pt x="831" y="2363"/>
                  <a:pt x="786" y="2283"/>
                  <a:pt x="777" y="2202"/>
                </a:cubicBezTo>
                <a:cubicBezTo>
                  <a:pt x="768" y="2122"/>
                  <a:pt x="768" y="2042"/>
                  <a:pt x="795" y="1961"/>
                </a:cubicBezTo>
                <a:lnTo>
                  <a:pt x="813" y="1935"/>
                </a:lnTo>
                <a:lnTo>
                  <a:pt x="777" y="1935"/>
                </a:lnTo>
                <a:cubicBezTo>
                  <a:pt x="715" y="1935"/>
                  <a:pt x="652" y="1926"/>
                  <a:pt x="590" y="1908"/>
                </a:cubicBezTo>
                <a:cubicBezTo>
                  <a:pt x="536" y="1899"/>
                  <a:pt x="483" y="1863"/>
                  <a:pt x="447" y="1810"/>
                </a:cubicBezTo>
                <a:cubicBezTo>
                  <a:pt x="420" y="1756"/>
                  <a:pt x="420" y="1694"/>
                  <a:pt x="447" y="1649"/>
                </a:cubicBezTo>
                <a:cubicBezTo>
                  <a:pt x="474" y="1587"/>
                  <a:pt x="510" y="1542"/>
                  <a:pt x="554" y="1497"/>
                </a:cubicBezTo>
                <a:lnTo>
                  <a:pt x="581" y="1479"/>
                </a:lnTo>
                <a:lnTo>
                  <a:pt x="554" y="1462"/>
                </a:lnTo>
                <a:cubicBezTo>
                  <a:pt x="492" y="1435"/>
                  <a:pt x="438" y="1399"/>
                  <a:pt x="394" y="1363"/>
                </a:cubicBezTo>
                <a:cubicBezTo>
                  <a:pt x="340" y="1328"/>
                  <a:pt x="295" y="1283"/>
                  <a:pt x="260" y="1238"/>
                </a:cubicBezTo>
                <a:cubicBezTo>
                  <a:pt x="251" y="1212"/>
                  <a:pt x="242" y="1185"/>
                  <a:pt x="233" y="1158"/>
                </a:cubicBezTo>
                <a:cubicBezTo>
                  <a:pt x="233" y="1131"/>
                  <a:pt x="233" y="1096"/>
                  <a:pt x="233" y="1069"/>
                </a:cubicBezTo>
                <a:cubicBezTo>
                  <a:pt x="242" y="1006"/>
                  <a:pt x="269" y="953"/>
                  <a:pt x="304" y="908"/>
                </a:cubicBezTo>
                <a:lnTo>
                  <a:pt x="322" y="890"/>
                </a:lnTo>
                <a:lnTo>
                  <a:pt x="295" y="873"/>
                </a:lnTo>
                <a:cubicBezTo>
                  <a:pt x="242" y="828"/>
                  <a:pt x="188" y="783"/>
                  <a:pt x="144" y="730"/>
                </a:cubicBezTo>
                <a:cubicBezTo>
                  <a:pt x="90" y="685"/>
                  <a:pt x="63" y="623"/>
                  <a:pt x="54" y="560"/>
                </a:cubicBezTo>
                <a:cubicBezTo>
                  <a:pt x="54" y="507"/>
                  <a:pt x="126" y="471"/>
                  <a:pt x="188" y="462"/>
                </a:cubicBezTo>
                <a:cubicBezTo>
                  <a:pt x="224" y="458"/>
                  <a:pt x="260" y="455"/>
                  <a:pt x="295" y="455"/>
                </a:cubicBezTo>
                <a:cubicBezTo>
                  <a:pt x="331" y="455"/>
                  <a:pt x="367" y="458"/>
                  <a:pt x="403" y="462"/>
                </a:cubicBezTo>
                <a:lnTo>
                  <a:pt x="420" y="462"/>
                </a:lnTo>
                <a:lnTo>
                  <a:pt x="429" y="444"/>
                </a:lnTo>
                <a:cubicBezTo>
                  <a:pt x="456" y="382"/>
                  <a:pt x="510" y="319"/>
                  <a:pt x="572" y="310"/>
                </a:cubicBezTo>
                <a:cubicBezTo>
                  <a:pt x="608" y="310"/>
                  <a:pt x="635" y="319"/>
                  <a:pt x="670" y="337"/>
                </a:cubicBezTo>
                <a:cubicBezTo>
                  <a:pt x="697" y="355"/>
                  <a:pt x="724" y="382"/>
                  <a:pt x="751" y="408"/>
                </a:cubicBezTo>
                <a:lnTo>
                  <a:pt x="777" y="435"/>
                </a:lnTo>
                <a:lnTo>
                  <a:pt x="795" y="400"/>
                </a:lnTo>
                <a:cubicBezTo>
                  <a:pt x="822" y="337"/>
                  <a:pt x="867" y="275"/>
                  <a:pt x="920" y="221"/>
                </a:cubicBezTo>
                <a:cubicBezTo>
                  <a:pt x="965" y="159"/>
                  <a:pt x="1018" y="123"/>
                  <a:pt x="1090" y="96"/>
                </a:cubicBezTo>
                <a:cubicBezTo>
                  <a:pt x="1102" y="95"/>
                  <a:pt x="1114" y="94"/>
                  <a:pt x="1126" y="94"/>
                </a:cubicBezTo>
                <a:cubicBezTo>
                  <a:pt x="1185" y="94"/>
                  <a:pt x="1243" y="111"/>
                  <a:pt x="1295" y="141"/>
                </a:cubicBezTo>
                <a:cubicBezTo>
                  <a:pt x="1357" y="167"/>
                  <a:pt x="1420" y="212"/>
                  <a:pt x="1482" y="257"/>
                </a:cubicBezTo>
                <a:lnTo>
                  <a:pt x="1500" y="284"/>
                </a:lnTo>
                <a:lnTo>
                  <a:pt x="1518" y="257"/>
                </a:lnTo>
                <a:cubicBezTo>
                  <a:pt x="1545" y="194"/>
                  <a:pt x="1590" y="141"/>
                  <a:pt x="1643" y="105"/>
                </a:cubicBezTo>
                <a:cubicBezTo>
                  <a:pt x="1680" y="68"/>
                  <a:pt x="1736" y="49"/>
                  <a:pt x="1790" y="49"/>
                </a:cubicBezTo>
                <a:cubicBezTo>
                  <a:pt x="1801" y="49"/>
                  <a:pt x="1811" y="50"/>
                  <a:pt x="1822" y="51"/>
                </a:cubicBezTo>
                <a:cubicBezTo>
                  <a:pt x="1884" y="60"/>
                  <a:pt x="1947" y="96"/>
                  <a:pt x="1991" y="150"/>
                </a:cubicBezTo>
                <a:cubicBezTo>
                  <a:pt x="2031" y="190"/>
                  <a:pt x="2064" y="244"/>
                  <a:pt x="2090" y="300"/>
                </a:cubicBezTo>
                <a:lnTo>
                  <a:pt x="2090" y="300"/>
                </a:lnTo>
                <a:cubicBezTo>
                  <a:pt x="2090" y="301"/>
                  <a:pt x="2090" y="301"/>
                  <a:pt x="2089" y="301"/>
                </a:cubicBezTo>
                <a:lnTo>
                  <a:pt x="2090" y="301"/>
                </a:lnTo>
                <a:cubicBezTo>
                  <a:pt x="2093" y="307"/>
                  <a:pt x="2096" y="313"/>
                  <a:pt x="2098" y="319"/>
                </a:cubicBezTo>
                <a:lnTo>
                  <a:pt x="2116" y="364"/>
                </a:lnTo>
                <a:lnTo>
                  <a:pt x="2134" y="319"/>
                </a:lnTo>
                <a:cubicBezTo>
                  <a:pt x="2161" y="257"/>
                  <a:pt x="2205" y="212"/>
                  <a:pt x="2268" y="194"/>
                </a:cubicBezTo>
                <a:cubicBezTo>
                  <a:pt x="2299" y="181"/>
                  <a:pt x="2330" y="174"/>
                  <a:pt x="2362" y="174"/>
                </a:cubicBezTo>
                <a:cubicBezTo>
                  <a:pt x="2393" y="174"/>
                  <a:pt x="2424" y="181"/>
                  <a:pt x="2455" y="194"/>
                </a:cubicBezTo>
                <a:cubicBezTo>
                  <a:pt x="2580" y="248"/>
                  <a:pt x="2687" y="328"/>
                  <a:pt x="2777" y="426"/>
                </a:cubicBezTo>
                <a:lnTo>
                  <a:pt x="2803" y="453"/>
                </a:lnTo>
                <a:lnTo>
                  <a:pt x="2812" y="417"/>
                </a:lnTo>
                <a:cubicBezTo>
                  <a:pt x="2830" y="337"/>
                  <a:pt x="2884" y="266"/>
                  <a:pt x="2964" y="230"/>
                </a:cubicBezTo>
                <a:cubicBezTo>
                  <a:pt x="2992" y="219"/>
                  <a:pt x="3023" y="214"/>
                  <a:pt x="3055" y="214"/>
                </a:cubicBezTo>
                <a:cubicBezTo>
                  <a:pt x="3104" y="214"/>
                  <a:pt x="3156" y="226"/>
                  <a:pt x="3205" y="248"/>
                </a:cubicBezTo>
                <a:cubicBezTo>
                  <a:pt x="3276" y="284"/>
                  <a:pt x="3339" y="337"/>
                  <a:pt x="3383" y="408"/>
                </a:cubicBezTo>
                <a:cubicBezTo>
                  <a:pt x="3431" y="472"/>
                  <a:pt x="3465" y="544"/>
                  <a:pt x="3491" y="615"/>
                </a:cubicBezTo>
                <a:lnTo>
                  <a:pt x="3491" y="615"/>
                </a:lnTo>
                <a:cubicBezTo>
                  <a:pt x="3491" y="621"/>
                  <a:pt x="3491" y="626"/>
                  <a:pt x="3491" y="632"/>
                </a:cubicBezTo>
                <a:lnTo>
                  <a:pt x="3496" y="632"/>
                </a:lnTo>
                <a:cubicBezTo>
                  <a:pt x="3497" y="635"/>
                  <a:pt x="3498" y="638"/>
                  <a:pt x="3499" y="641"/>
                </a:cubicBezTo>
                <a:lnTo>
                  <a:pt x="3526" y="739"/>
                </a:lnTo>
                <a:lnTo>
                  <a:pt x="3526" y="641"/>
                </a:lnTo>
                <a:cubicBezTo>
                  <a:pt x="3526" y="638"/>
                  <a:pt x="3526" y="635"/>
                  <a:pt x="3526" y="632"/>
                </a:cubicBezTo>
                <a:lnTo>
                  <a:pt x="3526" y="632"/>
                </a:lnTo>
                <a:cubicBezTo>
                  <a:pt x="3526" y="631"/>
                  <a:pt x="3526" y="630"/>
                  <a:pt x="3525" y="629"/>
                </a:cubicBezTo>
                <a:lnTo>
                  <a:pt x="3525" y="629"/>
                </a:lnTo>
                <a:cubicBezTo>
                  <a:pt x="3521" y="535"/>
                  <a:pt x="3565" y="442"/>
                  <a:pt x="3642" y="391"/>
                </a:cubicBezTo>
                <a:cubicBezTo>
                  <a:pt x="3670" y="380"/>
                  <a:pt x="3697" y="372"/>
                  <a:pt x="3725" y="372"/>
                </a:cubicBezTo>
                <a:cubicBezTo>
                  <a:pt x="3742" y="372"/>
                  <a:pt x="3759" y="375"/>
                  <a:pt x="3776" y="382"/>
                </a:cubicBezTo>
                <a:cubicBezTo>
                  <a:pt x="3821" y="400"/>
                  <a:pt x="3865" y="426"/>
                  <a:pt x="3892" y="462"/>
                </a:cubicBezTo>
                <a:cubicBezTo>
                  <a:pt x="3946" y="542"/>
                  <a:pt x="3990" y="641"/>
                  <a:pt x="4008" y="730"/>
                </a:cubicBezTo>
                <a:cubicBezTo>
                  <a:pt x="4032" y="816"/>
                  <a:pt x="4048" y="902"/>
                  <a:pt x="4058" y="994"/>
                </a:cubicBezTo>
                <a:lnTo>
                  <a:pt x="4058" y="994"/>
                </a:lnTo>
                <a:cubicBezTo>
                  <a:pt x="4056" y="1002"/>
                  <a:pt x="4054" y="1009"/>
                  <a:pt x="4053" y="1015"/>
                </a:cubicBezTo>
                <a:lnTo>
                  <a:pt x="4060" y="1015"/>
                </a:lnTo>
                <a:cubicBezTo>
                  <a:pt x="4061" y="1021"/>
                  <a:pt x="4061" y="1027"/>
                  <a:pt x="4062" y="1033"/>
                </a:cubicBezTo>
                <a:lnTo>
                  <a:pt x="4071" y="1131"/>
                </a:lnTo>
                <a:lnTo>
                  <a:pt x="4089" y="1033"/>
                </a:lnTo>
                <a:cubicBezTo>
                  <a:pt x="4097" y="989"/>
                  <a:pt x="4115" y="944"/>
                  <a:pt x="4142" y="908"/>
                </a:cubicBezTo>
                <a:cubicBezTo>
                  <a:pt x="4168" y="882"/>
                  <a:pt x="4199" y="866"/>
                  <a:pt x="4231" y="866"/>
                </a:cubicBezTo>
                <a:cubicBezTo>
                  <a:pt x="4243" y="866"/>
                  <a:pt x="4255" y="868"/>
                  <a:pt x="4267" y="873"/>
                </a:cubicBezTo>
                <a:cubicBezTo>
                  <a:pt x="4356" y="899"/>
                  <a:pt x="4437" y="962"/>
                  <a:pt x="4472" y="1051"/>
                </a:cubicBezTo>
                <a:cubicBezTo>
                  <a:pt x="4562" y="1221"/>
                  <a:pt x="4615" y="1417"/>
                  <a:pt x="4651" y="1604"/>
                </a:cubicBezTo>
                <a:cubicBezTo>
                  <a:pt x="4669" y="1703"/>
                  <a:pt x="4678" y="1801"/>
                  <a:pt x="4686" y="1899"/>
                </a:cubicBezTo>
                <a:cubicBezTo>
                  <a:pt x="4704" y="1997"/>
                  <a:pt x="4731" y="2086"/>
                  <a:pt x="4785" y="2176"/>
                </a:cubicBezTo>
                <a:cubicBezTo>
                  <a:pt x="4883" y="2345"/>
                  <a:pt x="4990" y="2506"/>
                  <a:pt x="5124" y="2658"/>
                </a:cubicBezTo>
                <a:cubicBezTo>
                  <a:pt x="4999" y="2506"/>
                  <a:pt x="4883" y="2336"/>
                  <a:pt x="4785" y="2167"/>
                </a:cubicBezTo>
                <a:cubicBezTo>
                  <a:pt x="4678" y="1988"/>
                  <a:pt x="4695" y="1783"/>
                  <a:pt x="4660" y="1595"/>
                </a:cubicBezTo>
                <a:cubicBezTo>
                  <a:pt x="4633" y="1399"/>
                  <a:pt x="4570" y="1212"/>
                  <a:pt x="4490" y="1033"/>
                </a:cubicBezTo>
                <a:cubicBezTo>
                  <a:pt x="4446" y="935"/>
                  <a:pt x="4365" y="864"/>
                  <a:pt x="4267" y="837"/>
                </a:cubicBezTo>
                <a:cubicBezTo>
                  <a:pt x="4253" y="832"/>
                  <a:pt x="4239" y="830"/>
                  <a:pt x="4226" y="830"/>
                </a:cubicBezTo>
                <a:cubicBezTo>
                  <a:pt x="4186" y="830"/>
                  <a:pt x="4148" y="848"/>
                  <a:pt x="4115" y="881"/>
                </a:cubicBezTo>
                <a:cubicBezTo>
                  <a:pt x="4103" y="898"/>
                  <a:pt x="4091" y="918"/>
                  <a:pt x="4080" y="940"/>
                </a:cubicBezTo>
                <a:lnTo>
                  <a:pt x="4080" y="940"/>
                </a:lnTo>
                <a:cubicBezTo>
                  <a:pt x="4070" y="867"/>
                  <a:pt x="4055" y="794"/>
                  <a:pt x="4035" y="721"/>
                </a:cubicBezTo>
                <a:cubicBezTo>
                  <a:pt x="4008" y="614"/>
                  <a:pt x="3972" y="524"/>
                  <a:pt x="3910" y="435"/>
                </a:cubicBezTo>
                <a:cubicBezTo>
                  <a:pt x="3866" y="372"/>
                  <a:pt x="3790" y="336"/>
                  <a:pt x="3715" y="336"/>
                </a:cubicBezTo>
                <a:cubicBezTo>
                  <a:pt x="3684" y="336"/>
                  <a:pt x="3653" y="342"/>
                  <a:pt x="3624" y="355"/>
                </a:cubicBezTo>
                <a:cubicBezTo>
                  <a:pt x="3571" y="382"/>
                  <a:pt x="3535" y="426"/>
                  <a:pt x="3517" y="471"/>
                </a:cubicBezTo>
                <a:cubicBezTo>
                  <a:pt x="3509" y="497"/>
                  <a:pt x="3502" y="523"/>
                  <a:pt x="3498" y="549"/>
                </a:cubicBezTo>
                <a:lnTo>
                  <a:pt x="3498" y="549"/>
                </a:lnTo>
                <a:cubicBezTo>
                  <a:pt x="3475" y="492"/>
                  <a:pt x="3447" y="439"/>
                  <a:pt x="3410" y="391"/>
                </a:cubicBezTo>
                <a:cubicBezTo>
                  <a:pt x="3366" y="310"/>
                  <a:pt x="3294" y="248"/>
                  <a:pt x="3214" y="203"/>
                </a:cubicBezTo>
                <a:cubicBezTo>
                  <a:pt x="3169" y="183"/>
                  <a:pt x="3118" y="172"/>
                  <a:pt x="3066" y="172"/>
                </a:cubicBezTo>
                <a:cubicBezTo>
                  <a:pt x="3026" y="172"/>
                  <a:pt x="2985" y="179"/>
                  <a:pt x="2946" y="194"/>
                </a:cubicBezTo>
                <a:cubicBezTo>
                  <a:pt x="2865" y="235"/>
                  <a:pt x="2806" y="298"/>
                  <a:pt x="2782" y="376"/>
                </a:cubicBezTo>
                <a:lnTo>
                  <a:pt x="2782" y="376"/>
                </a:lnTo>
                <a:cubicBezTo>
                  <a:pt x="2742" y="332"/>
                  <a:pt x="2697" y="295"/>
                  <a:pt x="2652" y="257"/>
                </a:cubicBezTo>
                <a:cubicBezTo>
                  <a:pt x="2598" y="212"/>
                  <a:pt x="2536" y="176"/>
                  <a:pt x="2464" y="150"/>
                </a:cubicBezTo>
                <a:cubicBezTo>
                  <a:pt x="2428" y="136"/>
                  <a:pt x="2393" y="130"/>
                  <a:pt x="2357" y="130"/>
                </a:cubicBezTo>
                <a:cubicBezTo>
                  <a:pt x="2321" y="130"/>
                  <a:pt x="2286" y="136"/>
                  <a:pt x="2250" y="150"/>
                </a:cubicBezTo>
                <a:cubicBezTo>
                  <a:pt x="2194" y="171"/>
                  <a:pt x="2149" y="208"/>
                  <a:pt x="2116" y="257"/>
                </a:cubicBezTo>
                <a:lnTo>
                  <a:pt x="2116" y="257"/>
                </a:lnTo>
                <a:cubicBezTo>
                  <a:pt x="2091" y="204"/>
                  <a:pt x="2060" y="156"/>
                  <a:pt x="2018" y="114"/>
                </a:cubicBezTo>
                <a:cubicBezTo>
                  <a:pt x="1960" y="40"/>
                  <a:pt x="1874" y="1"/>
                  <a:pt x="17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5" name="Google Shape;3035;p25"/>
          <p:cNvSpPr/>
          <p:nvPr/>
        </p:nvSpPr>
        <p:spPr>
          <a:xfrm rot="6479528" flipH="1">
            <a:off x="852941" y="5449071"/>
            <a:ext cx="564291" cy="505592"/>
          </a:xfrm>
          <a:custGeom>
            <a:avLst/>
            <a:gdLst/>
            <a:ahLst/>
            <a:cxnLst/>
            <a:rect l="l" t="t" r="r" b="b"/>
            <a:pathLst>
              <a:path w="4196" h="3833" extrusionOk="0">
                <a:moveTo>
                  <a:pt x="1187" y="1"/>
                </a:moveTo>
                <a:cubicBezTo>
                  <a:pt x="1184" y="1"/>
                  <a:pt x="1181" y="1"/>
                  <a:pt x="1178" y="1"/>
                </a:cubicBezTo>
                <a:cubicBezTo>
                  <a:pt x="1000" y="10"/>
                  <a:pt x="813" y="206"/>
                  <a:pt x="813" y="206"/>
                </a:cubicBezTo>
                <a:cubicBezTo>
                  <a:pt x="754" y="86"/>
                  <a:pt x="689" y="49"/>
                  <a:pt x="631" y="49"/>
                </a:cubicBezTo>
                <a:cubicBezTo>
                  <a:pt x="539" y="49"/>
                  <a:pt x="464" y="144"/>
                  <a:pt x="464" y="144"/>
                </a:cubicBezTo>
                <a:cubicBezTo>
                  <a:pt x="464" y="144"/>
                  <a:pt x="330" y="79"/>
                  <a:pt x="218" y="79"/>
                </a:cubicBezTo>
                <a:cubicBezTo>
                  <a:pt x="170" y="79"/>
                  <a:pt x="125" y="91"/>
                  <a:pt x="99" y="126"/>
                </a:cubicBezTo>
                <a:cubicBezTo>
                  <a:pt x="0" y="233"/>
                  <a:pt x="223" y="527"/>
                  <a:pt x="223" y="527"/>
                </a:cubicBezTo>
                <a:cubicBezTo>
                  <a:pt x="152" y="581"/>
                  <a:pt x="99" y="661"/>
                  <a:pt x="81" y="751"/>
                </a:cubicBezTo>
                <a:cubicBezTo>
                  <a:pt x="45" y="911"/>
                  <a:pt x="295" y="1143"/>
                  <a:pt x="295" y="1143"/>
                </a:cubicBezTo>
                <a:cubicBezTo>
                  <a:pt x="295" y="1143"/>
                  <a:pt x="81" y="1233"/>
                  <a:pt x="90" y="1402"/>
                </a:cubicBezTo>
                <a:cubicBezTo>
                  <a:pt x="99" y="1563"/>
                  <a:pt x="384" y="1643"/>
                  <a:pt x="384" y="1643"/>
                </a:cubicBezTo>
                <a:cubicBezTo>
                  <a:pt x="384" y="1643"/>
                  <a:pt x="188" y="1902"/>
                  <a:pt x="339" y="2098"/>
                </a:cubicBezTo>
                <a:cubicBezTo>
                  <a:pt x="476" y="2273"/>
                  <a:pt x="710" y="2286"/>
                  <a:pt x="777" y="2286"/>
                </a:cubicBezTo>
                <a:cubicBezTo>
                  <a:pt x="788" y="2286"/>
                  <a:pt x="795" y="2286"/>
                  <a:pt x="795" y="2286"/>
                </a:cubicBezTo>
                <a:lnTo>
                  <a:pt x="795" y="2286"/>
                </a:lnTo>
                <a:cubicBezTo>
                  <a:pt x="795" y="2286"/>
                  <a:pt x="643" y="2411"/>
                  <a:pt x="795" y="2678"/>
                </a:cubicBezTo>
                <a:cubicBezTo>
                  <a:pt x="946" y="2946"/>
                  <a:pt x="1312" y="2946"/>
                  <a:pt x="1312" y="2946"/>
                </a:cubicBezTo>
                <a:cubicBezTo>
                  <a:pt x="1205" y="3026"/>
                  <a:pt x="1187" y="3187"/>
                  <a:pt x="1277" y="3294"/>
                </a:cubicBezTo>
                <a:cubicBezTo>
                  <a:pt x="1384" y="3455"/>
                  <a:pt x="1687" y="3475"/>
                  <a:pt x="1831" y="3475"/>
                </a:cubicBezTo>
                <a:cubicBezTo>
                  <a:pt x="1880" y="3475"/>
                  <a:pt x="1910" y="3473"/>
                  <a:pt x="1910" y="3473"/>
                </a:cubicBezTo>
                <a:lnTo>
                  <a:pt x="1910" y="3473"/>
                </a:lnTo>
                <a:cubicBezTo>
                  <a:pt x="1872" y="3648"/>
                  <a:pt x="2094" y="3682"/>
                  <a:pt x="2270" y="3682"/>
                </a:cubicBezTo>
                <a:cubicBezTo>
                  <a:pt x="2380" y="3682"/>
                  <a:pt x="2473" y="3669"/>
                  <a:pt x="2473" y="3669"/>
                </a:cubicBezTo>
                <a:lnTo>
                  <a:pt x="2473" y="3669"/>
                </a:lnTo>
                <a:cubicBezTo>
                  <a:pt x="2427" y="3755"/>
                  <a:pt x="2439" y="3833"/>
                  <a:pt x="2584" y="3833"/>
                </a:cubicBezTo>
                <a:cubicBezTo>
                  <a:pt x="2694" y="3833"/>
                  <a:pt x="2881" y="3788"/>
                  <a:pt x="3178" y="3669"/>
                </a:cubicBezTo>
                <a:cubicBezTo>
                  <a:pt x="3539" y="3524"/>
                  <a:pt x="3801" y="3489"/>
                  <a:pt x="3969" y="3489"/>
                </a:cubicBezTo>
                <a:cubicBezTo>
                  <a:pt x="4121" y="3489"/>
                  <a:pt x="4195" y="3517"/>
                  <a:pt x="4195" y="3517"/>
                </a:cubicBezTo>
                <a:cubicBezTo>
                  <a:pt x="4195" y="3517"/>
                  <a:pt x="3954" y="2982"/>
                  <a:pt x="4008" y="2714"/>
                </a:cubicBezTo>
                <a:cubicBezTo>
                  <a:pt x="4061" y="2455"/>
                  <a:pt x="4142" y="1884"/>
                  <a:pt x="3990" y="1697"/>
                </a:cubicBezTo>
                <a:cubicBezTo>
                  <a:pt x="3932" y="1622"/>
                  <a:pt x="3880" y="1596"/>
                  <a:pt x="3837" y="1596"/>
                </a:cubicBezTo>
                <a:cubicBezTo>
                  <a:pt x="3742" y="1596"/>
                  <a:pt x="3686" y="1723"/>
                  <a:pt x="3686" y="1723"/>
                </a:cubicBezTo>
                <a:cubicBezTo>
                  <a:pt x="3686" y="1723"/>
                  <a:pt x="3811" y="1134"/>
                  <a:pt x="3588" y="1018"/>
                </a:cubicBezTo>
                <a:cubicBezTo>
                  <a:pt x="3551" y="1000"/>
                  <a:pt x="3518" y="992"/>
                  <a:pt x="3488" y="992"/>
                </a:cubicBezTo>
                <a:cubicBezTo>
                  <a:pt x="3332" y="992"/>
                  <a:pt x="3276" y="1206"/>
                  <a:pt x="3276" y="1206"/>
                </a:cubicBezTo>
                <a:cubicBezTo>
                  <a:pt x="3276" y="1206"/>
                  <a:pt x="3285" y="822"/>
                  <a:pt x="3044" y="688"/>
                </a:cubicBezTo>
                <a:cubicBezTo>
                  <a:pt x="3001" y="665"/>
                  <a:pt x="2955" y="654"/>
                  <a:pt x="2911" y="654"/>
                </a:cubicBezTo>
                <a:cubicBezTo>
                  <a:pt x="2816" y="654"/>
                  <a:pt x="2726" y="704"/>
                  <a:pt x="2678" y="795"/>
                </a:cubicBezTo>
                <a:cubicBezTo>
                  <a:pt x="2678" y="795"/>
                  <a:pt x="2544" y="510"/>
                  <a:pt x="2365" y="438"/>
                </a:cubicBezTo>
                <a:cubicBezTo>
                  <a:pt x="2331" y="424"/>
                  <a:pt x="2296" y="417"/>
                  <a:pt x="2262" y="417"/>
                </a:cubicBezTo>
                <a:cubicBezTo>
                  <a:pt x="2190" y="417"/>
                  <a:pt x="2122" y="449"/>
                  <a:pt x="2080" y="510"/>
                </a:cubicBezTo>
                <a:cubicBezTo>
                  <a:pt x="2080" y="510"/>
                  <a:pt x="2062" y="224"/>
                  <a:pt x="1875" y="162"/>
                </a:cubicBezTo>
                <a:cubicBezTo>
                  <a:pt x="1845" y="150"/>
                  <a:pt x="1815" y="145"/>
                  <a:pt x="1787" y="145"/>
                </a:cubicBezTo>
                <a:cubicBezTo>
                  <a:pt x="1640" y="145"/>
                  <a:pt x="1527" y="278"/>
                  <a:pt x="1527" y="278"/>
                </a:cubicBezTo>
                <a:cubicBezTo>
                  <a:pt x="1527" y="278"/>
                  <a:pt x="1362" y="1"/>
                  <a:pt x="118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6" name="Google Shape;3036;p25"/>
          <p:cNvSpPr/>
          <p:nvPr/>
        </p:nvSpPr>
        <p:spPr>
          <a:xfrm rot="6479528" flipH="1">
            <a:off x="766340" y="5323680"/>
            <a:ext cx="716929" cy="565213"/>
          </a:xfrm>
          <a:custGeom>
            <a:avLst/>
            <a:gdLst/>
            <a:ahLst/>
            <a:cxnLst/>
            <a:rect l="l" t="t" r="r" b="b"/>
            <a:pathLst>
              <a:path w="5331" h="4285" extrusionOk="0">
                <a:moveTo>
                  <a:pt x="634" y="0"/>
                </a:moveTo>
                <a:cubicBezTo>
                  <a:pt x="643" y="36"/>
                  <a:pt x="661" y="72"/>
                  <a:pt x="670" y="98"/>
                </a:cubicBezTo>
                <a:cubicBezTo>
                  <a:pt x="741" y="304"/>
                  <a:pt x="795" y="509"/>
                  <a:pt x="822" y="723"/>
                </a:cubicBezTo>
                <a:lnTo>
                  <a:pt x="45" y="18"/>
                </a:lnTo>
                <a:cubicBezTo>
                  <a:pt x="27" y="27"/>
                  <a:pt x="18" y="36"/>
                  <a:pt x="1" y="54"/>
                </a:cubicBezTo>
                <a:cubicBezTo>
                  <a:pt x="500" y="509"/>
                  <a:pt x="1000" y="964"/>
                  <a:pt x="1509" y="1402"/>
                </a:cubicBezTo>
                <a:lnTo>
                  <a:pt x="1107" y="1402"/>
                </a:lnTo>
                <a:cubicBezTo>
                  <a:pt x="964" y="1393"/>
                  <a:pt x="822" y="1375"/>
                  <a:pt x="679" y="1357"/>
                </a:cubicBezTo>
                <a:cubicBezTo>
                  <a:pt x="465" y="1321"/>
                  <a:pt x="242" y="1277"/>
                  <a:pt x="27" y="1214"/>
                </a:cubicBezTo>
                <a:cubicBezTo>
                  <a:pt x="18" y="1223"/>
                  <a:pt x="18" y="1232"/>
                  <a:pt x="10" y="1250"/>
                </a:cubicBezTo>
                <a:cubicBezTo>
                  <a:pt x="224" y="1312"/>
                  <a:pt x="447" y="1366"/>
                  <a:pt x="670" y="1402"/>
                </a:cubicBezTo>
                <a:cubicBezTo>
                  <a:pt x="813" y="1419"/>
                  <a:pt x="956" y="1437"/>
                  <a:pt x="1107" y="1446"/>
                </a:cubicBezTo>
                <a:cubicBezTo>
                  <a:pt x="1170" y="1446"/>
                  <a:pt x="1241" y="1455"/>
                  <a:pt x="1313" y="1455"/>
                </a:cubicBezTo>
                <a:lnTo>
                  <a:pt x="1536" y="1455"/>
                </a:lnTo>
                <a:cubicBezTo>
                  <a:pt x="1545" y="1464"/>
                  <a:pt x="1562" y="1464"/>
                  <a:pt x="1571" y="1464"/>
                </a:cubicBezTo>
                <a:cubicBezTo>
                  <a:pt x="1670" y="1553"/>
                  <a:pt x="1777" y="1642"/>
                  <a:pt x="1875" y="1732"/>
                </a:cubicBezTo>
                <a:lnTo>
                  <a:pt x="2125" y="1946"/>
                </a:lnTo>
                <a:cubicBezTo>
                  <a:pt x="1881" y="1980"/>
                  <a:pt x="1635" y="1997"/>
                  <a:pt x="1388" y="1997"/>
                </a:cubicBezTo>
                <a:cubicBezTo>
                  <a:pt x="993" y="1997"/>
                  <a:pt x="596" y="1953"/>
                  <a:pt x="206" y="1866"/>
                </a:cubicBezTo>
                <a:lnTo>
                  <a:pt x="197" y="1866"/>
                </a:lnTo>
                <a:lnTo>
                  <a:pt x="197" y="1892"/>
                </a:lnTo>
                <a:cubicBezTo>
                  <a:pt x="582" y="1989"/>
                  <a:pt x="974" y="2037"/>
                  <a:pt x="1369" y="2037"/>
                </a:cubicBezTo>
                <a:cubicBezTo>
                  <a:pt x="1632" y="2037"/>
                  <a:pt x="1896" y="2016"/>
                  <a:pt x="2160" y="1973"/>
                </a:cubicBezTo>
                <a:cubicBezTo>
                  <a:pt x="2357" y="2142"/>
                  <a:pt x="2562" y="2312"/>
                  <a:pt x="2776" y="2481"/>
                </a:cubicBezTo>
                <a:cubicBezTo>
                  <a:pt x="2230" y="2664"/>
                  <a:pt x="1660" y="2769"/>
                  <a:pt x="1082" y="2769"/>
                </a:cubicBezTo>
                <a:cubicBezTo>
                  <a:pt x="1037" y="2769"/>
                  <a:pt x="992" y="2768"/>
                  <a:pt x="947" y="2767"/>
                </a:cubicBezTo>
                <a:lnTo>
                  <a:pt x="848" y="2767"/>
                </a:lnTo>
                <a:cubicBezTo>
                  <a:pt x="884" y="2794"/>
                  <a:pt x="920" y="2812"/>
                  <a:pt x="947" y="2821"/>
                </a:cubicBezTo>
                <a:cubicBezTo>
                  <a:pt x="976" y="2821"/>
                  <a:pt x="1005" y="2821"/>
                  <a:pt x="1034" y="2821"/>
                </a:cubicBezTo>
                <a:cubicBezTo>
                  <a:pt x="1467" y="2821"/>
                  <a:pt x="1885" y="2760"/>
                  <a:pt x="2303" y="2660"/>
                </a:cubicBezTo>
                <a:cubicBezTo>
                  <a:pt x="2473" y="2615"/>
                  <a:pt x="2633" y="2562"/>
                  <a:pt x="2803" y="2499"/>
                </a:cubicBezTo>
                <a:cubicBezTo>
                  <a:pt x="2973" y="2642"/>
                  <a:pt x="3151" y="2785"/>
                  <a:pt x="3330" y="2919"/>
                </a:cubicBezTo>
                <a:lnTo>
                  <a:pt x="3106" y="3017"/>
                </a:lnTo>
                <a:cubicBezTo>
                  <a:pt x="2687" y="3204"/>
                  <a:pt x="2259" y="3356"/>
                  <a:pt x="1812" y="3463"/>
                </a:cubicBezTo>
                <a:cubicBezTo>
                  <a:pt x="1812" y="3481"/>
                  <a:pt x="1821" y="3499"/>
                  <a:pt x="1830" y="3517"/>
                </a:cubicBezTo>
                <a:cubicBezTo>
                  <a:pt x="2223" y="3427"/>
                  <a:pt x="2616" y="3303"/>
                  <a:pt x="2982" y="3133"/>
                </a:cubicBezTo>
                <a:cubicBezTo>
                  <a:pt x="3115" y="3070"/>
                  <a:pt x="3240" y="3017"/>
                  <a:pt x="3374" y="2963"/>
                </a:cubicBezTo>
                <a:cubicBezTo>
                  <a:pt x="3562" y="3106"/>
                  <a:pt x="3749" y="3249"/>
                  <a:pt x="3945" y="3392"/>
                </a:cubicBezTo>
                <a:cubicBezTo>
                  <a:pt x="4142" y="3526"/>
                  <a:pt x="4347" y="3677"/>
                  <a:pt x="4552" y="3820"/>
                </a:cubicBezTo>
                <a:lnTo>
                  <a:pt x="4856" y="4043"/>
                </a:lnTo>
                <a:cubicBezTo>
                  <a:pt x="4963" y="4115"/>
                  <a:pt x="5061" y="4186"/>
                  <a:pt x="5168" y="4266"/>
                </a:cubicBezTo>
                <a:cubicBezTo>
                  <a:pt x="5185" y="4279"/>
                  <a:pt x="5202" y="4284"/>
                  <a:pt x="5218" y="4284"/>
                </a:cubicBezTo>
                <a:cubicBezTo>
                  <a:pt x="5289" y="4284"/>
                  <a:pt x="5331" y="4168"/>
                  <a:pt x="5257" y="4124"/>
                </a:cubicBezTo>
                <a:cubicBezTo>
                  <a:pt x="5168" y="4079"/>
                  <a:pt x="5061" y="4025"/>
                  <a:pt x="4963" y="3972"/>
                </a:cubicBezTo>
                <a:cubicBezTo>
                  <a:pt x="4865" y="3918"/>
                  <a:pt x="4767" y="3865"/>
                  <a:pt x="4677" y="3802"/>
                </a:cubicBezTo>
                <a:cubicBezTo>
                  <a:pt x="4490" y="3686"/>
                  <a:pt x="4302" y="3561"/>
                  <a:pt x="4115" y="3427"/>
                </a:cubicBezTo>
                <a:lnTo>
                  <a:pt x="4079" y="3401"/>
                </a:lnTo>
                <a:lnTo>
                  <a:pt x="4070" y="3401"/>
                </a:lnTo>
                <a:lnTo>
                  <a:pt x="3847" y="3240"/>
                </a:lnTo>
                <a:lnTo>
                  <a:pt x="3829" y="3195"/>
                </a:lnTo>
                <a:lnTo>
                  <a:pt x="3562" y="2999"/>
                </a:lnTo>
                <a:lnTo>
                  <a:pt x="3312" y="2812"/>
                </a:lnTo>
                <a:lnTo>
                  <a:pt x="3178" y="2696"/>
                </a:lnTo>
                <a:cubicBezTo>
                  <a:pt x="3339" y="2356"/>
                  <a:pt x="3437" y="1991"/>
                  <a:pt x="3472" y="1625"/>
                </a:cubicBezTo>
                <a:cubicBezTo>
                  <a:pt x="3490" y="1393"/>
                  <a:pt x="3499" y="1169"/>
                  <a:pt x="3499" y="937"/>
                </a:cubicBezTo>
                <a:cubicBezTo>
                  <a:pt x="3481" y="928"/>
                  <a:pt x="3463" y="920"/>
                  <a:pt x="3446" y="920"/>
                </a:cubicBezTo>
                <a:cubicBezTo>
                  <a:pt x="3446" y="928"/>
                  <a:pt x="3446" y="937"/>
                  <a:pt x="3446" y="946"/>
                </a:cubicBezTo>
                <a:cubicBezTo>
                  <a:pt x="3455" y="1330"/>
                  <a:pt x="3419" y="1714"/>
                  <a:pt x="3339" y="2098"/>
                </a:cubicBezTo>
                <a:cubicBezTo>
                  <a:pt x="3285" y="2294"/>
                  <a:pt x="3223" y="2490"/>
                  <a:pt x="3142" y="2678"/>
                </a:cubicBezTo>
                <a:lnTo>
                  <a:pt x="3071" y="2624"/>
                </a:lnTo>
                <a:cubicBezTo>
                  <a:pt x="2839" y="2446"/>
                  <a:pt x="2616" y="2258"/>
                  <a:pt x="2392" y="2071"/>
                </a:cubicBezTo>
                <a:cubicBezTo>
                  <a:pt x="2517" y="1634"/>
                  <a:pt x="2589" y="1169"/>
                  <a:pt x="2580" y="714"/>
                </a:cubicBezTo>
                <a:cubicBezTo>
                  <a:pt x="2580" y="714"/>
                  <a:pt x="2562" y="670"/>
                  <a:pt x="2535" y="616"/>
                </a:cubicBezTo>
                <a:lnTo>
                  <a:pt x="2535" y="616"/>
                </a:lnTo>
                <a:cubicBezTo>
                  <a:pt x="2544" y="902"/>
                  <a:pt x="2526" y="1178"/>
                  <a:pt x="2500" y="1446"/>
                </a:cubicBezTo>
                <a:cubicBezTo>
                  <a:pt x="2473" y="1651"/>
                  <a:pt x="2428" y="1857"/>
                  <a:pt x="2375" y="2062"/>
                </a:cubicBezTo>
                <a:cubicBezTo>
                  <a:pt x="2187" y="1901"/>
                  <a:pt x="2009" y="1750"/>
                  <a:pt x="1821" y="1589"/>
                </a:cubicBezTo>
                <a:cubicBezTo>
                  <a:pt x="1928" y="1312"/>
                  <a:pt x="1982" y="1009"/>
                  <a:pt x="1973" y="705"/>
                </a:cubicBezTo>
                <a:cubicBezTo>
                  <a:pt x="1973" y="616"/>
                  <a:pt x="1973" y="518"/>
                  <a:pt x="1982" y="429"/>
                </a:cubicBezTo>
                <a:cubicBezTo>
                  <a:pt x="1973" y="384"/>
                  <a:pt x="1964" y="339"/>
                  <a:pt x="1955" y="304"/>
                </a:cubicBezTo>
                <a:cubicBezTo>
                  <a:pt x="1946" y="411"/>
                  <a:pt x="1946" y="527"/>
                  <a:pt x="1946" y="634"/>
                </a:cubicBezTo>
                <a:cubicBezTo>
                  <a:pt x="1946" y="786"/>
                  <a:pt x="1937" y="937"/>
                  <a:pt x="1919" y="1080"/>
                </a:cubicBezTo>
                <a:cubicBezTo>
                  <a:pt x="1911" y="1250"/>
                  <a:pt x="1866" y="1419"/>
                  <a:pt x="1795" y="1571"/>
                </a:cubicBezTo>
                <a:lnTo>
                  <a:pt x="1384" y="1205"/>
                </a:lnTo>
                <a:cubicBezTo>
                  <a:pt x="1438" y="821"/>
                  <a:pt x="1420" y="429"/>
                  <a:pt x="1321" y="45"/>
                </a:cubicBezTo>
                <a:lnTo>
                  <a:pt x="1286" y="18"/>
                </a:lnTo>
                <a:lnTo>
                  <a:pt x="1286" y="18"/>
                </a:lnTo>
                <a:cubicBezTo>
                  <a:pt x="1375" y="393"/>
                  <a:pt x="1402" y="795"/>
                  <a:pt x="1348" y="1187"/>
                </a:cubicBezTo>
                <a:lnTo>
                  <a:pt x="1036" y="911"/>
                </a:lnTo>
                <a:lnTo>
                  <a:pt x="848" y="741"/>
                </a:lnTo>
                <a:cubicBezTo>
                  <a:pt x="831" y="527"/>
                  <a:pt x="786" y="322"/>
                  <a:pt x="715" y="125"/>
                </a:cubicBezTo>
                <a:cubicBezTo>
                  <a:pt x="697" y="81"/>
                  <a:pt x="670" y="36"/>
                  <a:pt x="6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7" name="Google Shape;3037;p25"/>
          <p:cNvSpPr/>
          <p:nvPr/>
        </p:nvSpPr>
        <p:spPr>
          <a:xfrm rot="6479528" flipH="1">
            <a:off x="985664" y="5616302"/>
            <a:ext cx="366197" cy="399276"/>
          </a:xfrm>
          <a:custGeom>
            <a:avLst/>
            <a:gdLst/>
            <a:ahLst/>
            <a:cxnLst/>
            <a:rect l="l" t="t" r="r" b="b"/>
            <a:pathLst>
              <a:path w="2723" h="3027" extrusionOk="0">
                <a:moveTo>
                  <a:pt x="1178" y="108"/>
                </a:moveTo>
                <a:cubicBezTo>
                  <a:pt x="1000" y="117"/>
                  <a:pt x="813" y="313"/>
                  <a:pt x="813" y="313"/>
                </a:cubicBezTo>
                <a:cubicBezTo>
                  <a:pt x="661" y="1"/>
                  <a:pt x="464" y="251"/>
                  <a:pt x="464" y="251"/>
                </a:cubicBezTo>
                <a:cubicBezTo>
                  <a:pt x="464" y="251"/>
                  <a:pt x="179" y="126"/>
                  <a:pt x="90" y="233"/>
                </a:cubicBezTo>
                <a:cubicBezTo>
                  <a:pt x="0" y="340"/>
                  <a:pt x="223" y="634"/>
                  <a:pt x="223" y="634"/>
                </a:cubicBezTo>
                <a:cubicBezTo>
                  <a:pt x="152" y="688"/>
                  <a:pt x="99" y="768"/>
                  <a:pt x="81" y="858"/>
                </a:cubicBezTo>
                <a:cubicBezTo>
                  <a:pt x="45" y="1018"/>
                  <a:pt x="295" y="1250"/>
                  <a:pt x="295" y="1250"/>
                </a:cubicBezTo>
                <a:cubicBezTo>
                  <a:pt x="295" y="1250"/>
                  <a:pt x="81" y="1340"/>
                  <a:pt x="90" y="1509"/>
                </a:cubicBezTo>
                <a:cubicBezTo>
                  <a:pt x="99" y="1670"/>
                  <a:pt x="384" y="1750"/>
                  <a:pt x="384" y="1750"/>
                </a:cubicBezTo>
                <a:cubicBezTo>
                  <a:pt x="384" y="1750"/>
                  <a:pt x="188" y="2009"/>
                  <a:pt x="339" y="2205"/>
                </a:cubicBezTo>
                <a:cubicBezTo>
                  <a:pt x="491" y="2411"/>
                  <a:pt x="795" y="2393"/>
                  <a:pt x="795" y="2393"/>
                </a:cubicBezTo>
                <a:cubicBezTo>
                  <a:pt x="795" y="2393"/>
                  <a:pt x="643" y="2518"/>
                  <a:pt x="795" y="2785"/>
                </a:cubicBezTo>
                <a:cubicBezTo>
                  <a:pt x="875" y="2910"/>
                  <a:pt x="1000" y="3000"/>
                  <a:pt x="1143" y="3026"/>
                </a:cubicBezTo>
                <a:cubicBezTo>
                  <a:pt x="2365" y="2669"/>
                  <a:pt x="2722" y="1099"/>
                  <a:pt x="1767" y="251"/>
                </a:cubicBezTo>
                <a:cubicBezTo>
                  <a:pt x="1669" y="260"/>
                  <a:pt x="1589" y="313"/>
                  <a:pt x="1527" y="376"/>
                </a:cubicBezTo>
                <a:cubicBezTo>
                  <a:pt x="1527" y="376"/>
                  <a:pt x="1357" y="99"/>
                  <a:pt x="1178" y="108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196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8" name="Google Shape;3038;p25"/>
          <p:cNvSpPr/>
          <p:nvPr/>
        </p:nvSpPr>
        <p:spPr>
          <a:xfrm rot="6479528" flipH="1">
            <a:off x="856374" y="5443416"/>
            <a:ext cx="558373" cy="511000"/>
          </a:xfrm>
          <a:custGeom>
            <a:avLst/>
            <a:gdLst/>
            <a:ahLst/>
            <a:cxnLst/>
            <a:rect l="l" t="t" r="r" b="b"/>
            <a:pathLst>
              <a:path w="4152" h="3874" extrusionOk="0">
                <a:moveTo>
                  <a:pt x="1152" y="0"/>
                </a:moveTo>
                <a:cubicBezTo>
                  <a:pt x="1072" y="0"/>
                  <a:pt x="1001" y="27"/>
                  <a:pt x="929" y="71"/>
                </a:cubicBezTo>
                <a:cubicBezTo>
                  <a:pt x="878" y="101"/>
                  <a:pt x="826" y="142"/>
                  <a:pt x="780" y="186"/>
                </a:cubicBezTo>
                <a:lnTo>
                  <a:pt x="780" y="186"/>
                </a:lnTo>
                <a:cubicBezTo>
                  <a:pt x="764" y="160"/>
                  <a:pt x="746" y="136"/>
                  <a:pt x="733" y="116"/>
                </a:cubicBezTo>
                <a:cubicBezTo>
                  <a:pt x="697" y="80"/>
                  <a:pt x="661" y="54"/>
                  <a:pt x="617" y="45"/>
                </a:cubicBezTo>
                <a:cubicBezTo>
                  <a:pt x="605" y="42"/>
                  <a:pt x="593" y="41"/>
                  <a:pt x="581" y="41"/>
                </a:cubicBezTo>
                <a:cubicBezTo>
                  <a:pt x="549" y="41"/>
                  <a:pt x="518" y="49"/>
                  <a:pt x="492" y="63"/>
                </a:cubicBezTo>
                <a:cubicBezTo>
                  <a:pt x="461" y="86"/>
                  <a:pt x="430" y="109"/>
                  <a:pt x="405" y="132"/>
                </a:cubicBezTo>
                <a:lnTo>
                  <a:pt x="405" y="132"/>
                </a:lnTo>
                <a:cubicBezTo>
                  <a:pt x="342" y="103"/>
                  <a:pt x="280" y="87"/>
                  <a:pt x="224" y="71"/>
                </a:cubicBezTo>
                <a:lnTo>
                  <a:pt x="108" y="71"/>
                </a:lnTo>
                <a:cubicBezTo>
                  <a:pt x="63" y="80"/>
                  <a:pt x="28" y="116"/>
                  <a:pt x="10" y="152"/>
                </a:cubicBezTo>
                <a:cubicBezTo>
                  <a:pt x="1" y="196"/>
                  <a:pt x="1" y="232"/>
                  <a:pt x="10" y="277"/>
                </a:cubicBezTo>
                <a:cubicBezTo>
                  <a:pt x="19" y="312"/>
                  <a:pt x="37" y="339"/>
                  <a:pt x="55" y="375"/>
                </a:cubicBezTo>
                <a:cubicBezTo>
                  <a:pt x="79" y="431"/>
                  <a:pt x="110" y="487"/>
                  <a:pt x="148" y="543"/>
                </a:cubicBezTo>
                <a:lnTo>
                  <a:pt x="148" y="543"/>
                </a:lnTo>
                <a:cubicBezTo>
                  <a:pt x="105" y="578"/>
                  <a:pt x="69" y="624"/>
                  <a:pt x="46" y="669"/>
                </a:cubicBezTo>
                <a:cubicBezTo>
                  <a:pt x="28" y="705"/>
                  <a:pt x="19" y="732"/>
                  <a:pt x="10" y="768"/>
                </a:cubicBezTo>
                <a:cubicBezTo>
                  <a:pt x="10" y="803"/>
                  <a:pt x="10" y="839"/>
                  <a:pt x="19" y="866"/>
                </a:cubicBezTo>
                <a:cubicBezTo>
                  <a:pt x="37" y="928"/>
                  <a:pt x="72" y="982"/>
                  <a:pt x="108" y="1035"/>
                </a:cubicBezTo>
                <a:cubicBezTo>
                  <a:pt x="137" y="1078"/>
                  <a:pt x="171" y="1115"/>
                  <a:pt x="206" y="1151"/>
                </a:cubicBezTo>
                <a:lnTo>
                  <a:pt x="206" y="1151"/>
                </a:lnTo>
                <a:cubicBezTo>
                  <a:pt x="159" y="1178"/>
                  <a:pt x="117" y="1214"/>
                  <a:pt x="81" y="1250"/>
                </a:cubicBezTo>
                <a:cubicBezTo>
                  <a:pt x="37" y="1303"/>
                  <a:pt x="10" y="1374"/>
                  <a:pt x="28" y="1446"/>
                </a:cubicBezTo>
                <a:cubicBezTo>
                  <a:pt x="46" y="1508"/>
                  <a:pt x="90" y="1562"/>
                  <a:pt x="153" y="1598"/>
                </a:cubicBezTo>
                <a:cubicBezTo>
                  <a:pt x="198" y="1628"/>
                  <a:pt x="250" y="1652"/>
                  <a:pt x="303" y="1669"/>
                </a:cubicBezTo>
                <a:lnTo>
                  <a:pt x="303" y="1669"/>
                </a:lnTo>
                <a:cubicBezTo>
                  <a:pt x="262" y="1734"/>
                  <a:pt x="240" y="1805"/>
                  <a:pt x="224" y="1883"/>
                </a:cubicBezTo>
                <a:cubicBezTo>
                  <a:pt x="206" y="1972"/>
                  <a:pt x="233" y="2062"/>
                  <a:pt x="287" y="2133"/>
                </a:cubicBezTo>
                <a:cubicBezTo>
                  <a:pt x="340" y="2205"/>
                  <a:pt x="412" y="2249"/>
                  <a:pt x="501" y="2276"/>
                </a:cubicBezTo>
                <a:cubicBezTo>
                  <a:pt x="568" y="2306"/>
                  <a:pt x="635" y="2317"/>
                  <a:pt x="707" y="2320"/>
                </a:cubicBezTo>
                <a:lnTo>
                  <a:pt x="707" y="2320"/>
                </a:lnTo>
                <a:cubicBezTo>
                  <a:pt x="666" y="2386"/>
                  <a:pt x="655" y="2468"/>
                  <a:pt x="670" y="2544"/>
                </a:cubicBezTo>
                <a:cubicBezTo>
                  <a:pt x="688" y="2633"/>
                  <a:pt x="733" y="2713"/>
                  <a:pt x="795" y="2785"/>
                </a:cubicBezTo>
                <a:cubicBezTo>
                  <a:pt x="858" y="2847"/>
                  <a:pt x="929" y="2892"/>
                  <a:pt x="1018" y="2927"/>
                </a:cubicBezTo>
                <a:cubicBezTo>
                  <a:pt x="1084" y="2949"/>
                  <a:pt x="1155" y="2965"/>
                  <a:pt x="1227" y="2975"/>
                </a:cubicBezTo>
                <a:lnTo>
                  <a:pt x="1227" y="2975"/>
                </a:lnTo>
                <a:cubicBezTo>
                  <a:pt x="1170" y="3037"/>
                  <a:pt x="1146" y="3120"/>
                  <a:pt x="1161" y="3204"/>
                </a:cubicBezTo>
                <a:cubicBezTo>
                  <a:pt x="1188" y="3293"/>
                  <a:pt x="1250" y="3383"/>
                  <a:pt x="1331" y="3427"/>
                </a:cubicBezTo>
                <a:cubicBezTo>
                  <a:pt x="1420" y="3463"/>
                  <a:pt x="1509" y="3490"/>
                  <a:pt x="1599" y="3499"/>
                </a:cubicBezTo>
                <a:cubicBezTo>
                  <a:pt x="1509" y="3490"/>
                  <a:pt x="1429" y="3463"/>
                  <a:pt x="1349" y="3427"/>
                </a:cubicBezTo>
                <a:cubicBezTo>
                  <a:pt x="1268" y="3383"/>
                  <a:pt x="1215" y="3311"/>
                  <a:pt x="1197" y="3222"/>
                </a:cubicBezTo>
                <a:cubicBezTo>
                  <a:pt x="1179" y="3142"/>
                  <a:pt x="1215" y="3052"/>
                  <a:pt x="1286" y="2999"/>
                </a:cubicBezTo>
                <a:lnTo>
                  <a:pt x="1322" y="2972"/>
                </a:lnTo>
                <a:lnTo>
                  <a:pt x="1273" y="2972"/>
                </a:lnTo>
                <a:lnTo>
                  <a:pt x="1259" y="2945"/>
                </a:lnTo>
                <a:cubicBezTo>
                  <a:pt x="1249" y="2953"/>
                  <a:pt x="1240" y="2962"/>
                  <a:pt x="1231" y="2971"/>
                </a:cubicBezTo>
                <a:lnTo>
                  <a:pt x="1231" y="2971"/>
                </a:lnTo>
                <a:cubicBezTo>
                  <a:pt x="1163" y="2966"/>
                  <a:pt x="1095" y="2950"/>
                  <a:pt x="1027" y="2927"/>
                </a:cubicBezTo>
                <a:cubicBezTo>
                  <a:pt x="947" y="2892"/>
                  <a:pt x="876" y="2847"/>
                  <a:pt x="822" y="2785"/>
                </a:cubicBezTo>
                <a:cubicBezTo>
                  <a:pt x="769" y="2722"/>
                  <a:pt x="724" y="2651"/>
                  <a:pt x="706" y="2562"/>
                </a:cubicBezTo>
                <a:cubicBezTo>
                  <a:pt x="688" y="2481"/>
                  <a:pt x="706" y="2401"/>
                  <a:pt x="760" y="2338"/>
                </a:cubicBezTo>
                <a:lnTo>
                  <a:pt x="795" y="2303"/>
                </a:lnTo>
                <a:lnTo>
                  <a:pt x="751" y="2303"/>
                </a:lnTo>
                <a:cubicBezTo>
                  <a:pt x="748" y="2303"/>
                  <a:pt x="745" y="2303"/>
                  <a:pt x="742" y="2303"/>
                </a:cubicBezTo>
                <a:lnTo>
                  <a:pt x="742" y="2303"/>
                </a:lnTo>
                <a:lnTo>
                  <a:pt x="733" y="2285"/>
                </a:lnTo>
                <a:cubicBezTo>
                  <a:pt x="728" y="2291"/>
                  <a:pt x="723" y="2297"/>
                  <a:pt x="718" y="2304"/>
                </a:cubicBezTo>
                <a:lnTo>
                  <a:pt x="718" y="2304"/>
                </a:lnTo>
                <a:cubicBezTo>
                  <a:pt x="568" y="2303"/>
                  <a:pt x="422" y="2241"/>
                  <a:pt x="322" y="2133"/>
                </a:cubicBezTo>
                <a:cubicBezTo>
                  <a:pt x="269" y="2071"/>
                  <a:pt x="251" y="1990"/>
                  <a:pt x="269" y="1910"/>
                </a:cubicBezTo>
                <a:cubicBezTo>
                  <a:pt x="278" y="1830"/>
                  <a:pt x="313" y="1749"/>
                  <a:pt x="358" y="1687"/>
                </a:cubicBezTo>
                <a:lnTo>
                  <a:pt x="376" y="1660"/>
                </a:lnTo>
                <a:lnTo>
                  <a:pt x="349" y="1651"/>
                </a:lnTo>
                <a:cubicBezTo>
                  <a:pt x="340" y="1649"/>
                  <a:pt x="331" y="1646"/>
                  <a:pt x="322" y="1643"/>
                </a:cubicBezTo>
                <a:lnTo>
                  <a:pt x="322" y="1643"/>
                </a:lnTo>
                <a:lnTo>
                  <a:pt x="322" y="1642"/>
                </a:lnTo>
                <a:cubicBezTo>
                  <a:pt x="322" y="1642"/>
                  <a:pt x="322" y="1643"/>
                  <a:pt x="322" y="1643"/>
                </a:cubicBezTo>
                <a:lnTo>
                  <a:pt x="322" y="1643"/>
                </a:lnTo>
                <a:cubicBezTo>
                  <a:pt x="271" y="1625"/>
                  <a:pt x="225" y="1603"/>
                  <a:pt x="179" y="1580"/>
                </a:cubicBezTo>
                <a:cubicBezTo>
                  <a:pt x="126" y="1544"/>
                  <a:pt x="90" y="1499"/>
                  <a:pt x="72" y="1446"/>
                </a:cubicBezTo>
                <a:cubicBezTo>
                  <a:pt x="55" y="1392"/>
                  <a:pt x="72" y="1339"/>
                  <a:pt x="117" y="1294"/>
                </a:cubicBezTo>
                <a:cubicBezTo>
                  <a:pt x="153" y="1250"/>
                  <a:pt x="206" y="1214"/>
                  <a:pt x="260" y="1187"/>
                </a:cubicBezTo>
                <a:lnTo>
                  <a:pt x="287" y="1178"/>
                </a:lnTo>
                <a:lnTo>
                  <a:pt x="260" y="1151"/>
                </a:lnTo>
                <a:cubicBezTo>
                  <a:pt x="224" y="1107"/>
                  <a:pt x="179" y="1062"/>
                  <a:pt x="144" y="1017"/>
                </a:cubicBezTo>
                <a:cubicBezTo>
                  <a:pt x="108" y="973"/>
                  <a:pt x="81" y="919"/>
                  <a:pt x="63" y="866"/>
                </a:cubicBezTo>
                <a:cubicBezTo>
                  <a:pt x="55" y="839"/>
                  <a:pt x="55" y="812"/>
                  <a:pt x="63" y="785"/>
                </a:cubicBezTo>
                <a:cubicBezTo>
                  <a:pt x="81" y="696"/>
                  <a:pt x="126" y="625"/>
                  <a:pt x="197" y="571"/>
                </a:cubicBezTo>
                <a:lnTo>
                  <a:pt x="215" y="562"/>
                </a:lnTo>
                <a:lnTo>
                  <a:pt x="206" y="536"/>
                </a:lnTo>
                <a:cubicBezTo>
                  <a:pt x="162" y="482"/>
                  <a:pt x="126" y="420"/>
                  <a:pt x="99" y="366"/>
                </a:cubicBezTo>
                <a:cubicBezTo>
                  <a:pt x="72" y="303"/>
                  <a:pt x="55" y="241"/>
                  <a:pt x="63" y="179"/>
                </a:cubicBezTo>
                <a:cubicBezTo>
                  <a:pt x="77" y="144"/>
                  <a:pt x="123" y="131"/>
                  <a:pt x="172" y="131"/>
                </a:cubicBezTo>
                <a:cubicBezTo>
                  <a:pt x="187" y="131"/>
                  <a:pt x="201" y="132"/>
                  <a:pt x="215" y="134"/>
                </a:cubicBezTo>
                <a:cubicBezTo>
                  <a:pt x="287" y="143"/>
                  <a:pt x="349" y="161"/>
                  <a:pt x="412" y="196"/>
                </a:cubicBezTo>
                <a:lnTo>
                  <a:pt x="429" y="196"/>
                </a:lnTo>
                <a:lnTo>
                  <a:pt x="438" y="187"/>
                </a:lnTo>
                <a:cubicBezTo>
                  <a:pt x="483" y="125"/>
                  <a:pt x="545" y="98"/>
                  <a:pt x="617" y="98"/>
                </a:cubicBezTo>
                <a:cubicBezTo>
                  <a:pt x="644" y="107"/>
                  <a:pt x="670" y="125"/>
                  <a:pt x="697" y="152"/>
                </a:cubicBezTo>
                <a:cubicBezTo>
                  <a:pt x="715" y="179"/>
                  <a:pt x="733" y="214"/>
                  <a:pt x="751" y="241"/>
                </a:cubicBezTo>
                <a:lnTo>
                  <a:pt x="769" y="277"/>
                </a:lnTo>
                <a:lnTo>
                  <a:pt x="795" y="250"/>
                </a:lnTo>
                <a:cubicBezTo>
                  <a:pt x="840" y="196"/>
                  <a:pt x="893" y="152"/>
                  <a:pt x="956" y="116"/>
                </a:cubicBezTo>
                <a:cubicBezTo>
                  <a:pt x="1018" y="71"/>
                  <a:pt x="1081" y="54"/>
                  <a:pt x="1152" y="54"/>
                </a:cubicBezTo>
                <a:cubicBezTo>
                  <a:pt x="1215" y="63"/>
                  <a:pt x="1277" y="98"/>
                  <a:pt x="1331" y="143"/>
                </a:cubicBezTo>
                <a:cubicBezTo>
                  <a:pt x="1384" y="196"/>
                  <a:pt x="1429" y="250"/>
                  <a:pt x="1465" y="312"/>
                </a:cubicBezTo>
                <a:lnTo>
                  <a:pt x="1483" y="339"/>
                </a:lnTo>
                <a:lnTo>
                  <a:pt x="1500" y="312"/>
                </a:lnTo>
                <a:cubicBezTo>
                  <a:pt x="1545" y="268"/>
                  <a:pt x="1599" y="223"/>
                  <a:pt x="1661" y="205"/>
                </a:cubicBezTo>
                <a:cubicBezTo>
                  <a:pt x="1688" y="192"/>
                  <a:pt x="1719" y="185"/>
                  <a:pt x="1750" y="185"/>
                </a:cubicBezTo>
                <a:cubicBezTo>
                  <a:pt x="1781" y="185"/>
                  <a:pt x="1813" y="192"/>
                  <a:pt x="1840" y="205"/>
                </a:cubicBezTo>
                <a:cubicBezTo>
                  <a:pt x="1893" y="232"/>
                  <a:pt x="1938" y="277"/>
                  <a:pt x="1964" y="339"/>
                </a:cubicBezTo>
                <a:cubicBezTo>
                  <a:pt x="1991" y="393"/>
                  <a:pt x="2009" y="455"/>
                  <a:pt x="2018" y="527"/>
                </a:cubicBezTo>
                <a:lnTo>
                  <a:pt x="2018" y="571"/>
                </a:lnTo>
                <a:lnTo>
                  <a:pt x="2045" y="536"/>
                </a:lnTo>
                <a:cubicBezTo>
                  <a:pt x="2080" y="491"/>
                  <a:pt x="2143" y="455"/>
                  <a:pt x="2205" y="455"/>
                </a:cubicBezTo>
                <a:cubicBezTo>
                  <a:pt x="2268" y="455"/>
                  <a:pt x="2330" y="473"/>
                  <a:pt x="2375" y="509"/>
                </a:cubicBezTo>
                <a:cubicBezTo>
                  <a:pt x="2473" y="598"/>
                  <a:pt x="2554" y="696"/>
                  <a:pt x="2607" y="821"/>
                </a:cubicBezTo>
                <a:lnTo>
                  <a:pt x="2625" y="848"/>
                </a:lnTo>
                <a:lnTo>
                  <a:pt x="2643" y="821"/>
                </a:lnTo>
                <a:cubicBezTo>
                  <a:pt x="2687" y="750"/>
                  <a:pt x="2750" y="705"/>
                  <a:pt x="2830" y="696"/>
                </a:cubicBezTo>
                <a:cubicBezTo>
                  <a:pt x="2840" y="695"/>
                  <a:pt x="2851" y="695"/>
                  <a:pt x="2861" y="695"/>
                </a:cubicBezTo>
                <a:cubicBezTo>
                  <a:pt x="2931" y="695"/>
                  <a:pt x="2999" y="721"/>
                  <a:pt x="3053" y="768"/>
                </a:cubicBezTo>
                <a:cubicBezTo>
                  <a:pt x="3116" y="830"/>
                  <a:pt x="3160" y="901"/>
                  <a:pt x="3178" y="973"/>
                </a:cubicBezTo>
                <a:cubicBezTo>
                  <a:pt x="3205" y="1053"/>
                  <a:pt x="3214" y="1134"/>
                  <a:pt x="3214" y="1223"/>
                </a:cubicBezTo>
                <a:lnTo>
                  <a:pt x="3214" y="1330"/>
                </a:lnTo>
                <a:lnTo>
                  <a:pt x="3250" y="1223"/>
                </a:lnTo>
                <a:cubicBezTo>
                  <a:pt x="3276" y="1142"/>
                  <a:pt x="3330" y="1044"/>
                  <a:pt x="3419" y="1026"/>
                </a:cubicBezTo>
                <a:cubicBezTo>
                  <a:pt x="3427" y="1025"/>
                  <a:pt x="3435" y="1024"/>
                  <a:pt x="3443" y="1024"/>
                </a:cubicBezTo>
                <a:cubicBezTo>
                  <a:pt x="3480" y="1024"/>
                  <a:pt x="3516" y="1040"/>
                  <a:pt x="3553" y="1062"/>
                </a:cubicBezTo>
                <a:cubicBezTo>
                  <a:pt x="3589" y="1089"/>
                  <a:pt x="3616" y="1125"/>
                  <a:pt x="3633" y="1169"/>
                </a:cubicBezTo>
                <a:cubicBezTo>
                  <a:pt x="3660" y="1258"/>
                  <a:pt x="3669" y="1357"/>
                  <a:pt x="3660" y="1455"/>
                </a:cubicBezTo>
                <a:cubicBezTo>
                  <a:pt x="3660" y="1553"/>
                  <a:pt x="3651" y="1642"/>
                  <a:pt x="3633" y="1740"/>
                </a:cubicBezTo>
                <a:lnTo>
                  <a:pt x="3607" y="1839"/>
                </a:lnTo>
                <a:lnTo>
                  <a:pt x="3651" y="1749"/>
                </a:lnTo>
                <a:cubicBezTo>
                  <a:pt x="3652" y="1749"/>
                  <a:pt x="3652" y="1748"/>
                  <a:pt x="3653" y="1747"/>
                </a:cubicBezTo>
                <a:lnTo>
                  <a:pt x="3653" y="1747"/>
                </a:lnTo>
                <a:lnTo>
                  <a:pt x="3660" y="1749"/>
                </a:lnTo>
                <a:cubicBezTo>
                  <a:pt x="3661" y="1743"/>
                  <a:pt x="3663" y="1736"/>
                  <a:pt x="3664" y="1730"/>
                </a:cubicBezTo>
                <a:lnTo>
                  <a:pt x="3664" y="1730"/>
                </a:lnTo>
                <a:cubicBezTo>
                  <a:pt x="3686" y="1697"/>
                  <a:pt x="3710" y="1674"/>
                  <a:pt x="3741" y="1651"/>
                </a:cubicBezTo>
                <a:cubicBezTo>
                  <a:pt x="3758" y="1638"/>
                  <a:pt x="3778" y="1631"/>
                  <a:pt x="3800" y="1631"/>
                </a:cubicBezTo>
                <a:cubicBezTo>
                  <a:pt x="3821" y="1631"/>
                  <a:pt x="3843" y="1638"/>
                  <a:pt x="3865" y="1651"/>
                </a:cubicBezTo>
                <a:cubicBezTo>
                  <a:pt x="3937" y="1696"/>
                  <a:pt x="3990" y="1785"/>
                  <a:pt x="4008" y="1874"/>
                </a:cubicBezTo>
                <a:cubicBezTo>
                  <a:pt x="4035" y="2053"/>
                  <a:pt x="4035" y="2249"/>
                  <a:pt x="4008" y="2428"/>
                </a:cubicBezTo>
                <a:cubicBezTo>
                  <a:pt x="3990" y="2526"/>
                  <a:pt x="3982" y="2615"/>
                  <a:pt x="3964" y="2713"/>
                </a:cubicBezTo>
                <a:cubicBezTo>
                  <a:pt x="3946" y="2802"/>
                  <a:pt x="3946" y="2901"/>
                  <a:pt x="3973" y="2990"/>
                </a:cubicBezTo>
                <a:cubicBezTo>
                  <a:pt x="4008" y="3177"/>
                  <a:pt x="4071" y="3356"/>
                  <a:pt x="4151" y="3534"/>
                </a:cubicBezTo>
                <a:cubicBezTo>
                  <a:pt x="4080" y="3356"/>
                  <a:pt x="4017" y="3177"/>
                  <a:pt x="3982" y="2990"/>
                </a:cubicBezTo>
                <a:cubicBezTo>
                  <a:pt x="3937" y="2811"/>
                  <a:pt x="4008" y="2624"/>
                  <a:pt x="4026" y="2437"/>
                </a:cubicBezTo>
                <a:cubicBezTo>
                  <a:pt x="4053" y="2249"/>
                  <a:pt x="4053" y="2053"/>
                  <a:pt x="4026" y="1865"/>
                </a:cubicBezTo>
                <a:cubicBezTo>
                  <a:pt x="4008" y="1767"/>
                  <a:pt x="3955" y="1678"/>
                  <a:pt x="3874" y="1624"/>
                </a:cubicBezTo>
                <a:cubicBezTo>
                  <a:pt x="3852" y="1611"/>
                  <a:pt x="3828" y="1604"/>
                  <a:pt x="3802" y="1604"/>
                </a:cubicBezTo>
                <a:cubicBezTo>
                  <a:pt x="3776" y="1604"/>
                  <a:pt x="3749" y="1611"/>
                  <a:pt x="3723" y="1624"/>
                </a:cubicBezTo>
                <a:cubicBezTo>
                  <a:pt x="3705" y="1637"/>
                  <a:pt x="3688" y="1652"/>
                  <a:pt x="3673" y="1671"/>
                </a:cubicBezTo>
                <a:lnTo>
                  <a:pt x="3673" y="1671"/>
                </a:lnTo>
                <a:cubicBezTo>
                  <a:pt x="3683" y="1599"/>
                  <a:pt x="3689" y="1527"/>
                  <a:pt x="3696" y="1455"/>
                </a:cubicBezTo>
                <a:cubicBezTo>
                  <a:pt x="3696" y="1357"/>
                  <a:pt x="3687" y="1250"/>
                  <a:pt x="3660" y="1160"/>
                </a:cubicBezTo>
                <a:cubicBezTo>
                  <a:pt x="3627" y="1060"/>
                  <a:pt x="3539" y="999"/>
                  <a:pt x="3432" y="999"/>
                </a:cubicBezTo>
                <a:cubicBezTo>
                  <a:pt x="3425" y="999"/>
                  <a:pt x="3418" y="999"/>
                  <a:pt x="3410" y="1000"/>
                </a:cubicBezTo>
                <a:cubicBezTo>
                  <a:pt x="3366" y="1009"/>
                  <a:pt x="3312" y="1044"/>
                  <a:pt x="3285" y="1089"/>
                </a:cubicBezTo>
                <a:cubicBezTo>
                  <a:pt x="3272" y="1106"/>
                  <a:pt x="3259" y="1126"/>
                  <a:pt x="3247" y="1147"/>
                </a:cubicBezTo>
                <a:lnTo>
                  <a:pt x="3247" y="1147"/>
                </a:lnTo>
                <a:cubicBezTo>
                  <a:pt x="3243" y="1084"/>
                  <a:pt x="3233" y="1022"/>
                  <a:pt x="3214" y="964"/>
                </a:cubicBezTo>
                <a:cubicBezTo>
                  <a:pt x="3187" y="884"/>
                  <a:pt x="3143" y="803"/>
                  <a:pt x="3080" y="741"/>
                </a:cubicBezTo>
                <a:cubicBezTo>
                  <a:pt x="3009" y="678"/>
                  <a:pt x="2919" y="652"/>
                  <a:pt x="2830" y="652"/>
                </a:cubicBezTo>
                <a:cubicBezTo>
                  <a:pt x="2753" y="667"/>
                  <a:pt x="2682" y="710"/>
                  <a:pt x="2635" y="773"/>
                </a:cubicBezTo>
                <a:lnTo>
                  <a:pt x="2635" y="773"/>
                </a:lnTo>
                <a:cubicBezTo>
                  <a:pt x="2607" y="721"/>
                  <a:pt x="2582" y="670"/>
                  <a:pt x="2545" y="625"/>
                </a:cubicBezTo>
                <a:cubicBezTo>
                  <a:pt x="2509" y="571"/>
                  <a:pt x="2455" y="518"/>
                  <a:pt x="2402" y="482"/>
                </a:cubicBezTo>
                <a:cubicBezTo>
                  <a:pt x="2348" y="437"/>
                  <a:pt x="2277" y="411"/>
                  <a:pt x="2205" y="411"/>
                </a:cubicBezTo>
                <a:cubicBezTo>
                  <a:pt x="2150" y="418"/>
                  <a:pt x="2094" y="441"/>
                  <a:pt x="2052" y="476"/>
                </a:cubicBezTo>
                <a:lnTo>
                  <a:pt x="2052" y="476"/>
                </a:lnTo>
                <a:cubicBezTo>
                  <a:pt x="2046" y="421"/>
                  <a:pt x="2029" y="370"/>
                  <a:pt x="2000" y="312"/>
                </a:cubicBezTo>
                <a:cubicBezTo>
                  <a:pt x="1973" y="250"/>
                  <a:pt x="1920" y="196"/>
                  <a:pt x="1857" y="161"/>
                </a:cubicBezTo>
                <a:cubicBezTo>
                  <a:pt x="1822" y="147"/>
                  <a:pt x="1786" y="141"/>
                  <a:pt x="1750" y="141"/>
                </a:cubicBezTo>
                <a:cubicBezTo>
                  <a:pt x="1715" y="141"/>
                  <a:pt x="1679" y="147"/>
                  <a:pt x="1643" y="161"/>
                </a:cubicBezTo>
                <a:cubicBezTo>
                  <a:pt x="1582" y="184"/>
                  <a:pt x="1533" y="220"/>
                  <a:pt x="1487" y="270"/>
                </a:cubicBezTo>
                <a:lnTo>
                  <a:pt x="1487" y="270"/>
                </a:lnTo>
                <a:cubicBezTo>
                  <a:pt x="1452" y="210"/>
                  <a:pt x="1405" y="163"/>
                  <a:pt x="1358" y="116"/>
                </a:cubicBezTo>
                <a:cubicBezTo>
                  <a:pt x="1304" y="54"/>
                  <a:pt x="1233" y="18"/>
                  <a:pt x="1152" y="0"/>
                </a:cubicBezTo>
                <a:close/>
                <a:moveTo>
                  <a:pt x="1857" y="3490"/>
                </a:moveTo>
                <a:cubicBezTo>
                  <a:pt x="1856" y="3496"/>
                  <a:pt x="1854" y="3502"/>
                  <a:pt x="1853" y="3508"/>
                </a:cubicBezTo>
                <a:lnTo>
                  <a:pt x="1853" y="3508"/>
                </a:lnTo>
                <a:cubicBezTo>
                  <a:pt x="1769" y="3508"/>
                  <a:pt x="1684" y="3507"/>
                  <a:pt x="1599" y="3499"/>
                </a:cubicBezTo>
                <a:lnTo>
                  <a:pt x="1599" y="3499"/>
                </a:lnTo>
                <a:cubicBezTo>
                  <a:pt x="1662" y="3505"/>
                  <a:pt x="1725" y="3511"/>
                  <a:pt x="1791" y="3511"/>
                </a:cubicBezTo>
                <a:cubicBezTo>
                  <a:pt x="1811" y="3511"/>
                  <a:pt x="1832" y="3511"/>
                  <a:pt x="1853" y="3509"/>
                </a:cubicBezTo>
                <a:lnTo>
                  <a:pt x="1853" y="3509"/>
                </a:lnTo>
                <a:cubicBezTo>
                  <a:pt x="1845" y="3567"/>
                  <a:pt x="1872" y="3627"/>
                  <a:pt x="1920" y="3659"/>
                </a:cubicBezTo>
                <a:cubicBezTo>
                  <a:pt x="1973" y="3686"/>
                  <a:pt x="2027" y="3704"/>
                  <a:pt x="2089" y="3713"/>
                </a:cubicBezTo>
                <a:cubicBezTo>
                  <a:pt x="2137" y="3717"/>
                  <a:pt x="2186" y="3719"/>
                  <a:pt x="2233" y="3719"/>
                </a:cubicBezTo>
                <a:cubicBezTo>
                  <a:pt x="2292" y="3719"/>
                  <a:pt x="2351" y="3715"/>
                  <a:pt x="2407" y="3707"/>
                </a:cubicBezTo>
                <a:lnTo>
                  <a:pt x="2407" y="3707"/>
                </a:lnTo>
                <a:cubicBezTo>
                  <a:pt x="2393" y="3739"/>
                  <a:pt x="2396" y="3775"/>
                  <a:pt x="2411" y="3811"/>
                </a:cubicBezTo>
                <a:cubicBezTo>
                  <a:pt x="2416" y="3816"/>
                  <a:pt x="2422" y="3821"/>
                  <a:pt x="2428" y="3826"/>
                </a:cubicBezTo>
                <a:lnTo>
                  <a:pt x="2428" y="3826"/>
                </a:lnTo>
                <a:cubicBezTo>
                  <a:pt x="2420" y="3791"/>
                  <a:pt x="2420" y="3757"/>
                  <a:pt x="2446" y="3731"/>
                </a:cubicBezTo>
                <a:lnTo>
                  <a:pt x="2455" y="3704"/>
                </a:lnTo>
                <a:lnTo>
                  <a:pt x="2429" y="3704"/>
                </a:lnTo>
                <a:lnTo>
                  <a:pt x="2420" y="3686"/>
                </a:lnTo>
                <a:cubicBezTo>
                  <a:pt x="2415" y="3693"/>
                  <a:pt x="2410" y="3700"/>
                  <a:pt x="2407" y="3707"/>
                </a:cubicBezTo>
                <a:lnTo>
                  <a:pt x="2407" y="3707"/>
                </a:lnTo>
                <a:cubicBezTo>
                  <a:pt x="2360" y="3714"/>
                  <a:pt x="2312" y="3717"/>
                  <a:pt x="2263" y="3717"/>
                </a:cubicBezTo>
                <a:cubicBezTo>
                  <a:pt x="2208" y="3717"/>
                  <a:pt x="2152" y="3713"/>
                  <a:pt x="2098" y="3704"/>
                </a:cubicBezTo>
                <a:cubicBezTo>
                  <a:pt x="2036" y="3704"/>
                  <a:pt x="1982" y="3686"/>
                  <a:pt x="1938" y="3659"/>
                </a:cubicBezTo>
                <a:cubicBezTo>
                  <a:pt x="1893" y="3624"/>
                  <a:pt x="1875" y="3570"/>
                  <a:pt x="1884" y="3525"/>
                </a:cubicBezTo>
                <a:lnTo>
                  <a:pt x="1884" y="3508"/>
                </a:lnTo>
                <a:lnTo>
                  <a:pt x="1875" y="3508"/>
                </a:lnTo>
                <a:lnTo>
                  <a:pt x="1857" y="3490"/>
                </a:lnTo>
                <a:close/>
                <a:moveTo>
                  <a:pt x="3911" y="3508"/>
                </a:moveTo>
                <a:cubicBezTo>
                  <a:pt x="3832" y="3508"/>
                  <a:pt x="3754" y="3516"/>
                  <a:pt x="3678" y="3534"/>
                </a:cubicBezTo>
                <a:cubicBezTo>
                  <a:pt x="3517" y="3561"/>
                  <a:pt x="3366" y="3606"/>
                  <a:pt x="3214" y="3659"/>
                </a:cubicBezTo>
                <a:cubicBezTo>
                  <a:pt x="3062" y="3722"/>
                  <a:pt x="2911" y="3775"/>
                  <a:pt x="2759" y="3820"/>
                </a:cubicBezTo>
                <a:cubicBezTo>
                  <a:pt x="2678" y="3847"/>
                  <a:pt x="2598" y="3856"/>
                  <a:pt x="2518" y="3856"/>
                </a:cubicBezTo>
                <a:cubicBezTo>
                  <a:pt x="2482" y="3856"/>
                  <a:pt x="2452" y="3844"/>
                  <a:pt x="2428" y="3826"/>
                </a:cubicBezTo>
                <a:lnTo>
                  <a:pt x="2428" y="3826"/>
                </a:lnTo>
                <a:cubicBezTo>
                  <a:pt x="2428" y="3827"/>
                  <a:pt x="2428" y="3828"/>
                  <a:pt x="2429" y="3829"/>
                </a:cubicBezTo>
                <a:cubicBezTo>
                  <a:pt x="2446" y="3856"/>
                  <a:pt x="2491" y="3865"/>
                  <a:pt x="2527" y="3873"/>
                </a:cubicBezTo>
                <a:cubicBezTo>
                  <a:pt x="2607" y="3873"/>
                  <a:pt x="2687" y="3856"/>
                  <a:pt x="2759" y="3838"/>
                </a:cubicBezTo>
                <a:cubicBezTo>
                  <a:pt x="2919" y="3793"/>
                  <a:pt x="3071" y="3740"/>
                  <a:pt x="3214" y="3686"/>
                </a:cubicBezTo>
                <a:cubicBezTo>
                  <a:pt x="3366" y="3624"/>
                  <a:pt x="3517" y="3588"/>
                  <a:pt x="3678" y="3561"/>
                </a:cubicBezTo>
                <a:cubicBezTo>
                  <a:pt x="3773" y="3533"/>
                  <a:pt x="3871" y="3519"/>
                  <a:pt x="3971" y="3519"/>
                </a:cubicBezTo>
                <a:cubicBezTo>
                  <a:pt x="4031" y="3519"/>
                  <a:pt x="4091" y="3524"/>
                  <a:pt x="4151" y="3534"/>
                </a:cubicBezTo>
                <a:cubicBezTo>
                  <a:pt x="4071" y="3516"/>
                  <a:pt x="3990" y="3508"/>
                  <a:pt x="3911" y="3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>
    <p:sndAc>
      <p:stSnd>
        <p:snd r:embed="rId1" name="type.wav"/>
      </p:stSnd>
    </p:sndAc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t>2023/6/10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4A72E7-86D7-4DA3-87DF-166668443A5F}" type="slidenum">
              <a:rPr lang="en-US" altLang="vi-VN"/>
              <a:t>‹#›</a:t>
            </a:fld>
            <a:endParaRPr lang="en-US" altLang="vi-VN"/>
          </a:p>
        </p:txBody>
      </p:sp>
    </p:spTree>
  </p:cSld>
  <p:clrMapOvr>
    <a:masterClrMapping/>
  </p:clrMapOvr>
  <p:transition advClick="0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paopoi.xyz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50" Type="http://schemas.openxmlformats.org/officeDocument/2006/relationships/slideLayout" Target="../slideLayouts/slideLayout63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hyperlink" Target="http://www.paopoi.xyz/" TargetMode="Externa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Google Shape;17;p23"/>
          <p:cNvSpPr txBox="1"/>
          <p:nvPr userDrawn="1"/>
        </p:nvSpPr>
        <p:spPr>
          <a:xfrm>
            <a:off x="2753360" y="6858000"/>
            <a:ext cx="668528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Kho template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powerpoint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cho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người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Việt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: </a:t>
            </a:r>
            <a:r>
              <a:rPr lang="en-US" sz="2000" b="1" i="0" u="sng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  <a:hlinkClick r:id="rId15"/>
              </a:rPr>
              <a:t>www.paopoi.xyz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 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rand Hotel" panose="02000606000000020003"/>
              <a:buNone/>
              <a:defRPr sz="3500">
                <a:solidFill>
                  <a:schemeClr val="dk1"/>
                </a:solidFill>
                <a:latin typeface="Grand Hotel" panose="02000606000000020003"/>
                <a:ea typeface="Grand Hotel" panose="02000606000000020003"/>
                <a:cs typeface="Grand Hotel" panose="02000606000000020003"/>
                <a:sym typeface="Grand Hotel" panose="02000606000000020003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●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○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■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●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○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■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●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○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 panose="020B0606030504020204"/>
              <a:buChar char="■"/>
              <a:defRPr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  <p:sldLayoutId id="2147483707" r:id="rId45"/>
    <p:sldLayoutId id="2147483708" r:id="rId46"/>
    <p:sldLayoutId id="2147483709" r:id="rId47"/>
    <p:sldLayoutId id="2147483710" r:id="rId48"/>
    <p:sldLayoutId id="2147483711" r:id="rId49"/>
    <p:sldLayoutId id="2147483712" r:id="rId50"/>
    <p:sldLayoutId id="2147483713" r:id="rId51"/>
    <p:sldLayoutId id="2147483714" r:id="rId5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D97B6-F3D4-4828-8331-3A697524A176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61E2B-6088-46C5-871F-21F1B14BF20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Google Shape;17;p23"/>
          <p:cNvSpPr txBox="1"/>
          <p:nvPr userDrawn="1"/>
        </p:nvSpPr>
        <p:spPr>
          <a:xfrm>
            <a:off x="2753360" y="6858000"/>
            <a:ext cx="668528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Kho template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powerpoint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cho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người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Việt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: </a:t>
            </a:r>
            <a:r>
              <a:rPr lang="en-US" sz="2000" b="1" i="0" u="sng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  <a:hlinkClick r:id="rId15"/>
              </a:rPr>
              <a:t>www.paopoi.xyz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 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0.png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1.png"/><Relationship Id="rId10" Type="http://schemas.microsoft.com/office/2007/relationships/hdphoto" Target="../media/hdphoto6.wdp"/><Relationship Id="rId4" Type="http://schemas.openxmlformats.org/officeDocument/2006/relationships/image" Target="../media/image39.jpe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3.png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7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15.xml"/><Relationship Id="rId5" Type="http://schemas.openxmlformats.org/officeDocument/2006/relationships/image" Target="../media/image46.jpeg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28.xml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7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.jpeg"/><Relationship Id="rId7" Type="http://schemas.openxmlformats.org/officeDocument/2006/relationships/image" Target="../media/image5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9.png"/><Relationship Id="rId5" Type="http://schemas.openxmlformats.org/officeDocument/2006/relationships/image" Target="../media/image37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microsoft.com/office/2007/relationships/media" Target="../media/media2.mp3"/><Relationship Id="rId7" Type="http://schemas.openxmlformats.org/officeDocument/2006/relationships/image" Target="../media/image14.svg"/><Relationship Id="rId12" Type="http://schemas.microsoft.com/office/2007/relationships/hdphoto" Target="../media/hdphoto4.wdp"/><Relationship Id="rId2" Type="http://schemas.openxmlformats.org/officeDocument/2006/relationships/audio" Target="../media/media1.mp3"/><Relationship Id="rId16" Type="http://schemas.openxmlformats.org/officeDocument/2006/relationships/image" Target="../media/image10.svg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audio" Target="../media/media2.mp3"/><Relationship Id="rId9" Type="http://schemas.microsoft.com/office/2007/relationships/hdphoto" Target="../media/hdphoto3.wdp"/><Relationship Id="rId1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24.jpe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slide" Target="slide2.xml"/><Relationship Id="rId18" Type="http://schemas.openxmlformats.org/officeDocument/2006/relationships/image" Target="../media/image27.png"/><Relationship Id="rId3" Type="http://schemas.openxmlformats.org/officeDocument/2006/relationships/image" Target="../media/image20.png"/><Relationship Id="rId21" Type="http://schemas.openxmlformats.org/officeDocument/2006/relationships/image" Target="../media/image30.svg"/><Relationship Id="rId7" Type="http://schemas.openxmlformats.org/officeDocument/2006/relationships/image" Target="../media/image22.png"/><Relationship Id="rId12" Type="http://schemas.openxmlformats.org/officeDocument/2006/relationships/image" Target="../media/image26.svg"/><Relationship Id="rId17" Type="http://schemas.openxmlformats.org/officeDocument/2006/relationships/slide" Target="slide21.xml"/><Relationship Id="rId2" Type="http://schemas.openxmlformats.org/officeDocument/2006/relationships/notesSlide" Target="../notesSlides/notesSlide3.xml"/><Relationship Id="rId16" Type="http://schemas.openxmlformats.org/officeDocument/2006/relationships/slide" Target="slide28.xm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25.png"/><Relationship Id="rId5" Type="http://schemas.openxmlformats.org/officeDocument/2006/relationships/slide" Target="slide4.xml"/><Relationship Id="rId15" Type="http://schemas.openxmlformats.org/officeDocument/2006/relationships/image" Target="../media/image10.svg"/><Relationship Id="rId10" Type="http://schemas.openxmlformats.org/officeDocument/2006/relationships/slide" Target="slide17.xml"/><Relationship Id="rId19" Type="http://schemas.openxmlformats.org/officeDocument/2006/relationships/image" Target="../media/image28.svg"/><Relationship Id="rId4" Type="http://schemas.openxmlformats.org/officeDocument/2006/relationships/image" Target="../media/image21.svg"/><Relationship Id="rId9" Type="http://schemas.openxmlformats.org/officeDocument/2006/relationships/slide" Target="slide15.xml"/><Relationship Id="rId1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4.xml"/><Relationship Id="rId7" Type="http://schemas.openxmlformats.org/officeDocument/2006/relationships/image" Target="../media/image3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" name="Google Shape;3051;p29"/>
          <p:cNvSpPr/>
          <p:nvPr/>
        </p:nvSpPr>
        <p:spPr>
          <a:xfrm rot="517218">
            <a:off x="881172" y="761267"/>
            <a:ext cx="1059581" cy="915653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54" name="Google Shape;3054;p29"/>
          <p:cNvSpPr/>
          <p:nvPr/>
        </p:nvSpPr>
        <p:spPr>
          <a:xfrm rot="2822828">
            <a:off x="984764" y="861005"/>
            <a:ext cx="1059633" cy="915627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 rot="331">
            <a:off x="3888319" y="978080"/>
            <a:ext cx="4151200" cy="811600"/>
          </a:xfrm>
        </p:spPr>
        <p:txBody>
          <a:bodyPr/>
          <a:lstStyle/>
          <a:p>
            <a:r>
              <a:rPr lang="en-GB" altLang="en-US" sz="48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Đạo</a:t>
            </a:r>
            <a:r>
              <a:rPr lang="en-GB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GB" altLang="en-US" sz="48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đức</a:t>
            </a:r>
            <a:endParaRPr lang="en-GB" altLang="en-US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745490" y="1996377"/>
            <a:ext cx="107010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Hợp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tác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với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mọi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người</a:t>
            </a:r>
            <a:endParaRPr lang="en-GB" altLang="en-US" sz="5400" b="1" kern="0" dirty="0">
              <a:solidFill>
                <a:srgbClr val="000000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  <a:sym typeface="Arial" panose="020B0604020202020204"/>
            </a:endParaRPr>
          </a:p>
          <a:p>
            <a:pPr algn="ctr" defTabSz="1219200">
              <a:buClr>
                <a:srgbClr val="000000"/>
              </a:buClr>
            </a:pP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xung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quanh</a:t>
            </a:r>
            <a:r>
              <a:rPr lang="vi-VN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(Tiết 1)</a:t>
            </a:r>
            <a:endParaRPr lang="en-GB" altLang="en-US" sz="5400" b="1" kern="0" dirty="0">
              <a:solidFill>
                <a:srgbClr val="000000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3" name="Subtitle 0"/>
          <p:cNvSpPr/>
          <p:nvPr/>
        </p:nvSpPr>
        <p:spPr>
          <a:xfrm rot="331">
            <a:off x="2939417" y="3959307"/>
            <a:ext cx="5706424" cy="8116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16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9pPr>
          </a:lstStyle>
          <a:p>
            <a:pPr marL="609600" indent="-423545" algn="r" defTabSz="1219200">
              <a:buClr>
                <a:srgbClr val="622300"/>
              </a:buClr>
            </a:pPr>
            <a:endParaRPr lang="en-GB" altLang="en-US" sz="3200" b="1" kern="0" dirty="0">
              <a:solidFill>
                <a:srgbClr val="622300"/>
              </a:solidFill>
            </a:endParaRPr>
          </a:p>
        </p:txBody>
      </p:sp>
      <p:sp>
        <p:nvSpPr>
          <p:cNvPr id="4" name="Subtitle 0"/>
          <p:cNvSpPr/>
          <p:nvPr/>
        </p:nvSpPr>
        <p:spPr>
          <a:xfrm rot="331">
            <a:off x="6309035" y="3811569"/>
            <a:ext cx="4151200" cy="8116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16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9pPr>
          </a:lstStyle>
          <a:p>
            <a:pPr marL="609600" indent="-423545" algn="l" defTabSz="1219200">
              <a:buClr>
                <a:srgbClr val="622300"/>
              </a:buClr>
            </a:pPr>
            <a:endParaRPr lang="en-GB" altLang="en-US" sz="2135" kern="0" dirty="0">
              <a:solidFill>
                <a:srgbClr val="6223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859" y="4261146"/>
            <a:ext cx="2506436" cy="18202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t="24819"/>
          <a:stretch>
            <a:fillRect/>
          </a:stretch>
        </p:blipFill>
        <p:spPr>
          <a:xfrm>
            <a:off x="648899" y="4160449"/>
            <a:ext cx="3054421" cy="19975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/>
          <a:srcRect t="6445" b="9556"/>
          <a:stretch>
            <a:fillRect/>
          </a:stretch>
        </p:blipFill>
        <p:spPr>
          <a:xfrm>
            <a:off x="8783967" y="3811370"/>
            <a:ext cx="2793635" cy="234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scan000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3339" r="3085" b="2179"/>
          <a:stretch>
            <a:fillRect/>
          </a:stretch>
        </p:blipFill>
        <p:spPr>
          <a:xfrm>
            <a:off x="611327" y="1028831"/>
            <a:ext cx="4728677" cy="4291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5594151" y="839703"/>
            <a:ext cx="5622489" cy="50903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None/>
            </a:pPr>
            <a:r>
              <a:rPr lang="en-US" altLang="vi-VN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Cách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trồng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ở </a:t>
            </a: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tổ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endParaRPr lang="en-US" altLang="vi-VN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vi-VN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Tổ 1 làm việc cá nhân, mỗi người trồng một cây. Không có sự phối hợp với nhau.</a:t>
            </a:r>
          </a:p>
          <a:p>
            <a:pPr marL="0" indent="0" algn="just">
              <a:buNone/>
            </a:pPr>
            <a:endParaRPr lang="vi-VN"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Kết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r>
              <a:rPr lang="en-US" altLang="vi-VN" sz="32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vi-VN" sz="3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vi-VN" sz="32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Cây không ngay ngắn, thẳng hàng, có bạn trồng chưa xong. Cây nghiêng ngả, đổ xuống đất. Cây trồng không đúng yêu cầu.</a:t>
            </a:r>
          </a:p>
          <a:p>
            <a:pPr marL="0" indent="0" algn="just">
              <a:buNone/>
            </a:pPr>
            <a:endParaRPr lang="en-US" altLang="vi-VN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379566" y="4858532"/>
            <a:ext cx="960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1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0904706" y="210245"/>
            <a:ext cx="1078350" cy="1143067"/>
            <a:chOff x="1403481" y="3777971"/>
            <a:chExt cx="2209295" cy="2673304"/>
          </a:xfrm>
        </p:grpSpPr>
        <p:sp>
          <p:nvSpPr>
            <p:cNvPr id="28" name="Rectangle: Rounded Corners 27">
              <a:hlinkClick r:id="rId3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30" name="TextBox 29">
              <a:hlinkClick r:id="rId3" action="ppaction://hlinksldjump"/>
            </p:cNvPr>
            <p:cNvSpPr txBox="1"/>
            <p:nvPr/>
          </p:nvSpPr>
          <p:spPr>
            <a:xfrm>
              <a:off x="1720706" y="5699723"/>
              <a:ext cx="1777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scan000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5855"/>
          <a:stretch>
            <a:fillRect/>
          </a:stretch>
        </p:blipFill>
        <p:spPr>
          <a:xfrm>
            <a:off x="559829" y="1031959"/>
            <a:ext cx="4508283" cy="4360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145774" y="4930877"/>
            <a:ext cx="922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2</a:t>
            </a:r>
          </a:p>
        </p:txBody>
      </p:sp>
      <p:sp>
        <p:nvSpPr>
          <p:cNvPr id="17" name="Rectangle 5"/>
          <p:cNvSpPr txBox="1">
            <a:spLocks noChangeArrowheads="1"/>
          </p:cNvSpPr>
          <p:nvPr/>
        </p:nvSpPr>
        <p:spPr>
          <a:xfrm>
            <a:off x="5303386" y="1163588"/>
            <a:ext cx="5981492" cy="50903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alt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vi-V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2 biết làm việc tập thể phân công mỗi người 1 việc, trồng hết cây này mới đến cây khác.</a:t>
            </a:r>
          </a:p>
          <a:p>
            <a:pPr>
              <a:buFont typeface="Wingdings" panose="05000000000000000000" pitchFamily="2" charset="2"/>
              <a:buChar char="Ø"/>
            </a:pPr>
            <a:endParaRPr lang="vi-V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vi-VN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vi-VN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ngay ngắn, thẳng hàng. Có hàng rào bảo vệ xung quanh cây. Trồng cây đúng yêu cầu.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904706" y="210245"/>
            <a:ext cx="1078350" cy="1143067"/>
            <a:chOff x="1403481" y="3777971"/>
            <a:chExt cx="2209295" cy="2673304"/>
          </a:xfrm>
        </p:grpSpPr>
        <p:sp>
          <p:nvSpPr>
            <p:cNvPr id="27" name="Rectangle: Rounded Corners 26">
              <a:hlinkClick r:id="rId3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Graphic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29" name="TextBox 28">
              <a:hlinkClick r:id="rId3" action="ppaction://hlinksldjump"/>
            </p:cNvPr>
            <p:cNvSpPr txBox="1"/>
            <p:nvPr/>
          </p:nvSpPr>
          <p:spPr>
            <a:xfrm>
              <a:off x="1720706" y="5699723"/>
              <a:ext cx="1777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scan000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3339" r="3085" b="2179"/>
          <a:stretch>
            <a:fillRect/>
          </a:stretch>
        </p:blipFill>
        <p:spPr>
          <a:xfrm>
            <a:off x="1097710" y="302729"/>
            <a:ext cx="3993843" cy="3624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462753" y="4151209"/>
            <a:ext cx="10140179" cy="16113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lấp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rào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nên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ngay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ngắn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fr-F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Picture 9" descr="scan000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5855"/>
          <a:stretch>
            <a:fillRect/>
          </a:stretch>
        </p:blipFill>
        <p:spPr>
          <a:xfrm>
            <a:off x="5798411" y="301575"/>
            <a:ext cx="3754151" cy="3631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131115" y="3527361"/>
            <a:ext cx="960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1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630224" y="3483586"/>
            <a:ext cx="922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2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0904706" y="210245"/>
            <a:ext cx="1078350" cy="1344934"/>
            <a:chOff x="1403481" y="3777971"/>
            <a:chExt cx="2209295" cy="3145413"/>
          </a:xfrm>
        </p:grpSpPr>
        <p:sp>
          <p:nvSpPr>
            <p:cNvPr id="28" name="Rectangle: Rounded Corners 27">
              <a:hlinkClick r:id="rId4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pic>
          <p:nvPicPr>
            <p:cNvPr id="29" name="Graphic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30" name="TextBox 29">
              <a:hlinkClick r:id="rId4" action="ppaction://hlinksldjump"/>
            </p:cNvPr>
            <p:cNvSpPr txBox="1"/>
            <p:nvPr/>
          </p:nvSpPr>
          <p:spPr>
            <a:xfrm>
              <a:off x="1720707" y="5699723"/>
              <a:ext cx="1777436" cy="1223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34703" y="0"/>
            <a:ext cx="1219200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535" y="670437"/>
            <a:ext cx="2584188" cy="6478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147"/>
            <a:ext cx="12579627" cy="410724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31721" y="321664"/>
            <a:ext cx="2916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err="1">
                <a:solidFill>
                  <a:srgbClr val="865B3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Kết</a:t>
            </a:r>
            <a:r>
              <a:rPr lang="en-US" altLang="zh-CN" sz="5400" b="1" dirty="0">
                <a:solidFill>
                  <a:srgbClr val="865B3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5400" b="1" dirty="0" err="1">
                <a:solidFill>
                  <a:srgbClr val="865B3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luận</a:t>
            </a:r>
            <a:endParaRPr lang="zh-CN" altLang="en-US" sz="5400" b="1" dirty="0">
              <a:solidFill>
                <a:srgbClr val="865B3E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9582" y="1472194"/>
            <a:ext cx="876046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Phối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là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vi-VN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những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r>
              <a:rPr lang="vi-VN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0"/>
          <a:stretch>
            <a:fillRect/>
          </a:stretch>
        </p:blipFill>
        <p:spPr>
          <a:xfrm>
            <a:off x="2328583" y="3665459"/>
            <a:ext cx="5898694" cy="2936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1" y="142975"/>
            <a:ext cx="11920538" cy="6623050"/>
          </a:xfrm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 rot="21232608">
            <a:off x="68212" y="1495845"/>
            <a:ext cx="7044715" cy="1655762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34703" y="0"/>
            <a:ext cx="12192001" cy="6858000"/>
          </a:xfrm>
          <a:prstGeom prst="rect">
            <a:avLst/>
          </a:prstGeom>
        </p:spPr>
      </p:pic>
      <p:sp>
        <p:nvSpPr>
          <p:cNvPr id="4" name="Topic 1 (Text)"/>
          <p:cNvSpPr txBox="1"/>
          <p:nvPr/>
        </p:nvSpPr>
        <p:spPr>
          <a:xfrm>
            <a:off x="-150425" y="361788"/>
            <a:ext cx="869610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00"/>
            <a:r>
              <a:rPr lang="en-PH" sz="4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PH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PH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PH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4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PH" sz="4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6" name="Hand"/>
          <p:cNvGrpSpPr/>
          <p:nvPr/>
        </p:nvGrpSpPr>
        <p:grpSpPr>
          <a:xfrm flipH="1">
            <a:off x="9804222" y="2182184"/>
            <a:ext cx="7318005" cy="2057399"/>
            <a:chOff x="-515201" y="777412"/>
            <a:chExt cx="5488504" cy="1543049"/>
          </a:xfrm>
        </p:grpSpPr>
        <p:sp>
          <p:nvSpPr>
            <p:cNvPr id="7" name="Rectangle 6"/>
            <p:cNvSpPr/>
            <p:nvPr/>
          </p:nvSpPr>
          <p:spPr>
            <a:xfrm>
              <a:off x="-515201" y="1087848"/>
              <a:ext cx="2450029" cy="1033756"/>
            </a:xfrm>
            <a:prstGeom prst="rect">
              <a:avLst/>
            </a:prstGeom>
            <a:solidFill>
              <a:srgbClr val="FFCE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4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515201" y="1977864"/>
              <a:ext cx="2452408" cy="143740"/>
            </a:xfrm>
            <a:prstGeom prst="rect">
              <a:avLst/>
            </a:prstGeom>
            <a:solidFill>
              <a:srgbClr val="FFB0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2400"/>
            </a:p>
          </p:txBody>
        </p:sp>
        <p:grpSp>
          <p:nvGrpSpPr>
            <p:cNvPr id="9" name="Graphic 50"/>
            <p:cNvGrpSpPr/>
            <p:nvPr/>
          </p:nvGrpSpPr>
          <p:grpSpPr>
            <a:xfrm>
              <a:off x="1934828" y="777412"/>
              <a:ext cx="3038475" cy="1543049"/>
              <a:chOff x="1934828" y="777412"/>
              <a:chExt cx="3038475" cy="1543049"/>
            </a:xfrm>
          </p:grpSpPr>
          <p:sp>
            <p:nvSpPr>
              <p:cNvPr id="10" name="Freeform: Shape 9"/>
              <p:cNvSpPr/>
              <p:nvPr/>
            </p:nvSpPr>
            <p:spPr>
              <a:xfrm>
                <a:off x="1934828" y="777412"/>
                <a:ext cx="3038475" cy="1543049"/>
              </a:xfrm>
              <a:custGeom>
                <a:avLst/>
                <a:gdLst>
                  <a:gd name="connsiteX0" fmla="*/ 2534285 w 3038475"/>
                  <a:gd name="connsiteY0" fmla="*/ 1389158 h 1543049"/>
                  <a:gd name="connsiteX1" fmla="*/ 2380418 w 3038475"/>
                  <a:gd name="connsiteY1" fmla="*/ 1235339 h 1543049"/>
                  <a:gd name="connsiteX2" fmla="*/ 2741302 w 3038475"/>
                  <a:gd name="connsiteY2" fmla="*/ 1235339 h 1543049"/>
                  <a:gd name="connsiteX3" fmla="*/ 2895169 w 3038475"/>
                  <a:gd name="connsiteY3" fmla="*/ 1081529 h 1543049"/>
                  <a:gd name="connsiteX4" fmla="*/ 2741302 w 3038475"/>
                  <a:gd name="connsiteY4" fmla="*/ 927720 h 1543049"/>
                  <a:gd name="connsiteX5" fmla="*/ 2884405 w 3038475"/>
                  <a:gd name="connsiteY5" fmla="*/ 927720 h 1543049"/>
                  <a:gd name="connsiteX6" fmla="*/ 3038272 w 3038475"/>
                  <a:gd name="connsiteY6" fmla="*/ 773900 h 1543049"/>
                  <a:gd name="connsiteX7" fmla="*/ 2884405 w 3038475"/>
                  <a:gd name="connsiteY7" fmla="*/ 620091 h 1543049"/>
                  <a:gd name="connsiteX8" fmla="*/ 2707402 w 3038475"/>
                  <a:gd name="connsiteY8" fmla="*/ 620091 h 1543049"/>
                  <a:gd name="connsiteX9" fmla="*/ 2860879 w 3038475"/>
                  <a:gd name="connsiteY9" fmla="*/ 466281 h 1543049"/>
                  <a:gd name="connsiteX10" fmla="*/ 2707012 w 3038475"/>
                  <a:gd name="connsiteY10" fmla="*/ 312471 h 1543049"/>
                  <a:gd name="connsiteX11" fmla="*/ 2096145 w 3038475"/>
                  <a:gd name="connsiteY11" fmla="*/ 312471 h 1543049"/>
                  <a:gd name="connsiteX12" fmla="*/ 2252469 w 3038475"/>
                  <a:gd name="connsiteY12" fmla="*/ 156195 h 1543049"/>
                  <a:gd name="connsiteX13" fmla="*/ 2096145 w 3038475"/>
                  <a:gd name="connsiteY13" fmla="*/ -81 h 1543049"/>
                  <a:gd name="connsiteX14" fmla="*/ 1477820 w 3038475"/>
                  <a:gd name="connsiteY14" fmla="*/ -81 h 1543049"/>
                  <a:gd name="connsiteX15" fmla="*/ 1286663 w 3038475"/>
                  <a:gd name="connsiteY15" fmla="*/ 64449 h 1543049"/>
                  <a:gd name="connsiteX16" fmla="*/ 1045909 w 3038475"/>
                  <a:gd name="connsiteY16" fmla="*/ 247930 h 1543049"/>
                  <a:gd name="connsiteX17" fmla="*/ 854752 w 3038475"/>
                  <a:gd name="connsiteY17" fmla="*/ 312462 h 1543049"/>
                  <a:gd name="connsiteX18" fmla="*/ 726926 w 3038475"/>
                  <a:gd name="connsiteY18" fmla="*/ 312462 h 1543049"/>
                  <a:gd name="connsiteX19" fmla="*/ 557933 w 3038475"/>
                  <a:gd name="connsiteY19" fmla="*/ 364402 h 1543049"/>
                  <a:gd name="connsiteX20" fmla="*/ 362976 w 3038475"/>
                  <a:gd name="connsiteY20" fmla="*/ 312462 h 1543049"/>
                  <a:gd name="connsiteX21" fmla="*/ -203 w 3038475"/>
                  <a:gd name="connsiteY21" fmla="*/ 312462 h 1543049"/>
                  <a:gd name="connsiteX22" fmla="*/ -203 w 3038475"/>
                  <a:gd name="connsiteY22" fmla="*/ 1346886 h 1543049"/>
                  <a:gd name="connsiteX23" fmla="*/ 362976 w 3038475"/>
                  <a:gd name="connsiteY23" fmla="*/ 1346886 h 1543049"/>
                  <a:gd name="connsiteX24" fmla="*/ 544951 w 3038475"/>
                  <a:gd name="connsiteY24" fmla="*/ 1297156 h 1543049"/>
                  <a:gd name="connsiteX25" fmla="*/ 726926 w 3038475"/>
                  <a:gd name="connsiteY25" fmla="*/ 1346886 h 1543049"/>
                  <a:gd name="connsiteX26" fmla="*/ 874202 w 3038475"/>
                  <a:gd name="connsiteY26" fmla="*/ 1346886 h 1543049"/>
                  <a:gd name="connsiteX27" fmla="*/ 1034526 w 3038475"/>
                  <a:gd name="connsiteY27" fmla="*/ 1390673 h 1543049"/>
                  <a:gd name="connsiteX28" fmla="*/ 1218321 w 3038475"/>
                  <a:gd name="connsiteY28" fmla="*/ 1499182 h 1543049"/>
                  <a:gd name="connsiteX29" fmla="*/ 1378645 w 3038475"/>
                  <a:gd name="connsiteY29" fmla="*/ 1542968 h 1543049"/>
                  <a:gd name="connsiteX30" fmla="*/ 1464132 w 3038475"/>
                  <a:gd name="connsiteY30" fmla="*/ 1542968 h 1543049"/>
                  <a:gd name="connsiteX31" fmla="*/ 2380418 w 3038475"/>
                  <a:gd name="connsiteY31" fmla="*/ 1542968 h 1543049"/>
                  <a:gd name="connsiteX32" fmla="*/ 2534285 w 3038475"/>
                  <a:gd name="connsiteY32" fmla="*/ 1389158 h 1543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038475" h="1543049">
                    <a:moveTo>
                      <a:pt x="2534285" y="1389158"/>
                    </a:moveTo>
                    <a:cubicBezTo>
                      <a:pt x="2534285" y="1304205"/>
                      <a:pt x="2465391" y="1235339"/>
                      <a:pt x="2380418" y="1235339"/>
                    </a:cubicBezTo>
                    <a:lnTo>
                      <a:pt x="2741302" y="1235339"/>
                    </a:lnTo>
                    <a:cubicBezTo>
                      <a:pt x="2826284" y="1235339"/>
                      <a:pt x="2895169" y="1166474"/>
                      <a:pt x="2895169" y="1081529"/>
                    </a:cubicBezTo>
                    <a:cubicBezTo>
                      <a:pt x="2895169" y="996585"/>
                      <a:pt x="2826274" y="927720"/>
                      <a:pt x="2741302" y="927720"/>
                    </a:cubicBezTo>
                    <a:lnTo>
                      <a:pt x="2884405" y="927720"/>
                    </a:lnTo>
                    <a:cubicBezTo>
                      <a:pt x="2969378" y="927720"/>
                      <a:pt x="3038272" y="858854"/>
                      <a:pt x="3038272" y="773900"/>
                    </a:cubicBezTo>
                    <a:cubicBezTo>
                      <a:pt x="3038272" y="688957"/>
                      <a:pt x="2969378" y="620091"/>
                      <a:pt x="2884405" y="620091"/>
                    </a:cubicBezTo>
                    <a:lnTo>
                      <a:pt x="2707402" y="620091"/>
                    </a:lnTo>
                    <a:cubicBezTo>
                      <a:pt x="2792203" y="619881"/>
                      <a:pt x="2860879" y="551101"/>
                      <a:pt x="2860879" y="466281"/>
                    </a:cubicBezTo>
                    <a:cubicBezTo>
                      <a:pt x="2860879" y="381337"/>
                      <a:pt x="2791994" y="312471"/>
                      <a:pt x="2707012" y="312471"/>
                    </a:cubicBezTo>
                    <a:lnTo>
                      <a:pt x="2096145" y="312471"/>
                    </a:lnTo>
                    <a:cubicBezTo>
                      <a:pt x="2182480" y="312471"/>
                      <a:pt x="2252469" y="242501"/>
                      <a:pt x="2252469" y="156195"/>
                    </a:cubicBezTo>
                    <a:cubicBezTo>
                      <a:pt x="2252469" y="69887"/>
                      <a:pt x="2182480" y="-81"/>
                      <a:pt x="2096145" y="-81"/>
                    </a:cubicBezTo>
                    <a:lnTo>
                      <a:pt x="1477820" y="-81"/>
                    </a:lnTo>
                    <a:cubicBezTo>
                      <a:pt x="1408754" y="-81"/>
                      <a:pt x="1341593" y="22593"/>
                      <a:pt x="1286663" y="64449"/>
                    </a:cubicBezTo>
                    <a:lnTo>
                      <a:pt x="1045909" y="247930"/>
                    </a:lnTo>
                    <a:cubicBezTo>
                      <a:pt x="990978" y="289792"/>
                      <a:pt x="923827" y="312462"/>
                      <a:pt x="854752" y="312462"/>
                    </a:cubicBezTo>
                    <a:lnTo>
                      <a:pt x="726926" y="312462"/>
                    </a:lnTo>
                    <a:lnTo>
                      <a:pt x="557933" y="364402"/>
                    </a:lnTo>
                    <a:lnTo>
                      <a:pt x="362976" y="312462"/>
                    </a:lnTo>
                    <a:lnTo>
                      <a:pt x="-203" y="312462"/>
                    </a:lnTo>
                    <a:lnTo>
                      <a:pt x="-203" y="1346886"/>
                    </a:lnTo>
                    <a:lnTo>
                      <a:pt x="362976" y="1346886"/>
                    </a:lnTo>
                    <a:lnTo>
                      <a:pt x="544951" y="1297156"/>
                    </a:lnTo>
                    <a:lnTo>
                      <a:pt x="726926" y="1346886"/>
                    </a:lnTo>
                    <a:lnTo>
                      <a:pt x="874202" y="1346886"/>
                    </a:lnTo>
                    <a:cubicBezTo>
                      <a:pt x="930599" y="1346886"/>
                      <a:pt x="985968" y="1362012"/>
                      <a:pt x="1034526" y="1390673"/>
                    </a:cubicBezTo>
                    <a:lnTo>
                      <a:pt x="1218321" y="1499182"/>
                    </a:lnTo>
                    <a:cubicBezTo>
                      <a:pt x="1266879" y="1527852"/>
                      <a:pt x="1322248" y="1542968"/>
                      <a:pt x="1378645" y="1542968"/>
                    </a:cubicBezTo>
                    <a:lnTo>
                      <a:pt x="1464132" y="1542968"/>
                    </a:lnTo>
                    <a:lnTo>
                      <a:pt x="2380418" y="1542968"/>
                    </a:lnTo>
                    <a:cubicBezTo>
                      <a:pt x="2465391" y="1542978"/>
                      <a:pt x="2534285" y="1474112"/>
                      <a:pt x="2534285" y="1389158"/>
                    </a:cubicBezTo>
                    <a:close/>
                  </a:path>
                </a:pathLst>
              </a:custGeom>
              <a:solidFill>
                <a:srgbClr val="FFCE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1" name="Freeform: Shape 10"/>
              <p:cNvSpPr/>
              <p:nvPr/>
            </p:nvSpPr>
            <p:spPr>
              <a:xfrm>
                <a:off x="1934828" y="1977562"/>
                <a:ext cx="2533650" cy="342900"/>
              </a:xfrm>
              <a:custGeom>
                <a:avLst/>
                <a:gdLst>
                  <a:gd name="connsiteX0" fmla="*/ 2379637 w 2533650"/>
                  <a:gd name="connsiteY0" fmla="*/ 342819 h 342900"/>
                  <a:gd name="connsiteX1" fmla="*/ 1378236 w 2533650"/>
                  <a:gd name="connsiteY1" fmla="*/ 342819 h 342900"/>
                  <a:gd name="connsiteX2" fmla="*/ 1217930 w 2533650"/>
                  <a:gd name="connsiteY2" fmla="*/ 298718 h 342900"/>
                  <a:gd name="connsiteX3" fmla="*/ 1034222 w 2533650"/>
                  <a:gd name="connsiteY3" fmla="*/ 189476 h 342900"/>
                  <a:gd name="connsiteX4" fmla="*/ 873916 w 2533650"/>
                  <a:gd name="connsiteY4" fmla="*/ 145432 h 342900"/>
                  <a:gd name="connsiteX5" fmla="*/ -203 w 2533650"/>
                  <a:gd name="connsiteY5" fmla="*/ 145432 h 342900"/>
                  <a:gd name="connsiteX6" fmla="*/ 130 w 2533650"/>
                  <a:gd name="connsiteY6" fmla="*/ -81 h 342900"/>
                  <a:gd name="connsiteX7" fmla="*/ 873916 w 2533650"/>
                  <a:gd name="connsiteY7" fmla="*/ -81 h 342900"/>
                  <a:gd name="connsiteX8" fmla="*/ 1034212 w 2533650"/>
                  <a:gd name="connsiteY8" fmla="*/ 43953 h 342900"/>
                  <a:gd name="connsiteX9" fmla="*/ 1217921 w 2533650"/>
                  <a:gd name="connsiteY9" fmla="*/ 153195 h 342900"/>
                  <a:gd name="connsiteX10" fmla="*/ 1378227 w 2533650"/>
                  <a:gd name="connsiteY10" fmla="*/ 197306 h 342900"/>
                  <a:gd name="connsiteX11" fmla="*/ 2379628 w 2533650"/>
                  <a:gd name="connsiteY11" fmla="*/ 197306 h 342900"/>
                  <a:gd name="connsiteX12" fmla="*/ 2515435 w 2533650"/>
                  <a:gd name="connsiteY12" fmla="*/ 115200 h 342900"/>
                  <a:gd name="connsiteX13" fmla="*/ 2533447 w 2533650"/>
                  <a:gd name="connsiteY13" fmla="*/ 187962 h 342900"/>
                  <a:gd name="connsiteX14" fmla="*/ 2379637 w 2533650"/>
                  <a:gd name="connsiteY14" fmla="*/ 342819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33650" h="342900">
                    <a:moveTo>
                      <a:pt x="2379637" y="342819"/>
                    </a:moveTo>
                    <a:lnTo>
                      <a:pt x="1378236" y="342819"/>
                    </a:lnTo>
                    <a:cubicBezTo>
                      <a:pt x="1321791" y="342819"/>
                      <a:pt x="1266451" y="327570"/>
                      <a:pt x="1217930" y="298718"/>
                    </a:cubicBezTo>
                    <a:lnTo>
                      <a:pt x="1034222" y="189476"/>
                    </a:lnTo>
                    <a:cubicBezTo>
                      <a:pt x="985635" y="160615"/>
                      <a:pt x="930285" y="145432"/>
                      <a:pt x="873916" y="145432"/>
                    </a:cubicBezTo>
                    <a:lnTo>
                      <a:pt x="-203" y="145432"/>
                    </a:lnTo>
                    <a:lnTo>
                      <a:pt x="130" y="-81"/>
                    </a:lnTo>
                    <a:lnTo>
                      <a:pt x="873916" y="-81"/>
                    </a:lnTo>
                    <a:cubicBezTo>
                      <a:pt x="930285" y="-81"/>
                      <a:pt x="985625" y="15102"/>
                      <a:pt x="1034212" y="43953"/>
                    </a:cubicBezTo>
                    <a:lnTo>
                      <a:pt x="1217921" y="153195"/>
                    </a:lnTo>
                    <a:cubicBezTo>
                      <a:pt x="1266451" y="182056"/>
                      <a:pt x="1321791" y="197306"/>
                      <a:pt x="1378227" y="197306"/>
                    </a:cubicBezTo>
                    <a:lnTo>
                      <a:pt x="2379628" y="197306"/>
                    </a:lnTo>
                    <a:cubicBezTo>
                      <a:pt x="2438454" y="197306"/>
                      <a:pt x="2489575" y="164044"/>
                      <a:pt x="2515435" y="115200"/>
                    </a:cubicBezTo>
                    <a:cubicBezTo>
                      <a:pt x="2526970" y="136917"/>
                      <a:pt x="2533447" y="161644"/>
                      <a:pt x="2533447" y="187962"/>
                    </a:cubicBezTo>
                    <a:cubicBezTo>
                      <a:pt x="2533457" y="273496"/>
                      <a:pt x="2464600" y="342819"/>
                      <a:pt x="2379637" y="342819"/>
                    </a:cubicBezTo>
                    <a:close/>
                  </a:path>
                </a:pathLst>
              </a:custGeom>
              <a:solidFill>
                <a:srgbClr val="FFB0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2" name="Freeform: Shape 11"/>
              <p:cNvSpPr/>
              <p:nvPr/>
            </p:nvSpPr>
            <p:spPr>
              <a:xfrm>
                <a:off x="3354053" y="863137"/>
                <a:ext cx="828675" cy="485778"/>
              </a:xfrm>
              <a:custGeom>
                <a:avLst/>
                <a:gdLst>
                  <a:gd name="connsiteX0" fmla="*/ 368291 w 828675"/>
                  <a:gd name="connsiteY0" fmla="*/ 225500 h 485778"/>
                  <a:gd name="connsiteX1" fmla="*/ 672834 w 828675"/>
                  <a:gd name="connsiteY1" fmla="*/ 225500 h 485778"/>
                  <a:gd name="connsiteX2" fmla="*/ 782866 w 828675"/>
                  <a:gd name="connsiteY2" fmla="*/ 179618 h 485778"/>
                  <a:gd name="connsiteX3" fmla="*/ 828472 w 828675"/>
                  <a:gd name="connsiteY3" fmla="*/ 68916 h 485778"/>
                  <a:gd name="connsiteX4" fmla="*/ 812565 w 828675"/>
                  <a:gd name="connsiteY4" fmla="*/ -81 h 485778"/>
                  <a:gd name="connsiteX5" fmla="*/ 782866 w 828675"/>
                  <a:gd name="connsiteY5" fmla="*/ 41699 h 485778"/>
                  <a:gd name="connsiteX6" fmla="*/ 672834 w 828675"/>
                  <a:gd name="connsiteY6" fmla="*/ 87587 h 485778"/>
                  <a:gd name="connsiteX7" fmla="*/ 418335 w 828675"/>
                  <a:gd name="connsiteY7" fmla="*/ 87587 h 485778"/>
                  <a:gd name="connsiteX8" fmla="*/ 304769 w 828675"/>
                  <a:gd name="connsiteY8" fmla="*/ 162435 h 485778"/>
                  <a:gd name="connsiteX9" fmla="*/ 47574 w 828675"/>
                  <a:gd name="connsiteY9" fmla="*/ 368994 h 485778"/>
                  <a:gd name="connsiteX10" fmla="*/ -203 w 828675"/>
                  <a:gd name="connsiteY10" fmla="*/ 426830 h 485778"/>
                  <a:gd name="connsiteX11" fmla="*/ 70415 w 828675"/>
                  <a:gd name="connsiteY11" fmla="*/ 484456 h 485778"/>
                  <a:gd name="connsiteX12" fmla="*/ 368291 w 828675"/>
                  <a:gd name="connsiteY12" fmla="*/ 225500 h 48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8675" h="485778">
                    <a:moveTo>
                      <a:pt x="368291" y="225500"/>
                    </a:moveTo>
                    <a:lnTo>
                      <a:pt x="672834" y="225500"/>
                    </a:lnTo>
                    <a:cubicBezTo>
                      <a:pt x="715791" y="225500"/>
                      <a:pt x="754729" y="208002"/>
                      <a:pt x="782866" y="179618"/>
                    </a:cubicBezTo>
                    <a:cubicBezTo>
                      <a:pt x="811070" y="151309"/>
                      <a:pt x="828472" y="112200"/>
                      <a:pt x="828472" y="68916"/>
                    </a:cubicBezTo>
                    <a:cubicBezTo>
                      <a:pt x="828472" y="44161"/>
                      <a:pt x="822767" y="20709"/>
                      <a:pt x="812565" y="-81"/>
                    </a:cubicBezTo>
                    <a:cubicBezTo>
                      <a:pt x="805021" y="15507"/>
                      <a:pt x="794963" y="29597"/>
                      <a:pt x="782866" y="41699"/>
                    </a:cubicBezTo>
                    <a:cubicBezTo>
                      <a:pt x="754729" y="70074"/>
                      <a:pt x="715791" y="87587"/>
                      <a:pt x="672834" y="87587"/>
                    </a:cubicBezTo>
                    <a:lnTo>
                      <a:pt x="418335" y="87587"/>
                    </a:lnTo>
                    <a:cubicBezTo>
                      <a:pt x="369034" y="87587"/>
                      <a:pt x="324295" y="116886"/>
                      <a:pt x="304769" y="162435"/>
                    </a:cubicBezTo>
                    <a:cubicBezTo>
                      <a:pt x="275460" y="230786"/>
                      <a:pt x="206728" y="340600"/>
                      <a:pt x="47574" y="368994"/>
                    </a:cubicBezTo>
                    <a:cubicBezTo>
                      <a:pt x="19847" y="373947"/>
                      <a:pt x="-203" y="398493"/>
                      <a:pt x="-203" y="426830"/>
                    </a:cubicBezTo>
                    <a:cubicBezTo>
                      <a:pt x="-203" y="464234"/>
                      <a:pt x="34011" y="492000"/>
                      <a:pt x="70415" y="484456"/>
                    </a:cubicBezTo>
                    <a:cubicBezTo>
                      <a:pt x="313360" y="434135"/>
                      <a:pt x="368291" y="225500"/>
                      <a:pt x="368291" y="225500"/>
                    </a:cubicBezTo>
                    <a:close/>
                  </a:path>
                </a:pathLst>
              </a:custGeom>
              <a:solidFill>
                <a:srgbClr val="FFB0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3" name="Freeform: Shape 12"/>
              <p:cNvSpPr/>
              <p:nvPr/>
            </p:nvSpPr>
            <p:spPr>
              <a:xfrm>
                <a:off x="3887453" y="1167937"/>
                <a:ext cx="904875" cy="228600"/>
              </a:xfrm>
              <a:custGeom>
                <a:avLst/>
                <a:gdLst>
                  <a:gd name="connsiteX0" fmla="*/ 751339 w 904875"/>
                  <a:gd name="connsiteY0" fmla="*/ 228519 h 228600"/>
                  <a:gd name="connsiteX1" fmla="*/ 67977 w 904875"/>
                  <a:gd name="connsiteY1" fmla="*/ 228519 h 228600"/>
                  <a:gd name="connsiteX2" fmla="*/ -203 w 904875"/>
                  <a:gd name="connsiteY2" fmla="*/ 158272 h 228600"/>
                  <a:gd name="connsiteX3" fmla="*/ 67977 w 904875"/>
                  <a:gd name="connsiteY3" fmla="*/ 88016 h 228600"/>
                  <a:gd name="connsiteX4" fmla="*/ 751339 w 904875"/>
                  <a:gd name="connsiteY4" fmla="*/ 88016 h 228600"/>
                  <a:gd name="connsiteX5" fmla="*/ 888718 w 904875"/>
                  <a:gd name="connsiteY5" fmla="*/ -81 h 228600"/>
                  <a:gd name="connsiteX6" fmla="*/ 904672 w 904875"/>
                  <a:gd name="connsiteY6" fmla="*/ 70175 h 228600"/>
                  <a:gd name="connsiteX7" fmla="*/ 751339 w 904875"/>
                  <a:gd name="connsiteY7" fmla="*/ 228519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75" h="228600">
                    <a:moveTo>
                      <a:pt x="751339" y="228519"/>
                    </a:moveTo>
                    <a:lnTo>
                      <a:pt x="67977" y="228519"/>
                    </a:lnTo>
                    <a:cubicBezTo>
                      <a:pt x="30324" y="228519"/>
                      <a:pt x="-203" y="197067"/>
                      <a:pt x="-203" y="158272"/>
                    </a:cubicBezTo>
                    <a:cubicBezTo>
                      <a:pt x="-203" y="119477"/>
                      <a:pt x="30324" y="88016"/>
                      <a:pt x="67977" y="88016"/>
                    </a:cubicBezTo>
                    <a:lnTo>
                      <a:pt x="751339" y="88016"/>
                    </a:lnTo>
                    <a:cubicBezTo>
                      <a:pt x="811613" y="87873"/>
                      <a:pt x="863695" y="52049"/>
                      <a:pt x="888718" y="-81"/>
                    </a:cubicBezTo>
                    <a:cubicBezTo>
                      <a:pt x="898947" y="21065"/>
                      <a:pt x="904672" y="44877"/>
                      <a:pt x="904672" y="70175"/>
                    </a:cubicBezTo>
                    <a:cubicBezTo>
                      <a:pt x="904672" y="157501"/>
                      <a:pt x="836092" y="228309"/>
                      <a:pt x="751339" y="228519"/>
                    </a:cubicBezTo>
                    <a:close/>
                  </a:path>
                </a:pathLst>
              </a:custGeom>
              <a:solidFill>
                <a:srgbClr val="FFB0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4" name="Freeform: Shape 13"/>
              <p:cNvSpPr/>
              <p:nvPr/>
            </p:nvSpPr>
            <p:spPr>
              <a:xfrm>
                <a:off x="3887453" y="1482262"/>
                <a:ext cx="1085850" cy="219075"/>
              </a:xfrm>
              <a:custGeom>
                <a:avLst/>
                <a:gdLst>
                  <a:gd name="connsiteX0" fmla="*/ 931771 w 1085850"/>
                  <a:gd name="connsiteY0" fmla="*/ 218994 h 219075"/>
                  <a:gd name="connsiteX1" fmla="*/ 68215 w 1085850"/>
                  <a:gd name="connsiteY1" fmla="*/ 218994 h 219075"/>
                  <a:gd name="connsiteX2" fmla="*/ -203 w 1085850"/>
                  <a:gd name="connsiteY2" fmla="*/ 151671 h 219075"/>
                  <a:gd name="connsiteX3" fmla="*/ 68215 w 1085850"/>
                  <a:gd name="connsiteY3" fmla="*/ 84349 h 219075"/>
                  <a:gd name="connsiteX4" fmla="*/ 931771 w 1085850"/>
                  <a:gd name="connsiteY4" fmla="*/ 84349 h 219075"/>
                  <a:gd name="connsiteX5" fmla="*/ 1069635 w 1085850"/>
                  <a:gd name="connsiteY5" fmla="*/ -81 h 219075"/>
                  <a:gd name="connsiteX6" fmla="*/ 1085647 w 1085850"/>
                  <a:gd name="connsiteY6" fmla="*/ 67242 h 219075"/>
                  <a:gd name="connsiteX7" fmla="*/ 931771 w 1085850"/>
                  <a:gd name="connsiteY7" fmla="*/ 21899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5850" h="219075">
                    <a:moveTo>
                      <a:pt x="931771" y="218994"/>
                    </a:moveTo>
                    <a:lnTo>
                      <a:pt x="68215" y="218994"/>
                    </a:lnTo>
                    <a:cubicBezTo>
                      <a:pt x="30429" y="218994"/>
                      <a:pt x="-203" y="188847"/>
                      <a:pt x="-203" y="151671"/>
                    </a:cubicBezTo>
                    <a:cubicBezTo>
                      <a:pt x="-203" y="114495"/>
                      <a:pt x="30429" y="84349"/>
                      <a:pt x="68215" y="84349"/>
                    </a:cubicBezTo>
                    <a:lnTo>
                      <a:pt x="931771" y="84349"/>
                    </a:lnTo>
                    <a:cubicBezTo>
                      <a:pt x="992254" y="84206"/>
                      <a:pt x="1044527" y="49878"/>
                      <a:pt x="1069635" y="-81"/>
                    </a:cubicBezTo>
                    <a:cubicBezTo>
                      <a:pt x="1079903" y="20188"/>
                      <a:pt x="1085647" y="43010"/>
                      <a:pt x="1085647" y="67242"/>
                    </a:cubicBezTo>
                    <a:cubicBezTo>
                      <a:pt x="1085647" y="150928"/>
                      <a:pt x="1016819" y="218794"/>
                      <a:pt x="931771" y="218994"/>
                    </a:cubicBezTo>
                    <a:close/>
                  </a:path>
                </a:pathLst>
              </a:custGeom>
              <a:solidFill>
                <a:srgbClr val="FFB0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5" name="Freeform: Shape 14"/>
              <p:cNvSpPr/>
              <p:nvPr/>
            </p:nvSpPr>
            <p:spPr>
              <a:xfrm>
                <a:off x="3887453" y="1787062"/>
                <a:ext cx="942975" cy="219075"/>
              </a:xfrm>
              <a:custGeom>
                <a:avLst/>
                <a:gdLst>
                  <a:gd name="connsiteX0" fmla="*/ -203 w 942975"/>
                  <a:gd name="connsiteY0" fmla="*/ 151767 h 219075"/>
                  <a:gd name="connsiteX1" fmla="*/ 68186 w 942975"/>
                  <a:gd name="connsiteY1" fmla="*/ 84549 h 219075"/>
                  <a:gd name="connsiteX2" fmla="*/ 788458 w 942975"/>
                  <a:gd name="connsiteY2" fmla="*/ 83872 h 219075"/>
                  <a:gd name="connsiteX3" fmla="*/ 876021 w 942975"/>
                  <a:gd name="connsiteY3" fmla="*/ 57860 h 219075"/>
                  <a:gd name="connsiteX4" fmla="*/ 924627 w 942975"/>
                  <a:gd name="connsiteY4" fmla="*/ 4358 h 219075"/>
                  <a:gd name="connsiteX5" fmla="*/ 926960 w 942975"/>
                  <a:gd name="connsiteY5" fmla="*/ -81 h 219075"/>
                  <a:gd name="connsiteX6" fmla="*/ 942772 w 942975"/>
                  <a:gd name="connsiteY6" fmla="*/ 66804 h 219075"/>
                  <a:gd name="connsiteX7" fmla="*/ 924627 w 942975"/>
                  <a:gd name="connsiteY7" fmla="*/ 138803 h 219075"/>
                  <a:gd name="connsiteX8" fmla="*/ 876021 w 942975"/>
                  <a:gd name="connsiteY8" fmla="*/ 192305 h 219075"/>
                  <a:gd name="connsiteX9" fmla="*/ 788458 w 942975"/>
                  <a:gd name="connsiteY9" fmla="*/ 218318 h 219075"/>
                  <a:gd name="connsiteX10" fmla="*/ 68320 w 942975"/>
                  <a:gd name="connsiteY10" fmla="*/ 218994 h 219075"/>
                  <a:gd name="connsiteX11" fmla="*/ -203 w 942975"/>
                  <a:gd name="connsiteY11" fmla="*/ 151767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42975" h="219075">
                    <a:moveTo>
                      <a:pt x="-203" y="151767"/>
                    </a:moveTo>
                    <a:cubicBezTo>
                      <a:pt x="-203" y="114667"/>
                      <a:pt x="30410" y="84577"/>
                      <a:pt x="68186" y="84549"/>
                    </a:cubicBezTo>
                    <a:lnTo>
                      <a:pt x="788458" y="83872"/>
                    </a:lnTo>
                    <a:cubicBezTo>
                      <a:pt x="820776" y="83872"/>
                      <a:pt x="851237" y="74528"/>
                      <a:pt x="876021" y="57860"/>
                    </a:cubicBezTo>
                    <a:cubicBezTo>
                      <a:pt x="896290" y="44220"/>
                      <a:pt x="912987" y="25865"/>
                      <a:pt x="924627" y="4358"/>
                    </a:cubicBezTo>
                    <a:cubicBezTo>
                      <a:pt x="925446" y="2872"/>
                      <a:pt x="926208" y="1395"/>
                      <a:pt x="926960" y="-81"/>
                    </a:cubicBezTo>
                    <a:cubicBezTo>
                      <a:pt x="937086" y="20083"/>
                      <a:pt x="942772" y="42801"/>
                      <a:pt x="942772" y="66804"/>
                    </a:cubicBezTo>
                    <a:cubicBezTo>
                      <a:pt x="942772" y="92826"/>
                      <a:pt x="936276" y="117353"/>
                      <a:pt x="924627" y="138803"/>
                    </a:cubicBezTo>
                    <a:cubicBezTo>
                      <a:pt x="912987" y="160311"/>
                      <a:pt x="896290" y="178665"/>
                      <a:pt x="876021" y="192305"/>
                    </a:cubicBezTo>
                    <a:cubicBezTo>
                      <a:pt x="851237" y="208974"/>
                      <a:pt x="820776" y="218318"/>
                      <a:pt x="788458" y="218318"/>
                    </a:cubicBezTo>
                    <a:lnTo>
                      <a:pt x="68320" y="218994"/>
                    </a:lnTo>
                    <a:cubicBezTo>
                      <a:pt x="30486" y="219023"/>
                      <a:pt x="-203" y="188914"/>
                      <a:pt x="-203" y="151767"/>
                    </a:cubicBezTo>
                    <a:close/>
                  </a:path>
                </a:pathLst>
              </a:custGeom>
              <a:solidFill>
                <a:srgbClr val="FFB0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6" name="Freeform: Shape 15"/>
              <p:cNvSpPr/>
              <p:nvPr/>
            </p:nvSpPr>
            <p:spPr>
              <a:xfrm>
                <a:off x="2296778" y="1082212"/>
                <a:ext cx="361950" cy="1038225"/>
              </a:xfrm>
              <a:custGeom>
                <a:avLst/>
                <a:gdLst>
                  <a:gd name="connsiteX0" fmla="*/ 361747 w 361950"/>
                  <a:gd name="connsiteY0" fmla="*/ -81 h 1038225"/>
                  <a:gd name="connsiteX1" fmla="*/ 361747 w 361950"/>
                  <a:gd name="connsiteY1" fmla="*/ 1038144 h 1038225"/>
                  <a:gd name="connsiteX2" fmla="*/ -203 w 361950"/>
                  <a:gd name="connsiteY2" fmla="*/ 1038144 h 1038225"/>
                  <a:gd name="connsiteX3" fmla="*/ -203 w 361950"/>
                  <a:gd name="connsiteY3" fmla="*/ -81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1038225">
                    <a:moveTo>
                      <a:pt x="361747" y="-81"/>
                    </a:moveTo>
                    <a:lnTo>
                      <a:pt x="361747" y="1038144"/>
                    </a:lnTo>
                    <a:lnTo>
                      <a:pt x="-203" y="1038144"/>
                    </a:lnTo>
                    <a:lnTo>
                      <a:pt x="-203" y="-8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  <p:sp>
            <p:nvSpPr>
              <p:cNvPr id="17" name="Freeform: Shape 16"/>
              <p:cNvSpPr/>
              <p:nvPr/>
            </p:nvSpPr>
            <p:spPr>
              <a:xfrm>
                <a:off x="2296778" y="1977562"/>
                <a:ext cx="361950" cy="142875"/>
              </a:xfrm>
              <a:custGeom>
                <a:avLst/>
                <a:gdLst>
                  <a:gd name="connsiteX0" fmla="*/ 361747 w 361950"/>
                  <a:gd name="connsiteY0" fmla="*/ -81 h 142875"/>
                  <a:gd name="connsiteX1" fmla="*/ 361747 w 361950"/>
                  <a:gd name="connsiteY1" fmla="*/ 142794 h 142875"/>
                  <a:gd name="connsiteX2" fmla="*/ -203 w 361950"/>
                  <a:gd name="connsiteY2" fmla="*/ 142794 h 142875"/>
                  <a:gd name="connsiteX3" fmla="*/ -203 w 361950"/>
                  <a:gd name="connsiteY3" fmla="*/ -8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142875">
                    <a:moveTo>
                      <a:pt x="361747" y="-81"/>
                    </a:moveTo>
                    <a:lnTo>
                      <a:pt x="361747" y="142794"/>
                    </a:lnTo>
                    <a:lnTo>
                      <a:pt x="-203" y="142794"/>
                    </a:lnTo>
                    <a:lnTo>
                      <a:pt x="-203" y="-8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PH" sz="2400"/>
              </a:p>
            </p:txBody>
          </p:sp>
        </p:grpSp>
      </p:grpSp>
      <p:pic>
        <p:nvPicPr>
          <p:cNvPr id="18" name="Thumb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b="80068"/>
          <a:stretch>
            <a:fillRect/>
          </a:stretch>
        </p:blipFill>
        <p:spPr>
          <a:xfrm flipH="1">
            <a:off x="8952054" y="2558532"/>
            <a:ext cx="1843933" cy="412621"/>
          </a:xfrm>
          <a:custGeom>
            <a:avLst/>
            <a:gdLst>
              <a:gd name="connsiteX0" fmla="*/ 0 w 1382950"/>
              <a:gd name="connsiteY0" fmla="*/ 0 h 309466"/>
              <a:gd name="connsiteX1" fmla="*/ 1382950 w 1382950"/>
              <a:gd name="connsiteY1" fmla="*/ 0 h 309466"/>
              <a:gd name="connsiteX2" fmla="*/ 1382950 w 1382950"/>
              <a:gd name="connsiteY2" fmla="*/ 309466 h 309466"/>
              <a:gd name="connsiteX3" fmla="*/ 0 w 1382950"/>
              <a:gd name="connsiteY3" fmla="*/ 309466 h 309466"/>
              <a:gd name="connsiteX4" fmla="*/ 0 w 1382950"/>
              <a:gd name="connsiteY4" fmla="*/ 0 h 30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950" h="309466">
                <a:moveTo>
                  <a:pt x="0" y="0"/>
                </a:moveTo>
                <a:lnTo>
                  <a:pt x="1382950" y="0"/>
                </a:lnTo>
                <a:lnTo>
                  <a:pt x="1382950" y="309466"/>
                </a:lnTo>
                <a:lnTo>
                  <a:pt x="0" y="30946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TextBox 21"/>
          <p:cNvSpPr txBox="1"/>
          <p:nvPr/>
        </p:nvSpPr>
        <p:spPr>
          <a:xfrm>
            <a:off x="337297" y="1689834"/>
            <a:ext cx="636151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từng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bè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hoặc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việc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là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việc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nào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quả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việc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vi-V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75" y="1591895"/>
            <a:ext cx="4717559" cy="2621075"/>
          </a:xfrm>
          <a:prstGeom prst="rect">
            <a:avLst/>
          </a:prstGeom>
        </p:spPr>
      </p:pic>
      <p:sp>
        <p:nvSpPr>
          <p:cNvPr id="24" name="Subtitle 5"/>
          <p:cNvSpPr txBox="1"/>
          <p:nvPr/>
        </p:nvSpPr>
        <p:spPr>
          <a:xfrm rot="21232608">
            <a:off x="6978868" y="1749002"/>
            <a:ext cx="7044715" cy="16557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buNone/>
            </a:pP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7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831"/>
          <a:stretch>
            <a:fillRect/>
          </a:stretch>
        </p:blipFill>
        <p:spPr>
          <a:xfrm>
            <a:off x="1156257" y="4367490"/>
            <a:ext cx="3432105" cy="2550335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10904706" y="210245"/>
            <a:ext cx="1078350" cy="1344934"/>
            <a:chOff x="1403481" y="3777971"/>
            <a:chExt cx="2209295" cy="3145413"/>
          </a:xfrm>
        </p:grpSpPr>
        <p:sp>
          <p:nvSpPr>
            <p:cNvPr id="29" name="Rectangle: Rounded Corners 28">
              <a:hlinkClick r:id="rId7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pic>
          <p:nvPicPr>
            <p:cNvPr id="30" name="Graphic 2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31" name="TextBox 30">
              <a:hlinkClick r:id="rId7" action="ppaction://hlinksldjump"/>
            </p:cNvPr>
            <p:cNvSpPr txBox="1"/>
            <p:nvPr/>
          </p:nvSpPr>
          <p:spPr>
            <a:xfrm>
              <a:off x="1720707" y="5699723"/>
              <a:ext cx="1777436" cy="1223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383" y="4013043"/>
            <a:ext cx="4144718" cy="29339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96296E-6 L 0.37695 2.96296E-6 " pathEditMode="relative" rAng="0" ptsTypes="AA">
                                      <p:cBhvr>
                                        <p:cTn id="17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41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58025E-6 L 0.37604 3.58025E-6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-8.33333E-7 0.22871 " pathEditMode="relative" rAng="0" ptsTypes="AA">
                                      <p:cBhvr>
                                        <p:cTn id="31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43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3.58025E-6 L 0.37656 3.58025E-6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125E-6 2.96296E-6 L 0.37747 2.96296E-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6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79004" y="-1"/>
            <a:ext cx="12311314" cy="633122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85142" y="5231852"/>
            <a:ext cx="3783088" cy="1282530"/>
            <a:chOff x="4805169" y="3003803"/>
            <a:chExt cx="2581661" cy="8503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491" y="3022091"/>
              <a:ext cx="509017" cy="8138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169" y="3003803"/>
              <a:ext cx="2581661" cy="850394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62" y="41895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678" y="700828"/>
            <a:ext cx="2584188" cy="6478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4" y="3940161"/>
            <a:ext cx="11307416" cy="304577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16413" y="-16133"/>
            <a:ext cx="23342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err="1">
                <a:solidFill>
                  <a:srgbClr val="865B3E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Ghi</a:t>
            </a:r>
            <a:r>
              <a:rPr lang="en-US" altLang="zh-CN" sz="4800" b="1" dirty="0">
                <a:solidFill>
                  <a:srgbClr val="865B3E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865B3E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nhớ</a:t>
            </a:r>
            <a:endParaRPr lang="zh-CN" altLang="en-US" sz="4800" b="1" dirty="0">
              <a:solidFill>
                <a:srgbClr val="865B3E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25930" y="1560830"/>
            <a:ext cx="9594215" cy="2419562"/>
          </a:xfrm>
          <a:prstGeom prst="round2DiagRect">
            <a:avLst>
              <a:gd name="adj1" fmla="val 12999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lẫn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vi-V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vi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05935" y="2990850"/>
            <a:ext cx="726630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tabLst>
                <a:tab pos="7424420" algn="l"/>
              </a:tabLst>
              <a:defRPr/>
            </a:pP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non,</a:t>
            </a:r>
          </a:p>
          <a:p>
            <a:pPr algn="ctr">
              <a:lnSpc>
                <a:spcPct val="100000"/>
              </a:lnSpc>
              <a:buFontTx/>
              <a:buNone/>
              <a:tabLst>
                <a:tab pos="7424420" algn="l"/>
              </a:tabLst>
              <a:defRPr/>
            </a:pP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chụm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0000"/>
              </a:lnSpc>
              <a:buFontTx/>
              <a:buNone/>
              <a:tabLst>
                <a:tab pos="7424420" algn="l"/>
              </a:tabLst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0904706" y="210245"/>
            <a:ext cx="1078350" cy="1344934"/>
            <a:chOff x="1403481" y="3777971"/>
            <a:chExt cx="2209295" cy="3145413"/>
          </a:xfrm>
        </p:grpSpPr>
        <p:sp>
          <p:nvSpPr>
            <p:cNvPr id="19" name="Rectangle: Rounded Corners 18">
              <a:hlinkClick r:id="rId7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pic>
          <p:nvPicPr>
            <p:cNvPr id="20" name="Graphic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21" name="TextBox 20">
              <a:hlinkClick r:id="rId7" action="ppaction://hlinksldjump"/>
            </p:cNvPr>
            <p:cNvSpPr txBox="1"/>
            <p:nvPr/>
          </p:nvSpPr>
          <p:spPr>
            <a:xfrm>
              <a:off x="1720707" y="5699723"/>
              <a:ext cx="1777436" cy="1223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531170_162158900000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242565" y="442402"/>
            <a:ext cx="5868987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795704" y="251694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VN-Ready" panose="02040603050506020204" pitchFamily="18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SVN-Ready" panose="02040603050506020204" pitchFamily="18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3901" y="3224832"/>
            <a:ext cx="1587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VN-Ready" panose="02040603050506020204" pitchFamily="18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Kết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VN-Ready" panose="02040603050506020204" pitchFamily="18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VN-Ready" panose="02040603050506020204" pitchFamily="18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nối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SVN-Ready" panose="02040603050506020204" pitchFamily="18" charset="0"/>
              <a:ea typeface="Microsoft YaHe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840" l="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9745"/>
            <a:ext cx="3632917" cy="2516131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2" r="1901" b="13231"/>
          <a:stretch>
            <a:fillRect/>
          </a:stretch>
        </p:blipFill>
        <p:spPr>
          <a:xfrm>
            <a:off x="8904510" y="4445047"/>
            <a:ext cx="3081856" cy="23137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5" name="Group 14"/>
          <p:cNvGrpSpPr/>
          <p:nvPr/>
        </p:nvGrpSpPr>
        <p:grpSpPr>
          <a:xfrm>
            <a:off x="10796054" y="376817"/>
            <a:ext cx="1190312" cy="1258337"/>
            <a:chOff x="3824699" y="3739482"/>
            <a:chExt cx="2467156" cy="2831492"/>
          </a:xfrm>
        </p:grpSpPr>
        <p:sp>
          <p:nvSpPr>
            <p:cNvPr id="16" name="Rectangle: Rounded Corners 15">
              <a:hlinkClick r:id="rId6" action="ppaction://hlinksldjump"/>
            </p:cNvPr>
            <p:cNvSpPr/>
            <p:nvPr/>
          </p:nvSpPr>
          <p:spPr>
            <a:xfrm>
              <a:off x="3824699" y="373948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Notebook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67288">
              <a:off x="4390187" y="4014623"/>
              <a:ext cx="1047198" cy="135476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>
              <a:off x="4344685" y="5718028"/>
              <a:ext cx="1947170" cy="852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386" y="2209494"/>
            <a:ext cx="11676379" cy="3532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a) Biết phân công nhiệm vụ cho nhau.</a:t>
            </a:r>
          </a:p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b) Việc của ai, người nấy biết.</a:t>
            </a:r>
          </a:p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c) Làm thay công việc cho người khác.</a:t>
            </a:r>
          </a:p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d) Khi thực hiện công việc chung, luôn bàn bạc với mọi người.</a:t>
            </a:r>
          </a:p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đ) Hỗ trợ, phối hợp với nhau trong công việc chung.</a:t>
            </a:r>
          </a:p>
          <a:p>
            <a:pPr algn="just">
              <a:lnSpc>
                <a:spcPts val="4500"/>
              </a:lnSpc>
            </a:pPr>
            <a:r>
              <a:rPr lang="vi-VN" sz="360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e) Để người khác làm, còn mình đi chơi.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633" y="561950"/>
            <a:ext cx="9530080" cy="1118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tập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1: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Theo em, những việc làm nào dưới đây thể hiện sự hợp tác với những người xung quanh?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96240" y="2320157"/>
            <a:ext cx="457200" cy="4715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96240" y="4028486"/>
            <a:ext cx="461011" cy="4715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96240" y="4610680"/>
            <a:ext cx="461011" cy="4762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0796054" y="376817"/>
            <a:ext cx="1190312" cy="1258337"/>
            <a:chOff x="3824699" y="3739482"/>
            <a:chExt cx="2467156" cy="2831492"/>
          </a:xfrm>
        </p:grpSpPr>
        <p:sp>
          <p:nvSpPr>
            <p:cNvPr id="8" name="Rectangle: Rounded Corners 7">
              <a:hlinkClick r:id="rId2" action="ppaction://hlinksldjump"/>
            </p:cNvPr>
            <p:cNvSpPr/>
            <p:nvPr/>
          </p:nvSpPr>
          <p:spPr>
            <a:xfrm>
              <a:off x="3824699" y="373948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Notebook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67288">
              <a:off x="4390187" y="4014623"/>
              <a:ext cx="1047198" cy="1354767"/>
            </a:xfrm>
            <a:prstGeom prst="rect">
              <a:avLst/>
            </a:prstGeom>
          </p:spPr>
        </p:pic>
        <p:sp>
          <p:nvSpPr>
            <p:cNvPr id="10" name="TextBox 9">
              <a:hlinkClick r:id="rId2" action="ppaction://hlinksldjump"/>
            </p:cNvPr>
            <p:cNvSpPr txBox="1"/>
            <p:nvPr/>
          </p:nvSpPr>
          <p:spPr>
            <a:xfrm>
              <a:off x="4344685" y="5718028"/>
              <a:ext cx="1947170" cy="852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185" y="1966448"/>
            <a:ext cx="10769600" cy="3887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a) Nếu không biết hợp tác thì công việc chung sẽ luôn gặp khó khăn.</a:t>
            </a:r>
          </a:p>
          <a:p>
            <a:pPr marL="0" marR="0" lvl="0" indent="0" algn="just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b) Chỉ hợp tác với người khác khi mình cần họ giúp đỡ.</a:t>
            </a:r>
          </a:p>
          <a:p>
            <a:pPr marL="0" marR="0" lvl="0" indent="0" algn="just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c) Chỉ những người kem cỏi mới cần phải hợp tác.</a:t>
            </a:r>
          </a:p>
          <a:p>
            <a:pPr marL="0" marR="0" lvl="0" indent="0" algn="just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d) Hợp tác trong công việc giúp em học hỏi được nhiều điều hay từ người khác.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9367" y="542546"/>
            <a:ext cx="9321800" cy="1118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tập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2: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Em có tán thành với những ý kiến dưới đây không? Vì sao?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05" y="2168682"/>
            <a:ext cx="828848" cy="828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89" y="4594815"/>
            <a:ext cx="828848" cy="828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75" y="3202086"/>
            <a:ext cx="781436" cy="781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75" y="3907075"/>
            <a:ext cx="781436" cy="781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Group 7"/>
          <p:cNvGrpSpPr/>
          <p:nvPr/>
        </p:nvGrpSpPr>
        <p:grpSpPr>
          <a:xfrm>
            <a:off x="10796054" y="376817"/>
            <a:ext cx="1190312" cy="1258337"/>
            <a:chOff x="3824699" y="3739482"/>
            <a:chExt cx="2467156" cy="2831492"/>
          </a:xfrm>
        </p:grpSpPr>
        <p:sp>
          <p:nvSpPr>
            <p:cNvPr id="9" name="Rectangle: Rounded Corners 8">
              <a:hlinkClick r:id="rId4" action="ppaction://hlinksldjump"/>
            </p:cNvPr>
            <p:cNvSpPr/>
            <p:nvPr/>
          </p:nvSpPr>
          <p:spPr>
            <a:xfrm>
              <a:off x="3824699" y="373948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Notebook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67288">
              <a:off x="4390187" y="4014623"/>
              <a:ext cx="1047198" cy="1354767"/>
            </a:xfrm>
            <a:prstGeom prst="rect">
              <a:avLst/>
            </a:prstGeom>
          </p:spPr>
        </p:pic>
        <p:sp>
          <p:nvSpPr>
            <p:cNvPr id="11" name="TextBox 10">
              <a:hlinkClick r:id="rId4" action="ppaction://hlinksldjump"/>
            </p:cNvPr>
            <p:cNvSpPr txBox="1"/>
            <p:nvPr/>
          </p:nvSpPr>
          <p:spPr>
            <a:xfrm>
              <a:off x="4344685" y="5718028"/>
              <a:ext cx="1947170" cy="852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531170_162158900000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161506" y="653558"/>
            <a:ext cx="5868987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779073" y="2714431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40960" y="3564890"/>
            <a:ext cx="28784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Khởi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động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346020" y="251264"/>
            <a:ext cx="1361071" cy="1591392"/>
            <a:chOff x="6278521" y="3736332"/>
            <a:chExt cx="2209295" cy="2673304"/>
          </a:xfrm>
        </p:grpSpPr>
        <p:sp>
          <p:nvSpPr>
            <p:cNvPr id="12" name="Rectangle: Rounded Corners 11">
              <a:hlinkClick r:id="rId3" action="ppaction://hlinksldjump"/>
            </p:cNvPr>
            <p:cNvSpPr/>
            <p:nvPr/>
          </p:nvSpPr>
          <p:spPr>
            <a:xfrm>
              <a:off x="6278521" y="373633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Graphic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52710" y="4098602"/>
              <a:ext cx="1195687" cy="1478001"/>
            </a:xfrm>
            <a:prstGeom prst="rect">
              <a:avLst/>
            </a:prstGeom>
          </p:spPr>
        </p:pic>
        <p:sp>
          <p:nvSpPr>
            <p:cNvPr id="14" name="TextBox 13">
              <a:hlinkClick r:id="rId3" action="ppaction://hlinksldjump"/>
            </p:cNvPr>
            <p:cNvSpPr txBox="1"/>
            <p:nvPr/>
          </p:nvSpPr>
          <p:spPr>
            <a:xfrm>
              <a:off x="6513425" y="5659675"/>
              <a:ext cx="1828363" cy="59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333" l="1667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1481" y="4007796"/>
            <a:ext cx="5175114" cy="25875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3993">
            <a:off x="8243140" y="4566338"/>
            <a:ext cx="2143125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102291" y="-14613"/>
          <a:ext cx="10521862" cy="6526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ight Arrow Callout 1"/>
          <p:cNvSpPr/>
          <p:nvPr/>
        </p:nvSpPr>
        <p:spPr>
          <a:xfrm>
            <a:off x="145915" y="1847850"/>
            <a:ext cx="1794576" cy="3857625"/>
          </a:xfrm>
          <a:prstGeom prst="rightArrowCallout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/>
              <a:t>Biểu</a:t>
            </a:r>
            <a:r>
              <a:rPr lang="en-US" sz="3600" b="1" dirty="0"/>
              <a:t> </a:t>
            </a:r>
            <a:r>
              <a:rPr lang="en-US" sz="3600" b="1" dirty="0" err="1"/>
              <a:t>hiện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hợp</a:t>
            </a:r>
            <a:r>
              <a:rPr lang="en-US" sz="3600" b="1" dirty="0"/>
              <a:t> </a:t>
            </a:r>
            <a:r>
              <a:rPr lang="en-US" sz="3600" b="1" dirty="0" err="1"/>
              <a:t>tác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531170_162158900000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147439" y="617402"/>
            <a:ext cx="5868987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704264" y="2512766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11622" y="3220652"/>
            <a:ext cx="194061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Liên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hệ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ctr"/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thực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tế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82" b="100000" l="1503" r="996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0352"/>
            <a:ext cx="3781396" cy="3592011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9516213" y="333105"/>
            <a:ext cx="2366775" cy="2673304"/>
            <a:chOff x="8732343" y="3729624"/>
            <a:chExt cx="2366775" cy="2673304"/>
          </a:xfrm>
        </p:grpSpPr>
        <p:sp>
          <p:nvSpPr>
            <p:cNvPr id="21" name="Rectangle: Rounded Corners 20">
              <a:hlinkClick r:id="" action="ppaction://noaction"/>
            </p:cNvPr>
            <p:cNvSpPr/>
            <p:nvPr/>
          </p:nvSpPr>
          <p:spPr>
            <a:xfrm>
              <a:off x="8732343" y="3729624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rgbClr val="B17E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3300" y="3948210"/>
              <a:ext cx="1337415" cy="1536780"/>
            </a:xfrm>
            <a:prstGeom prst="rect">
              <a:avLst/>
            </a:prstGeom>
          </p:spPr>
        </p:pic>
        <p:sp>
          <p:nvSpPr>
            <p:cNvPr id="23" name="TextBox 22">
              <a:hlinkClick r:id="" action="ppaction://noaction"/>
            </p:cNvPr>
            <p:cNvSpPr txBox="1"/>
            <p:nvPr/>
          </p:nvSpPr>
          <p:spPr>
            <a:xfrm>
              <a:off x="9270755" y="5491582"/>
              <a:ext cx="18283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Liên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tế</a:t>
              </a:r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81807" y="4273924"/>
            <a:ext cx="6416625" cy="2113623"/>
            <a:chOff x="4805169" y="3003803"/>
            <a:chExt cx="2581661" cy="8503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491" y="3022091"/>
              <a:ext cx="509017" cy="8138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169" y="3003803"/>
              <a:ext cx="2581661" cy="850394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042" y="37323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18" y="379335"/>
            <a:ext cx="2584188" cy="6478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77312"/>
            <a:ext cx="12192000" cy="3980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74757" y="470453"/>
            <a:ext cx="6965686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en-US" altLang="vi-VN" sz="2800" b="1" dirty="0">
              <a:solidFill>
                <a:srgbClr val="0B19C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vi-VN" altLang="vi-VN" sz="2800" b="1" dirty="0">
                <a:solidFill>
                  <a:srgbClr val="0B19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cuộc sống thường ngày còn những việc gì cần sự hợp tác?</a:t>
            </a:r>
            <a:endParaRPr lang="en-US" altLang="vi-VN" sz="2800" b="1" dirty="0">
              <a:solidFill>
                <a:srgbClr val="0B19C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613340" y="470453"/>
            <a:ext cx="1788538" cy="1861455"/>
            <a:chOff x="8732343" y="3793872"/>
            <a:chExt cx="2209295" cy="2673304"/>
          </a:xfrm>
        </p:grpSpPr>
        <p:sp>
          <p:nvSpPr>
            <p:cNvPr id="14" name="Rectangle: Rounded Corners 13">
              <a:hlinkClick r:id="" action="ppaction://noaction"/>
            </p:cNvPr>
            <p:cNvSpPr/>
            <p:nvPr/>
          </p:nvSpPr>
          <p:spPr>
            <a:xfrm>
              <a:off x="8732343" y="379387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rgbClr val="B17E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3300" y="3948210"/>
              <a:ext cx="1337415" cy="1536780"/>
            </a:xfrm>
            <a:prstGeom prst="rect">
              <a:avLst/>
            </a:prstGeom>
          </p:spPr>
        </p:pic>
        <p:sp>
          <p:nvSpPr>
            <p:cNvPr id="16" name="TextBox 15">
              <a:hlinkClick r:id="" action="ppaction://noaction"/>
            </p:cNvPr>
            <p:cNvSpPr txBox="1"/>
            <p:nvPr/>
          </p:nvSpPr>
          <p:spPr>
            <a:xfrm>
              <a:off x="9044853" y="5199758"/>
              <a:ext cx="1828362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Liên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tế</a:t>
              </a:r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4338" name="Picture 7" descr="scan000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5769" y="539592"/>
            <a:ext cx="4186238" cy="2687637"/>
          </a:xfrm>
          <a:noFill/>
          <a:ln w="57150" cmpd="thinThick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14339" name="Picture 11" descr="scan00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91400" y="519749"/>
            <a:ext cx="4224338" cy="2727325"/>
          </a:xfrm>
          <a:noFill/>
          <a:ln w="57150" cmpd="thinThick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340" name="Picture 21" descr="scan001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6876" y="3783649"/>
            <a:ext cx="4264025" cy="2573337"/>
          </a:xfrm>
          <a:noFill/>
          <a:ln w="57150" cmpd="thinThick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14341" name="Picture 22" descr="scan00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31088" y="3745548"/>
            <a:ext cx="4146550" cy="2640012"/>
          </a:xfrm>
          <a:noFill/>
          <a:ln w="57150" cmpd="thinThick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4342" name="Text Box 26"/>
          <p:cNvSpPr txBox="1">
            <a:spLocks noChangeArrowheads="1"/>
          </p:cNvSpPr>
          <p:nvPr/>
        </p:nvSpPr>
        <p:spPr bwMode="auto">
          <a:xfrm>
            <a:off x="6700839" y="5856923"/>
            <a:ext cx="498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solidFill>
                  <a:srgbClr val="0033CC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14343" name="Text Box 27"/>
          <p:cNvSpPr txBox="1">
            <a:spLocks noChangeArrowheads="1"/>
          </p:cNvSpPr>
          <p:nvPr/>
        </p:nvSpPr>
        <p:spPr bwMode="auto">
          <a:xfrm>
            <a:off x="6738939" y="2747011"/>
            <a:ext cx="498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solidFill>
                  <a:srgbClr val="0033CC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4344" name="Text Box 28"/>
          <p:cNvSpPr txBox="1">
            <a:spLocks noChangeArrowheads="1"/>
          </p:cNvSpPr>
          <p:nvPr/>
        </p:nvSpPr>
        <p:spPr bwMode="auto">
          <a:xfrm>
            <a:off x="11155364" y="2785111"/>
            <a:ext cx="498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solidFill>
                  <a:srgbClr val="0033CC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4345" name="Text Box 29"/>
          <p:cNvSpPr txBox="1">
            <a:spLocks noChangeArrowheads="1"/>
          </p:cNvSpPr>
          <p:nvPr/>
        </p:nvSpPr>
        <p:spPr bwMode="auto">
          <a:xfrm>
            <a:off x="11079164" y="5896611"/>
            <a:ext cx="498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2800" b="1">
                <a:solidFill>
                  <a:srgbClr val="0033CC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57374" name="Oval 30"/>
          <p:cNvSpPr>
            <a:spLocks noChangeArrowheads="1"/>
          </p:cNvSpPr>
          <p:nvPr/>
        </p:nvSpPr>
        <p:spPr bwMode="auto">
          <a:xfrm>
            <a:off x="6662738" y="5856924"/>
            <a:ext cx="538162" cy="4984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57375" name="Oval 31"/>
          <p:cNvSpPr>
            <a:spLocks noChangeArrowheads="1"/>
          </p:cNvSpPr>
          <p:nvPr/>
        </p:nvSpPr>
        <p:spPr bwMode="auto">
          <a:xfrm>
            <a:off x="6624638" y="2708911"/>
            <a:ext cx="538162" cy="498475"/>
          </a:xfrm>
          <a:prstGeom prst="ellipse">
            <a:avLst/>
          </a:prstGeom>
          <a:solidFill>
            <a:srgbClr val="6EF4EE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8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</a:t>
            </a:r>
          </a:p>
        </p:txBody>
      </p:sp>
      <p:pic>
        <p:nvPicPr>
          <p:cNvPr id="15" name="图片 2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" t="72885" r="51708" b="5978"/>
          <a:stretch>
            <a:fillRect/>
          </a:stretch>
        </p:blipFill>
        <p:spPr>
          <a:xfrm>
            <a:off x="-330948" y="4490720"/>
            <a:ext cx="3598772" cy="2271456"/>
          </a:xfrm>
          <a:prstGeom prst="rect">
            <a:avLst/>
          </a:prstGeom>
        </p:spPr>
      </p:pic>
      <p:sp>
        <p:nvSpPr>
          <p:cNvPr id="2" name="Speech Bubble: Rectangle 1"/>
          <p:cNvSpPr/>
          <p:nvPr/>
        </p:nvSpPr>
        <p:spPr>
          <a:xfrm>
            <a:off x="111760" y="1625600"/>
            <a:ext cx="2634616" cy="2573337"/>
          </a:xfrm>
          <a:prstGeom prst="wedgeRectCallout">
            <a:avLst>
              <a:gd name="adj1" fmla="val 3076"/>
              <a:gd name="adj2" fmla="val 676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Đâu là biểu hiện của sự hợp tác?</a:t>
            </a:r>
            <a:endParaRPr lang="en-PH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4" grpId="0" animBg="1"/>
      <p:bldP spid="5737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Picture 2" descr="Hình ảnh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6200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22122009(006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200"/>
            <a:ext cx="3048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20112009(021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00400"/>
            <a:ext cx="2743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Hình ảnh0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3048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ình ảnh0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200400"/>
            <a:ext cx="2819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SP_A043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6200"/>
            <a:ext cx="2819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08731" y="6176963"/>
            <a:ext cx="10374535" cy="5847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5" tIns="45718" rIns="91435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3200" b="1" dirty="0">
                <a:solidFill>
                  <a:srgbClr val="FF0000"/>
                </a:solidFill>
                <a:latin typeface="Baloo Da" panose="020B0604020202020204" pitchFamily="66" charset="77"/>
                <a:cs typeface="Baloo Da" panose="020B0604020202020204" pitchFamily="66" charset="77"/>
              </a:rPr>
              <a:t>HỢP TÁC TRONG CÁC HOẠT ĐỘNG TRƯỜNG LỚP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375" y="106101"/>
            <a:ext cx="40386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176" y="134675"/>
            <a:ext cx="41243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375" y="3763700"/>
            <a:ext cx="40386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775" y="3763700"/>
            <a:ext cx="4114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795345" y="6167128"/>
            <a:ext cx="6776859" cy="5847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5" tIns="45718" rIns="91435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3200" b="1" dirty="0">
                <a:solidFill>
                  <a:srgbClr val="FF0000"/>
                </a:solidFill>
                <a:latin typeface="Baloo Da" panose="020B0604020202020204" pitchFamily="66" charset="77"/>
                <a:cs typeface="Baloo Da" panose="020B0604020202020204" pitchFamily="66" charset="77"/>
              </a:rPr>
              <a:t>HỢP TÁC TRONG SẢN XUẤT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74" y="374741"/>
            <a:ext cx="4614247" cy="2596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595" y="381000"/>
            <a:ext cx="3885404" cy="25902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9" y="3068639"/>
            <a:ext cx="5727597" cy="32196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42" y="3068639"/>
            <a:ext cx="5153095" cy="3643174"/>
          </a:xfrm>
          <a:prstGeom prst="rect">
            <a:avLst/>
          </a:prstGeom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574438" y="6187414"/>
            <a:ext cx="8825637" cy="5847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5" tIns="45718" rIns="91435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3200" b="1" dirty="0">
                <a:solidFill>
                  <a:srgbClr val="FF0000"/>
                </a:solidFill>
                <a:latin typeface="Baloo Da" panose="020B0604020202020204" pitchFamily="66" charset="77"/>
                <a:cs typeface="Baloo Da" panose="020B0604020202020204" pitchFamily="66" charset="77"/>
              </a:rPr>
              <a:t>HỢP TÁC TRONG CÁC CÔNG VIỆC CHUNG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75" y="3851276"/>
            <a:ext cx="4224338" cy="27527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75" y="253999"/>
            <a:ext cx="2651125" cy="33416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575" y="263525"/>
            <a:ext cx="5107871" cy="334382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446" y="3746501"/>
            <a:ext cx="3810000" cy="28575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153017" y="6158383"/>
            <a:ext cx="9577992" cy="5847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5" tIns="45718" rIns="91435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3200" b="1" dirty="0">
                <a:solidFill>
                  <a:srgbClr val="FF0000"/>
                </a:solidFill>
                <a:latin typeface="Baloo Da" panose="020B0604020202020204" pitchFamily="66" charset="77"/>
                <a:cs typeface="Baloo Da" panose="020B0604020202020204" pitchFamily="66" charset="77"/>
              </a:rPr>
              <a:t>HỢP TÁC TRONG CÁC HOẠT ĐỘNG ĐỜI SỐNG </a:t>
            </a:r>
          </a:p>
        </p:txBody>
      </p:sp>
    </p:spTree>
  </p:cSld>
  <p:clrMapOvr>
    <a:masterClrMapping/>
  </p:clrMapOvr>
  <p:transition>
    <p:whee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985843" y="1504769"/>
            <a:ext cx="7611086" cy="4631421"/>
            <a:chOff x="2652663" y="2875929"/>
            <a:chExt cx="5224857" cy="3497767"/>
          </a:xfrm>
        </p:grpSpPr>
        <p:sp>
          <p:nvSpPr>
            <p:cNvPr id="39" name="MH_Other_1"/>
            <p:cNvSpPr/>
            <p:nvPr>
              <p:custDataLst>
                <p:tags r:id="rId2"/>
              </p:custDataLst>
            </p:nvPr>
          </p:nvSpPr>
          <p:spPr>
            <a:xfrm>
              <a:off x="3881635" y="4136405"/>
              <a:ext cx="1282700" cy="34925"/>
            </a:xfrm>
            <a:custGeom>
              <a:avLst/>
              <a:gdLst>
                <a:gd name="connsiteX0" fmla="*/ 2423886 w 2423886"/>
                <a:gd name="connsiteY0" fmla="*/ 0 h 0"/>
                <a:gd name="connsiteX1" fmla="*/ 0 w 242388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3886">
                  <a:moveTo>
                    <a:pt x="2423886" y="0"/>
                  </a:moveTo>
                  <a:lnTo>
                    <a:pt x="0" y="0"/>
                  </a:lnTo>
                </a:path>
              </a:pathLst>
            </a:custGeom>
            <a:noFill/>
            <a:ln w="57150" cap="flat" cmpd="sng" algn="ctr">
              <a:solidFill>
                <a:srgbClr val="F29A5B"/>
              </a:solidFill>
              <a:prstDash val="solid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0" name="MH_Other_2"/>
            <p:cNvSpPr/>
            <p:nvPr>
              <p:custDataLst>
                <p:tags r:id="rId3"/>
              </p:custDataLst>
            </p:nvPr>
          </p:nvSpPr>
          <p:spPr>
            <a:xfrm>
              <a:off x="5164335" y="2875929"/>
              <a:ext cx="914400" cy="1262062"/>
            </a:xfrm>
            <a:custGeom>
              <a:avLst/>
              <a:gdLst>
                <a:gd name="connsiteX0" fmla="*/ 1219200 w 1219200"/>
                <a:gd name="connsiteY0" fmla="*/ 0 h 1683657"/>
                <a:gd name="connsiteX1" fmla="*/ 0 w 1219200"/>
                <a:gd name="connsiteY1" fmla="*/ 0 h 1683657"/>
                <a:gd name="connsiteX2" fmla="*/ 0 w 1219200"/>
                <a:gd name="connsiteY2" fmla="*/ 1683657 h 168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0" h="1683657">
                  <a:moveTo>
                    <a:pt x="1219200" y="0"/>
                  </a:moveTo>
                  <a:lnTo>
                    <a:pt x="0" y="0"/>
                  </a:lnTo>
                  <a:lnTo>
                    <a:pt x="0" y="1683657"/>
                  </a:lnTo>
                </a:path>
              </a:pathLst>
            </a:custGeom>
            <a:noFill/>
            <a:ln w="57150" cap="flat" cmpd="sng" algn="ctr">
              <a:solidFill>
                <a:srgbClr val="A5C0A4"/>
              </a:solidFill>
              <a:prstDash val="solid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6" name="MH_Other_4"/>
            <p:cNvSpPr/>
            <p:nvPr>
              <p:custDataLst>
                <p:tags r:id="rId4"/>
              </p:custDataLst>
            </p:nvPr>
          </p:nvSpPr>
          <p:spPr>
            <a:xfrm flipH="1">
              <a:off x="3449836" y="3576016"/>
              <a:ext cx="523875" cy="357188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F29A5B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47" name="MH_Other_5"/>
            <p:cNvSpPr/>
            <p:nvPr>
              <p:custDataLst>
                <p:tags r:id="rId5"/>
              </p:custDataLst>
            </p:nvPr>
          </p:nvSpPr>
          <p:spPr>
            <a:xfrm>
              <a:off x="5238948" y="3661741"/>
              <a:ext cx="523875" cy="357188"/>
            </a:xfrm>
            <a:prstGeom prst="wedgeEllipseCallout">
              <a:avLst>
                <a:gd name="adj1" fmla="val -27061"/>
                <a:gd name="adj2" fmla="val 71627"/>
              </a:avLst>
            </a:prstGeom>
            <a:solidFill>
              <a:srgbClr val="A5C0A4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50" name="MH_Text_2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829503" y="2983230"/>
              <a:ext cx="2048017" cy="2462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</a:pP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Chuẩn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bị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bài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Hợp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tác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với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những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người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xung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quanh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(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tiết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2)</a:t>
              </a:r>
            </a:p>
          </p:txBody>
        </p:sp>
        <p:sp>
          <p:nvSpPr>
            <p:cNvPr id="55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652663" y="4619782"/>
              <a:ext cx="3502426" cy="1753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Xem</a:t>
              </a:r>
              <a:r>
                <a:rPr lang="en-US" altLang="zh-CN" sz="2800" b="1" dirty="0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lại</a:t>
              </a:r>
              <a:r>
                <a:rPr lang="en-US" altLang="zh-CN" sz="2800" b="1" dirty="0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bài</a:t>
              </a:r>
              <a:r>
                <a:rPr lang="en-US" altLang="zh-CN" sz="2800" b="1" dirty="0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, </a:t>
              </a: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học</a:t>
              </a:r>
              <a:r>
                <a:rPr lang="en-US" altLang="zh-CN" sz="2800" b="1" dirty="0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ghi</a:t>
              </a:r>
              <a:r>
                <a:rPr lang="en-US" altLang="zh-CN" sz="2800" b="1" dirty="0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 </a:t>
              </a:r>
              <a:r>
                <a:rPr lang="en-US" altLang="zh-CN" sz="2800" b="1" dirty="0" err="1">
                  <a:latin typeface="+mj-lt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nhớ</a:t>
              </a:r>
              <a:endParaRPr lang="en-US" altLang="zh-CN" sz="2800" b="1" dirty="0">
                <a:latin typeface="+mj-lt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Sưu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tầm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thêm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các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câu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ca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dao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,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tục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ngữ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,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câu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thơ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...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nói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về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việc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hợp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tác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với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những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người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xung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vi-VN" sz="2800" b="1" dirty="0" err="1">
                  <a:solidFill>
                    <a:srgbClr val="000000"/>
                  </a:solidFill>
                  <a:latin typeface="+mj-lt"/>
                </a:rPr>
                <a:t>quanh</a:t>
              </a:r>
              <a:r>
                <a:rPr lang="en-US" altLang="vi-VN" sz="2800" b="1" dirty="0">
                  <a:solidFill>
                    <a:srgbClr val="000000"/>
                  </a:solidFill>
                  <a:latin typeface="+mj-lt"/>
                </a:rPr>
                <a:t>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29A5B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71" y="1419366"/>
            <a:ext cx="3215428" cy="53468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13661" y="1043104"/>
            <a:ext cx="21307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865B3E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Dặn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865B3E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865B3E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dò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865B3E"/>
              </a:solidFill>
              <a:effectLst/>
              <a:uLnTx/>
              <a:uFillTx/>
              <a:latin typeface="+mj-lt"/>
              <a:ea typeface="Microsoft YaHe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81807" y="4273924"/>
            <a:ext cx="6416625" cy="2113623"/>
            <a:chOff x="4805169" y="3003803"/>
            <a:chExt cx="2581661" cy="8503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491" y="3022091"/>
              <a:ext cx="509017" cy="8138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5169" y="3003803"/>
              <a:ext cx="2581661" cy="850394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042" y="3732325"/>
            <a:ext cx="1221693" cy="19532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18" y="379335"/>
            <a:ext cx="2584188" cy="6478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312"/>
            <a:ext cx="12192000" cy="39806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06888" y="1464359"/>
            <a:ext cx="94724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Tiết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học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đến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đây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là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kết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thúc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Xin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chào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và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hẹn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gặp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lại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các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em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FZYaoTi" panose="02010601030101010101" pitchFamily="2" charset="-122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con white background"/>
          <p:cNvSpPr/>
          <p:nvPr/>
        </p:nvSpPr>
        <p:spPr>
          <a:xfrm>
            <a:off x="5762523" y="28518"/>
            <a:ext cx="680877" cy="6808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F4B183">
                <a:alpha val="60000"/>
              </a:srgbClr>
            </a:glow>
            <a:outerShdw blurRad="266700" dist="101600" dir="5400000" sx="85000" sy="85000" algn="ctr" rotWithShape="0">
              <a:srgbClr val="F48093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PH" sz="180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6" name="Hand"/>
          <p:cNvGrpSpPr/>
          <p:nvPr/>
        </p:nvGrpSpPr>
        <p:grpSpPr>
          <a:xfrm>
            <a:off x="-3312035" y="2668208"/>
            <a:ext cx="6189769" cy="1715533"/>
            <a:chOff x="-515201" y="767887"/>
            <a:chExt cx="5498029" cy="1552575"/>
          </a:xfrm>
        </p:grpSpPr>
        <p:sp>
          <p:nvSpPr>
            <p:cNvPr id="17" name="Rectangle 16"/>
            <p:cNvSpPr/>
            <p:nvPr/>
          </p:nvSpPr>
          <p:spPr>
            <a:xfrm>
              <a:off x="-512013" y="1095961"/>
              <a:ext cx="2450029" cy="1033756"/>
            </a:xfrm>
            <a:prstGeom prst="rect">
              <a:avLst/>
            </a:prstGeom>
            <a:solidFill>
              <a:srgbClr val="FFCE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-515201" y="1977864"/>
              <a:ext cx="2452408" cy="143740"/>
            </a:xfrm>
            <a:prstGeom prst="rect">
              <a:avLst/>
            </a:prstGeom>
            <a:solidFill>
              <a:srgbClr val="FFB0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pic>
          <p:nvPicPr>
            <p:cNvPr id="19" name="Graphic 18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1934828" y="767887"/>
              <a:ext cx="3048000" cy="1552575"/>
            </a:xfrm>
            <a:custGeom>
              <a:avLst/>
              <a:gdLst>
                <a:gd name="connsiteX0" fmla="*/ 0 w 3048000"/>
                <a:gd name="connsiteY0" fmla="*/ 0 h 1552575"/>
                <a:gd name="connsiteX1" fmla="*/ 1665050 w 3048000"/>
                <a:gd name="connsiteY1" fmla="*/ 0 h 1552575"/>
                <a:gd name="connsiteX2" fmla="*/ 1665050 w 3048000"/>
                <a:gd name="connsiteY2" fmla="*/ 309466 h 1552575"/>
                <a:gd name="connsiteX3" fmla="*/ 3048000 w 3048000"/>
                <a:gd name="connsiteY3" fmla="*/ 309466 h 1552575"/>
                <a:gd name="connsiteX4" fmla="*/ 3048000 w 3048000"/>
                <a:gd name="connsiteY4" fmla="*/ 1552575 h 1552575"/>
                <a:gd name="connsiteX5" fmla="*/ 0 w 3048000"/>
                <a:gd name="connsiteY5" fmla="*/ 1552575 h 1552575"/>
                <a:gd name="connsiteX6" fmla="*/ 0 w 3048000"/>
                <a:gd name="connsiteY6" fmla="*/ 0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0" h="1552575">
                  <a:moveTo>
                    <a:pt x="0" y="0"/>
                  </a:moveTo>
                  <a:lnTo>
                    <a:pt x="1665050" y="0"/>
                  </a:lnTo>
                  <a:lnTo>
                    <a:pt x="1665050" y="309466"/>
                  </a:lnTo>
                  <a:lnTo>
                    <a:pt x="3048000" y="309466"/>
                  </a:lnTo>
                  <a:lnTo>
                    <a:pt x="3048000" y="1552575"/>
                  </a:lnTo>
                  <a:lnTo>
                    <a:pt x="0" y="15525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20" name="Picture background"/>
          <p:cNvSpPr/>
          <p:nvPr/>
        </p:nvSpPr>
        <p:spPr>
          <a:xfrm>
            <a:off x="1330035" y="1940767"/>
            <a:ext cx="3719044" cy="3011670"/>
          </a:xfrm>
          <a:prstGeom prst="roundRect">
            <a:avLst>
              <a:gd name="adj" fmla="val 7024"/>
            </a:avLst>
          </a:prstGeom>
          <a:solidFill>
            <a:schemeClr val="accent2">
              <a:lumMod val="50000"/>
            </a:schemeClr>
          </a:solidFill>
          <a:ln w="6350">
            <a:solidFill>
              <a:srgbClr val="CC5D1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latin typeface="Gilroy ExtraBold" panose="00000900000000000000" pitchFamily="50" charset="0"/>
            </a:endParaRPr>
          </a:p>
        </p:txBody>
      </p:sp>
      <p:pic>
        <p:nvPicPr>
          <p:cNvPr id="22" name="Thumb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4628" b="80068"/>
          <a:stretch>
            <a:fillRect/>
          </a:stretch>
        </p:blipFill>
        <p:spPr>
          <a:xfrm>
            <a:off x="1115340" y="2668208"/>
            <a:ext cx="1556947" cy="348402"/>
          </a:xfrm>
          <a:custGeom>
            <a:avLst/>
            <a:gdLst>
              <a:gd name="connsiteX0" fmla="*/ 0 w 1382950"/>
              <a:gd name="connsiteY0" fmla="*/ 0 h 309466"/>
              <a:gd name="connsiteX1" fmla="*/ 1382950 w 1382950"/>
              <a:gd name="connsiteY1" fmla="*/ 0 h 309466"/>
              <a:gd name="connsiteX2" fmla="*/ 1382950 w 1382950"/>
              <a:gd name="connsiteY2" fmla="*/ 309466 h 309466"/>
              <a:gd name="connsiteX3" fmla="*/ 0 w 1382950"/>
              <a:gd name="connsiteY3" fmla="*/ 309466 h 309466"/>
              <a:gd name="connsiteX4" fmla="*/ 0 w 1382950"/>
              <a:gd name="connsiteY4" fmla="*/ 0 h 30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950" h="309466">
                <a:moveTo>
                  <a:pt x="0" y="0"/>
                </a:moveTo>
                <a:lnTo>
                  <a:pt x="1382950" y="0"/>
                </a:lnTo>
                <a:lnTo>
                  <a:pt x="1382950" y="309466"/>
                </a:lnTo>
                <a:lnTo>
                  <a:pt x="0" y="30946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3" name="TextBox 22"/>
          <p:cNvSpPr txBox="1"/>
          <p:nvPr/>
        </p:nvSpPr>
        <p:spPr>
          <a:xfrm>
            <a:off x="6096000" y="223930"/>
            <a:ext cx="380842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CC5D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600" b="1" dirty="0">
                <a:solidFill>
                  <a:srgbClr val="CC5D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CC5D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600" b="1" dirty="0">
              <a:solidFill>
                <a:srgbClr val="CC5D1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9344" y="1762966"/>
            <a:ext cx="4527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rgbClr val="CC5D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ù"/>
          <p:cNvSpPr/>
          <p:nvPr/>
        </p:nvSpPr>
        <p:spPr>
          <a:xfrm>
            <a:off x="5632427" y="2057949"/>
            <a:ext cx="2889126" cy="1106377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+mj-lt"/>
                <a:cs typeface="Arial" panose="020B0604020202020204" pitchFamily="34" charset="0"/>
              </a:rPr>
              <a:t>Nguyễn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Thị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Định</a:t>
            </a:r>
            <a:endParaRPr lang="en-US" sz="28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6" name="Bar"/>
          <p:cNvSpPr/>
          <p:nvPr/>
        </p:nvSpPr>
        <p:spPr>
          <a:xfrm>
            <a:off x="8809231" y="2045155"/>
            <a:ext cx="2817273" cy="1158685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+mj-lt"/>
                <a:cs typeface="Arial" panose="020B0604020202020204" pitchFamily="34" charset="0"/>
              </a:rPr>
              <a:t>Võ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Thị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Sáu</a:t>
            </a:r>
            <a:endParaRPr lang="en-US" sz="28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7" name="Chuồng gà"/>
          <p:cNvSpPr/>
          <p:nvPr/>
        </p:nvSpPr>
        <p:spPr>
          <a:xfrm>
            <a:off x="5632427" y="3663761"/>
            <a:ext cx="2889126" cy="1129039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+mj-lt"/>
                <a:cs typeface="Arial" panose="020B0604020202020204" pitchFamily="34" charset="0"/>
              </a:rPr>
              <a:t>Đặng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Thùy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Trâm</a:t>
            </a:r>
            <a:endParaRPr lang="en-US" sz="28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8" name="Ở với mẹ"/>
          <p:cNvSpPr/>
          <p:nvPr/>
        </p:nvSpPr>
        <p:spPr>
          <a:xfrm>
            <a:off x="8774968" y="3633764"/>
            <a:ext cx="2889126" cy="1159035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  <a:cs typeface="Arial" panose="020B0604020202020204" pitchFamily="34" charset="0"/>
              </a:rPr>
              <a:t>Lê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Thị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+mj-lt"/>
                <a:cs typeface="Arial" panose="020B0604020202020204" pitchFamily="34" charset="0"/>
              </a:rPr>
              <a:t>Riêng</a:t>
            </a:r>
            <a:r>
              <a:rPr lang="en-US" sz="2800" b="1" dirty="0">
                <a:latin typeface="+mj-lt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2" name="Picture 31" descr="Icon&#10;&#10;Description automatically generated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56" b="92444" l="8000" r="89778">
                        <a14:foregroundMark x1="9333" y1="16444" x2="9333" y2="16444"/>
                        <a14:foregroundMark x1="16000" y1="8000" x2="16000" y2="8000"/>
                        <a14:foregroundMark x1="89778" y1="18222" x2="89778" y2="18222"/>
                        <a14:foregroundMark x1="81778" y1="7556" x2="81778" y2="7556"/>
                        <a14:foregroundMark x1="88889" y1="83111" x2="88889" y2="83111"/>
                        <a14:foregroundMark x1="80444" y1="90667" x2="80444" y2="90667"/>
                        <a14:foregroundMark x1="8000" y1="81778" x2="8000" y2="81778"/>
                        <a14:foregroundMark x1="19556" y1="92444" x2="19556" y2="9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637" y="6924414"/>
            <a:ext cx="1352499" cy="1352499"/>
          </a:xfrm>
          <a:prstGeom prst="rect">
            <a:avLst/>
          </a:prstGeom>
        </p:spPr>
      </p:pic>
      <p:pic>
        <p:nvPicPr>
          <p:cNvPr id="33" name="Sai ngu lo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07526" y="-404985"/>
            <a:ext cx="487362" cy="487363"/>
          </a:xfrm>
          <a:prstGeom prst="rect">
            <a:avLst/>
          </a:prstGeom>
        </p:spPr>
      </p:pic>
      <p:pic>
        <p:nvPicPr>
          <p:cNvPr id="34" name="Đúng goyf đó cha nội 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86634" y="-558415"/>
            <a:ext cx="487362" cy="487362"/>
          </a:xfrm>
          <a:prstGeom prst="rect">
            <a:avLst/>
          </a:prstGeom>
        </p:spPr>
      </p:pic>
      <p:pic>
        <p:nvPicPr>
          <p:cNvPr id="35" name="Picture 34" descr="Shape&#10;&#10;Description automatically generated"/>
          <p:cNvPicPr>
            <a:picLocks noChangeAspect="1"/>
          </p:cNvPicPr>
          <p:nvPr/>
        </p:nvPicPr>
        <p:blipFill>
          <a:blip r:embed="rId11" cstate="hq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51" b="97073" l="1556" r="96000">
                        <a14:foregroundMark x1="86111" y1="6951" x2="91889" y2="15366"/>
                        <a14:foregroundMark x1="95333" y1="19268" x2="96000" y2="19512"/>
                        <a14:foregroundMark x1="88000" y1="2439" x2="88000" y2="2439"/>
                        <a14:foregroundMark x1="5222" y1="55976" x2="6889" y2="57195"/>
                        <a14:foregroundMark x1="37556" y1="93171" x2="37556" y2="93171"/>
                        <a14:foregroundMark x1="37556" y1="97195" x2="37556" y2="97195"/>
                        <a14:foregroundMark x1="1556" y1="56585" x2="1556" y2="5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089" y="7013944"/>
            <a:ext cx="1287918" cy="1173437"/>
          </a:xfrm>
          <a:prstGeom prst="rect">
            <a:avLst/>
          </a:prstGeom>
        </p:spPr>
      </p:pic>
      <p:pic>
        <p:nvPicPr>
          <p:cNvPr id="36" name="Sai ngu lo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63326" y="-631939"/>
            <a:ext cx="487362" cy="487363"/>
          </a:xfrm>
          <a:prstGeom prst="rect">
            <a:avLst/>
          </a:prstGeom>
        </p:spPr>
      </p:pic>
      <p:pic>
        <p:nvPicPr>
          <p:cNvPr id="37" name="Sai ngu lo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34403" y="-618802"/>
            <a:ext cx="487362" cy="487363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87580" y="2014838"/>
            <a:ext cx="2634380" cy="2781679"/>
          </a:xfrm>
          <a:prstGeom prst="rect">
            <a:avLst/>
          </a:prstGeom>
        </p:spPr>
      </p:pic>
      <p:pic>
        <p:nvPicPr>
          <p:cNvPr id="60" name="Graphic 59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879741" y="116014"/>
            <a:ext cx="446440" cy="5518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91195" y="971100"/>
            <a:ext cx="7300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Đây</a:t>
            </a:r>
            <a:r>
              <a:rPr lang="en-US" sz="4000" dirty="0"/>
              <a:t> </a:t>
            </a:r>
            <a:r>
              <a:rPr lang="en-US" sz="4000" dirty="0" err="1"/>
              <a:t>là</a:t>
            </a:r>
            <a:r>
              <a:rPr lang="en-US" sz="4000" dirty="0"/>
              <a:t> ai?</a:t>
            </a:r>
            <a:endParaRPr lang="vi-VN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48841 -3.7037E-7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1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-0.50586 -1.85185E-6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8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4875 3.7037E-7 " pathEditMode="relative" rAng="0" ptsTypes="AA">
                                      <p:cBhvr>
                                        <p:cTn id="1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7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64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33333E-6 L -0.2073 -0.74791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-3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5623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4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13171 L -0.09349 -0.70648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4" y="-2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64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9 -0.07801 L -0.20664 -0.46412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94" y="-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64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33333E-6 L 0.0651 -0.5243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3" grpId="0"/>
      <p:bldP spid="24" grpId="0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34703" y="0"/>
            <a:ext cx="12192001" cy="6858000"/>
          </a:xfrm>
          <a:prstGeom prst="rect">
            <a:avLst/>
          </a:prstGeom>
        </p:spPr>
      </p:pic>
      <p:sp>
        <p:nvSpPr>
          <p:cNvPr id="4" name="Icon white background"/>
          <p:cNvSpPr/>
          <p:nvPr/>
        </p:nvSpPr>
        <p:spPr>
          <a:xfrm>
            <a:off x="5642083" y="173651"/>
            <a:ext cx="907836" cy="9078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101600" dir="5400000" sx="85000" sy="85000" algn="ctr" rotWithShape="0">
              <a:srgbClr val="3AAFF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en-PH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Statistics icon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874249" y="353459"/>
            <a:ext cx="443503" cy="548219"/>
          </a:xfrm>
          <a:prstGeom prst="rect">
            <a:avLst/>
          </a:prstGeom>
        </p:spPr>
      </p:pic>
      <p:sp>
        <p:nvSpPr>
          <p:cNvPr id="7" name="Body (Text)"/>
          <p:cNvSpPr txBox="1"/>
          <p:nvPr/>
        </p:nvSpPr>
        <p:spPr>
          <a:xfrm>
            <a:off x="5173289" y="3027988"/>
            <a:ext cx="5787160" cy="2594533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50000"/>
              </a:lnSpc>
              <a:buNone/>
            </a:pPr>
            <a:endParaRPr lang="en-GB" altLang="en-US" sz="2135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ilroy Light" panose="00000400000000000000" pitchFamily="50" charset="0"/>
            </a:endParaRPr>
          </a:p>
        </p:txBody>
      </p:sp>
      <p:sp>
        <p:nvSpPr>
          <p:cNvPr id="8" name="Introduction (Text)"/>
          <p:cNvSpPr/>
          <p:nvPr/>
        </p:nvSpPr>
        <p:spPr>
          <a:xfrm>
            <a:off x="3250681" y="1213695"/>
            <a:ext cx="5907174" cy="702986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ữ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PH" sz="32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2" name="Nhóm 1"/>
          <p:cNvGrpSpPr/>
          <p:nvPr/>
        </p:nvGrpSpPr>
        <p:grpSpPr>
          <a:xfrm>
            <a:off x="344722" y="966807"/>
            <a:ext cx="2052789" cy="3630629"/>
            <a:chOff x="1702820" y="1224185"/>
            <a:chExt cx="1266087" cy="2190489"/>
          </a:xfrm>
        </p:grpSpPr>
        <p:sp>
          <p:nvSpPr>
            <p:cNvPr id="90" name="Rectangle: Rounded Corners 123"/>
            <p:cNvSpPr/>
            <p:nvPr/>
          </p:nvSpPr>
          <p:spPr>
            <a:xfrm>
              <a:off x="1910536" y="1950244"/>
              <a:ext cx="118384" cy="149748"/>
            </a:xfrm>
            <a:prstGeom prst="roundRect">
              <a:avLst>
                <a:gd name="adj" fmla="val 50000"/>
              </a:avLst>
            </a:prstGeom>
            <a:solidFill>
              <a:srgbClr val="F6C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Hình chữ nhật 25"/>
            <p:cNvSpPr/>
            <p:nvPr/>
          </p:nvSpPr>
          <p:spPr>
            <a:xfrm>
              <a:off x="1712724" y="2059123"/>
              <a:ext cx="1254872" cy="477414"/>
            </a:xfrm>
            <a:custGeom>
              <a:avLst/>
              <a:gdLst>
                <a:gd name="connsiteX0" fmla="*/ 0 w 1212265"/>
                <a:gd name="connsiteY0" fmla="*/ 0 h 412249"/>
                <a:gd name="connsiteX1" fmla="*/ 1212265 w 1212265"/>
                <a:gd name="connsiteY1" fmla="*/ 0 h 412249"/>
                <a:gd name="connsiteX2" fmla="*/ 1212265 w 1212265"/>
                <a:gd name="connsiteY2" fmla="*/ 412249 h 412249"/>
                <a:gd name="connsiteX3" fmla="*/ 0 w 1212265"/>
                <a:gd name="connsiteY3" fmla="*/ 412249 h 412249"/>
                <a:gd name="connsiteX4" fmla="*/ 0 w 1212265"/>
                <a:gd name="connsiteY4" fmla="*/ 0 h 412249"/>
                <a:gd name="connsiteX0-1" fmla="*/ 29497 w 1241762"/>
                <a:gd name="connsiteY0-2" fmla="*/ 0 h 412249"/>
                <a:gd name="connsiteX1-3" fmla="*/ 1241762 w 1241762"/>
                <a:gd name="connsiteY1-4" fmla="*/ 0 h 412249"/>
                <a:gd name="connsiteX2-5" fmla="*/ 1241762 w 1241762"/>
                <a:gd name="connsiteY2-6" fmla="*/ 412249 h 412249"/>
                <a:gd name="connsiteX3-7" fmla="*/ 0 w 1241762"/>
                <a:gd name="connsiteY3-8" fmla="*/ 389307 h 412249"/>
                <a:gd name="connsiteX4-9" fmla="*/ 29497 w 1241762"/>
                <a:gd name="connsiteY4-10" fmla="*/ 0 h 412249"/>
                <a:gd name="connsiteX0-11" fmla="*/ 29497 w 1241762"/>
                <a:gd name="connsiteY0-12" fmla="*/ 0 h 422568"/>
                <a:gd name="connsiteX1-13" fmla="*/ 1241762 w 1241762"/>
                <a:gd name="connsiteY1-14" fmla="*/ 0 h 422568"/>
                <a:gd name="connsiteX2-15" fmla="*/ 1241762 w 1241762"/>
                <a:gd name="connsiteY2-16" fmla="*/ 412249 h 422568"/>
                <a:gd name="connsiteX3-17" fmla="*/ 0 w 1241762"/>
                <a:gd name="connsiteY3-18" fmla="*/ 389307 h 422568"/>
                <a:gd name="connsiteX4-19" fmla="*/ 29497 w 1241762"/>
                <a:gd name="connsiteY4-20" fmla="*/ 0 h 422568"/>
                <a:gd name="connsiteX0-21" fmla="*/ 29497 w 1241762"/>
                <a:gd name="connsiteY0-22" fmla="*/ 0 h 432501"/>
                <a:gd name="connsiteX1-23" fmla="*/ 1241762 w 1241762"/>
                <a:gd name="connsiteY1-24" fmla="*/ 0 h 432501"/>
                <a:gd name="connsiteX2-25" fmla="*/ 1241762 w 1241762"/>
                <a:gd name="connsiteY2-26" fmla="*/ 412249 h 432501"/>
                <a:gd name="connsiteX3-27" fmla="*/ 0 w 1241762"/>
                <a:gd name="connsiteY3-28" fmla="*/ 389307 h 432501"/>
                <a:gd name="connsiteX4-29" fmla="*/ 29497 w 1241762"/>
                <a:gd name="connsiteY4-30" fmla="*/ 0 h 432501"/>
                <a:gd name="connsiteX0-31" fmla="*/ 36051 w 1241762"/>
                <a:gd name="connsiteY0-32" fmla="*/ 0 h 475107"/>
                <a:gd name="connsiteX1-33" fmla="*/ 1241762 w 1241762"/>
                <a:gd name="connsiteY1-34" fmla="*/ 42606 h 475107"/>
                <a:gd name="connsiteX2-35" fmla="*/ 1241762 w 1241762"/>
                <a:gd name="connsiteY2-36" fmla="*/ 454855 h 475107"/>
                <a:gd name="connsiteX3-37" fmla="*/ 0 w 1241762"/>
                <a:gd name="connsiteY3-38" fmla="*/ 431913 h 475107"/>
                <a:gd name="connsiteX4-39" fmla="*/ 36051 w 1241762"/>
                <a:gd name="connsiteY4-40" fmla="*/ 0 h 475107"/>
                <a:gd name="connsiteX0-41" fmla="*/ 36051 w 1254872"/>
                <a:gd name="connsiteY0-42" fmla="*/ 0 h 455800"/>
                <a:gd name="connsiteX1-43" fmla="*/ 1241762 w 1254872"/>
                <a:gd name="connsiteY1-44" fmla="*/ 42606 h 455800"/>
                <a:gd name="connsiteX2-45" fmla="*/ 1254872 w 1254872"/>
                <a:gd name="connsiteY2-46" fmla="*/ 349978 h 455800"/>
                <a:gd name="connsiteX3-47" fmla="*/ 0 w 1254872"/>
                <a:gd name="connsiteY3-48" fmla="*/ 431913 h 455800"/>
                <a:gd name="connsiteX4-49" fmla="*/ 36051 w 1254872"/>
                <a:gd name="connsiteY4-50" fmla="*/ 0 h 455800"/>
                <a:gd name="connsiteX0-51" fmla="*/ 36051 w 1254872"/>
                <a:gd name="connsiteY0-52" fmla="*/ 0 h 455800"/>
                <a:gd name="connsiteX1-53" fmla="*/ 1241762 w 1254872"/>
                <a:gd name="connsiteY1-54" fmla="*/ 42606 h 455800"/>
                <a:gd name="connsiteX2-55" fmla="*/ 1254872 w 1254872"/>
                <a:gd name="connsiteY2-56" fmla="*/ 349978 h 455800"/>
                <a:gd name="connsiteX3-57" fmla="*/ 0 w 1254872"/>
                <a:gd name="connsiteY3-58" fmla="*/ 431913 h 455800"/>
                <a:gd name="connsiteX4-59" fmla="*/ 36051 w 1254872"/>
                <a:gd name="connsiteY4-60" fmla="*/ 0 h 455800"/>
                <a:gd name="connsiteX0-61" fmla="*/ 36051 w 1254872"/>
                <a:gd name="connsiteY0-62" fmla="*/ 0 h 477414"/>
                <a:gd name="connsiteX1-63" fmla="*/ 1241762 w 1254872"/>
                <a:gd name="connsiteY1-64" fmla="*/ 42606 h 477414"/>
                <a:gd name="connsiteX2-65" fmla="*/ 1254872 w 1254872"/>
                <a:gd name="connsiteY2-66" fmla="*/ 349978 h 477414"/>
                <a:gd name="connsiteX3-67" fmla="*/ 0 w 1254872"/>
                <a:gd name="connsiteY3-68" fmla="*/ 431913 h 477414"/>
                <a:gd name="connsiteX4-69" fmla="*/ 36051 w 1254872"/>
                <a:gd name="connsiteY4-70" fmla="*/ 0 h 477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54872" h="477414">
                  <a:moveTo>
                    <a:pt x="36051" y="0"/>
                  </a:moveTo>
                  <a:lnTo>
                    <a:pt x="1241762" y="42606"/>
                  </a:lnTo>
                  <a:lnTo>
                    <a:pt x="1254872" y="349978"/>
                  </a:lnTo>
                  <a:cubicBezTo>
                    <a:pt x="860615" y="476705"/>
                    <a:pt x="286102" y="518217"/>
                    <a:pt x="0" y="431913"/>
                  </a:cubicBezTo>
                  <a:lnTo>
                    <a:pt x="3605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: Rounded Corners 124"/>
            <p:cNvSpPr/>
            <p:nvPr/>
          </p:nvSpPr>
          <p:spPr>
            <a:xfrm>
              <a:off x="2670503" y="1952474"/>
              <a:ext cx="118384" cy="149748"/>
            </a:xfrm>
            <a:prstGeom prst="roundRect">
              <a:avLst>
                <a:gd name="adj" fmla="val 50000"/>
              </a:avLst>
            </a:prstGeom>
            <a:solidFill>
              <a:srgbClr val="F6C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Rectangle: Rounded Corners 55"/>
            <p:cNvSpPr/>
            <p:nvPr/>
          </p:nvSpPr>
          <p:spPr>
            <a:xfrm>
              <a:off x="1826673" y="2439660"/>
              <a:ext cx="1048754" cy="974098"/>
            </a:xfrm>
            <a:custGeom>
              <a:avLst/>
              <a:gdLst>
                <a:gd name="connsiteX0" fmla="*/ 0 w 1822232"/>
                <a:gd name="connsiteY0" fmla="*/ 694690 h 1895373"/>
                <a:gd name="connsiteX1" fmla="*/ 694690 w 1822232"/>
                <a:gd name="connsiteY1" fmla="*/ 0 h 1895373"/>
                <a:gd name="connsiteX2" fmla="*/ 1127542 w 1822232"/>
                <a:gd name="connsiteY2" fmla="*/ 0 h 1895373"/>
                <a:gd name="connsiteX3" fmla="*/ 1822232 w 1822232"/>
                <a:gd name="connsiteY3" fmla="*/ 694690 h 1895373"/>
                <a:gd name="connsiteX4" fmla="*/ 1822232 w 1822232"/>
                <a:gd name="connsiteY4" fmla="*/ 1200683 h 1895373"/>
                <a:gd name="connsiteX5" fmla="*/ 1127542 w 1822232"/>
                <a:gd name="connsiteY5" fmla="*/ 1895373 h 1895373"/>
                <a:gd name="connsiteX6" fmla="*/ 694690 w 1822232"/>
                <a:gd name="connsiteY6" fmla="*/ 1895373 h 1895373"/>
                <a:gd name="connsiteX7" fmla="*/ 0 w 1822232"/>
                <a:gd name="connsiteY7" fmla="*/ 1200683 h 1895373"/>
                <a:gd name="connsiteX8" fmla="*/ 0 w 1822232"/>
                <a:gd name="connsiteY8" fmla="*/ 694690 h 1895373"/>
                <a:gd name="connsiteX0-1" fmla="*/ 103200 w 1925432"/>
                <a:gd name="connsiteY0-2" fmla="*/ 694690 h 1895373"/>
                <a:gd name="connsiteX1-3" fmla="*/ 797890 w 1925432"/>
                <a:gd name="connsiteY1-4" fmla="*/ 0 h 1895373"/>
                <a:gd name="connsiteX2-5" fmla="*/ 1230742 w 1925432"/>
                <a:gd name="connsiteY2-6" fmla="*/ 0 h 1895373"/>
                <a:gd name="connsiteX3-7" fmla="*/ 1925432 w 1925432"/>
                <a:gd name="connsiteY3-8" fmla="*/ 694690 h 1895373"/>
                <a:gd name="connsiteX4-9" fmla="*/ 1925432 w 1925432"/>
                <a:gd name="connsiteY4-10" fmla="*/ 1200683 h 1895373"/>
                <a:gd name="connsiteX5-11" fmla="*/ 1230742 w 1925432"/>
                <a:gd name="connsiteY5-12" fmla="*/ 1895373 h 1895373"/>
                <a:gd name="connsiteX6-13" fmla="*/ 797890 w 1925432"/>
                <a:gd name="connsiteY6-14" fmla="*/ 1895373 h 1895373"/>
                <a:gd name="connsiteX7-15" fmla="*/ 0 w 1925432"/>
                <a:gd name="connsiteY7-16" fmla="*/ 1390283 h 1895373"/>
                <a:gd name="connsiteX8-17" fmla="*/ 103200 w 1925432"/>
                <a:gd name="connsiteY8-18" fmla="*/ 694690 h 1895373"/>
                <a:gd name="connsiteX0-19" fmla="*/ 103200 w 2040632"/>
                <a:gd name="connsiteY0-20" fmla="*/ 694690 h 1895373"/>
                <a:gd name="connsiteX1-21" fmla="*/ 797890 w 2040632"/>
                <a:gd name="connsiteY1-22" fmla="*/ 0 h 1895373"/>
                <a:gd name="connsiteX2-23" fmla="*/ 1230742 w 2040632"/>
                <a:gd name="connsiteY2-24" fmla="*/ 0 h 1895373"/>
                <a:gd name="connsiteX3-25" fmla="*/ 1925432 w 2040632"/>
                <a:gd name="connsiteY3-26" fmla="*/ 694690 h 1895373"/>
                <a:gd name="connsiteX4-27" fmla="*/ 2040632 w 2040632"/>
                <a:gd name="connsiteY4-28" fmla="*/ 1407083 h 1895373"/>
                <a:gd name="connsiteX5-29" fmla="*/ 1230742 w 2040632"/>
                <a:gd name="connsiteY5-30" fmla="*/ 1895373 h 1895373"/>
                <a:gd name="connsiteX6-31" fmla="*/ 797890 w 2040632"/>
                <a:gd name="connsiteY6-32" fmla="*/ 1895373 h 1895373"/>
                <a:gd name="connsiteX7-33" fmla="*/ 0 w 2040632"/>
                <a:gd name="connsiteY7-34" fmla="*/ 1390283 h 1895373"/>
                <a:gd name="connsiteX8-35" fmla="*/ 103200 w 2040632"/>
                <a:gd name="connsiteY8-36" fmla="*/ 694690 h 18953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040632" h="1895373">
                  <a:moveTo>
                    <a:pt x="103200" y="694690"/>
                  </a:moveTo>
                  <a:cubicBezTo>
                    <a:pt x="103200" y="311023"/>
                    <a:pt x="414223" y="0"/>
                    <a:pt x="797890" y="0"/>
                  </a:cubicBezTo>
                  <a:lnTo>
                    <a:pt x="1230742" y="0"/>
                  </a:lnTo>
                  <a:cubicBezTo>
                    <a:pt x="1614409" y="0"/>
                    <a:pt x="1925432" y="311023"/>
                    <a:pt x="1925432" y="694690"/>
                  </a:cubicBezTo>
                  <a:lnTo>
                    <a:pt x="2040632" y="1407083"/>
                  </a:lnTo>
                  <a:cubicBezTo>
                    <a:pt x="2040632" y="1790750"/>
                    <a:pt x="1614409" y="1895373"/>
                    <a:pt x="1230742" y="1895373"/>
                  </a:cubicBezTo>
                  <a:lnTo>
                    <a:pt x="797890" y="1895373"/>
                  </a:lnTo>
                  <a:cubicBezTo>
                    <a:pt x="414223" y="1895373"/>
                    <a:pt x="0" y="1773950"/>
                    <a:pt x="0" y="1390283"/>
                  </a:cubicBezTo>
                  <a:cubicBezTo>
                    <a:pt x="0" y="1221619"/>
                    <a:pt x="103200" y="863354"/>
                    <a:pt x="103200" y="69469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Freeform: Shape 117"/>
            <p:cNvSpPr/>
            <p:nvPr/>
          </p:nvSpPr>
          <p:spPr>
            <a:xfrm>
              <a:off x="1874788" y="2442804"/>
              <a:ext cx="1008749" cy="971870"/>
            </a:xfrm>
            <a:custGeom>
              <a:avLst/>
              <a:gdLst>
                <a:gd name="connsiteX0" fmla="*/ 1082023 w 2661752"/>
                <a:gd name="connsiteY0" fmla="*/ 0 h 2564441"/>
                <a:gd name="connsiteX1" fmla="*/ 1666462 w 2661752"/>
                <a:gd name="connsiteY1" fmla="*/ 0 h 2564441"/>
                <a:gd name="connsiteX2" fmla="*/ 1753317 w 2661752"/>
                <a:gd name="connsiteY2" fmla="*/ 13256 h 2564441"/>
                <a:gd name="connsiteX3" fmla="*/ 2505529 w 2661752"/>
                <a:gd name="connsiteY3" fmla="*/ 936189 h 2564441"/>
                <a:gd name="connsiteX4" fmla="*/ 2661752 w 2661752"/>
                <a:gd name="connsiteY4" fmla="*/ 1902269 h 2564441"/>
                <a:gd name="connsiteX5" fmla="*/ 1563456 w 2661752"/>
                <a:gd name="connsiteY5" fmla="*/ 2564441 h 2564441"/>
                <a:gd name="connsiteX6" fmla="*/ 976463 w 2661752"/>
                <a:gd name="connsiteY6" fmla="*/ 2564441 h 2564441"/>
                <a:gd name="connsiteX7" fmla="*/ 869665 w 2661752"/>
                <a:gd name="connsiteY7" fmla="*/ 2560029 h 2564441"/>
                <a:gd name="connsiteX8" fmla="*/ 693459 w 2661752"/>
                <a:gd name="connsiteY8" fmla="*/ 2536467 h 2564441"/>
                <a:gd name="connsiteX9" fmla="*/ 0 w 2661752"/>
                <a:gd name="connsiteY9" fmla="*/ 1885370 h 2564441"/>
                <a:gd name="connsiteX10" fmla="*/ 139950 w 2661752"/>
                <a:gd name="connsiteY10" fmla="*/ 942073 h 2564441"/>
                <a:gd name="connsiteX11" fmla="*/ 1082023 w 2661752"/>
                <a:gd name="connsiteY11" fmla="*/ 0 h 256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61752" h="2564441">
                  <a:moveTo>
                    <a:pt x="1082023" y="0"/>
                  </a:moveTo>
                  <a:lnTo>
                    <a:pt x="1666462" y="0"/>
                  </a:lnTo>
                  <a:lnTo>
                    <a:pt x="1753317" y="13256"/>
                  </a:lnTo>
                  <a:cubicBezTo>
                    <a:pt x="2182604" y="101100"/>
                    <a:pt x="2505529" y="480933"/>
                    <a:pt x="2505529" y="936189"/>
                  </a:cubicBezTo>
                  <a:lnTo>
                    <a:pt x="2661752" y="1902269"/>
                  </a:lnTo>
                  <a:cubicBezTo>
                    <a:pt x="2661752" y="2422561"/>
                    <a:pt x="2083749" y="2564441"/>
                    <a:pt x="1563456" y="2564441"/>
                  </a:cubicBezTo>
                  <a:lnTo>
                    <a:pt x="976463" y="2564441"/>
                  </a:lnTo>
                  <a:lnTo>
                    <a:pt x="869665" y="2560029"/>
                  </a:lnTo>
                  <a:lnTo>
                    <a:pt x="693459" y="2536467"/>
                  </a:lnTo>
                  <a:cubicBezTo>
                    <a:pt x="315973" y="2465767"/>
                    <a:pt x="0" y="2275590"/>
                    <a:pt x="0" y="1885370"/>
                  </a:cubicBezTo>
                  <a:cubicBezTo>
                    <a:pt x="0" y="1656644"/>
                    <a:pt x="139950" y="1170799"/>
                    <a:pt x="139950" y="942073"/>
                  </a:cubicBezTo>
                  <a:cubicBezTo>
                    <a:pt x="139950" y="421780"/>
                    <a:pt x="561730" y="0"/>
                    <a:pt x="1082023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cxnSp>
          <p:nvCxnSpPr>
            <p:cNvPr id="95" name="Straight Connector 119"/>
            <p:cNvCxnSpPr/>
            <p:nvPr/>
          </p:nvCxnSpPr>
          <p:spPr>
            <a:xfrm flipH="1">
              <a:off x="2050384" y="2880081"/>
              <a:ext cx="38850" cy="32095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20"/>
            <p:cNvCxnSpPr/>
            <p:nvPr/>
          </p:nvCxnSpPr>
          <p:spPr>
            <a:xfrm>
              <a:off x="2700636" y="2871584"/>
              <a:ext cx="26439" cy="21842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Freeform: Shape 147"/>
            <p:cNvSpPr/>
            <p:nvPr/>
          </p:nvSpPr>
          <p:spPr>
            <a:xfrm>
              <a:off x="2147943" y="2453196"/>
              <a:ext cx="211418" cy="408088"/>
            </a:xfrm>
            <a:custGeom>
              <a:avLst/>
              <a:gdLst>
                <a:gd name="connsiteX0" fmla="*/ 0 w 542611"/>
                <a:gd name="connsiteY0" fmla="*/ 0 h 1266092"/>
                <a:gd name="connsiteX1" fmla="*/ 542611 w 542611"/>
                <a:gd name="connsiteY1" fmla="*/ 1266092 h 1266092"/>
                <a:gd name="connsiteX0-1" fmla="*/ 14128 w 556739"/>
                <a:gd name="connsiteY0-2" fmla="*/ 0 h 1266092"/>
                <a:gd name="connsiteX1-3" fmla="*/ 556739 w 556739"/>
                <a:gd name="connsiteY1-4" fmla="*/ 1266092 h 1266092"/>
                <a:gd name="connsiteX0-5" fmla="*/ 13953 w 563388"/>
                <a:gd name="connsiteY0-6" fmla="*/ 0 h 1341154"/>
                <a:gd name="connsiteX1-7" fmla="*/ 563388 w 563388"/>
                <a:gd name="connsiteY1-8" fmla="*/ 1341154 h 1341154"/>
                <a:gd name="connsiteX0-9" fmla="*/ 14129 w 556740"/>
                <a:gd name="connsiteY0-10" fmla="*/ 0 h 1272915"/>
                <a:gd name="connsiteX1-11" fmla="*/ 556740 w 556740"/>
                <a:gd name="connsiteY1-12" fmla="*/ 1272915 h 1272915"/>
                <a:gd name="connsiteX0-13" fmla="*/ 29656 w 572267"/>
                <a:gd name="connsiteY0-14" fmla="*/ 0 h 1272915"/>
                <a:gd name="connsiteX1-15" fmla="*/ 25232 w 572267"/>
                <a:gd name="connsiteY1-16" fmla="*/ 650442 h 1272915"/>
                <a:gd name="connsiteX2" fmla="*/ 572267 w 572267"/>
                <a:gd name="connsiteY2" fmla="*/ 1272915 h 1272915"/>
                <a:gd name="connsiteX0-17" fmla="*/ 45638 w 588249"/>
                <a:gd name="connsiteY0-18" fmla="*/ 8851 h 1281766"/>
                <a:gd name="connsiteX1-19" fmla="*/ 41214 w 588249"/>
                <a:gd name="connsiteY1-20" fmla="*/ 659293 h 1281766"/>
                <a:gd name="connsiteX2-21" fmla="*/ 588249 w 588249"/>
                <a:gd name="connsiteY2-22" fmla="*/ 1281766 h 1281766"/>
                <a:gd name="connsiteX0-23" fmla="*/ 45638 w 588249"/>
                <a:gd name="connsiteY0-24" fmla="*/ 8851 h 1281766"/>
                <a:gd name="connsiteX1-25" fmla="*/ 41214 w 588249"/>
                <a:gd name="connsiteY1-26" fmla="*/ 659293 h 1281766"/>
                <a:gd name="connsiteX2-27" fmla="*/ 588249 w 588249"/>
                <a:gd name="connsiteY2-28" fmla="*/ 1281766 h 1281766"/>
                <a:gd name="connsiteX0-29" fmla="*/ 116785 w 659396"/>
                <a:gd name="connsiteY0-30" fmla="*/ 8769 h 1281684"/>
                <a:gd name="connsiteX1-31" fmla="*/ 112361 w 659396"/>
                <a:gd name="connsiteY1-32" fmla="*/ 659211 h 1281684"/>
                <a:gd name="connsiteX2-33" fmla="*/ 659396 w 659396"/>
                <a:gd name="connsiteY2-34" fmla="*/ 1281684 h 1281684"/>
                <a:gd name="connsiteX0-35" fmla="*/ 96510 w 639121"/>
                <a:gd name="connsiteY0-36" fmla="*/ 7856 h 1280771"/>
                <a:gd name="connsiteX1-37" fmla="*/ 126206 w 639121"/>
                <a:gd name="connsiteY1-38" fmla="*/ 740185 h 1280771"/>
                <a:gd name="connsiteX2-39" fmla="*/ 639121 w 639121"/>
                <a:gd name="connsiteY2-40" fmla="*/ 1280771 h 1280771"/>
                <a:gd name="connsiteX0-41" fmla="*/ 96510 w 639121"/>
                <a:gd name="connsiteY0-42" fmla="*/ 7856 h 1280771"/>
                <a:gd name="connsiteX1-43" fmla="*/ 126206 w 639121"/>
                <a:gd name="connsiteY1-44" fmla="*/ 740185 h 1280771"/>
                <a:gd name="connsiteX2-45" fmla="*/ 639121 w 639121"/>
                <a:gd name="connsiteY2-46" fmla="*/ 1280771 h 1280771"/>
                <a:gd name="connsiteX0-47" fmla="*/ 96510 w 639121"/>
                <a:gd name="connsiteY0-48" fmla="*/ 7856 h 1280771"/>
                <a:gd name="connsiteX1-49" fmla="*/ 126206 w 639121"/>
                <a:gd name="connsiteY1-50" fmla="*/ 740185 h 1280771"/>
                <a:gd name="connsiteX2-51" fmla="*/ 639121 w 639121"/>
                <a:gd name="connsiteY2-52" fmla="*/ 1280771 h 1280771"/>
                <a:gd name="connsiteX0-53" fmla="*/ 136128 w 678739"/>
                <a:gd name="connsiteY0-54" fmla="*/ 10283 h 1283198"/>
                <a:gd name="connsiteX1-55" fmla="*/ 165824 w 678739"/>
                <a:gd name="connsiteY1-56" fmla="*/ 742612 h 1283198"/>
                <a:gd name="connsiteX2-57" fmla="*/ 678739 w 678739"/>
                <a:gd name="connsiteY2-58" fmla="*/ 1283198 h 1283198"/>
                <a:gd name="connsiteX0-59" fmla="*/ 191369 w 652094"/>
                <a:gd name="connsiteY0-60" fmla="*/ 10168 h 1289907"/>
                <a:gd name="connsiteX1-61" fmla="*/ 139179 w 652094"/>
                <a:gd name="connsiteY1-62" fmla="*/ 749321 h 1289907"/>
                <a:gd name="connsiteX2-63" fmla="*/ 652094 w 652094"/>
                <a:gd name="connsiteY2-64" fmla="*/ 1289907 h 12899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21" y="connsiteY2-22"/>
                </a:cxn>
              </a:cxnLst>
              <a:rect l="l" t="t" r="r" b="b"/>
              <a:pathLst>
                <a:path w="652094" h="1289907">
                  <a:moveTo>
                    <a:pt x="191369" y="10168"/>
                  </a:moveTo>
                  <a:cubicBezTo>
                    <a:pt x="96235" y="-80455"/>
                    <a:pt x="-156454" y="456579"/>
                    <a:pt x="139179" y="749321"/>
                  </a:cubicBezTo>
                  <a:cubicBezTo>
                    <a:pt x="404784" y="986883"/>
                    <a:pt x="471224" y="867876"/>
                    <a:pt x="652094" y="1289907"/>
                  </a:cubicBezTo>
                </a:path>
              </a:pathLst>
            </a:custGeom>
            <a:noFill/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27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Freeform: Shape 148"/>
            <p:cNvSpPr/>
            <p:nvPr/>
          </p:nvSpPr>
          <p:spPr>
            <a:xfrm flipH="1">
              <a:off x="2356283" y="2450624"/>
              <a:ext cx="198951" cy="408087"/>
            </a:xfrm>
            <a:custGeom>
              <a:avLst/>
              <a:gdLst>
                <a:gd name="connsiteX0" fmla="*/ 0 w 542611"/>
                <a:gd name="connsiteY0" fmla="*/ 0 h 1266092"/>
                <a:gd name="connsiteX1" fmla="*/ 542611 w 542611"/>
                <a:gd name="connsiteY1" fmla="*/ 1266092 h 1266092"/>
                <a:gd name="connsiteX0-1" fmla="*/ 14128 w 556739"/>
                <a:gd name="connsiteY0-2" fmla="*/ 0 h 1266092"/>
                <a:gd name="connsiteX1-3" fmla="*/ 556739 w 556739"/>
                <a:gd name="connsiteY1-4" fmla="*/ 1266092 h 1266092"/>
                <a:gd name="connsiteX0-5" fmla="*/ 13953 w 563388"/>
                <a:gd name="connsiteY0-6" fmla="*/ 0 h 1341154"/>
                <a:gd name="connsiteX1-7" fmla="*/ 563388 w 563388"/>
                <a:gd name="connsiteY1-8" fmla="*/ 1341154 h 1341154"/>
                <a:gd name="connsiteX0-9" fmla="*/ 14129 w 556740"/>
                <a:gd name="connsiteY0-10" fmla="*/ 0 h 1272915"/>
                <a:gd name="connsiteX1-11" fmla="*/ 556740 w 556740"/>
                <a:gd name="connsiteY1-12" fmla="*/ 1272915 h 1272915"/>
                <a:gd name="connsiteX0-13" fmla="*/ 29656 w 572267"/>
                <a:gd name="connsiteY0-14" fmla="*/ 0 h 1272915"/>
                <a:gd name="connsiteX1-15" fmla="*/ 25232 w 572267"/>
                <a:gd name="connsiteY1-16" fmla="*/ 650442 h 1272915"/>
                <a:gd name="connsiteX2" fmla="*/ 572267 w 572267"/>
                <a:gd name="connsiteY2" fmla="*/ 1272915 h 1272915"/>
                <a:gd name="connsiteX0-17" fmla="*/ 45638 w 588249"/>
                <a:gd name="connsiteY0-18" fmla="*/ 8851 h 1281766"/>
                <a:gd name="connsiteX1-19" fmla="*/ 41214 w 588249"/>
                <a:gd name="connsiteY1-20" fmla="*/ 659293 h 1281766"/>
                <a:gd name="connsiteX2-21" fmla="*/ 588249 w 588249"/>
                <a:gd name="connsiteY2-22" fmla="*/ 1281766 h 1281766"/>
                <a:gd name="connsiteX0-23" fmla="*/ 45638 w 588249"/>
                <a:gd name="connsiteY0-24" fmla="*/ 8851 h 1281766"/>
                <a:gd name="connsiteX1-25" fmla="*/ 41214 w 588249"/>
                <a:gd name="connsiteY1-26" fmla="*/ 659293 h 1281766"/>
                <a:gd name="connsiteX2-27" fmla="*/ 588249 w 588249"/>
                <a:gd name="connsiteY2-28" fmla="*/ 1281766 h 1281766"/>
                <a:gd name="connsiteX0-29" fmla="*/ 116785 w 659396"/>
                <a:gd name="connsiteY0-30" fmla="*/ 8769 h 1281684"/>
                <a:gd name="connsiteX1-31" fmla="*/ 112361 w 659396"/>
                <a:gd name="connsiteY1-32" fmla="*/ 659211 h 1281684"/>
                <a:gd name="connsiteX2-33" fmla="*/ 659396 w 659396"/>
                <a:gd name="connsiteY2-34" fmla="*/ 1281684 h 1281684"/>
                <a:gd name="connsiteX0-35" fmla="*/ 96510 w 639121"/>
                <a:gd name="connsiteY0-36" fmla="*/ 7856 h 1280771"/>
                <a:gd name="connsiteX1-37" fmla="*/ 126206 w 639121"/>
                <a:gd name="connsiteY1-38" fmla="*/ 740185 h 1280771"/>
                <a:gd name="connsiteX2-39" fmla="*/ 639121 w 639121"/>
                <a:gd name="connsiteY2-40" fmla="*/ 1280771 h 1280771"/>
                <a:gd name="connsiteX0-41" fmla="*/ 96510 w 639121"/>
                <a:gd name="connsiteY0-42" fmla="*/ 7856 h 1280771"/>
                <a:gd name="connsiteX1-43" fmla="*/ 126206 w 639121"/>
                <a:gd name="connsiteY1-44" fmla="*/ 740185 h 1280771"/>
                <a:gd name="connsiteX2-45" fmla="*/ 639121 w 639121"/>
                <a:gd name="connsiteY2-46" fmla="*/ 1280771 h 1280771"/>
                <a:gd name="connsiteX0-47" fmla="*/ 96510 w 639121"/>
                <a:gd name="connsiteY0-48" fmla="*/ 7856 h 1280771"/>
                <a:gd name="connsiteX1-49" fmla="*/ 126206 w 639121"/>
                <a:gd name="connsiteY1-50" fmla="*/ 740185 h 1280771"/>
                <a:gd name="connsiteX2-51" fmla="*/ 639121 w 639121"/>
                <a:gd name="connsiteY2-52" fmla="*/ 1280771 h 1280771"/>
                <a:gd name="connsiteX0-53" fmla="*/ 136128 w 678739"/>
                <a:gd name="connsiteY0-54" fmla="*/ 10283 h 1283198"/>
                <a:gd name="connsiteX1-55" fmla="*/ 165824 w 678739"/>
                <a:gd name="connsiteY1-56" fmla="*/ 742612 h 1283198"/>
                <a:gd name="connsiteX2-57" fmla="*/ 678739 w 678739"/>
                <a:gd name="connsiteY2-58" fmla="*/ 1283198 h 1283198"/>
                <a:gd name="connsiteX0-59" fmla="*/ 191369 w 652094"/>
                <a:gd name="connsiteY0-60" fmla="*/ 10168 h 1289907"/>
                <a:gd name="connsiteX1-61" fmla="*/ 139179 w 652094"/>
                <a:gd name="connsiteY1-62" fmla="*/ 749321 h 1289907"/>
                <a:gd name="connsiteX2-63" fmla="*/ 652094 w 652094"/>
                <a:gd name="connsiteY2-64" fmla="*/ 1289907 h 12899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21" y="connsiteY2-22"/>
                </a:cxn>
              </a:cxnLst>
              <a:rect l="l" t="t" r="r" b="b"/>
              <a:pathLst>
                <a:path w="652094" h="1289907">
                  <a:moveTo>
                    <a:pt x="191369" y="10168"/>
                  </a:moveTo>
                  <a:cubicBezTo>
                    <a:pt x="96235" y="-80455"/>
                    <a:pt x="-156454" y="456579"/>
                    <a:pt x="139179" y="749321"/>
                  </a:cubicBezTo>
                  <a:cubicBezTo>
                    <a:pt x="404784" y="986883"/>
                    <a:pt x="471224" y="867876"/>
                    <a:pt x="652094" y="1289907"/>
                  </a:cubicBezTo>
                </a:path>
              </a:pathLst>
            </a:custGeom>
            <a:noFill/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27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Rectangle: Rounded Corners 149"/>
            <p:cNvSpPr/>
            <p:nvPr/>
          </p:nvSpPr>
          <p:spPr>
            <a:xfrm>
              <a:off x="2284308" y="2861039"/>
              <a:ext cx="151625" cy="22896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27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0" name="Oval 150"/>
            <p:cNvSpPr/>
            <p:nvPr/>
          </p:nvSpPr>
          <p:spPr>
            <a:xfrm>
              <a:off x="2322976" y="2905692"/>
              <a:ext cx="70119" cy="7011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27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: Rounded Corners 151"/>
            <p:cNvSpPr/>
            <p:nvPr/>
          </p:nvSpPr>
          <p:spPr>
            <a:xfrm>
              <a:off x="2337824" y="2962826"/>
              <a:ext cx="43622" cy="41052"/>
            </a:xfrm>
            <a:prstGeom prst="roundRect">
              <a:avLst>
                <a:gd name="adj" fmla="val 43126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27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2" name="Rectangle: Rounded Corners 121"/>
            <p:cNvSpPr/>
            <p:nvPr/>
          </p:nvSpPr>
          <p:spPr>
            <a:xfrm>
              <a:off x="2264939" y="2261903"/>
              <a:ext cx="174513" cy="285627"/>
            </a:xfrm>
            <a:prstGeom prst="roundRect">
              <a:avLst/>
            </a:prstGeom>
            <a:solidFill>
              <a:srgbClr val="F4BC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3" name="Rectangle: Rounded Corners 122"/>
            <p:cNvSpPr/>
            <p:nvPr/>
          </p:nvSpPr>
          <p:spPr>
            <a:xfrm>
              <a:off x="1974424" y="1360192"/>
              <a:ext cx="757383" cy="1012885"/>
            </a:xfrm>
            <a:prstGeom prst="roundRect">
              <a:avLst>
                <a:gd name="adj" fmla="val 50000"/>
              </a:avLst>
            </a:prstGeom>
            <a:solidFill>
              <a:srgbClr val="F6C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4" name="Rectangle: Rounded Corners 175"/>
            <p:cNvSpPr/>
            <p:nvPr/>
          </p:nvSpPr>
          <p:spPr>
            <a:xfrm>
              <a:off x="2283633" y="2104409"/>
              <a:ext cx="165406" cy="51323"/>
            </a:xfrm>
            <a:prstGeom prst="roundRect">
              <a:avLst>
                <a:gd name="adj" fmla="val 50000"/>
              </a:avLst>
            </a:prstGeom>
            <a:solidFill>
              <a:srgbClr val="E4A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PH" sz="123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05" name="Mouth"/>
            <p:cNvGrpSpPr/>
            <p:nvPr/>
          </p:nvGrpSpPr>
          <p:grpSpPr>
            <a:xfrm>
              <a:off x="2275709" y="2207955"/>
              <a:ext cx="181254" cy="85122"/>
              <a:chOff x="11738413" y="5361789"/>
              <a:chExt cx="471124" cy="226131"/>
            </a:xfrm>
          </p:grpSpPr>
          <p:sp>
            <p:nvSpPr>
              <p:cNvPr id="106" name="Freeform: Shape 139"/>
              <p:cNvSpPr/>
              <p:nvPr/>
            </p:nvSpPr>
            <p:spPr>
              <a:xfrm>
                <a:off x="11738413" y="5361789"/>
                <a:ext cx="471124" cy="226131"/>
              </a:xfrm>
              <a:custGeom>
                <a:avLst/>
                <a:gdLst>
                  <a:gd name="connsiteX0" fmla="*/ 0 w 1095824"/>
                  <a:gd name="connsiteY0" fmla="*/ 0 h 525977"/>
                  <a:gd name="connsiteX1" fmla="*/ 1095824 w 1095824"/>
                  <a:gd name="connsiteY1" fmla="*/ 0 h 525977"/>
                  <a:gd name="connsiteX2" fmla="*/ 1087102 w 1095824"/>
                  <a:gd name="connsiteY2" fmla="*/ 86525 h 525977"/>
                  <a:gd name="connsiteX3" fmla="*/ 547912 w 1095824"/>
                  <a:gd name="connsiteY3" fmla="*/ 525977 h 525977"/>
                  <a:gd name="connsiteX4" fmla="*/ 8723 w 1095824"/>
                  <a:gd name="connsiteY4" fmla="*/ 86525 h 525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824" h="525977">
                    <a:moveTo>
                      <a:pt x="0" y="0"/>
                    </a:moveTo>
                    <a:lnTo>
                      <a:pt x="1095824" y="0"/>
                    </a:lnTo>
                    <a:lnTo>
                      <a:pt x="1087102" y="86525"/>
                    </a:lnTo>
                    <a:cubicBezTo>
                      <a:pt x="1035782" y="337320"/>
                      <a:pt x="813879" y="525977"/>
                      <a:pt x="547912" y="525977"/>
                    </a:cubicBezTo>
                    <a:cubicBezTo>
                      <a:pt x="281945" y="525977"/>
                      <a:pt x="60043" y="337320"/>
                      <a:pt x="8723" y="86525"/>
                    </a:cubicBezTo>
                    <a:close/>
                  </a:path>
                </a:pathLst>
              </a:cu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609600"/>
                <a:endParaRPr lang="en-PH" sz="24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07" name="Freeform: Shape 140"/>
              <p:cNvSpPr/>
              <p:nvPr/>
            </p:nvSpPr>
            <p:spPr>
              <a:xfrm>
                <a:off x="11763062" y="5361789"/>
                <a:ext cx="419314" cy="68127"/>
              </a:xfrm>
              <a:custGeom>
                <a:avLst/>
                <a:gdLst>
                  <a:gd name="connsiteX0" fmla="*/ 0 w 419314"/>
                  <a:gd name="connsiteY0" fmla="*/ 0 h 87994"/>
                  <a:gd name="connsiteX1" fmla="*/ 419314 w 419314"/>
                  <a:gd name="connsiteY1" fmla="*/ 0 h 87994"/>
                  <a:gd name="connsiteX2" fmla="*/ 419314 w 419314"/>
                  <a:gd name="connsiteY2" fmla="*/ 34867 h 87994"/>
                  <a:gd name="connsiteX3" fmla="*/ 366187 w 419314"/>
                  <a:gd name="connsiteY3" fmla="*/ 87994 h 87994"/>
                  <a:gd name="connsiteX4" fmla="*/ 53127 w 419314"/>
                  <a:gd name="connsiteY4" fmla="*/ 87994 h 87994"/>
                  <a:gd name="connsiteX5" fmla="*/ 0 w 419314"/>
                  <a:gd name="connsiteY5" fmla="*/ 34867 h 8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314" h="87994">
                    <a:moveTo>
                      <a:pt x="0" y="0"/>
                    </a:moveTo>
                    <a:lnTo>
                      <a:pt x="419314" y="0"/>
                    </a:lnTo>
                    <a:lnTo>
                      <a:pt x="419314" y="34867"/>
                    </a:lnTo>
                    <a:cubicBezTo>
                      <a:pt x="419314" y="64208"/>
                      <a:pt x="395528" y="87994"/>
                      <a:pt x="366187" y="87994"/>
                    </a:cubicBezTo>
                    <a:lnTo>
                      <a:pt x="53127" y="87994"/>
                    </a:lnTo>
                    <a:cubicBezTo>
                      <a:pt x="23786" y="87994"/>
                      <a:pt x="0" y="64208"/>
                      <a:pt x="0" y="348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609600"/>
                <a:endParaRPr lang="en-PH" sz="24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08" name="Freeform: Shape 141"/>
              <p:cNvSpPr/>
              <p:nvPr/>
            </p:nvSpPr>
            <p:spPr>
              <a:xfrm>
                <a:off x="11813548" y="5474843"/>
                <a:ext cx="320079" cy="113067"/>
              </a:xfrm>
              <a:custGeom>
                <a:avLst/>
                <a:gdLst>
                  <a:gd name="connsiteX0" fmla="*/ 159171 w 320078"/>
                  <a:gd name="connsiteY0" fmla="*/ 0 h 113066"/>
                  <a:gd name="connsiteX1" fmla="*/ 250862 w 320078"/>
                  <a:gd name="connsiteY1" fmla="*/ 13765 h 113066"/>
                  <a:gd name="connsiteX2" fmla="*/ 320078 w 320078"/>
                  <a:gd name="connsiteY2" fmla="*/ 48465 h 113066"/>
                  <a:gd name="connsiteX3" fmla="*/ 310928 w 320078"/>
                  <a:gd name="connsiteY3" fmla="*/ 59034 h 113066"/>
                  <a:gd name="connsiteX4" fmla="*/ 160416 w 320078"/>
                  <a:gd name="connsiteY4" fmla="*/ 113066 h 113066"/>
                  <a:gd name="connsiteX5" fmla="*/ 9904 w 320078"/>
                  <a:gd name="connsiteY5" fmla="*/ 59034 h 113066"/>
                  <a:gd name="connsiteX6" fmla="*/ 0 w 320078"/>
                  <a:gd name="connsiteY6" fmla="*/ 47595 h 113066"/>
                  <a:gd name="connsiteX7" fmla="*/ 67480 w 320078"/>
                  <a:gd name="connsiteY7" fmla="*/ 13765 h 113066"/>
                  <a:gd name="connsiteX8" fmla="*/ 159171 w 320078"/>
                  <a:gd name="connsiteY8" fmla="*/ 0 h 1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078" h="113066">
                    <a:moveTo>
                      <a:pt x="159171" y="0"/>
                    </a:moveTo>
                    <a:cubicBezTo>
                      <a:pt x="191695" y="0"/>
                      <a:pt x="222680" y="4902"/>
                      <a:pt x="250862" y="13765"/>
                    </a:cubicBezTo>
                    <a:lnTo>
                      <a:pt x="320078" y="48465"/>
                    </a:lnTo>
                    <a:lnTo>
                      <a:pt x="310928" y="59034"/>
                    </a:lnTo>
                    <a:cubicBezTo>
                      <a:pt x="270026" y="92789"/>
                      <a:pt x="217589" y="113066"/>
                      <a:pt x="160416" y="113066"/>
                    </a:cubicBezTo>
                    <a:cubicBezTo>
                      <a:pt x="103243" y="113066"/>
                      <a:pt x="50806" y="92789"/>
                      <a:pt x="9904" y="59034"/>
                    </a:cubicBezTo>
                    <a:lnTo>
                      <a:pt x="0" y="47595"/>
                    </a:lnTo>
                    <a:lnTo>
                      <a:pt x="67480" y="13765"/>
                    </a:lnTo>
                    <a:cubicBezTo>
                      <a:pt x="95662" y="4902"/>
                      <a:pt x="126647" y="0"/>
                      <a:pt x="159171" y="0"/>
                    </a:cubicBezTo>
                    <a:close/>
                  </a:path>
                </a:pathLst>
              </a:custGeom>
              <a:solidFill>
                <a:srgbClr val="F28C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609600"/>
                <a:endParaRPr lang="en-PH" sz="24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09" name="Nhóm 108"/>
            <p:cNvGrpSpPr/>
            <p:nvPr/>
          </p:nvGrpSpPr>
          <p:grpSpPr>
            <a:xfrm>
              <a:off x="1702820" y="1224185"/>
              <a:ext cx="1266087" cy="1319232"/>
              <a:chOff x="1904742" y="1316735"/>
              <a:chExt cx="866287" cy="972122"/>
            </a:xfrm>
          </p:grpSpPr>
          <p:sp>
            <p:nvSpPr>
              <p:cNvPr id="110" name="Hình Bầu dục 17"/>
              <p:cNvSpPr/>
              <p:nvPr/>
            </p:nvSpPr>
            <p:spPr>
              <a:xfrm rot="21100047">
                <a:off x="1929551" y="1316735"/>
                <a:ext cx="773907" cy="473557"/>
              </a:xfrm>
              <a:custGeom>
                <a:avLst/>
                <a:gdLst>
                  <a:gd name="connsiteX0" fmla="*/ 0 w 758337"/>
                  <a:gd name="connsiteY0" fmla="*/ 234221 h 468441"/>
                  <a:gd name="connsiteX1" fmla="*/ 379169 w 758337"/>
                  <a:gd name="connsiteY1" fmla="*/ 0 h 468441"/>
                  <a:gd name="connsiteX2" fmla="*/ 758338 w 758337"/>
                  <a:gd name="connsiteY2" fmla="*/ 234221 h 468441"/>
                  <a:gd name="connsiteX3" fmla="*/ 379169 w 758337"/>
                  <a:gd name="connsiteY3" fmla="*/ 468442 h 468441"/>
                  <a:gd name="connsiteX4" fmla="*/ 0 w 758337"/>
                  <a:gd name="connsiteY4" fmla="*/ 234221 h 468441"/>
                  <a:gd name="connsiteX0-1" fmla="*/ 0 w 758338"/>
                  <a:gd name="connsiteY0-2" fmla="*/ 234508 h 468729"/>
                  <a:gd name="connsiteX1-3" fmla="*/ 379169 w 758338"/>
                  <a:gd name="connsiteY1-4" fmla="*/ 287 h 468729"/>
                  <a:gd name="connsiteX2-5" fmla="*/ 758338 w 758338"/>
                  <a:gd name="connsiteY2-6" fmla="*/ 234508 h 468729"/>
                  <a:gd name="connsiteX3-7" fmla="*/ 379169 w 758338"/>
                  <a:gd name="connsiteY3-8" fmla="*/ 468729 h 468729"/>
                  <a:gd name="connsiteX4-9" fmla="*/ 0 w 758338"/>
                  <a:gd name="connsiteY4-10" fmla="*/ 234508 h 468729"/>
                  <a:gd name="connsiteX0-11" fmla="*/ 0 w 758338"/>
                  <a:gd name="connsiteY0-12" fmla="*/ 237449 h 471670"/>
                  <a:gd name="connsiteX1-13" fmla="*/ 379169 w 758338"/>
                  <a:gd name="connsiteY1-14" fmla="*/ 3228 h 471670"/>
                  <a:gd name="connsiteX2-15" fmla="*/ 758338 w 758338"/>
                  <a:gd name="connsiteY2-16" fmla="*/ 237449 h 471670"/>
                  <a:gd name="connsiteX3-17" fmla="*/ 379169 w 758338"/>
                  <a:gd name="connsiteY3-18" fmla="*/ 471670 h 471670"/>
                  <a:gd name="connsiteX4-19" fmla="*/ 0 w 758338"/>
                  <a:gd name="connsiteY4-20" fmla="*/ 237449 h 471670"/>
                  <a:gd name="connsiteX0-21" fmla="*/ 0 w 758338"/>
                  <a:gd name="connsiteY0-22" fmla="*/ 241190 h 475411"/>
                  <a:gd name="connsiteX1-23" fmla="*/ 379169 w 758338"/>
                  <a:gd name="connsiteY1-24" fmla="*/ 6969 h 475411"/>
                  <a:gd name="connsiteX2-25" fmla="*/ 758338 w 758338"/>
                  <a:gd name="connsiteY2-26" fmla="*/ 241190 h 475411"/>
                  <a:gd name="connsiteX3-27" fmla="*/ 379169 w 758338"/>
                  <a:gd name="connsiteY3-28" fmla="*/ 475411 h 475411"/>
                  <a:gd name="connsiteX4-29" fmla="*/ 0 w 758338"/>
                  <a:gd name="connsiteY4-30" fmla="*/ 241190 h 475411"/>
                  <a:gd name="connsiteX0-31" fmla="*/ 0 w 724050"/>
                  <a:gd name="connsiteY0-32" fmla="*/ 280074 h 469385"/>
                  <a:gd name="connsiteX1-33" fmla="*/ 344881 w 724050"/>
                  <a:gd name="connsiteY1-34" fmla="*/ 363 h 469385"/>
                  <a:gd name="connsiteX2-35" fmla="*/ 724050 w 724050"/>
                  <a:gd name="connsiteY2-36" fmla="*/ 234584 h 469385"/>
                  <a:gd name="connsiteX3-37" fmla="*/ 344881 w 724050"/>
                  <a:gd name="connsiteY3-38" fmla="*/ 468805 h 469385"/>
                  <a:gd name="connsiteX4-39" fmla="*/ 0 w 724050"/>
                  <a:gd name="connsiteY4-40" fmla="*/ 280074 h 469385"/>
                  <a:gd name="connsiteX0-41" fmla="*/ 0 w 762265"/>
                  <a:gd name="connsiteY0-42" fmla="*/ 287735 h 469768"/>
                  <a:gd name="connsiteX1-43" fmla="*/ 383096 w 762265"/>
                  <a:gd name="connsiteY1-44" fmla="*/ 483 h 469768"/>
                  <a:gd name="connsiteX2-45" fmla="*/ 762265 w 762265"/>
                  <a:gd name="connsiteY2-46" fmla="*/ 234704 h 469768"/>
                  <a:gd name="connsiteX3-47" fmla="*/ 383096 w 762265"/>
                  <a:gd name="connsiteY3-48" fmla="*/ 468925 h 469768"/>
                  <a:gd name="connsiteX4-49" fmla="*/ 0 w 762265"/>
                  <a:gd name="connsiteY4-50" fmla="*/ 287735 h 469768"/>
                  <a:gd name="connsiteX0-51" fmla="*/ 11 w 762276"/>
                  <a:gd name="connsiteY0-52" fmla="*/ 287735 h 469836"/>
                  <a:gd name="connsiteX1-53" fmla="*/ 383107 w 762276"/>
                  <a:gd name="connsiteY1-54" fmla="*/ 483 h 469836"/>
                  <a:gd name="connsiteX2-55" fmla="*/ 762276 w 762276"/>
                  <a:gd name="connsiteY2-56" fmla="*/ 234704 h 469836"/>
                  <a:gd name="connsiteX3-57" fmla="*/ 383107 w 762276"/>
                  <a:gd name="connsiteY3-58" fmla="*/ 468925 h 469836"/>
                  <a:gd name="connsiteX4-59" fmla="*/ 11 w 762276"/>
                  <a:gd name="connsiteY4-60" fmla="*/ 287735 h 469836"/>
                  <a:gd name="connsiteX0-61" fmla="*/ 11 w 762276"/>
                  <a:gd name="connsiteY0-62" fmla="*/ 289692 h 471793"/>
                  <a:gd name="connsiteX1-63" fmla="*/ 383107 w 762276"/>
                  <a:gd name="connsiteY1-64" fmla="*/ 2440 h 471793"/>
                  <a:gd name="connsiteX2-65" fmla="*/ 762276 w 762276"/>
                  <a:gd name="connsiteY2-66" fmla="*/ 236661 h 471793"/>
                  <a:gd name="connsiteX3-67" fmla="*/ 383107 w 762276"/>
                  <a:gd name="connsiteY3-68" fmla="*/ 470882 h 471793"/>
                  <a:gd name="connsiteX4-69" fmla="*/ 11 w 762276"/>
                  <a:gd name="connsiteY4-70" fmla="*/ 289692 h 471793"/>
                  <a:gd name="connsiteX0-71" fmla="*/ 11 w 762276"/>
                  <a:gd name="connsiteY0-72" fmla="*/ 289692 h 477983"/>
                  <a:gd name="connsiteX1-73" fmla="*/ 383107 w 762276"/>
                  <a:gd name="connsiteY1-74" fmla="*/ 2440 h 477983"/>
                  <a:gd name="connsiteX2-75" fmla="*/ 762276 w 762276"/>
                  <a:gd name="connsiteY2-76" fmla="*/ 236661 h 477983"/>
                  <a:gd name="connsiteX3-77" fmla="*/ 383107 w 762276"/>
                  <a:gd name="connsiteY3-78" fmla="*/ 470882 h 477983"/>
                  <a:gd name="connsiteX4-79" fmla="*/ 11 w 762276"/>
                  <a:gd name="connsiteY4-80" fmla="*/ 289692 h 477983"/>
                  <a:gd name="connsiteX0-81" fmla="*/ 11 w 762276"/>
                  <a:gd name="connsiteY0-82" fmla="*/ 289692 h 470985"/>
                  <a:gd name="connsiteX1-83" fmla="*/ 383107 w 762276"/>
                  <a:gd name="connsiteY1-84" fmla="*/ 2440 h 470985"/>
                  <a:gd name="connsiteX2-85" fmla="*/ 762276 w 762276"/>
                  <a:gd name="connsiteY2-86" fmla="*/ 236661 h 470985"/>
                  <a:gd name="connsiteX3-87" fmla="*/ 383107 w 762276"/>
                  <a:gd name="connsiteY3-88" fmla="*/ 470882 h 470985"/>
                  <a:gd name="connsiteX4-89" fmla="*/ 11 w 762276"/>
                  <a:gd name="connsiteY4-90" fmla="*/ 289692 h 470985"/>
                  <a:gd name="connsiteX0-91" fmla="*/ 12 w 762277"/>
                  <a:gd name="connsiteY0-92" fmla="*/ 289692 h 471000"/>
                  <a:gd name="connsiteX1-93" fmla="*/ 383108 w 762277"/>
                  <a:gd name="connsiteY1-94" fmla="*/ 2440 h 471000"/>
                  <a:gd name="connsiteX2-95" fmla="*/ 762277 w 762277"/>
                  <a:gd name="connsiteY2-96" fmla="*/ 236661 h 471000"/>
                  <a:gd name="connsiteX3-97" fmla="*/ 383108 w 762277"/>
                  <a:gd name="connsiteY3-98" fmla="*/ 470882 h 471000"/>
                  <a:gd name="connsiteX4-99" fmla="*/ 12 w 762277"/>
                  <a:gd name="connsiteY4-100" fmla="*/ 289692 h 471000"/>
                  <a:gd name="connsiteX0-101" fmla="*/ 12 w 774077"/>
                  <a:gd name="connsiteY0-102" fmla="*/ 289692 h 471005"/>
                  <a:gd name="connsiteX1-103" fmla="*/ 383108 w 774077"/>
                  <a:gd name="connsiteY1-104" fmla="*/ 2440 h 471005"/>
                  <a:gd name="connsiteX2-105" fmla="*/ 762277 w 774077"/>
                  <a:gd name="connsiteY2-106" fmla="*/ 236661 h 471005"/>
                  <a:gd name="connsiteX3-107" fmla="*/ 383108 w 774077"/>
                  <a:gd name="connsiteY3-108" fmla="*/ 470882 h 471005"/>
                  <a:gd name="connsiteX4-109" fmla="*/ 12 w 774077"/>
                  <a:gd name="connsiteY4-110" fmla="*/ 289692 h 471005"/>
                  <a:gd name="connsiteX0-111" fmla="*/ 12 w 774077"/>
                  <a:gd name="connsiteY0-112" fmla="*/ 287255 h 468568"/>
                  <a:gd name="connsiteX1-113" fmla="*/ 383108 w 774077"/>
                  <a:gd name="connsiteY1-114" fmla="*/ 3 h 468568"/>
                  <a:gd name="connsiteX2-115" fmla="*/ 762277 w 774077"/>
                  <a:gd name="connsiteY2-116" fmla="*/ 234224 h 468568"/>
                  <a:gd name="connsiteX3-117" fmla="*/ 383108 w 774077"/>
                  <a:gd name="connsiteY3-118" fmla="*/ 468445 h 468568"/>
                  <a:gd name="connsiteX4-119" fmla="*/ 12 w 774077"/>
                  <a:gd name="connsiteY4-120" fmla="*/ 287255 h 468568"/>
                  <a:gd name="connsiteX0-121" fmla="*/ 12 w 774077"/>
                  <a:gd name="connsiteY0-122" fmla="*/ 289322 h 470635"/>
                  <a:gd name="connsiteX1-123" fmla="*/ 383108 w 774077"/>
                  <a:gd name="connsiteY1-124" fmla="*/ 2070 h 470635"/>
                  <a:gd name="connsiteX2-125" fmla="*/ 762277 w 774077"/>
                  <a:gd name="connsiteY2-126" fmla="*/ 236291 h 470635"/>
                  <a:gd name="connsiteX3-127" fmla="*/ 383108 w 774077"/>
                  <a:gd name="connsiteY3-128" fmla="*/ 470512 h 470635"/>
                  <a:gd name="connsiteX4-129" fmla="*/ 12 w 774077"/>
                  <a:gd name="connsiteY4-130" fmla="*/ 289322 h 470635"/>
                  <a:gd name="connsiteX0-131" fmla="*/ 12 w 774077"/>
                  <a:gd name="connsiteY0-132" fmla="*/ 289322 h 470635"/>
                  <a:gd name="connsiteX1-133" fmla="*/ 383108 w 774077"/>
                  <a:gd name="connsiteY1-134" fmla="*/ 2070 h 470635"/>
                  <a:gd name="connsiteX2-135" fmla="*/ 762277 w 774077"/>
                  <a:gd name="connsiteY2-136" fmla="*/ 236291 h 470635"/>
                  <a:gd name="connsiteX3-137" fmla="*/ 383108 w 774077"/>
                  <a:gd name="connsiteY3-138" fmla="*/ 470512 h 470635"/>
                  <a:gd name="connsiteX4-139" fmla="*/ 12 w 774077"/>
                  <a:gd name="connsiteY4-140" fmla="*/ 289322 h 470635"/>
                  <a:gd name="connsiteX0-141" fmla="*/ 12 w 774077"/>
                  <a:gd name="connsiteY0-142" fmla="*/ 287470 h 468783"/>
                  <a:gd name="connsiteX1-143" fmla="*/ 383108 w 774077"/>
                  <a:gd name="connsiteY1-144" fmla="*/ 218 h 468783"/>
                  <a:gd name="connsiteX2-145" fmla="*/ 762277 w 774077"/>
                  <a:gd name="connsiteY2-146" fmla="*/ 234439 h 468783"/>
                  <a:gd name="connsiteX3-147" fmla="*/ 383108 w 774077"/>
                  <a:gd name="connsiteY3-148" fmla="*/ 468660 h 468783"/>
                  <a:gd name="connsiteX4-149" fmla="*/ 12 w 774077"/>
                  <a:gd name="connsiteY4-150" fmla="*/ 287470 h 468783"/>
                  <a:gd name="connsiteX0-151" fmla="*/ 13 w 774159"/>
                  <a:gd name="connsiteY0-152" fmla="*/ 287470 h 468724"/>
                  <a:gd name="connsiteX1-153" fmla="*/ 383109 w 774159"/>
                  <a:gd name="connsiteY1-154" fmla="*/ 218 h 468724"/>
                  <a:gd name="connsiteX2-155" fmla="*/ 762278 w 774159"/>
                  <a:gd name="connsiteY2-156" fmla="*/ 234439 h 468724"/>
                  <a:gd name="connsiteX3-157" fmla="*/ 383109 w 774159"/>
                  <a:gd name="connsiteY3-158" fmla="*/ 468660 h 468724"/>
                  <a:gd name="connsiteX4-159" fmla="*/ 13 w 774159"/>
                  <a:gd name="connsiteY4-160" fmla="*/ 287470 h 468724"/>
                  <a:gd name="connsiteX0-161" fmla="*/ 11 w 774546"/>
                  <a:gd name="connsiteY0-162" fmla="*/ 287416 h 478825"/>
                  <a:gd name="connsiteX1-163" fmla="*/ 383107 w 774546"/>
                  <a:gd name="connsiteY1-164" fmla="*/ 164 h 478825"/>
                  <a:gd name="connsiteX2-165" fmla="*/ 762276 w 774546"/>
                  <a:gd name="connsiteY2-166" fmla="*/ 234385 h 478825"/>
                  <a:gd name="connsiteX3-167" fmla="*/ 394196 w 774546"/>
                  <a:gd name="connsiteY3-168" fmla="*/ 478767 h 478825"/>
                  <a:gd name="connsiteX4-169" fmla="*/ 11 w 774546"/>
                  <a:gd name="connsiteY4-170" fmla="*/ 287416 h 478825"/>
                  <a:gd name="connsiteX0-171" fmla="*/ 11 w 773825"/>
                  <a:gd name="connsiteY0-172" fmla="*/ 287415 h 473510"/>
                  <a:gd name="connsiteX1-173" fmla="*/ 383107 w 773825"/>
                  <a:gd name="connsiteY1-174" fmla="*/ 163 h 473510"/>
                  <a:gd name="connsiteX2-175" fmla="*/ 762276 w 773825"/>
                  <a:gd name="connsiteY2-176" fmla="*/ 234384 h 473510"/>
                  <a:gd name="connsiteX3-177" fmla="*/ 373040 w 773825"/>
                  <a:gd name="connsiteY3-178" fmla="*/ 473449 h 473510"/>
                  <a:gd name="connsiteX4-179" fmla="*/ 11 w 773825"/>
                  <a:gd name="connsiteY4-180" fmla="*/ 287415 h 473510"/>
                  <a:gd name="connsiteX0-181" fmla="*/ 93 w 773907"/>
                  <a:gd name="connsiteY0-182" fmla="*/ 287462 h 473557"/>
                  <a:gd name="connsiteX1-183" fmla="*/ 383189 w 773907"/>
                  <a:gd name="connsiteY1-184" fmla="*/ 210 h 473557"/>
                  <a:gd name="connsiteX2-185" fmla="*/ 762358 w 773907"/>
                  <a:gd name="connsiteY2-186" fmla="*/ 234431 h 473557"/>
                  <a:gd name="connsiteX3-187" fmla="*/ 373122 w 773907"/>
                  <a:gd name="connsiteY3-188" fmla="*/ 473496 h 473557"/>
                  <a:gd name="connsiteX4-189" fmla="*/ 93 w 773907"/>
                  <a:gd name="connsiteY4-190" fmla="*/ 287462 h 4735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73907" h="473557">
                    <a:moveTo>
                      <a:pt x="93" y="287462"/>
                    </a:moveTo>
                    <a:cubicBezTo>
                      <a:pt x="-5581" y="157876"/>
                      <a:pt x="247013" y="-6706"/>
                      <a:pt x="383189" y="210"/>
                    </a:cubicBezTo>
                    <a:cubicBezTo>
                      <a:pt x="519365" y="7126"/>
                      <a:pt x="733378" y="80276"/>
                      <a:pt x="762358" y="234431"/>
                    </a:cubicBezTo>
                    <a:cubicBezTo>
                      <a:pt x="835987" y="368651"/>
                      <a:pt x="539961" y="476502"/>
                      <a:pt x="373122" y="473496"/>
                    </a:cubicBezTo>
                    <a:cubicBezTo>
                      <a:pt x="206283" y="470490"/>
                      <a:pt x="5767" y="417048"/>
                      <a:pt x="93" y="28746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Hình chữ nhật 20"/>
              <p:cNvSpPr/>
              <p:nvPr/>
            </p:nvSpPr>
            <p:spPr>
              <a:xfrm>
                <a:off x="2595228" y="1398396"/>
                <a:ext cx="175801" cy="842042"/>
              </a:xfrm>
              <a:custGeom>
                <a:avLst/>
                <a:gdLst>
                  <a:gd name="connsiteX0" fmla="*/ 0 w 179709"/>
                  <a:gd name="connsiteY0" fmla="*/ 0 h 612948"/>
                  <a:gd name="connsiteX1" fmla="*/ 179709 w 179709"/>
                  <a:gd name="connsiteY1" fmla="*/ 0 h 612948"/>
                  <a:gd name="connsiteX2" fmla="*/ 179709 w 179709"/>
                  <a:gd name="connsiteY2" fmla="*/ 612948 h 612948"/>
                  <a:gd name="connsiteX3" fmla="*/ 0 w 179709"/>
                  <a:gd name="connsiteY3" fmla="*/ 612948 h 612948"/>
                  <a:gd name="connsiteX4" fmla="*/ 0 w 179709"/>
                  <a:gd name="connsiteY4" fmla="*/ 0 h 612948"/>
                  <a:gd name="connsiteX0-1" fmla="*/ 0 w 179709"/>
                  <a:gd name="connsiteY0-2" fmla="*/ 0 h 632698"/>
                  <a:gd name="connsiteX1-3" fmla="*/ 179709 w 179709"/>
                  <a:gd name="connsiteY1-4" fmla="*/ 0 h 632698"/>
                  <a:gd name="connsiteX2-5" fmla="*/ 179709 w 179709"/>
                  <a:gd name="connsiteY2-6" fmla="*/ 612948 h 632698"/>
                  <a:gd name="connsiteX3-7" fmla="*/ 77023 w 179709"/>
                  <a:gd name="connsiteY3-8" fmla="*/ 632698 h 632698"/>
                  <a:gd name="connsiteX4-9" fmla="*/ 0 w 179709"/>
                  <a:gd name="connsiteY4-10" fmla="*/ 0 h 632698"/>
                  <a:gd name="connsiteX0-11" fmla="*/ 0 w 179709"/>
                  <a:gd name="connsiteY0-12" fmla="*/ 0 h 632698"/>
                  <a:gd name="connsiteX1-13" fmla="*/ 179709 w 179709"/>
                  <a:gd name="connsiteY1-14" fmla="*/ 0 h 632698"/>
                  <a:gd name="connsiteX2-15" fmla="*/ 179709 w 179709"/>
                  <a:gd name="connsiteY2-16" fmla="*/ 612948 h 632698"/>
                  <a:gd name="connsiteX3-17" fmla="*/ 77023 w 179709"/>
                  <a:gd name="connsiteY3-18" fmla="*/ 632698 h 632698"/>
                  <a:gd name="connsiteX4-19" fmla="*/ 0 w 179709"/>
                  <a:gd name="connsiteY4-20" fmla="*/ 0 h 632698"/>
                  <a:gd name="connsiteX0-21" fmla="*/ 0 w 161934"/>
                  <a:gd name="connsiteY0-22" fmla="*/ 88872 h 632698"/>
                  <a:gd name="connsiteX1-23" fmla="*/ 161934 w 161934"/>
                  <a:gd name="connsiteY1-24" fmla="*/ 0 h 632698"/>
                  <a:gd name="connsiteX2-25" fmla="*/ 161934 w 161934"/>
                  <a:gd name="connsiteY2-26" fmla="*/ 612948 h 632698"/>
                  <a:gd name="connsiteX3-27" fmla="*/ 59248 w 161934"/>
                  <a:gd name="connsiteY3-28" fmla="*/ 632698 h 632698"/>
                  <a:gd name="connsiteX4-29" fmla="*/ 0 w 161934"/>
                  <a:gd name="connsiteY4-30" fmla="*/ 88872 h 632698"/>
                  <a:gd name="connsiteX0-31" fmla="*/ 0 w 161934"/>
                  <a:gd name="connsiteY0-32" fmla="*/ 88872 h 632698"/>
                  <a:gd name="connsiteX1-33" fmla="*/ 161934 w 161934"/>
                  <a:gd name="connsiteY1-34" fmla="*/ 0 h 632698"/>
                  <a:gd name="connsiteX2-35" fmla="*/ 161934 w 161934"/>
                  <a:gd name="connsiteY2-36" fmla="*/ 612948 h 632698"/>
                  <a:gd name="connsiteX3-37" fmla="*/ 59248 w 161934"/>
                  <a:gd name="connsiteY3-38" fmla="*/ 632698 h 632698"/>
                  <a:gd name="connsiteX4-39" fmla="*/ 0 w 161934"/>
                  <a:gd name="connsiteY4-40" fmla="*/ 88872 h 632698"/>
                  <a:gd name="connsiteX0-41" fmla="*/ 0 w 161934"/>
                  <a:gd name="connsiteY0-42" fmla="*/ 88872 h 656397"/>
                  <a:gd name="connsiteX1-43" fmla="*/ 161934 w 161934"/>
                  <a:gd name="connsiteY1-44" fmla="*/ 0 h 656397"/>
                  <a:gd name="connsiteX2-45" fmla="*/ 161934 w 161934"/>
                  <a:gd name="connsiteY2-46" fmla="*/ 612948 h 656397"/>
                  <a:gd name="connsiteX3-47" fmla="*/ 11849 w 161934"/>
                  <a:gd name="connsiteY3-48" fmla="*/ 656397 h 656397"/>
                  <a:gd name="connsiteX4-49" fmla="*/ 0 w 161934"/>
                  <a:gd name="connsiteY4-50" fmla="*/ 88872 h 656397"/>
                  <a:gd name="connsiteX0-51" fmla="*/ 0 w 161934"/>
                  <a:gd name="connsiteY0-52" fmla="*/ 154045 h 721570"/>
                  <a:gd name="connsiteX1-53" fmla="*/ 13813 w 161934"/>
                  <a:gd name="connsiteY1-54" fmla="*/ 0 h 721570"/>
                  <a:gd name="connsiteX2-55" fmla="*/ 161934 w 161934"/>
                  <a:gd name="connsiteY2-56" fmla="*/ 678121 h 721570"/>
                  <a:gd name="connsiteX3-57" fmla="*/ 11849 w 161934"/>
                  <a:gd name="connsiteY3-58" fmla="*/ 721570 h 721570"/>
                  <a:gd name="connsiteX4-59" fmla="*/ 0 w 161934"/>
                  <a:gd name="connsiteY4-60" fmla="*/ 154045 h 721570"/>
                  <a:gd name="connsiteX0-61" fmla="*/ 0 w 161934"/>
                  <a:gd name="connsiteY0-62" fmla="*/ 154045 h 721570"/>
                  <a:gd name="connsiteX1-63" fmla="*/ 13813 w 161934"/>
                  <a:gd name="connsiteY1-64" fmla="*/ 0 h 721570"/>
                  <a:gd name="connsiteX2-65" fmla="*/ 161934 w 161934"/>
                  <a:gd name="connsiteY2-66" fmla="*/ 678121 h 721570"/>
                  <a:gd name="connsiteX3-67" fmla="*/ 11849 w 161934"/>
                  <a:gd name="connsiteY3-68" fmla="*/ 721570 h 721570"/>
                  <a:gd name="connsiteX4-69" fmla="*/ 0 w 161934"/>
                  <a:gd name="connsiteY4-70" fmla="*/ 154045 h 721570"/>
                  <a:gd name="connsiteX0-71" fmla="*/ 0 w 161934"/>
                  <a:gd name="connsiteY0-72" fmla="*/ 154045 h 721570"/>
                  <a:gd name="connsiteX1-73" fmla="*/ 13813 w 161934"/>
                  <a:gd name="connsiteY1-74" fmla="*/ 0 h 721570"/>
                  <a:gd name="connsiteX2-75" fmla="*/ 161934 w 161934"/>
                  <a:gd name="connsiteY2-76" fmla="*/ 678121 h 721570"/>
                  <a:gd name="connsiteX3-77" fmla="*/ 11849 w 161934"/>
                  <a:gd name="connsiteY3-78" fmla="*/ 721570 h 721570"/>
                  <a:gd name="connsiteX4-79" fmla="*/ 0 w 161934"/>
                  <a:gd name="connsiteY4-80" fmla="*/ 154045 h 721570"/>
                  <a:gd name="connsiteX0-81" fmla="*/ 0 w 197483"/>
                  <a:gd name="connsiteY0-82" fmla="*/ 154045 h 788718"/>
                  <a:gd name="connsiteX1-83" fmla="*/ 13813 w 197483"/>
                  <a:gd name="connsiteY1-84" fmla="*/ 0 h 788718"/>
                  <a:gd name="connsiteX2-85" fmla="*/ 197483 w 197483"/>
                  <a:gd name="connsiteY2-86" fmla="*/ 788718 h 788718"/>
                  <a:gd name="connsiteX3-87" fmla="*/ 11849 w 197483"/>
                  <a:gd name="connsiteY3-88" fmla="*/ 721570 h 788718"/>
                  <a:gd name="connsiteX4-89" fmla="*/ 0 w 197483"/>
                  <a:gd name="connsiteY4-90" fmla="*/ 154045 h 788718"/>
                  <a:gd name="connsiteX0-91" fmla="*/ 0 w 197483"/>
                  <a:gd name="connsiteY0-92" fmla="*/ 154045 h 834142"/>
                  <a:gd name="connsiteX1-93" fmla="*/ 13813 w 197483"/>
                  <a:gd name="connsiteY1-94" fmla="*/ 0 h 834142"/>
                  <a:gd name="connsiteX2-95" fmla="*/ 197483 w 197483"/>
                  <a:gd name="connsiteY2-96" fmla="*/ 788718 h 834142"/>
                  <a:gd name="connsiteX3-97" fmla="*/ 11849 w 197483"/>
                  <a:gd name="connsiteY3-98" fmla="*/ 834142 h 834142"/>
                  <a:gd name="connsiteX4-99" fmla="*/ 0 w 197483"/>
                  <a:gd name="connsiteY4-100" fmla="*/ 154045 h 834142"/>
                  <a:gd name="connsiteX0-101" fmla="*/ 0 w 201433"/>
                  <a:gd name="connsiteY0-102" fmla="*/ 177744 h 834142"/>
                  <a:gd name="connsiteX1-103" fmla="*/ 17763 w 201433"/>
                  <a:gd name="connsiteY1-104" fmla="*/ 0 h 834142"/>
                  <a:gd name="connsiteX2-105" fmla="*/ 201433 w 201433"/>
                  <a:gd name="connsiteY2-106" fmla="*/ 788718 h 834142"/>
                  <a:gd name="connsiteX3-107" fmla="*/ 15799 w 201433"/>
                  <a:gd name="connsiteY3-108" fmla="*/ 834142 h 834142"/>
                  <a:gd name="connsiteX4-109" fmla="*/ 0 w 201433"/>
                  <a:gd name="connsiteY4-110" fmla="*/ 177744 h 834142"/>
                  <a:gd name="connsiteX0-111" fmla="*/ 0 w 201433"/>
                  <a:gd name="connsiteY0-112" fmla="*/ 185644 h 842042"/>
                  <a:gd name="connsiteX1-113" fmla="*/ 19738 w 201433"/>
                  <a:gd name="connsiteY1-114" fmla="*/ 0 h 842042"/>
                  <a:gd name="connsiteX2-115" fmla="*/ 201433 w 201433"/>
                  <a:gd name="connsiteY2-116" fmla="*/ 796618 h 842042"/>
                  <a:gd name="connsiteX3-117" fmla="*/ 15799 w 201433"/>
                  <a:gd name="connsiteY3-118" fmla="*/ 842042 h 842042"/>
                  <a:gd name="connsiteX4-119" fmla="*/ 0 w 201433"/>
                  <a:gd name="connsiteY4-120" fmla="*/ 185644 h 8420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1433" h="842042">
                    <a:moveTo>
                      <a:pt x="0" y="185644"/>
                    </a:moveTo>
                    <a:lnTo>
                      <a:pt x="19738" y="0"/>
                    </a:lnTo>
                    <a:cubicBezTo>
                      <a:pt x="246857" y="166792"/>
                      <a:pt x="152059" y="570578"/>
                      <a:pt x="201433" y="796618"/>
                    </a:cubicBezTo>
                    <a:lnTo>
                      <a:pt x="15799" y="842042"/>
                    </a:lnTo>
                    <a:cubicBezTo>
                      <a:pt x="25674" y="605468"/>
                      <a:pt x="23699" y="376793"/>
                      <a:pt x="0" y="18564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Hình chữ nhật 20"/>
              <p:cNvSpPr/>
              <p:nvPr/>
            </p:nvSpPr>
            <p:spPr>
              <a:xfrm flipH="1">
                <a:off x="1904742" y="1446815"/>
                <a:ext cx="216078" cy="842042"/>
              </a:xfrm>
              <a:custGeom>
                <a:avLst/>
                <a:gdLst>
                  <a:gd name="connsiteX0" fmla="*/ 0 w 179709"/>
                  <a:gd name="connsiteY0" fmla="*/ 0 h 612948"/>
                  <a:gd name="connsiteX1" fmla="*/ 179709 w 179709"/>
                  <a:gd name="connsiteY1" fmla="*/ 0 h 612948"/>
                  <a:gd name="connsiteX2" fmla="*/ 179709 w 179709"/>
                  <a:gd name="connsiteY2" fmla="*/ 612948 h 612948"/>
                  <a:gd name="connsiteX3" fmla="*/ 0 w 179709"/>
                  <a:gd name="connsiteY3" fmla="*/ 612948 h 612948"/>
                  <a:gd name="connsiteX4" fmla="*/ 0 w 179709"/>
                  <a:gd name="connsiteY4" fmla="*/ 0 h 612948"/>
                  <a:gd name="connsiteX0-1" fmla="*/ 0 w 179709"/>
                  <a:gd name="connsiteY0-2" fmla="*/ 0 h 632698"/>
                  <a:gd name="connsiteX1-3" fmla="*/ 179709 w 179709"/>
                  <a:gd name="connsiteY1-4" fmla="*/ 0 h 632698"/>
                  <a:gd name="connsiteX2-5" fmla="*/ 179709 w 179709"/>
                  <a:gd name="connsiteY2-6" fmla="*/ 612948 h 632698"/>
                  <a:gd name="connsiteX3-7" fmla="*/ 77023 w 179709"/>
                  <a:gd name="connsiteY3-8" fmla="*/ 632698 h 632698"/>
                  <a:gd name="connsiteX4-9" fmla="*/ 0 w 179709"/>
                  <a:gd name="connsiteY4-10" fmla="*/ 0 h 632698"/>
                  <a:gd name="connsiteX0-11" fmla="*/ 0 w 179709"/>
                  <a:gd name="connsiteY0-12" fmla="*/ 0 h 632698"/>
                  <a:gd name="connsiteX1-13" fmla="*/ 179709 w 179709"/>
                  <a:gd name="connsiteY1-14" fmla="*/ 0 h 632698"/>
                  <a:gd name="connsiteX2-15" fmla="*/ 179709 w 179709"/>
                  <a:gd name="connsiteY2-16" fmla="*/ 612948 h 632698"/>
                  <a:gd name="connsiteX3-17" fmla="*/ 77023 w 179709"/>
                  <a:gd name="connsiteY3-18" fmla="*/ 632698 h 632698"/>
                  <a:gd name="connsiteX4-19" fmla="*/ 0 w 179709"/>
                  <a:gd name="connsiteY4-20" fmla="*/ 0 h 632698"/>
                  <a:gd name="connsiteX0-21" fmla="*/ 0 w 161934"/>
                  <a:gd name="connsiteY0-22" fmla="*/ 88872 h 632698"/>
                  <a:gd name="connsiteX1-23" fmla="*/ 161934 w 161934"/>
                  <a:gd name="connsiteY1-24" fmla="*/ 0 h 632698"/>
                  <a:gd name="connsiteX2-25" fmla="*/ 161934 w 161934"/>
                  <a:gd name="connsiteY2-26" fmla="*/ 612948 h 632698"/>
                  <a:gd name="connsiteX3-27" fmla="*/ 59248 w 161934"/>
                  <a:gd name="connsiteY3-28" fmla="*/ 632698 h 632698"/>
                  <a:gd name="connsiteX4-29" fmla="*/ 0 w 161934"/>
                  <a:gd name="connsiteY4-30" fmla="*/ 88872 h 632698"/>
                  <a:gd name="connsiteX0-31" fmla="*/ 0 w 161934"/>
                  <a:gd name="connsiteY0-32" fmla="*/ 88872 h 632698"/>
                  <a:gd name="connsiteX1-33" fmla="*/ 161934 w 161934"/>
                  <a:gd name="connsiteY1-34" fmla="*/ 0 h 632698"/>
                  <a:gd name="connsiteX2-35" fmla="*/ 161934 w 161934"/>
                  <a:gd name="connsiteY2-36" fmla="*/ 612948 h 632698"/>
                  <a:gd name="connsiteX3-37" fmla="*/ 59248 w 161934"/>
                  <a:gd name="connsiteY3-38" fmla="*/ 632698 h 632698"/>
                  <a:gd name="connsiteX4-39" fmla="*/ 0 w 161934"/>
                  <a:gd name="connsiteY4-40" fmla="*/ 88872 h 632698"/>
                  <a:gd name="connsiteX0-41" fmla="*/ 0 w 161934"/>
                  <a:gd name="connsiteY0-42" fmla="*/ 88872 h 656397"/>
                  <a:gd name="connsiteX1-43" fmla="*/ 161934 w 161934"/>
                  <a:gd name="connsiteY1-44" fmla="*/ 0 h 656397"/>
                  <a:gd name="connsiteX2-45" fmla="*/ 161934 w 161934"/>
                  <a:gd name="connsiteY2-46" fmla="*/ 612948 h 656397"/>
                  <a:gd name="connsiteX3-47" fmla="*/ 11849 w 161934"/>
                  <a:gd name="connsiteY3-48" fmla="*/ 656397 h 656397"/>
                  <a:gd name="connsiteX4-49" fmla="*/ 0 w 161934"/>
                  <a:gd name="connsiteY4-50" fmla="*/ 88872 h 656397"/>
                  <a:gd name="connsiteX0-51" fmla="*/ 0 w 161934"/>
                  <a:gd name="connsiteY0-52" fmla="*/ 154045 h 721570"/>
                  <a:gd name="connsiteX1-53" fmla="*/ 13813 w 161934"/>
                  <a:gd name="connsiteY1-54" fmla="*/ 0 h 721570"/>
                  <a:gd name="connsiteX2-55" fmla="*/ 161934 w 161934"/>
                  <a:gd name="connsiteY2-56" fmla="*/ 678121 h 721570"/>
                  <a:gd name="connsiteX3-57" fmla="*/ 11849 w 161934"/>
                  <a:gd name="connsiteY3-58" fmla="*/ 721570 h 721570"/>
                  <a:gd name="connsiteX4-59" fmla="*/ 0 w 161934"/>
                  <a:gd name="connsiteY4-60" fmla="*/ 154045 h 721570"/>
                  <a:gd name="connsiteX0-61" fmla="*/ 0 w 161934"/>
                  <a:gd name="connsiteY0-62" fmla="*/ 154045 h 721570"/>
                  <a:gd name="connsiteX1-63" fmla="*/ 13813 w 161934"/>
                  <a:gd name="connsiteY1-64" fmla="*/ 0 h 721570"/>
                  <a:gd name="connsiteX2-65" fmla="*/ 161934 w 161934"/>
                  <a:gd name="connsiteY2-66" fmla="*/ 678121 h 721570"/>
                  <a:gd name="connsiteX3-67" fmla="*/ 11849 w 161934"/>
                  <a:gd name="connsiteY3-68" fmla="*/ 721570 h 721570"/>
                  <a:gd name="connsiteX4-69" fmla="*/ 0 w 161934"/>
                  <a:gd name="connsiteY4-70" fmla="*/ 154045 h 721570"/>
                  <a:gd name="connsiteX0-71" fmla="*/ 0 w 161934"/>
                  <a:gd name="connsiteY0-72" fmla="*/ 154045 h 721570"/>
                  <a:gd name="connsiteX1-73" fmla="*/ 13813 w 161934"/>
                  <a:gd name="connsiteY1-74" fmla="*/ 0 h 721570"/>
                  <a:gd name="connsiteX2-75" fmla="*/ 161934 w 161934"/>
                  <a:gd name="connsiteY2-76" fmla="*/ 678121 h 721570"/>
                  <a:gd name="connsiteX3-77" fmla="*/ 11849 w 161934"/>
                  <a:gd name="connsiteY3-78" fmla="*/ 721570 h 721570"/>
                  <a:gd name="connsiteX4-79" fmla="*/ 0 w 161934"/>
                  <a:gd name="connsiteY4-80" fmla="*/ 154045 h 721570"/>
                  <a:gd name="connsiteX0-81" fmla="*/ 0 w 197483"/>
                  <a:gd name="connsiteY0-82" fmla="*/ 154045 h 788718"/>
                  <a:gd name="connsiteX1-83" fmla="*/ 13813 w 197483"/>
                  <a:gd name="connsiteY1-84" fmla="*/ 0 h 788718"/>
                  <a:gd name="connsiteX2-85" fmla="*/ 197483 w 197483"/>
                  <a:gd name="connsiteY2-86" fmla="*/ 788718 h 788718"/>
                  <a:gd name="connsiteX3-87" fmla="*/ 11849 w 197483"/>
                  <a:gd name="connsiteY3-88" fmla="*/ 721570 h 788718"/>
                  <a:gd name="connsiteX4-89" fmla="*/ 0 w 197483"/>
                  <a:gd name="connsiteY4-90" fmla="*/ 154045 h 788718"/>
                  <a:gd name="connsiteX0-91" fmla="*/ 0 w 197483"/>
                  <a:gd name="connsiteY0-92" fmla="*/ 154045 h 834142"/>
                  <a:gd name="connsiteX1-93" fmla="*/ 13813 w 197483"/>
                  <a:gd name="connsiteY1-94" fmla="*/ 0 h 834142"/>
                  <a:gd name="connsiteX2-95" fmla="*/ 197483 w 197483"/>
                  <a:gd name="connsiteY2-96" fmla="*/ 788718 h 834142"/>
                  <a:gd name="connsiteX3-97" fmla="*/ 11849 w 197483"/>
                  <a:gd name="connsiteY3-98" fmla="*/ 834142 h 834142"/>
                  <a:gd name="connsiteX4-99" fmla="*/ 0 w 197483"/>
                  <a:gd name="connsiteY4-100" fmla="*/ 154045 h 834142"/>
                  <a:gd name="connsiteX0-101" fmla="*/ 0 w 201433"/>
                  <a:gd name="connsiteY0-102" fmla="*/ 177744 h 834142"/>
                  <a:gd name="connsiteX1-103" fmla="*/ 17763 w 201433"/>
                  <a:gd name="connsiteY1-104" fmla="*/ 0 h 834142"/>
                  <a:gd name="connsiteX2-105" fmla="*/ 201433 w 201433"/>
                  <a:gd name="connsiteY2-106" fmla="*/ 788718 h 834142"/>
                  <a:gd name="connsiteX3-107" fmla="*/ 15799 w 201433"/>
                  <a:gd name="connsiteY3-108" fmla="*/ 834142 h 834142"/>
                  <a:gd name="connsiteX4-109" fmla="*/ 0 w 201433"/>
                  <a:gd name="connsiteY4-110" fmla="*/ 177744 h 834142"/>
                  <a:gd name="connsiteX0-111" fmla="*/ 0 w 201433"/>
                  <a:gd name="connsiteY0-112" fmla="*/ 185644 h 842042"/>
                  <a:gd name="connsiteX1-113" fmla="*/ 19738 w 201433"/>
                  <a:gd name="connsiteY1-114" fmla="*/ 0 h 842042"/>
                  <a:gd name="connsiteX2-115" fmla="*/ 201433 w 201433"/>
                  <a:gd name="connsiteY2-116" fmla="*/ 796618 h 842042"/>
                  <a:gd name="connsiteX3-117" fmla="*/ 15799 w 201433"/>
                  <a:gd name="connsiteY3-118" fmla="*/ 842042 h 842042"/>
                  <a:gd name="connsiteX4-119" fmla="*/ 0 w 201433"/>
                  <a:gd name="connsiteY4-120" fmla="*/ 185644 h 8420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1433" h="842042">
                    <a:moveTo>
                      <a:pt x="0" y="185644"/>
                    </a:moveTo>
                    <a:lnTo>
                      <a:pt x="19738" y="0"/>
                    </a:lnTo>
                    <a:cubicBezTo>
                      <a:pt x="246857" y="166792"/>
                      <a:pt x="152059" y="570578"/>
                      <a:pt x="201433" y="796618"/>
                    </a:cubicBezTo>
                    <a:lnTo>
                      <a:pt x="15799" y="842042"/>
                    </a:lnTo>
                    <a:cubicBezTo>
                      <a:pt x="25674" y="605468"/>
                      <a:pt x="23699" y="376793"/>
                      <a:pt x="0" y="18564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Oval 40"/>
            <p:cNvSpPr/>
            <p:nvPr/>
          </p:nvSpPr>
          <p:spPr>
            <a:xfrm>
              <a:off x="2060619" y="2102222"/>
              <a:ext cx="130184" cy="130184"/>
            </a:xfrm>
            <a:prstGeom prst="ellipse">
              <a:avLst/>
            </a:prstGeom>
            <a:solidFill>
              <a:srgbClr val="FF0000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4" name="Oval 41"/>
            <p:cNvSpPr/>
            <p:nvPr/>
          </p:nvSpPr>
          <p:spPr>
            <a:xfrm>
              <a:off x="2533007" y="2098324"/>
              <a:ext cx="130184" cy="130184"/>
            </a:xfrm>
            <a:prstGeom prst="ellipse">
              <a:avLst/>
            </a:prstGeom>
            <a:solidFill>
              <a:srgbClr val="FF0000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5" name="Rectangle: Rounded Corners 42"/>
            <p:cNvSpPr/>
            <p:nvPr/>
          </p:nvSpPr>
          <p:spPr>
            <a:xfrm>
              <a:off x="2104981" y="1904195"/>
              <a:ext cx="109472" cy="46952"/>
            </a:xfrm>
            <a:prstGeom prst="roundRect">
              <a:avLst>
                <a:gd name="adj" fmla="val 50000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6" name="Rectangle: Rounded Corners 43"/>
            <p:cNvSpPr/>
            <p:nvPr/>
          </p:nvSpPr>
          <p:spPr>
            <a:xfrm>
              <a:off x="2515330" y="1904195"/>
              <a:ext cx="109472" cy="46952"/>
            </a:xfrm>
            <a:prstGeom prst="roundRect">
              <a:avLst>
                <a:gd name="adj" fmla="val 50000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7" name="Block Arc 71"/>
            <p:cNvSpPr/>
            <p:nvPr/>
          </p:nvSpPr>
          <p:spPr>
            <a:xfrm rot="616168">
              <a:off x="2084378" y="1977527"/>
              <a:ext cx="178409" cy="203658"/>
            </a:xfrm>
            <a:prstGeom prst="blockArc">
              <a:avLst>
                <a:gd name="adj1" fmla="val 12396764"/>
                <a:gd name="adj2" fmla="val 18993227"/>
                <a:gd name="adj3" fmla="val 13913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8" name="Oval 72"/>
            <p:cNvSpPr/>
            <p:nvPr/>
          </p:nvSpPr>
          <p:spPr>
            <a:xfrm rot="616168">
              <a:off x="2096890" y="2019886"/>
              <a:ext cx="25422" cy="28081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9" name="Oval 73"/>
            <p:cNvSpPr/>
            <p:nvPr/>
          </p:nvSpPr>
          <p:spPr>
            <a:xfrm rot="616168">
              <a:off x="2227021" y="2014587"/>
              <a:ext cx="25422" cy="28081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0" name="Rectangle: Rounded Corners 45"/>
            <p:cNvSpPr/>
            <p:nvPr/>
          </p:nvSpPr>
          <p:spPr>
            <a:xfrm rot="1906099">
              <a:off x="2094899" y="1983540"/>
              <a:ext cx="52177" cy="23497"/>
            </a:xfrm>
            <a:prstGeom prst="roundRect">
              <a:avLst>
                <a:gd name="adj" fmla="val 50000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1" name="Block Arc 68"/>
            <p:cNvSpPr/>
            <p:nvPr/>
          </p:nvSpPr>
          <p:spPr>
            <a:xfrm rot="20983832" flipH="1">
              <a:off x="2463012" y="1971607"/>
              <a:ext cx="178409" cy="203658"/>
            </a:xfrm>
            <a:prstGeom prst="blockArc">
              <a:avLst>
                <a:gd name="adj1" fmla="val 12396764"/>
                <a:gd name="adj2" fmla="val 18993227"/>
                <a:gd name="adj3" fmla="val 13913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Oval 69"/>
            <p:cNvSpPr/>
            <p:nvPr/>
          </p:nvSpPr>
          <p:spPr>
            <a:xfrm rot="20983832" flipH="1">
              <a:off x="2604617" y="2011791"/>
              <a:ext cx="25422" cy="28081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3" name="Oval 70"/>
            <p:cNvSpPr/>
            <p:nvPr/>
          </p:nvSpPr>
          <p:spPr>
            <a:xfrm rot="20983832" flipH="1">
              <a:off x="2473356" y="2008667"/>
              <a:ext cx="25422" cy="28081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4" name="Rectangle: Rounded Corners 47"/>
            <p:cNvSpPr/>
            <p:nvPr/>
          </p:nvSpPr>
          <p:spPr>
            <a:xfrm rot="19693901" flipV="1">
              <a:off x="2569599" y="1974739"/>
              <a:ext cx="52177" cy="23497"/>
            </a:xfrm>
            <a:prstGeom prst="roundRect">
              <a:avLst>
                <a:gd name="adj" fmla="val 50000"/>
              </a:avLst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5" name="Oval 55"/>
            <p:cNvSpPr/>
            <p:nvPr/>
          </p:nvSpPr>
          <p:spPr>
            <a:xfrm>
              <a:off x="2136697" y="1991819"/>
              <a:ext cx="74630" cy="74630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6" name="Oval 56"/>
            <p:cNvSpPr/>
            <p:nvPr/>
          </p:nvSpPr>
          <p:spPr>
            <a:xfrm flipH="1">
              <a:off x="2515330" y="1985899"/>
              <a:ext cx="74630" cy="74630"/>
            </a:xfrm>
            <a:prstGeom prst="ellipse">
              <a:avLst/>
            </a:prstGeom>
            <a:solidFill>
              <a:srgbClr val="703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en-PH" sz="1645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7" name="Arm"/>
          <p:cNvGrpSpPr/>
          <p:nvPr/>
        </p:nvGrpSpPr>
        <p:grpSpPr>
          <a:xfrm rot="459843">
            <a:off x="2277988" y="2668801"/>
            <a:ext cx="900701" cy="1766642"/>
            <a:chOff x="2535777" y="3065314"/>
            <a:chExt cx="532601" cy="981990"/>
          </a:xfrm>
        </p:grpSpPr>
        <p:sp>
          <p:nvSpPr>
            <p:cNvPr id="128" name="Rectangle: Rounded Corners 206"/>
            <p:cNvSpPr/>
            <p:nvPr/>
          </p:nvSpPr>
          <p:spPr>
            <a:xfrm rot="912596">
              <a:off x="2535777" y="3135936"/>
              <a:ext cx="196134" cy="911368"/>
            </a:xfrm>
            <a:prstGeom prst="roundRect">
              <a:avLst>
                <a:gd name="adj" fmla="val 50000"/>
              </a:avLst>
            </a:prstGeom>
            <a:solidFill>
              <a:srgbClr val="F6C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PH" sz="1235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9" name="Oval 12"/>
            <p:cNvSpPr/>
            <p:nvPr/>
          </p:nvSpPr>
          <p:spPr>
            <a:xfrm rot="19627584">
              <a:off x="2646424" y="3065314"/>
              <a:ext cx="421954" cy="223855"/>
            </a:xfrm>
            <a:custGeom>
              <a:avLst/>
              <a:gdLst>
                <a:gd name="connsiteX0" fmla="*/ 0 w 340404"/>
                <a:gd name="connsiteY0" fmla="*/ 170202 h 340404"/>
                <a:gd name="connsiteX1" fmla="*/ 170202 w 340404"/>
                <a:gd name="connsiteY1" fmla="*/ 0 h 340404"/>
                <a:gd name="connsiteX2" fmla="*/ 340404 w 340404"/>
                <a:gd name="connsiteY2" fmla="*/ 170202 h 340404"/>
                <a:gd name="connsiteX3" fmla="*/ 170202 w 340404"/>
                <a:gd name="connsiteY3" fmla="*/ 340404 h 340404"/>
                <a:gd name="connsiteX4" fmla="*/ 0 w 340404"/>
                <a:gd name="connsiteY4" fmla="*/ 170202 h 340404"/>
                <a:gd name="connsiteX0-1" fmla="*/ 58 w 340462"/>
                <a:gd name="connsiteY0-2" fmla="*/ 46217 h 216419"/>
                <a:gd name="connsiteX1-3" fmla="*/ 156510 w 340462"/>
                <a:gd name="connsiteY1-4" fmla="*/ 30707 h 216419"/>
                <a:gd name="connsiteX2-5" fmla="*/ 340462 w 340462"/>
                <a:gd name="connsiteY2-6" fmla="*/ 46217 h 216419"/>
                <a:gd name="connsiteX3-7" fmla="*/ 170260 w 340462"/>
                <a:gd name="connsiteY3-8" fmla="*/ 216419 h 216419"/>
                <a:gd name="connsiteX4-9" fmla="*/ 58 w 340462"/>
                <a:gd name="connsiteY4-10" fmla="*/ 46217 h 216419"/>
                <a:gd name="connsiteX0-11" fmla="*/ 3908 w 344312"/>
                <a:gd name="connsiteY0-12" fmla="*/ 46217 h 216419"/>
                <a:gd name="connsiteX1-13" fmla="*/ 160360 w 344312"/>
                <a:gd name="connsiteY1-14" fmla="*/ 30707 h 216419"/>
                <a:gd name="connsiteX2-15" fmla="*/ 344312 w 344312"/>
                <a:gd name="connsiteY2-16" fmla="*/ 46217 h 216419"/>
                <a:gd name="connsiteX3-17" fmla="*/ 174110 w 344312"/>
                <a:gd name="connsiteY3-18" fmla="*/ 216419 h 216419"/>
                <a:gd name="connsiteX4-19" fmla="*/ 3908 w 344312"/>
                <a:gd name="connsiteY4-20" fmla="*/ 46217 h 2164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44312" h="216419">
                  <a:moveTo>
                    <a:pt x="3908" y="46217"/>
                  </a:moveTo>
                  <a:cubicBezTo>
                    <a:pt x="29117" y="-43174"/>
                    <a:pt x="66360" y="30707"/>
                    <a:pt x="160360" y="30707"/>
                  </a:cubicBezTo>
                  <a:cubicBezTo>
                    <a:pt x="254360" y="30707"/>
                    <a:pt x="344312" y="-47783"/>
                    <a:pt x="344312" y="46217"/>
                  </a:cubicBezTo>
                  <a:cubicBezTo>
                    <a:pt x="344312" y="140217"/>
                    <a:pt x="268110" y="216419"/>
                    <a:pt x="174110" y="216419"/>
                  </a:cubicBezTo>
                  <a:cubicBezTo>
                    <a:pt x="80110" y="216419"/>
                    <a:pt x="-21301" y="135608"/>
                    <a:pt x="3908" y="46217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PH" sz="18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529479" y="2409781"/>
            <a:ext cx="7281914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lphaUcPeriod"/>
            </a:pP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nữ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135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b="1" spc="-135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2" name="Picture 61" descr="Shape&#10;&#10;Description automatically generated"/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51" b="97073" l="1556" r="96000">
                        <a14:foregroundMark x1="86111" y1="6951" x2="91889" y2="15366"/>
                        <a14:foregroundMark x1="95333" y1="19268" x2="96000" y2="19512"/>
                        <a14:foregroundMark x1="88000" y1="2439" x2="88000" y2="2439"/>
                        <a14:foregroundMark x1="5222" y1="55976" x2="6889" y2="57195"/>
                        <a14:foregroundMark x1="37556" y1="93171" x2="37556" y2="93171"/>
                        <a14:foregroundMark x1="37556" y1="97195" x2="37556" y2="97195"/>
                        <a14:foregroundMark x1="1556" y1="56585" x2="1556" y2="5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089" y="7013944"/>
            <a:ext cx="1287918" cy="11734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29479" y="3942225"/>
            <a:ext cx="762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xứng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endParaRPr lang="en-US" sz="2800" b="1" spc="-202" dirty="0">
              <a:solidFill>
                <a:srgbClr val="7B6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vi-VN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529479" y="4945216"/>
            <a:ext cx="7738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b="1" spc="-202" dirty="0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spc="-202" dirty="0" err="1">
                <a:solidFill>
                  <a:srgbClr val="7B64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spc="-135" dirty="0">
              <a:solidFill>
                <a:srgbClr val="7B64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vi-VN" sz="2800" dirty="0"/>
          </a:p>
        </p:txBody>
      </p:sp>
      <p:pic>
        <p:nvPicPr>
          <p:cNvPr id="58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098" y="3017393"/>
            <a:ext cx="13122694" cy="4168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771 0.08334 L -0.58333 -0.33032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-2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" name="Google Shape;3051;p29"/>
          <p:cNvSpPr/>
          <p:nvPr/>
        </p:nvSpPr>
        <p:spPr>
          <a:xfrm rot="517218">
            <a:off x="881172" y="761267"/>
            <a:ext cx="1059581" cy="915653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054" name="Google Shape;3054;p29"/>
          <p:cNvSpPr/>
          <p:nvPr/>
        </p:nvSpPr>
        <p:spPr>
          <a:xfrm rot="2822828">
            <a:off x="984764" y="861005"/>
            <a:ext cx="1059633" cy="915627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 rot="331">
            <a:off x="3888319" y="978080"/>
            <a:ext cx="4151200" cy="811600"/>
          </a:xfrm>
        </p:spPr>
        <p:txBody>
          <a:bodyPr/>
          <a:lstStyle/>
          <a:p>
            <a:r>
              <a:rPr lang="en-GB" altLang="en-US" sz="48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Đạo</a:t>
            </a:r>
            <a:r>
              <a:rPr lang="en-GB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GB" altLang="en-US" sz="48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đức</a:t>
            </a:r>
            <a:endParaRPr lang="en-GB" altLang="en-US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745490" y="1996377"/>
            <a:ext cx="1070102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Hợp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tác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với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mọi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người</a:t>
            </a:r>
            <a:endParaRPr lang="en-GB" altLang="en-US" sz="5400" b="1" kern="0" dirty="0">
              <a:solidFill>
                <a:srgbClr val="000000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  <a:sym typeface="Arial" panose="020B0604020202020204"/>
            </a:endParaRPr>
          </a:p>
          <a:p>
            <a:pPr algn="ctr" defTabSz="1219200">
              <a:buClr>
                <a:srgbClr val="000000"/>
              </a:buClr>
            </a:pP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xung</a:t>
            </a:r>
            <a:r>
              <a:rPr lang="en-GB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GB" altLang="en-US" sz="5400" b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quanh</a:t>
            </a:r>
            <a:r>
              <a:rPr lang="vi-VN" altLang="en-US" sz="5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  <a:sym typeface="Arial" panose="020B0604020202020204"/>
              </a:rPr>
              <a:t> (Tiết 1)</a:t>
            </a:r>
            <a:endParaRPr lang="en-GB" altLang="en-US" sz="5400" b="1" kern="0" dirty="0">
              <a:solidFill>
                <a:srgbClr val="000000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3" name="Subtitle 0"/>
          <p:cNvSpPr/>
          <p:nvPr/>
        </p:nvSpPr>
        <p:spPr>
          <a:xfrm rot="331">
            <a:off x="2939417" y="3959307"/>
            <a:ext cx="5706424" cy="8116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16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9pPr>
          </a:lstStyle>
          <a:p>
            <a:pPr marL="609600" indent="-423545" algn="r" defTabSz="1219200">
              <a:buClr>
                <a:srgbClr val="622300"/>
              </a:buClr>
            </a:pPr>
            <a:endParaRPr lang="en-GB" altLang="en-US" sz="3200" b="1" kern="0" dirty="0">
              <a:solidFill>
                <a:srgbClr val="622300"/>
              </a:solidFill>
            </a:endParaRPr>
          </a:p>
        </p:txBody>
      </p:sp>
      <p:sp>
        <p:nvSpPr>
          <p:cNvPr id="4" name="Subtitle 0"/>
          <p:cNvSpPr/>
          <p:nvPr/>
        </p:nvSpPr>
        <p:spPr>
          <a:xfrm rot="331">
            <a:off x="6309035" y="3811569"/>
            <a:ext cx="4151200" cy="8116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16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 panose="020B0606030504020204"/>
              <a:buNone/>
              <a:defRPr sz="2800" b="0" i="0" u="none" strike="noStrike" cap="none">
                <a:solidFill>
                  <a:schemeClr val="dk1"/>
                </a:solidFill>
                <a:latin typeface="Open Sans" panose="020B0606030504020204"/>
                <a:ea typeface="Open Sans" panose="020B0606030504020204"/>
                <a:cs typeface="Open Sans" panose="020B0606030504020204"/>
                <a:sym typeface="Open Sans" panose="020B0606030504020204"/>
              </a:defRPr>
            </a:lvl9pPr>
          </a:lstStyle>
          <a:p>
            <a:pPr marL="609600" indent="-423545" algn="l" defTabSz="1219200">
              <a:buClr>
                <a:srgbClr val="622300"/>
              </a:buClr>
            </a:pPr>
            <a:endParaRPr lang="en-GB" altLang="en-US" sz="2135" kern="0" dirty="0">
              <a:solidFill>
                <a:srgbClr val="6223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859" y="4261146"/>
            <a:ext cx="2506436" cy="18202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t="24819"/>
          <a:stretch>
            <a:fillRect/>
          </a:stretch>
        </p:blipFill>
        <p:spPr>
          <a:xfrm>
            <a:off x="648899" y="4160449"/>
            <a:ext cx="3054421" cy="19975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/>
          <a:srcRect t="6445" b="9556"/>
          <a:stretch>
            <a:fillRect/>
          </a:stretch>
        </p:blipFill>
        <p:spPr>
          <a:xfrm>
            <a:off x="8783967" y="3811370"/>
            <a:ext cx="2793635" cy="2346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d backgroun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8332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343797" y="375411"/>
            <a:ext cx="11390722" cy="6167487"/>
          </a:xfrm>
          <a:prstGeom prst="roundRect">
            <a:avLst>
              <a:gd name="adj" fmla="val 33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con white background"/>
          <p:cNvSpPr/>
          <p:nvPr/>
        </p:nvSpPr>
        <p:spPr>
          <a:xfrm>
            <a:off x="11152623" y="240920"/>
            <a:ext cx="680877" cy="6808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F4B183">
                <a:alpha val="60000"/>
              </a:srgbClr>
            </a:glow>
            <a:outerShdw blurRad="266700" dist="101600" dir="5400000" sx="85000" sy="85000" algn="ctr" rotWithShape="0">
              <a:srgbClr val="F48093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PH" sz="18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Icon header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264872" y="421748"/>
            <a:ext cx="317921" cy="4189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99185" y="614263"/>
            <a:ext cx="611396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CC5D1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86302" y="1453428"/>
            <a:ext cx="2587080" cy="2571639"/>
            <a:chOff x="1262911" y="1439966"/>
            <a:chExt cx="3532812" cy="3695673"/>
          </a:xfrm>
        </p:grpSpPr>
        <p:grpSp>
          <p:nvGrpSpPr>
            <p:cNvPr id="11" name="Teacher's pink background"/>
            <p:cNvGrpSpPr/>
            <p:nvPr/>
          </p:nvGrpSpPr>
          <p:grpSpPr>
            <a:xfrm>
              <a:off x="1262911" y="1439966"/>
              <a:ext cx="3532812" cy="3477874"/>
              <a:chOff x="877552" y="1545019"/>
              <a:chExt cx="2573760" cy="2568997"/>
            </a:xfrm>
          </p:grpSpPr>
          <p:sp>
            <p:nvSpPr>
              <p:cNvPr id="12" name="Teacher Pink background"/>
              <p:cNvSpPr/>
              <p:nvPr/>
            </p:nvSpPr>
            <p:spPr>
              <a:xfrm>
                <a:off x="877552" y="1545019"/>
                <a:ext cx="2573760" cy="2436855"/>
              </a:xfrm>
              <a:custGeom>
                <a:avLst/>
                <a:gdLst>
                  <a:gd name="connsiteX0" fmla="*/ 1286880 w 2573760"/>
                  <a:gd name="connsiteY0" fmla="*/ 0 h 2436855"/>
                  <a:gd name="connsiteX1" fmla="*/ 2573760 w 2573760"/>
                  <a:gd name="connsiteY1" fmla="*/ 1286880 h 2436855"/>
                  <a:gd name="connsiteX2" fmla="*/ 2472631 w 2573760"/>
                  <a:gd name="connsiteY2" fmla="*/ 1787792 h 2436855"/>
                  <a:gd name="connsiteX3" fmla="*/ 2439988 w 2573760"/>
                  <a:gd name="connsiteY3" fmla="*/ 1855553 h 2436855"/>
                  <a:gd name="connsiteX4" fmla="*/ 2386760 w 2573760"/>
                  <a:gd name="connsiteY4" fmla="*/ 1926734 h 2436855"/>
                  <a:gd name="connsiteX5" fmla="*/ 1305071 w 2573760"/>
                  <a:gd name="connsiteY5" fmla="*/ 2436855 h 2436855"/>
                  <a:gd name="connsiteX6" fmla="*/ 72470 w 2573760"/>
                  <a:gd name="connsiteY6" fmla="*/ 1703241 h 2436855"/>
                  <a:gd name="connsiteX7" fmla="*/ 62953 w 2573760"/>
                  <a:gd name="connsiteY7" fmla="*/ 1683484 h 2436855"/>
                  <a:gd name="connsiteX8" fmla="*/ 57856 w 2573760"/>
                  <a:gd name="connsiteY8" fmla="*/ 1669559 h 2436855"/>
                  <a:gd name="connsiteX9" fmla="*/ 0 w 2573760"/>
                  <a:gd name="connsiteY9" fmla="*/ 1286880 h 2436855"/>
                  <a:gd name="connsiteX10" fmla="*/ 1286880 w 2573760"/>
                  <a:gd name="connsiteY10" fmla="*/ 0 h 243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73760" h="2436855">
                    <a:moveTo>
                      <a:pt x="1286880" y="0"/>
                    </a:moveTo>
                    <a:cubicBezTo>
                      <a:pt x="1997604" y="0"/>
                      <a:pt x="2573760" y="576156"/>
                      <a:pt x="2573760" y="1286880"/>
                    </a:cubicBezTo>
                    <a:cubicBezTo>
                      <a:pt x="2573760" y="1464561"/>
                      <a:pt x="2537750" y="1633832"/>
                      <a:pt x="2472631" y="1787792"/>
                    </a:cubicBezTo>
                    <a:lnTo>
                      <a:pt x="2439988" y="1855553"/>
                    </a:lnTo>
                    <a:lnTo>
                      <a:pt x="2386760" y="1926734"/>
                    </a:lnTo>
                    <a:cubicBezTo>
                      <a:pt x="2129651" y="2238278"/>
                      <a:pt x="1740551" y="2436855"/>
                      <a:pt x="1305071" y="2436855"/>
                    </a:cubicBezTo>
                    <a:cubicBezTo>
                      <a:pt x="772818" y="2436855"/>
                      <a:pt x="309848" y="2140215"/>
                      <a:pt x="72470" y="1703241"/>
                    </a:cubicBezTo>
                    <a:lnTo>
                      <a:pt x="62953" y="1683484"/>
                    </a:lnTo>
                    <a:lnTo>
                      <a:pt x="57856" y="1669559"/>
                    </a:lnTo>
                    <a:cubicBezTo>
                      <a:pt x="20256" y="1548671"/>
                      <a:pt x="0" y="1420141"/>
                      <a:pt x="0" y="1286880"/>
                    </a:cubicBezTo>
                    <a:cubicBezTo>
                      <a:pt x="0" y="576156"/>
                      <a:pt x="576156" y="0"/>
                      <a:pt x="1286880" y="0"/>
                    </a:cubicBezTo>
                    <a:close/>
                  </a:path>
                </a:pathLst>
              </a:custGeom>
              <a:solidFill>
                <a:srgbClr val="F4B1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80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3" name="Freeform: Shape 142"/>
              <p:cNvSpPr/>
              <p:nvPr/>
            </p:nvSpPr>
            <p:spPr>
              <a:xfrm>
                <a:off x="940507" y="3223740"/>
                <a:ext cx="2377035" cy="890276"/>
              </a:xfrm>
              <a:custGeom>
                <a:avLst/>
                <a:gdLst>
                  <a:gd name="connsiteX0" fmla="*/ 0 w 2377035"/>
                  <a:gd name="connsiteY0" fmla="*/ 0 h 890276"/>
                  <a:gd name="connsiteX1" fmla="*/ 9517 w 2377035"/>
                  <a:gd name="connsiteY1" fmla="*/ 19757 h 890276"/>
                  <a:gd name="connsiteX2" fmla="*/ 1242118 w 2377035"/>
                  <a:gd name="connsiteY2" fmla="*/ 753371 h 890276"/>
                  <a:gd name="connsiteX3" fmla="*/ 2323807 w 2377035"/>
                  <a:gd name="connsiteY3" fmla="*/ 243250 h 890276"/>
                  <a:gd name="connsiteX4" fmla="*/ 2377035 w 2377035"/>
                  <a:gd name="connsiteY4" fmla="*/ 172069 h 890276"/>
                  <a:gd name="connsiteX5" fmla="*/ 2355487 w 2377035"/>
                  <a:gd name="connsiteY5" fmla="*/ 216799 h 890276"/>
                  <a:gd name="connsiteX6" fmla="*/ 1223927 w 2377035"/>
                  <a:gd name="connsiteY6" fmla="*/ 890276 h 890276"/>
                  <a:gd name="connsiteX7" fmla="*/ 38176 w 2377035"/>
                  <a:gd name="connsiteY7" fmla="*/ 104308 h 890276"/>
                  <a:gd name="connsiteX8" fmla="*/ 0 w 2377035"/>
                  <a:gd name="connsiteY8" fmla="*/ 0 h 89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7035" h="890276">
                    <a:moveTo>
                      <a:pt x="0" y="0"/>
                    </a:moveTo>
                    <a:lnTo>
                      <a:pt x="9517" y="19757"/>
                    </a:lnTo>
                    <a:cubicBezTo>
                      <a:pt x="246895" y="456731"/>
                      <a:pt x="709865" y="753371"/>
                      <a:pt x="1242118" y="753371"/>
                    </a:cubicBezTo>
                    <a:cubicBezTo>
                      <a:pt x="1677598" y="753371"/>
                      <a:pt x="2066698" y="554794"/>
                      <a:pt x="2323807" y="243250"/>
                    </a:cubicBezTo>
                    <a:lnTo>
                      <a:pt x="2377035" y="172069"/>
                    </a:lnTo>
                    <a:lnTo>
                      <a:pt x="2355487" y="216799"/>
                    </a:lnTo>
                    <a:cubicBezTo>
                      <a:pt x="2137568" y="617952"/>
                      <a:pt x="1712550" y="890276"/>
                      <a:pt x="1223927" y="890276"/>
                    </a:cubicBezTo>
                    <a:cubicBezTo>
                      <a:pt x="690884" y="890276"/>
                      <a:pt x="233536" y="566188"/>
                      <a:pt x="38176" y="10430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4" name="Teacher"/>
            <p:cNvGrpSpPr/>
            <p:nvPr/>
          </p:nvGrpSpPr>
          <p:grpSpPr>
            <a:xfrm>
              <a:off x="1661538" y="1487961"/>
              <a:ext cx="2413751" cy="3647678"/>
              <a:chOff x="1237986" y="1637676"/>
              <a:chExt cx="1758490" cy="2694426"/>
            </a:xfrm>
          </p:grpSpPr>
          <p:sp>
            <p:nvSpPr>
              <p:cNvPr id="15" name="Rectangle 7"/>
              <p:cNvSpPr/>
              <p:nvPr/>
            </p:nvSpPr>
            <p:spPr>
              <a:xfrm>
                <a:off x="1645379" y="2075876"/>
                <a:ext cx="617673" cy="729984"/>
              </a:xfrm>
              <a:custGeom>
                <a:avLst/>
                <a:gdLst>
                  <a:gd name="connsiteX0" fmla="*/ 0 w 912122"/>
                  <a:gd name="connsiteY0" fmla="*/ 0 h 992909"/>
                  <a:gd name="connsiteX1" fmla="*/ 912122 w 912122"/>
                  <a:gd name="connsiteY1" fmla="*/ 0 h 992909"/>
                  <a:gd name="connsiteX2" fmla="*/ 912122 w 912122"/>
                  <a:gd name="connsiteY2" fmla="*/ 992909 h 992909"/>
                  <a:gd name="connsiteX3" fmla="*/ 0 w 912122"/>
                  <a:gd name="connsiteY3" fmla="*/ 992909 h 992909"/>
                  <a:gd name="connsiteX4" fmla="*/ 0 w 912122"/>
                  <a:gd name="connsiteY4" fmla="*/ 0 h 992909"/>
                  <a:gd name="connsiteX0-1" fmla="*/ 96982 w 1009104"/>
                  <a:gd name="connsiteY0-2" fmla="*/ 0 h 992909"/>
                  <a:gd name="connsiteX1-3" fmla="*/ 1009104 w 1009104"/>
                  <a:gd name="connsiteY1-4" fmla="*/ 0 h 992909"/>
                  <a:gd name="connsiteX2-5" fmla="*/ 1009104 w 1009104"/>
                  <a:gd name="connsiteY2-6" fmla="*/ 992909 h 992909"/>
                  <a:gd name="connsiteX3-7" fmla="*/ 0 w 1009104"/>
                  <a:gd name="connsiteY3-8" fmla="*/ 914400 h 992909"/>
                  <a:gd name="connsiteX4-9" fmla="*/ 96982 w 1009104"/>
                  <a:gd name="connsiteY4-10" fmla="*/ 0 h 992909"/>
                  <a:gd name="connsiteX0-11" fmla="*/ 96982 w 1009104"/>
                  <a:gd name="connsiteY0-12" fmla="*/ 0 h 1173074"/>
                  <a:gd name="connsiteX1-13" fmla="*/ 1009104 w 1009104"/>
                  <a:gd name="connsiteY1-14" fmla="*/ 0 h 1173074"/>
                  <a:gd name="connsiteX2-15" fmla="*/ 1009104 w 1009104"/>
                  <a:gd name="connsiteY2-16" fmla="*/ 992909 h 1173074"/>
                  <a:gd name="connsiteX3-17" fmla="*/ 0 w 1009104"/>
                  <a:gd name="connsiteY3-18" fmla="*/ 914400 h 1173074"/>
                  <a:gd name="connsiteX4-19" fmla="*/ 96982 w 1009104"/>
                  <a:gd name="connsiteY4-20" fmla="*/ 0 h 1173074"/>
                  <a:gd name="connsiteX0-21" fmla="*/ 96982 w 1009104"/>
                  <a:gd name="connsiteY0-22" fmla="*/ 0 h 1198989"/>
                  <a:gd name="connsiteX1-23" fmla="*/ 1009104 w 1009104"/>
                  <a:gd name="connsiteY1-24" fmla="*/ 0 h 1198989"/>
                  <a:gd name="connsiteX2-25" fmla="*/ 1009104 w 1009104"/>
                  <a:gd name="connsiteY2-26" fmla="*/ 992909 h 1198989"/>
                  <a:gd name="connsiteX3-27" fmla="*/ 0 w 1009104"/>
                  <a:gd name="connsiteY3-28" fmla="*/ 914400 h 1198989"/>
                  <a:gd name="connsiteX4-29" fmla="*/ 96982 w 1009104"/>
                  <a:gd name="connsiteY4-30" fmla="*/ 0 h 1198989"/>
                  <a:gd name="connsiteX0-31" fmla="*/ 122020 w 1034142"/>
                  <a:gd name="connsiteY0-32" fmla="*/ 0 h 1198989"/>
                  <a:gd name="connsiteX1-33" fmla="*/ 1034142 w 1034142"/>
                  <a:gd name="connsiteY1-34" fmla="*/ 0 h 1198989"/>
                  <a:gd name="connsiteX2-35" fmla="*/ 1034142 w 1034142"/>
                  <a:gd name="connsiteY2-36" fmla="*/ 992909 h 1198989"/>
                  <a:gd name="connsiteX3-37" fmla="*/ 25038 w 1034142"/>
                  <a:gd name="connsiteY3-38" fmla="*/ 914400 h 1198989"/>
                  <a:gd name="connsiteX4-39" fmla="*/ 122020 w 1034142"/>
                  <a:gd name="connsiteY4-40" fmla="*/ 0 h 1198989"/>
                  <a:gd name="connsiteX0-41" fmla="*/ 116740 w 1028862"/>
                  <a:gd name="connsiteY0-42" fmla="*/ 0 h 1198989"/>
                  <a:gd name="connsiteX1-43" fmla="*/ 1028862 w 1028862"/>
                  <a:gd name="connsiteY1-44" fmla="*/ 0 h 1198989"/>
                  <a:gd name="connsiteX2-45" fmla="*/ 1028862 w 1028862"/>
                  <a:gd name="connsiteY2-46" fmla="*/ 992909 h 1198989"/>
                  <a:gd name="connsiteX3-47" fmla="*/ 19758 w 1028862"/>
                  <a:gd name="connsiteY3-48" fmla="*/ 914400 h 1198989"/>
                  <a:gd name="connsiteX4-49" fmla="*/ 116740 w 1028862"/>
                  <a:gd name="connsiteY4-50" fmla="*/ 0 h 1198989"/>
                  <a:gd name="connsiteX0-51" fmla="*/ 62618 w 974740"/>
                  <a:gd name="connsiteY0-52" fmla="*/ 0 h 1212690"/>
                  <a:gd name="connsiteX1-53" fmla="*/ 974740 w 974740"/>
                  <a:gd name="connsiteY1-54" fmla="*/ 0 h 1212690"/>
                  <a:gd name="connsiteX2-55" fmla="*/ 974740 w 974740"/>
                  <a:gd name="connsiteY2-56" fmla="*/ 992909 h 1212690"/>
                  <a:gd name="connsiteX3-57" fmla="*/ 25672 w 974740"/>
                  <a:gd name="connsiteY3-58" fmla="*/ 960582 h 1212690"/>
                  <a:gd name="connsiteX4-59" fmla="*/ 62618 w 974740"/>
                  <a:gd name="connsiteY4-60" fmla="*/ 0 h 1212690"/>
                  <a:gd name="connsiteX0-61" fmla="*/ 119707 w 1031829"/>
                  <a:gd name="connsiteY0-62" fmla="*/ 0 h 1212690"/>
                  <a:gd name="connsiteX1-63" fmla="*/ 1031829 w 1031829"/>
                  <a:gd name="connsiteY1-64" fmla="*/ 0 h 1212690"/>
                  <a:gd name="connsiteX2-65" fmla="*/ 1031829 w 1031829"/>
                  <a:gd name="connsiteY2-66" fmla="*/ 992909 h 1212690"/>
                  <a:gd name="connsiteX3-67" fmla="*/ 82761 w 1031829"/>
                  <a:gd name="connsiteY3-68" fmla="*/ 960582 h 1212690"/>
                  <a:gd name="connsiteX4-69" fmla="*/ 119707 w 1031829"/>
                  <a:gd name="connsiteY4-70" fmla="*/ 0 h 1212690"/>
                  <a:gd name="connsiteX0-71" fmla="*/ 119707 w 1031829"/>
                  <a:gd name="connsiteY0-72" fmla="*/ 0 h 1190144"/>
                  <a:gd name="connsiteX1-73" fmla="*/ 1031829 w 1031829"/>
                  <a:gd name="connsiteY1-74" fmla="*/ 0 h 1190144"/>
                  <a:gd name="connsiteX2-75" fmla="*/ 1031829 w 1031829"/>
                  <a:gd name="connsiteY2-76" fmla="*/ 992909 h 1190144"/>
                  <a:gd name="connsiteX3-77" fmla="*/ 82761 w 1031829"/>
                  <a:gd name="connsiteY3-78" fmla="*/ 960582 h 1190144"/>
                  <a:gd name="connsiteX4-79" fmla="*/ 119707 w 1031829"/>
                  <a:gd name="connsiteY4-80" fmla="*/ 0 h 1190144"/>
                  <a:gd name="connsiteX0-81" fmla="*/ 119707 w 1031829"/>
                  <a:gd name="connsiteY0-82" fmla="*/ 0 h 1155255"/>
                  <a:gd name="connsiteX1-83" fmla="*/ 1031829 w 1031829"/>
                  <a:gd name="connsiteY1-84" fmla="*/ 0 h 1155255"/>
                  <a:gd name="connsiteX2-85" fmla="*/ 1031829 w 1031829"/>
                  <a:gd name="connsiteY2-86" fmla="*/ 992909 h 1155255"/>
                  <a:gd name="connsiteX3-87" fmla="*/ 82761 w 1031829"/>
                  <a:gd name="connsiteY3-88" fmla="*/ 960582 h 1155255"/>
                  <a:gd name="connsiteX4-89" fmla="*/ 119707 w 1031829"/>
                  <a:gd name="connsiteY4-90" fmla="*/ 0 h 1155255"/>
                  <a:gd name="connsiteX0-91" fmla="*/ 119707 w 1031829"/>
                  <a:gd name="connsiteY0-92" fmla="*/ 0 h 1160623"/>
                  <a:gd name="connsiteX1-93" fmla="*/ 1031829 w 1031829"/>
                  <a:gd name="connsiteY1-94" fmla="*/ 0 h 1160623"/>
                  <a:gd name="connsiteX2-95" fmla="*/ 1031829 w 1031829"/>
                  <a:gd name="connsiteY2-96" fmla="*/ 992909 h 1160623"/>
                  <a:gd name="connsiteX3-97" fmla="*/ 82761 w 1031829"/>
                  <a:gd name="connsiteY3-98" fmla="*/ 960582 h 1160623"/>
                  <a:gd name="connsiteX4-99" fmla="*/ 119707 w 1031829"/>
                  <a:gd name="connsiteY4-100" fmla="*/ 0 h 1160623"/>
                  <a:gd name="connsiteX0-101" fmla="*/ 119707 w 1031829"/>
                  <a:gd name="connsiteY0-102" fmla="*/ 0 h 1219446"/>
                  <a:gd name="connsiteX1-103" fmla="*/ 1031829 w 1031829"/>
                  <a:gd name="connsiteY1-104" fmla="*/ 0 h 1219446"/>
                  <a:gd name="connsiteX2-105" fmla="*/ 1025298 w 1031829"/>
                  <a:gd name="connsiteY2-106" fmla="*/ 1071286 h 1219446"/>
                  <a:gd name="connsiteX3-107" fmla="*/ 82761 w 1031829"/>
                  <a:gd name="connsiteY3-108" fmla="*/ 960582 h 1219446"/>
                  <a:gd name="connsiteX4-109" fmla="*/ 119707 w 1031829"/>
                  <a:gd name="connsiteY4-110" fmla="*/ 0 h 12194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31829" h="1219446">
                    <a:moveTo>
                      <a:pt x="119707" y="0"/>
                    </a:moveTo>
                    <a:lnTo>
                      <a:pt x="1031829" y="0"/>
                    </a:lnTo>
                    <a:lnTo>
                      <a:pt x="1025298" y="1071286"/>
                    </a:lnTo>
                    <a:cubicBezTo>
                      <a:pt x="513439" y="1428425"/>
                      <a:pt x="142038" y="1037552"/>
                      <a:pt x="82761" y="960582"/>
                    </a:cubicBezTo>
                    <a:cubicBezTo>
                      <a:pt x="-134294" y="762000"/>
                      <a:pt x="147416" y="327891"/>
                      <a:pt x="119707" y="0"/>
                    </a:cubicBezTo>
                    <a:close/>
                  </a:path>
                </a:pathLst>
              </a:custGeom>
              <a:solidFill>
                <a:srgbClr val="413B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6" name="Oval 145"/>
              <p:cNvSpPr/>
              <p:nvPr/>
            </p:nvSpPr>
            <p:spPr>
              <a:xfrm rot="826891">
                <a:off x="2157716" y="1758091"/>
                <a:ext cx="375449" cy="538118"/>
              </a:xfrm>
              <a:prstGeom prst="ellipse">
                <a:avLst/>
              </a:prstGeom>
              <a:solidFill>
                <a:srgbClr val="413B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7" name="Oval 146"/>
              <p:cNvSpPr/>
              <p:nvPr/>
            </p:nvSpPr>
            <p:spPr>
              <a:xfrm rot="7541460">
                <a:off x="2124583" y="2089458"/>
                <a:ext cx="375449" cy="538118"/>
              </a:xfrm>
              <a:prstGeom prst="ellipse">
                <a:avLst/>
              </a:prstGeom>
              <a:solidFill>
                <a:srgbClr val="413B7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8" name="Oval 147"/>
              <p:cNvSpPr/>
              <p:nvPr/>
            </p:nvSpPr>
            <p:spPr>
              <a:xfrm>
                <a:off x="1701688" y="1760087"/>
                <a:ext cx="702873" cy="624784"/>
              </a:xfrm>
              <a:prstGeom prst="ellipse">
                <a:avLst/>
              </a:prstGeom>
              <a:solidFill>
                <a:srgbClr val="413B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9" name="Rectangle 20"/>
              <p:cNvSpPr/>
              <p:nvPr/>
            </p:nvSpPr>
            <p:spPr>
              <a:xfrm>
                <a:off x="1414382" y="2822197"/>
                <a:ext cx="297579" cy="672414"/>
              </a:xfrm>
              <a:custGeom>
                <a:avLst/>
                <a:gdLst>
                  <a:gd name="connsiteX0" fmla="*/ 0 w 456454"/>
                  <a:gd name="connsiteY0" fmla="*/ 0 h 1020471"/>
                  <a:gd name="connsiteX1" fmla="*/ 456454 w 456454"/>
                  <a:gd name="connsiteY1" fmla="*/ 0 h 1020471"/>
                  <a:gd name="connsiteX2" fmla="*/ 456454 w 456454"/>
                  <a:gd name="connsiteY2" fmla="*/ 1020471 h 1020471"/>
                  <a:gd name="connsiteX3" fmla="*/ 0 w 456454"/>
                  <a:gd name="connsiteY3" fmla="*/ 1020471 h 1020471"/>
                  <a:gd name="connsiteX4" fmla="*/ 0 w 456454"/>
                  <a:gd name="connsiteY4" fmla="*/ 0 h 1020471"/>
                  <a:gd name="connsiteX0-1" fmla="*/ 0 w 456454"/>
                  <a:gd name="connsiteY0-2" fmla="*/ 102803 h 1123274"/>
                  <a:gd name="connsiteX1-3" fmla="*/ 418580 w 456454"/>
                  <a:gd name="connsiteY1-4" fmla="*/ 0 h 1123274"/>
                  <a:gd name="connsiteX2-5" fmla="*/ 456454 w 456454"/>
                  <a:gd name="connsiteY2-6" fmla="*/ 1123274 h 1123274"/>
                  <a:gd name="connsiteX3-7" fmla="*/ 0 w 456454"/>
                  <a:gd name="connsiteY3-8" fmla="*/ 1123274 h 1123274"/>
                  <a:gd name="connsiteX4-9" fmla="*/ 0 w 456454"/>
                  <a:gd name="connsiteY4-10" fmla="*/ 102803 h 1123274"/>
                  <a:gd name="connsiteX0-11" fmla="*/ 0 w 456454"/>
                  <a:gd name="connsiteY0-12" fmla="*/ 102803 h 1123274"/>
                  <a:gd name="connsiteX1-13" fmla="*/ 418580 w 456454"/>
                  <a:gd name="connsiteY1-14" fmla="*/ 0 h 1123274"/>
                  <a:gd name="connsiteX2-15" fmla="*/ 456454 w 456454"/>
                  <a:gd name="connsiteY2-16" fmla="*/ 1123274 h 1123274"/>
                  <a:gd name="connsiteX3-17" fmla="*/ 0 w 456454"/>
                  <a:gd name="connsiteY3-18" fmla="*/ 1123274 h 1123274"/>
                  <a:gd name="connsiteX4-19" fmla="*/ 0 w 456454"/>
                  <a:gd name="connsiteY4-20" fmla="*/ 102803 h 1123274"/>
                  <a:gd name="connsiteX0-21" fmla="*/ 0 w 496989"/>
                  <a:gd name="connsiteY0-22" fmla="*/ 102803 h 1123274"/>
                  <a:gd name="connsiteX1-23" fmla="*/ 418580 w 496989"/>
                  <a:gd name="connsiteY1-24" fmla="*/ 0 h 1123274"/>
                  <a:gd name="connsiteX2-25" fmla="*/ 456454 w 496989"/>
                  <a:gd name="connsiteY2-26" fmla="*/ 1123274 h 1123274"/>
                  <a:gd name="connsiteX3-27" fmla="*/ 0 w 496989"/>
                  <a:gd name="connsiteY3-28" fmla="*/ 1123274 h 1123274"/>
                  <a:gd name="connsiteX4-29" fmla="*/ 0 w 496989"/>
                  <a:gd name="connsiteY4-30" fmla="*/ 102803 h 1123274"/>
                  <a:gd name="connsiteX0-31" fmla="*/ 0 w 496989"/>
                  <a:gd name="connsiteY0-32" fmla="*/ 1123274 h 1123274"/>
                  <a:gd name="connsiteX1-33" fmla="*/ 418580 w 496989"/>
                  <a:gd name="connsiteY1-34" fmla="*/ 0 h 1123274"/>
                  <a:gd name="connsiteX2-35" fmla="*/ 456454 w 496989"/>
                  <a:gd name="connsiteY2-36" fmla="*/ 1123274 h 1123274"/>
                  <a:gd name="connsiteX3-37" fmla="*/ 0 w 496989"/>
                  <a:gd name="connsiteY3-38" fmla="*/ 1123274 h 1123274"/>
                  <a:gd name="connsiteX0-39" fmla="*/ 0 w 496989"/>
                  <a:gd name="connsiteY0-40" fmla="*/ 1123274 h 1123274"/>
                  <a:gd name="connsiteX1-41" fmla="*/ 418580 w 496989"/>
                  <a:gd name="connsiteY1-42" fmla="*/ 0 h 1123274"/>
                  <a:gd name="connsiteX2-43" fmla="*/ 456454 w 496989"/>
                  <a:gd name="connsiteY2-44" fmla="*/ 1123274 h 1123274"/>
                  <a:gd name="connsiteX3-45" fmla="*/ 0 w 496989"/>
                  <a:gd name="connsiteY3-46" fmla="*/ 1123274 h 1123274"/>
                  <a:gd name="connsiteX0-47" fmla="*/ 120 w 497109"/>
                  <a:gd name="connsiteY0-48" fmla="*/ 1123274 h 1123274"/>
                  <a:gd name="connsiteX1-49" fmla="*/ 418700 w 497109"/>
                  <a:gd name="connsiteY1-50" fmla="*/ 0 h 1123274"/>
                  <a:gd name="connsiteX2-51" fmla="*/ 456574 w 497109"/>
                  <a:gd name="connsiteY2-52" fmla="*/ 1123274 h 1123274"/>
                  <a:gd name="connsiteX3-53" fmla="*/ 120 w 497109"/>
                  <a:gd name="connsiteY3-54" fmla="*/ 1123274 h 1123274"/>
                  <a:gd name="connsiteX0-55" fmla="*/ 120 w 497109"/>
                  <a:gd name="connsiteY0-56" fmla="*/ 1123274 h 1123274"/>
                  <a:gd name="connsiteX1-57" fmla="*/ 418700 w 497109"/>
                  <a:gd name="connsiteY1-58" fmla="*/ 0 h 1123274"/>
                  <a:gd name="connsiteX2-59" fmla="*/ 456574 w 497109"/>
                  <a:gd name="connsiteY2-60" fmla="*/ 1123274 h 1123274"/>
                  <a:gd name="connsiteX3-61" fmla="*/ 120 w 497109"/>
                  <a:gd name="connsiteY3-62" fmla="*/ 1123274 h 11232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7109" h="1123274">
                    <a:moveTo>
                      <a:pt x="120" y="1123274"/>
                    </a:moveTo>
                    <a:cubicBezTo>
                      <a:pt x="-1030" y="808366"/>
                      <a:pt x="-2181" y="93071"/>
                      <a:pt x="418700" y="0"/>
                    </a:cubicBezTo>
                    <a:cubicBezTo>
                      <a:pt x="577412" y="98482"/>
                      <a:pt x="443949" y="748849"/>
                      <a:pt x="456574" y="1123274"/>
                    </a:cubicBezTo>
                    <a:lnTo>
                      <a:pt x="120" y="1123274"/>
                    </a:lnTo>
                    <a:close/>
                  </a:path>
                </a:pathLst>
              </a:custGeom>
              <a:solidFill>
                <a:srgbClr val="0196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0" name="Rectangle 21"/>
              <p:cNvSpPr/>
              <p:nvPr/>
            </p:nvSpPr>
            <p:spPr>
              <a:xfrm>
                <a:off x="1613218" y="2760658"/>
                <a:ext cx="465214" cy="1456233"/>
              </a:xfrm>
              <a:custGeom>
                <a:avLst/>
                <a:gdLst>
                  <a:gd name="connsiteX0" fmla="*/ 0 w 593183"/>
                  <a:gd name="connsiteY0" fmla="*/ 0 h 1480377"/>
                  <a:gd name="connsiteX1" fmla="*/ 593183 w 593183"/>
                  <a:gd name="connsiteY1" fmla="*/ 0 h 1480377"/>
                  <a:gd name="connsiteX2" fmla="*/ 593183 w 593183"/>
                  <a:gd name="connsiteY2" fmla="*/ 1480377 h 1480377"/>
                  <a:gd name="connsiteX3" fmla="*/ 0 w 593183"/>
                  <a:gd name="connsiteY3" fmla="*/ 1480377 h 1480377"/>
                  <a:gd name="connsiteX4" fmla="*/ 0 w 593183"/>
                  <a:gd name="connsiteY4" fmla="*/ 0 h 1480377"/>
                  <a:gd name="connsiteX0-1" fmla="*/ 0 w 593183"/>
                  <a:gd name="connsiteY0-2" fmla="*/ 205605 h 1685982"/>
                  <a:gd name="connsiteX1-3" fmla="*/ 365936 w 593183"/>
                  <a:gd name="connsiteY1-4" fmla="*/ 0 h 1685982"/>
                  <a:gd name="connsiteX2-5" fmla="*/ 593183 w 593183"/>
                  <a:gd name="connsiteY2-6" fmla="*/ 1685982 h 1685982"/>
                  <a:gd name="connsiteX3-7" fmla="*/ 0 w 593183"/>
                  <a:gd name="connsiteY3-8" fmla="*/ 1685982 h 1685982"/>
                  <a:gd name="connsiteX4-9" fmla="*/ 0 w 593183"/>
                  <a:gd name="connsiteY4-10" fmla="*/ 205605 h 1685982"/>
                  <a:gd name="connsiteX0-11" fmla="*/ 21643 w 593183"/>
                  <a:gd name="connsiteY0-12" fmla="*/ 97392 h 1685982"/>
                  <a:gd name="connsiteX1-13" fmla="*/ 365936 w 593183"/>
                  <a:gd name="connsiteY1-14" fmla="*/ 0 h 1685982"/>
                  <a:gd name="connsiteX2-15" fmla="*/ 593183 w 593183"/>
                  <a:gd name="connsiteY2-16" fmla="*/ 1685982 h 1685982"/>
                  <a:gd name="connsiteX3-17" fmla="*/ 0 w 593183"/>
                  <a:gd name="connsiteY3-18" fmla="*/ 1685982 h 1685982"/>
                  <a:gd name="connsiteX4-19" fmla="*/ 21643 w 593183"/>
                  <a:gd name="connsiteY4-20" fmla="*/ 97392 h 1685982"/>
                  <a:gd name="connsiteX0-21" fmla="*/ 102803 w 674343"/>
                  <a:gd name="connsiteY0-22" fmla="*/ 97392 h 2432652"/>
                  <a:gd name="connsiteX1-23" fmla="*/ 447096 w 674343"/>
                  <a:gd name="connsiteY1-24" fmla="*/ 0 h 2432652"/>
                  <a:gd name="connsiteX2-25" fmla="*/ 674343 w 674343"/>
                  <a:gd name="connsiteY2-26" fmla="*/ 1685982 h 2432652"/>
                  <a:gd name="connsiteX3-27" fmla="*/ 0 w 674343"/>
                  <a:gd name="connsiteY3-28" fmla="*/ 2432652 h 2432652"/>
                  <a:gd name="connsiteX4-29" fmla="*/ 102803 w 674343"/>
                  <a:gd name="connsiteY4-30" fmla="*/ 97392 h 2432652"/>
                  <a:gd name="connsiteX0-31" fmla="*/ 102803 w 674343"/>
                  <a:gd name="connsiteY0-32" fmla="*/ 97392 h 2432652"/>
                  <a:gd name="connsiteX1-33" fmla="*/ 447096 w 674343"/>
                  <a:gd name="connsiteY1-34" fmla="*/ 0 h 2432652"/>
                  <a:gd name="connsiteX2-35" fmla="*/ 674343 w 674343"/>
                  <a:gd name="connsiteY2-36" fmla="*/ 1685982 h 2432652"/>
                  <a:gd name="connsiteX3-37" fmla="*/ 0 w 674343"/>
                  <a:gd name="connsiteY3-38" fmla="*/ 2432652 h 2432652"/>
                  <a:gd name="connsiteX4-39" fmla="*/ 102803 w 674343"/>
                  <a:gd name="connsiteY4-40" fmla="*/ 97392 h 2432652"/>
                  <a:gd name="connsiteX0-41" fmla="*/ 102803 w 674343"/>
                  <a:gd name="connsiteY0-42" fmla="*/ 97392 h 2432652"/>
                  <a:gd name="connsiteX1-43" fmla="*/ 447096 w 674343"/>
                  <a:gd name="connsiteY1-44" fmla="*/ 0 h 2432652"/>
                  <a:gd name="connsiteX2-45" fmla="*/ 674343 w 674343"/>
                  <a:gd name="connsiteY2-46" fmla="*/ 1685982 h 2432652"/>
                  <a:gd name="connsiteX3-47" fmla="*/ 0 w 674343"/>
                  <a:gd name="connsiteY3-48" fmla="*/ 2432652 h 2432652"/>
                  <a:gd name="connsiteX4-49" fmla="*/ 102803 w 674343"/>
                  <a:gd name="connsiteY4-50" fmla="*/ 97392 h 2432652"/>
                  <a:gd name="connsiteX0-51" fmla="*/ 102803 w 777145"/>
                  <a:gd name="connsiteY0-52" fmla="*/ 97392 h 2432652"/>
                  <a:gd name="connsiteX1-53" fmla="*/ 447096 w 777145"/>
                  <a:gd name="connsiteY1-54" fmla="*/ 0 h 2432652"/>
                  <a:gd name="connsiteX2-55" fmla="*/ 777145 w 777145"/>
                  <a:gd name="connsiteY2-56" fmla="*/ 2367724 h 2432652"/>
                  <a:gd name="connsiteX3-57" fmla="*/ 0 w 777145"/>
                  <a:gd name="connsiteY3-58" fmla="*/ 2432652 h 2432652"/>
                  <a:gd name="connsiteX4-59" fmla="*/ 102803 w 777145"/>
                  <a:gd name="connsiteY4-60" fmla="*/ 97392 h 2432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77145" h="2432652">
                    <a:moveTo>
                      <a:pt x="102803" y="97392"/>
                    </a:moveTo>
                    <a:lnTo>
                      <a:pt x="447096" y="0"/>
                    </a:lnTo>
                    <a:lnTo>
                      <a:pt x="777145" y="2367724"/>
                    </a:lnTo>
                    <a:lnTo>
                      <a:pt x="0" y="2432652"/>
                    </a:lnTo>
                    <a:cubicBezTo>
                      <a:pt x="223640" y="2119548"/>
                      <a:pt x="-39678" y="1113881"/>
                      <a:pt x="102803" y="97392"/>
                    </a:cubicBezTo>
                    <a:close/>
                  </a:path>
                </a:pathLst>
              </a:custGeom>
              <a:solidFill>
                <a:srgbClr val="CBDD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1" name="Rectangle 22"/>
              <p:cNvSpPr/>
              <p:nvPr/>
            </p:nvSpPr>
            <p:spPr>
              <a:xfrm>
                <a:off x="2394452" y="2756528"/>
                <a:ext cx="351628" cy="1467232"/>
              </a:xfrm>
              <a:custGeom>
                <a:avLst/>
                <a:gdLst>
                  <a:gd name="connsiteX0" fmla="*/ 0 w 82835"/>
                  <a:gd name="connsiteY0" fmla="*/ 0 h 2045226"/>
                  <a:gd name="connsiteX1" fmla="*/ 82835 w 82835"/>
                  <a:gd name="connsiteY1" fmla="*/ 0 h 2045226"/>
                  <a:gd name="connsiteX2" fmla="*/ 82835 w 82835"/>
                  <a:gd name="connsiteY2" fmla="*/ 2045226 h 2045226"/>
                  <a:gd name="connsiteX3" fmla="*/ 0 w 82835"/>
                  <a:gd name="connsiteY3" fmla="*/ 2045226 h 2045226"/>
                  <a:gd name="connsiteX4" fmla="*/ 0 w 82835"/>
                  <a:gd name="connsiteY4" fmla="*/ 0 h 2045226"/>
                  <a:gd name="connsiteX0-1" fmla="*/ 0 w 380421"/>
                  <a:gd name="connsiteY0-2" fmla="*/ 70339 h 2115565"/>
                  <a:gd name="connsiteX1-3" fmla="*/ 380421 w 380421"/>
                  <a:gd name="connsiteY1-4" fmla="*/ 0 h 2115565"/>
                  <a:gd name="connsiteX2-5" fmla="*/ 82835 w 380421"/>
                  <a:gd name="connsiteY2-6" fmla="*/ 2115565 h 2115565"/>
                  <a:gd name="connsiteX3-7" fmla="*/ 0 w 380421"/>
                  <a:gd name="connsiteY3-8" fmla="*/ 2115565 h 2115565"/>
                  <a:gd name="connsiteX4-9" fmla="*/ 0 w 380421"/>
                  <a:gd name="connsiteY4-10" fmla="*/ 70339 h 2115565"/>
                  <a:gd name="connsiteX0-11" fmla="*/ 0 w 391243"/>
                  <a:gd name="connsiteY0-12" fmla="*/ 0 h 2223777"/>
                  <a:gd name="connsiteX1-13" fmla="*/ 391243 w 391243"/>
                  <a:gd name="connsiteY1-14" fmla="*/ 108212 h 2223777"/>
                  <a:gd name="connsiteX2-15" fmla="*/ 93657 w 391243"/>
                  <a:gd name="connsiteY2-16" fmla="*/ 2223777 h 2223777"/>
                  <a:gd name="connsiteX3-17" fmla="*/ 10822 w 391243"/>
                  <a:gd name="connsiteY3-18" fmla="*/ 2223777 h 2223777"/>
                  <a:gd name="connsiteX4-19" fmla="*/ 0 w 391243"/>
                  <a:gd name="connsiteY4-20" fmla="*/ 0 h 2223777"/>
                  <a:gd name="connsiteX0-21" fmla="*/ 0 w 450760"/>
                  <a:gd name="connsiteY0-22" fmla="*/ 0 h 2391507"/>
                  <a:gd name="connsiteX1-23" fmla="*/ 391243 w 450760"/>
                  <a:gd name="connsiteY1-24" fmla="*/ 108212 h 2391507"/>
                  <a:gd name="connsiteX2-25" fmla="*/ 450760 w 450760"/>
                  <a:gd name="connsiteY2-26" fmla="*/ 2391507 h 2391507"/>
                  <a:gd name="connsiteX3-27" fmla="*/ 10822 w 450760"/>
                  <a:gd name="connsiteY3-28" fmla="*/ 2223777 h 2391507"/>
                  <a:gd name="connsiteX4-29" fmla="*/ 0 w 450760"/>
                  <a:gd name="connsiteY4-30" fmla="*/ 0 h 2391507"/>
                  <a:gd name="connsiteX0-31" fmla="*/ 6065 w 456825"/>
                  <a:gd name="connsiteY0-32" fmla="*/ 0 h 2451025"/>
                  <a:gd name="connsiteX1-33" fmla="*/ 397308 w 456825"/>
                  <a:gd name="connsiteY1-34" fmla="*/ 108212 h 2451025"/>
                  <a:gd name="connsiteX2-35" fmla="*/ 456825 w 456825"/>
                  <a:gd name="connsiteY2-36" fmla="*/ 2391507 h 2451025"/>
                  <a:gd name="connsiteX3-37" fmla="*/ 655 w 456825"/>
                  <a:gd name="connsiteY3-38" fmla="*/ 2451025 h 2451025"/>
                  <a:gd name="connsiteX4-39" fmla="*/ 6065 w 456825"/>
                  <a:gd name="connsiteY4-40" fmla="*/ 0 h 2451025"/>
                  <a:gd name="connsiteX0-41" fmla="*/ 6065 w 456825"/>
                  <a:gd name="connsiteY0-42" fmla="*/ 0 h 2451025"/>
                  <a:gd name="connsiteX1-43" fmla="*/ 397308 w 456825"/>
                  <a:gd name="connsiteY1-44" fmla="*/ 108212 h 2451025"/>
                  <a:gd name="connsiteX2-45" fmla="*/ 456825 w 456825"/>
                  <a:gd name="connsiteY2-46" fmla="*/ 2391507 h 2451025"/>
                  <a:gd name="connsiteX3-47" fmla="*/ 655 w 456825"/>
                  <a:gd name="connsiteY3-48" fmla="*/ 2451025 h 2451025"/>
                  <a:gd name="connsiteX4-49" fmla="*/ 6065 w 456825"/>
                  <a:gd name="connsiteY4-50" fmla="*/ 0 h 2451025"/>
                  <a:gd name="connsiteX0-51" fmla="*/ 6065 w 505521"/>
                  <a:gd name="connsiteY0-52" fmla="*/ 0 h 2451025"/>
                  <a:gd name="connsiteX1-53" fmla="*/ 397308 w 505521"/>
                  <a:gd name="connsiteY1-54" fmla="*/ 108212 h 2451025"/>
                  <a:gd name="connsiteX2-55" fmla="*/ 505521 w 505521"/>
                  <a:gd name="connsiteY2-56" fmla="*/ 2407739 h 2451025"/>
                  <a:gd name="connsiteX3-57" fmla="*/ 655 w 505521"/>
                  <a:gd name="connsiteY3-58" fmla="*/ 2451025 h 2451025"/>
                  <a:gd name="connsiteX4-59" fmla="*/ 6065 w 505521"/>
                  <a:gd name="connsiteY4-60" fmla="*/ 0 h 2451025"/>
                  <a:gd name="connsiteX0-61" fmla="*/ 6065 w 505521"/>
                  <a:gd name="connsiteY0-62" fmla="*/ 0 h 2451025"/>
                  <a:gd name="connsiteX1-63" fmla="*/ 397308 w 505521"/>
                  <a:gd name="connsiteY1-64" fmla="*/ 108212 h 2451025"/>
                  <a:gd name="connsiteX2-65" fmla="*/ 505521 w 505521"/>
                  <a:gd name="connsiteY2-66" fmla="*/ 2407739 h 2451025"/>
                  <a:gd name="connsiteX3-67" fmla="*/ 655 w 505521"/>
                  <a:gd name="connsiteY3-68" fmla="*/ 2451025 h 2451025"/>
                  <a:gd name="connsiteX4-69" fmla="*/ 6065 w 505521"/>
                  <a:gd name="connsiteY4-70" fmla="*/ 0 h 2451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505521" h="2451025">
                    <a:moveTo>
                      <a:pt x="6065" y="0"/>
                    </a:moveTo>
                    <a:lnTo>
                      <a:pt x="397308" y="108212"/>
                    </a:lnTo>
                    <a:cubicBezTo>
                      <a:pt x="249417" y="301192"/>
                      <a:pt x="312541" y="1960459"/>
                      <a:pt x="505521" y="2407739"/>
                    </a:cubicBezTo>
                    <a:lnTo>
                      <a:pt x="655" y="2451025"/>
                    </a:lnTo>
                    <a:cubicBezTo>
                      <a:pt x="-2952" y="1709766"/>
                      <a:pt x="9672" y="741259"/>
                      <a:pt x="6065" y="0"/>
                    </a:cubicBezTo>
                    <a:close/>
                  </a:path>
                </a:pathLst>
              </a:custGeom>
              <a:solidFill>
                <a:srgbClr val="CBDD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2" name="Rectangle 23"/>
              <p:cNvSpPr/>
              <p:nvPr/>
            </p:nvSpPr>
            <p:spPr>
              <a:xfrm>
                <a:off x="2586567" y="2803511"/>
                <a:ext cx="287756" cy="674907"/>
              </a:xfrm>
              <a:custGeom>
                <a:avLst/>
                <a:gdLst>
                  <a:gd name="connsiteX0" fmla="*/ 0 w 334358"/>
                  <a:gd name="connsiteY0" fmla="*/ 0 h 559320"/>
                  <a:gd name="connsiteX1" fmla="*/ 334358 w 334358"/>
                  <a:gd name="connsiteY1" fmla="*/ 0 h 559320"/>
                  <a:gd name="connsiteX2" fmla="*/ 334358 w 334358"/>
                  <a:gd name="connsiteY2" fmla="*/ 559320 h 559320"/>
                  <a:gd name="connsiteX3" fmla="*/ 0 w 334358"/>
                  <a:gd name="connsiteY3" fmla="*/ 559320 h 559320"/>
                  <a:gd name="connsiteX4" fmla="*/ 0 w 334358"/>
                  <a:gd name="connsiteY4" fmla="*/ 0 h 559320"/>
                  <a:gd name="connsiteX0-1" fmla="*/ 0 w 361411"/>
                  <a:gd name="connsiteY0-2" fmla="*/ 0 h 862316"/>
                  <a:gd name="connsiteX1-3" fmla="*/ 361411 w 361411"/>
                  <a:gd name="connsiteY1-4" fmla="*/ 302996 h 862316"/>
                  <a:gd name="connsiteX2-5" fmla="*/ 361411 w 361411"/>
                  <a:gd name="connsiteY2-6" fmla="*/ 862316 h 862316"/>
                  <a:gd name="connsiteX3-7" fmla="*/ 27053 w 361411"/>
                  <a:gd name="connsiteY3-8" fmla="*/ 862316 h 862316"/>
                  <a:gd name="connsiteX4-9" fmla="*/ 0 w 361411"/>
                  <a:gd name="connsiteY4-10" fmla="*/ 0 h 862316"/>
                  <a:gd name="connsiteX0-11" fmla="*/ 0 w 393875"/>
                  <a:gd name="connsiteY0-12" fmla="*/ 0 h 862316"/>
                  <a:gd name="connsiteX1-13" fmla="*/ 393875 w 393875"/>
                  <a:gd name="connsiteY1-14" fmla="*/ 351691 h 862316"/>
                  <a:gd name="connsiteX2-15" fmla="*/ 361411 w 393875"/>
                  <a:gd name="connsiteY2-16" fmla="*/ 862316 h 862316"/>
                  <a:gd name="connsiteX3-17" fmla="*/ 27053 w 393875"/>
                  <a:gd name="connsiteY3-18" fmla="*/ 862316 h 862316"/>
                  <a:gd name="connsiteX4-19" fmla="*/ 0 w 393875"/>
                  <a:gd name="connsiteY4-20" fmla="*/ 0 h 862316"/>
                  <a:gd name="connsiteX0-21" fmla="*/ 59517 w 453392"/>
                  <a:gd name="connsiteY0-22" fmla="*/ 0 h 970529"/>
                  <a:gd name="connsiteX1-23" fmla="*/ 453392 w 453392"/>
                  <a:gd name="connsiteY1-24" fmla="*/ 351691 h 970529"/>
                  <a:gd name="connsiteX2-25" fmla="*/ 420928 w 453392"/>
                  <a:gd name="connsiteY2-26" fmla="*/ 862316 h 970529"/>
                  <a:gd name="connsiteX3-27" fmla="*/ 0 w 453392"/>
                  <a:gd name="connsiteY3-28" fmla="*/ 970529 h 970529"/>
                  <a:gd name="connsiteX4-29" fmla="*/ 59517 w 453392"/>
                  <a:gd name="connsiteY4-30" fmla="*/ 0 h 970529"/>
                  <a:gd name="connsiteX0-31" fmla="*/ 59517 w 453392"/>
                  <a:gd name="connsiteY0-32" fmla="*/ 0 h 1127438"/>
                  <a:gd name="connsiteX1-33" fmla="*/ 453392 w 453392"/>
                  <a:gd name="connsiteY1-34" fmla="*/ 351691 h 1127438"/>
                  <a:gd name="connsiteX2-35" fmla="*/ 447981 w 453392"/>
                  <a:gd name="connsiteY2-36" fmla="*/ 1127438 h 1127438"/>
                  <a:gd name="connsiteX3-37" fmla="*/ 0 w 453392"/>
                  <a:gd name="connsiteY3-38" fmla="*/ 970529 h 1127438"/>
                  <a:gd name="connsiteX4-39" fmla="*/ 59517 w 453392"/>
                  <a:gd name="connsiteY4-40" fmla="*/ 0 h 1127438"/>
                  <a:gd name="connsiteX0-41" fmla="*/ 59517 w 471478"/>
                  <a:gd name="connsiteY0-42" fmla="*/ 0 h 1127438"/>
                  <a:gd name="connsiteX1-43" fmla="*/ 453392 w 471478"/>
                  <a:gd name="connsiteY1-44" fmla="*/ 351691 h 1127438"/>
                  <a:gd name="connsiteX2-45" fmla="*/ 447981 w 471478"/>
                  <a:gd name="connsiteY2-46" fmla="*/ 1127438 h 1127438"/>
                  <a:gd name="connsiteX3-47" fmla="*/ 0 w 471478"/>
                  <a:gd name="connsiteY3-48" fmla="*/ 970529 h 1127438"/>
                  <a:gd name="connsiteX4-49" fmla="*/ 59517 w 471478"/>
                  <a:gd name="connsiteY4-50" fmla="*/ 0 h 1127438"/>
                  <a:gd name="connsiteX0-51" fmla="*/ 59517 w 471478"/>
                  <a:gd name="connsiteY0-52" fmla="*/ 0 h 1127438"/>
                  <a:gd name="connsiteX1-53" fmla="*/ 453392 w 471478"/>
                  <a:gd name="connsiteY1-54" fmla="*/ 351691 h 1127438"/>
                  <a:gd name="connsiteX2-55" fmla="*/ 447981 w 471478"/>
                  <a:gd name="connsiteY2-56" fmla="*/ 1127438 h 1127438"/>
                  <a:gd name="connsiteX3-57" fmla="*/ 0 w 471478"/>
                  <a:gd name="connsiteY3-58" fmla="*/ 970529 h 1127438"/>
                  <a:gd name="connsiteX4-59" fmla="*/ 59517 w 471478"/>
                  <a:gd name="connsiteY4-60" fmla="*/ 0 h 1127438"/>
                  <a:gd name="connsiteX0-61" fmla="*/ 59517 w 471478"/>
                  <a:gd name="connsiteY0-62" fmla="*/ 0 h 1127438"/>
                  <a:gd name="connsiteX1-63" fmla="*/ 453392 w 471478"/>
                  <a:gd name="connsiteY1-64" fmla="*/ 351691 h 1127438"/>
                  <a:gd name="connsiteX2-65" fmla="*/ 447981 w 471478"/>
                  <a:gd name="connsiteY2-66" fmla="*/ 1127438 h 1127438"/>
                  <a:gd name="connsiteX3-67" fmla="*/ 0 w 471478"/>
                  <a:gd name="connsiteY3-68" fmla="*/ 970529 h 1127438"/>
                  <a:gd name="connsiteX4-69" fmla="*/ 59517 w 471478"/>
                  <a:gd name="connsiteY4-70" fmla="*/ 0 h 1127438"/>
                  <a:gd name="connsiteX0-71" fmla="*/ 59517 w 471478"/>
                  <a:gd name="connsiteY0-72" fmla="*/ 0 h 1127438"/>
                  <a:gd name="connsiteX1-73" fmla="*/ 453392 w 471478"/>
                  <a:gd name="connsiteY1-74" fmla="*/ 351691 h 1127438"/>
                  <a:gd name="connsiteX2-75" fmla="*/ 447981 w 471478"/>
                  <a:gd name="connsiteY2-76" fmla="*/ 1127438 h 1127438"/>
                  <a:gd name="connsiteX3-77" fmla="*/ 0 w 471478"/>
                  <a:gd name="connsiteY3-78" fmla="*/ 970529 h 1127438"/>
                  <a:gd name="connsiteX4-79" fmla="*/ 59517 w 471478"/>
                  <a:gd name="connsiteY4-80" fmla="*/ 0 h 1127438"/>
                  <a:gd name="connsiteX0-81" fmla="*/ 59517 w 448204"/>
                  <a:gd name="connsiteY0-82" fmla="*/ 0 h 1127438"/>
                  <a:gd name="connsiteX1-83" fmla="*/ 447981 w 448204"/>
                  <a:gd name="connsiteY1-84" fmla="*/ 1127438 h 1127438"/>
                  <a:gd name="connsiteX2-85" fmla="*/ 0 w 448204"/>
                  <a:gd name="connsiteY2-86" fmla="*/ 970529 h 1127438"/>
                  <a:gd name="connsiteX3-87" fmla="*/ 59517 w 448204"/>
                  <a:gd name="connsiteY3-88" fmla="*/ 0 h 1127438"/>
                  <a:gd name="connsiteX0-89" fmla="*/ 59517 w 457503"/>
                  <a:gd name="connsiteY0-90" fmla="*/ 0 h 1127438"/>
                  <a:gd name="connsiteX1-91" fmla="*/ 447981 w 457503"/>
                  <a:gd name="connsiteY1-92" fmla="*/ 1127438 h 1127438"/>
                  <a:gd name="connsiteX2-93" fmla="*/ 0 w 457503"/>
                  <a:gd name="connsiteY2-94" fmla="*/ 970529 h 1127438"/>
                  <a:gd name="connsiteX3-95" fmla="*/ 59517 w 457503"/>
                  <a:gd name="connsiteY3-96" fmla="*/ 0 h 1127438"/>
                  <a:gd name="connsiteX0-97" fmla="*/ 59517 w 468149"/>
                  <a:gd name="connsiteY0-98" fmla="*/ 0 h 1127438"/>
                  <a:gd name="connsiteX1-99" fmla="*/ 447981 w 468149"/>
                  <a:gd name="connsiteY1-100" fmla="*/ 1127438 h 1127438"/>
                  <a:gd name="connsiteX2-101" fmla="*/ 0 w 468149"/>
                  <a:gd name="connsiteY2-102" fmla="*/ 970529 h 1127438"/>
                  <a:gd name="connsiteX3-103" fmla="*/ 59517 w 468149"/>
                  <a:gd name="connsiteY3-104" fmla="*/ 0 h 1127438"/>
                  <a:gd name="connsiteX0-105" fmla="*/ 72068 w 480700"/>
                  <a:gd name="connsiteY0-106" fmla="*/ 0 h 1127438"/>
                  <a:gd name="connsiteX1-107" fmla="*/ 460532 w 480700"/>
                  <a:gd name="connsiteY1-108" fmla="*/ 1127438 h 1127438"/>
                  <a:gd name="connsiteX2-109" fmla="*/ 12551 w 480700"/>
                  <a:gd name="connsiteY2-110" fmla="*/ 970529 h 1127438"/>
                  <a:gd name="connsiteX3-111" fmla="*/ 72068 w 480700"/>
                  <a:gd name="connsiteY3-112" fmla="*/ 0 h 11274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80700" h="1127438">
                    <a:moveTo>
                      <a:pt x="72068" y="0"/>
                    </a:moveTo>
                    <a:cubicBezTo>
                      <a:pt x="401031" y="101900"/>
                      <a:pt x="535379" y="181139"/>
                      <a:pt x="460532" y="1127438"/>
                    </a:cubicBezTo>
                    <a:lnTo>
                      <a:pt x="12551" y="970529"/>
                    </a:lnTo>
                    <a:cubicBezTo>
                      <a:pt x="32390" y="647019"/>
                      <a:pt x="-58608" y="434346"/>
                      <a:pt x="72068" y="0"/>
                    </a:cubicBezTo>
                    <a:close/>
                  </a:path>
                </a:pathLst>
              </a:custGeom>
              <a:solidFill>
                <a:srgbClr val="0196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3" name="Rectangle 13"/>
              <p:cNvSpPr/>
              <p:nvPr/>
            </p:nvSpPr>
            <p:spPr>
              <a:xfrm>
                <a:off x="1829520" y="2607995"/>
                <a:ext cx="568177" cy="376895"/>
              </a:xfrm>
              <a:custGeom>
                <a:avLst/>
                <a:gdLst>
                  <a:gd name="connsiteX0" fmla="*/ 0 w 551749"/>
                  <a:gd name="connsiteY0" fmla="*/ 0 h 579449"/>
                  <a:gd name="connsiteX1" fmla="*/ 551749 w 551749"/>
                  <a:gd name="connsiteY1" fmla="*/ 0 h 579449"/>
                  <a:gd name="connsiteX2" fmla="*/ 551749 w 551749"/>
                  <a:gd name="connsiteY2" fmla="*/ 579449 h 579449"/>
                  <a:gd name="connsiteX3" fmla="*/ 0 w 551749"/>
                  <a:gd name="connsiteY3" fmla="*/ 579449 h 579449"/>
                  <a:gd name="connsiteX4" fmla="*/ 0 w 551749"/>
                  <a:gd name="connsiteY4" fmla="*/ 0 h 579449"/>
                  <a:gd name="connsiteX0-1" fmla="*/ 258501 w 810250"/>
                  <a:gd name="connsiteY0-2" fmla="*/ 0 h 579449"/>
                  <a:gd name="connsiteX1-3" fmla="*/ 810250 w 810250"/>
                  <a:gd name="connsiteY1-4" fmla="*/ 0 h 579449"/>
                  <a:gd name="connsiteX2-5" fmla="*/ 810250 w 810250"/>
                  <a:gd name="connsiteY2-6" fmla="*/ 579449 h 579449"/>
                  <a:gd name="connsiteX3-7" fmla="*/ 0 w 810250"/>
                  <a:gd name="connsiteY3-8" fmla="*/ 351814 h 579449"/>
                  <a:gd name="connsiteX4-9" fmla="*/ 258501 w 810250"/>
                  <a:gd name="connsiteY4-10" fmla="*/ 0 h 579449"/>
                  <a:gd name="connsiteX0-11" fmla="*/ 258501 w 810250"/>
                  <a:gd name="connsiteY0-12" fmla="*/ 0 h 579449"/>
                  <a:gd name="connsiteX1-13" fmla="*/ 810250 w 810250"/>
                  <a:gd name="connsiteY1-14" fmla="*/ 0 h 579449"/>
                  <a:gd name="connsiteX2-15" fmla="*/ 810250 w 810250"/>
                  <a:gd name="connsiteY2-16" fmla="*/ 579449 h 579449"/>
                  <a:gd name="connsiteX3-17" fmla="*/ 0 w 810250"/>
                  <a:gd name="connsiteY3-18" fmla="*/ 351814 h 579449"/>
                  <a:gd name="connsiteX4-19" fmla="*/ 258501 w 810250"/>
                  <a:gd name="connsiteY4-20" fmla="*/ 0 h 579449"/>
                  <a:gd name="connsiteX0-21" fmla="*/ 258501 w 810250"/>
                  <a:gd name="connsiteY0-22" fmla="*/ 0 h 579449"/>
                  <a:gd name="connsiteX1-23" fmla="*/ 810250 w 810250"/>
                  <a:gd name="connsiteY1-24" fmla="*/ 0 h 579449"/>
                  <a:gd name="connsiteX2-25" fmla="*/ 810250 w 810250"/>
                  <a:gd name="connsiteY2-26" fmla="*/ 579449 h 579449"/>
                  <a:gd name="connsiteX3-27" fmla="*/ 0 w 810250"/>
                  <a:gd name="connsiteY3-28" fmla="*/ 351814 h 579449"/>
                  <a:gd name="connsiteX4-29" fmla="*/ 258501 w 810250"/>
                  <a:gd name="connsiteY4-30" fmla="*/ 0 h 579449"/>
                  <a:gd name="connsiteX0-31" fmla="*/ 258501 w 949146"/>
                  <a:gd name="connsiteY0-32" fmla="*/ 0 h 629606"/>
                  <a:gd name="connsiteX1-33" fmla="*/ 810250 w 949146"/>
                  <a:gd name="connsiteY1-34" fmla="*/ 0 h 629606"/>
                  <a:gd name="connsiteX2-35" fmla="*/ 949146 w 949146"/>
                  <a:gd name="connsiteY2-36" fmla="*/ 629606 h 629606"/>
                  <a:gd name="connsiteX3-37" fmla="*/ 0 w 949146"/>
                  <a:gd name="connsiteY3-38" fmla="*/ 351814 h 629606"/>
                  <a:gd name="connsiteX4-39" fmla="*/ 258501 w 949146"/>
                  <a:gd name="connsiteY4-40" fmla="*/ 0 h 629606"/>
                  <a:gd name="connsiteX0-41" fmla="*/ 258501 w 949146"/>
                  <a:gd name="connsiteY0-42" fmla="*/ 0 h 629606"/>
                  <a:gd name="connsiteX1-43" fmla="*/ 810250 w 949146"/>
                  <a:gd name="connsiteY1-44" fmla="*/ 0 h 629606"/>
                  <a:gd name="connsiteX2-45" fmla="*/ 949146 w 949146"/>
                  <a:gd name="connsiteY2-46" fmla="*/ 629606 h 629606"/>
                  <a:gd name="connsiteX3-47" fmla="*/ 0 w 949146"/>
                  <a:gd name="connsiteY3-48" fmla="*/ 351814 h 629606"/>
                  <a:gd name="connsiteX4-49" fmla="*/ 258501 w 949146"/>
                  <a:gd name="connsiteY4-50" fmla="*/ 0 h 6296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49146" h="629606">
                    <a:moveTo>
                      <a:pt x="258501" y="0"/>
                    </a:moveTo>
                    <a:lnTo>
                      <a:pt x="810250" y="0"/>
                    </a:lnTo>
                    <a:lnTo>
                      <a:pt x="949146" y="629606"/>
                    </a:lnTo>
                    <a:cubicBezTo>
                      <a:pt x="574891" y="625748"/>
                      <a:pt x="316382" y="444411"/>
                      <a:pt x="0" y="351814"/>
                    </a:cubicBezTo>
                    <a:cubicBezTo>
                      <a:pt x="425691" y="99505"/>
                      <a:pt x="218632" y="47823"/>
                      <a:pt x="258501" y="0"/>
                    </a:cubicBezTo>
                    <a:close/>
                  </a:path>
                </a:pathLst>
              </a:custGeom>
              <a:solidFill>
                <a:srgbClr val="E48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4" name="Rectangle: Rounded Corners 153"/>
              <p:cNvSpPr/>
              <p:nvPr/>
            </p:nvSpPr>
            <p:spPr>
              <a:xfrm>
                <a:off x="1832665" y="1898882"/>
                <a:ext cx="641765" cy="813568"/>
              </a:xfrm>
              <a:prstGeom prst="roundRect">
                <a:avLst>
                  <a:gd name="adj" fmla="val 50000"/>
                </a:avLst>
              </a:prstGeom>
              <a:solidFill>
                <a:srgbClr val="F4B9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5" name="Rectangle 19"/>
              <p:cNvSpPr/>
              <p:nvPr/>
            </p:nvSpPr>
            <p:spPr>
              <a:xfrm>
                <a:off x="1861425" y="2758876"/>
                <a:ext cx="636448" cy="1386197"/>
              </a:xfrm>
              <a:custGeom>
                <a:avLst/>
                <a:gdLst>
                  <a:gd name="connsiteX0" fmla="*/ 0 w 1063193"/>
                  <a:gd name="connsiteY0" fmla="*/ 0 h 2283191"/>
                  <a:gd name="connsiteX1" fmla="*/ 1063193 w 1063193"/>
                  <a:gd name="connsiteY1" fmla="*/ 0 h 2283191"/>
                  <a:gd name="connsiteX2" fmla="*/ 1063193 w 1063193"/>
                  <a:gd name="connsiteY2" fmla="*/ 2283191 h 2283191"/>
                  <a:gd name="connsiteX3" fmla="*/ 0 w 1063193"/>
                  <a:gd name="connsiteY3" fmla="*/ 2283191 h 2283191"/>
                  <a:gd name="connsiteX4" fmla="*/ 0 w 1063193"/>
                  <a:gd name="connsiteY4" fmla="*/ 0 h 2283191"/>
                  <a:gd name="connsiteX0-1" fmla="*/ 21643 w 1063193"/>
                  <a:gd name="connsiteY0-2" fmla="*/ 0 h 2315655"/>
                  <a:gd name="connsiteX1-3" fmla="*/ 1063193 w 1063193"/>
                  <a:gd name="connsiteY1-4" fmla="*/ 32464 h 2315655"/>
                  <a:gd name="connsiteX2-5" fmla="*/ 1063193 w 1063193"/>
                  <a:gd name="connsiteY2-6" fmla="*/ 2315655 h 2315655"/>
                  <a:gd name="connsiteX3-7" fmla="*/ 0 w 1063193"/>
                  <a:gd name="connsiteY3-8" fmla="*/ 2315655 h 2315655"/>
                  <a:gd name="connsiteX4-9" fmla="*/ 21643 w 1063193"/>
                  <a:gd name="connsiteY4-10" fmla="*/ 0 h 2315655"/>
                  <a:gd name="connsiteX0-11" fmla="*/ 21643 w 1063193"/>
                  <a:gd name="connsiteY0-12" fmla="*/ 0 h 2315655"/>
                  <a:gd name="connsiteX1-13" fmla="*/ 1063193 w 1063193"/>
                  <a:gd name="connsiteY1-14" fmla="*/ 32464 h 2315655"/>
                  <a:gd name="connsiteX2-15" fmla="*/ 1063193 w 1063193"/>
                  <a:gd name="connsiteY2-16" fmla="*/ 2315655 h 2315655"/>
                  <a:gd name="connsiteX3-17" fmla="*/ 0 w 1063193"/>
                  <a:gd name="connsiteY3-18" fmla="*/ 2315655 h 2315655"/>
                  <a:gd name="connsiteX4-19" fmla="*/ 21643 w 1063193"/>
                  <a:gd name="connsiteY4-20" fmla="*/ 0 h 2315655"/>
                  <a:gd name="connsiteX0-21" fmla="*/ 21643 w 1063193"/>
                  <a:gd name="connsiteY0-22" fmla="*/ 0 h 2315655"/>
                  <a:gd name="connsiteX1-23" fmla="*/ 1063193 w 1063193"/>
                  <a:gd name="connsiteY1-24" fmla="*/ 32464 h 2315655"/>
                  <a:gd name="connsiteX2-25" fmla="*/ 1063193 w 1063193"/>
                  <a:gd name="connsiteY2-26" fmla="*/ 2315655 h 2315655"/>
                  <a:gd name="connsiteX3-27" fmla="*/ 0 w 1063193"/>
                  <a:gd name="connsiteY3-28" fmla="*/ 2315655 h 2315655"/>
                  <a:gd name="connsiteX4-29" fmla="*/ 21643 w 1063193"/>
                  <a:gd name="connsiteY4-30" fmla="*/ 0 h 2315655"/>
                  <a:gd name="connsiteX0-31" fmla="*/ 21643 w 1063193"/>
                  <a:gd name="connsiteY0-32" fmla="*/ 0 h 2315655"/>
                  <a:gd name="connsiteX1-33" fmla="*/ 1036140 w 1063193"/>
                  <a:gd name="connsiteY1-34" fmla="*/ 5411 h 2315655"/>
                  <a:gd name="connsiteX2-35" fmla="*/ 1063193 w 1063193"/>
                  <a:gd name="connsiteY2-36" fmla="*/ 2315655 h 2315655"/>
                  <a:gd name="connsiteX3-37" fmla="*/ 0 w 1063193"/>
                  <a:gd name="connsiteY3-38" fmla="*/ 2315655 h 2315655"/>
                  <a:gd name="connsiteX4-39" fmla="*/ 21643 w 1063193"/>
                  <a:gd name="connsiteY4-40" fmla="*/ 0 h 231565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63193" h="2315655">
                    <a:moveTo>
                      <a:pt x="21643" y="0"/>
                    </a:moveTo>
                    <a:cubicBezTo>
                      <a:pt x="287666" y="297585"/>
                      <a:pt x="764707" y="205606"/>
                      <a:pt x="1036140" y="5411"/>
                    </a:cubicBezTo>
                    <a:lnTo>
                      <a:pt x="1063193" y="2315655"/>
                    </a:lnTo>
                    <a:lnTo>
                      <a:pt x="0" y="2315655"/>
                    </a:lnTo>
                    <a:lnTo>
                      <a:pt x="21643" y="0"/>
                    </a:lnTo>
                    <a:close/>
                  </a:path>
                </a:pathLst>
              </a:custGeom>
              <a:solidFill>
                <a:srgbClr val="CBDD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6" name="Oval 155"/>
              <p:cNvSpPr/>
              <p:nvPr/>
            </p:nvSpPr>
            <p:spPr>
              <a:xfrm rot="4801032">
                <a:off x="1744629" y="2328827"/>
                <a:ext cx="194772" cy="127972"/>
              </a:xfrm>
              <a:prstGeom prst="ellipse">
                <a:avLst/>
              </a:prstGeom>
              <a:solidFill>
                <a:srgbClr val="F1B6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7" name="Oval 156"/>
              <p:cNvSpPr/>
              <p:nvPr/>
            </p:nvSpPr>
            <p:spPr>
              <a:xfrm rot="6270557">
                <a:off x="2382352" y="2294854"/>
                <a:ext cx="194772" cy="127972"/>
              </a:xfrm>
              <a:prstGeom prst="ellipse">
                <a:avLst/>
              </a:prstGeom>
              <a:solidFill>
                <a:srgbClr val="F1B6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8" name="Freeform: Shape 157"/>
              <p:cNvSpPr/>
              <p:nvPr/>
            </p:nvSpPr>
            <p:spPr>
              <a:xfrm>
                <a:off x="1793848" y="1879983"/>
                <a:ext cx="725474" cy="442296"/>
              </a:xfrm>
              <a:custGeom>
                <a:avLst/>
                <a:gdLst>
                  <a:gd name="connsiteX0" fmla="*/ 3856 w 1255713"/>
                  <a:gd name="connsiteY0" fmla="*/ 851497 h 893008"/>
                  <a:gd name="connsiteX1" fmla="*/ 149711 w 1255713"/>
                  <a:gd name="connsiteY1" fmla="*/ 801008 h 893008"/>
                  <a:gd name="connsiteX2" fmla="*/ 250687 w 1255713"/>
                  <a:gd name="connsiteY2" fmla="*/ 683202 h 893008"/>
                  <a:gd name="connsiteX3" fmla="*/ 261907 w 1255713"/>
                  <a:gd name="connsiteY3" fmla="*/ 537347 h 893008"/>
                  <a:gd name="connsiteX4" fmla="*/ 447031 w 1255713"/>
                  <a:gd name="connsiteY4" fmla="*/ 441980 h 893008"/>
                  <a:gd name="connsiteX5" fmla="*/ 570447 w 1255713"/>
                  <a:gd name="connsiteY5" fmla="*/ 256856 h 893008"/>
                  <a:gd name="connsiteX6" fmla="*/ 536788 w 1255713"/>
                  <a:gd name="connsiteY6" fmla="*/ 436370 h 893008"/>
                  <a:gd name="connsiteX7" fmla="*/ 559227 w 1255713"/>
                  <a:gd name="connsiteY7" fmla="*/ 559786 h 893008"/>
                  <a:gd name="connsiteX8" fmla="*/ 800449 w 1255713"/>
                  <a:gd name="connsiteY8" fmla="*/ 571006 h 893008"/>
                  <a:gd name="connsiteX9" fmla="*/ 1036062 w 1255713"/>
                  <a:gd name="connsiteY9" fmla="*/ 481249 h 893008"/>
                  <a:gd name="connsiteX10" fmla="*/ 1080940 w 1255713"/>
                  <a:gd name="connsiteY10" fmla="*/ 599055 h 893008"/>
                  <a:gd name="connsiteX11" fmla="*/ 1159478 w 1255713"/>
                  <a:gd name="connsiteY11" fmla="*/ 728081 h 893008"/>
                  <a:gd name="connsiteX12" fmla="*/ 1193137 w 1255713"/>
                  <a:gd name="connsiteY12" fmla="*/ 801008 h 893008"/>
                  <a:gd name="connsiteX13" fmla="*/ 1254845 w 1255713"/>
                  <a:gd name="connsiteY13" fmla="*/ 475639 h 893008"/>
                  <a:gd name="connsiteX14" fmla="*/ 1215576 w 1255713"/>
                  <a:gd name="connsiteY14" fmla="*/ 200758 h 893008"/>
                  <a:gd name="connsiteX15" fmla="*/ 1041672 w 1255713"/>
                  <a:gd name="connsiteY15" fmla="*/ 4415 h 893008"/>
                  <a:gd name="connsiteX16" fmla="*/ 895816 w 1255713"/>
                  <a:gd name="connsiteY16" fmla="*/ 71732 h 893008"/>
                  <a:gd name="connsiteX17" fmla="*/ 318005 w 1255713"/>
                  <a:gd name="connsiteY17" fmla="*/ 161489 h 893008"/>
                  <a:gd name="connsiteX18" fmla="*/ 3856 w 1255713"/>
                  <a:gd name="connsiteY18" fmla="*/ 851497 h 893008"/>
                  <a:gd name="connsiteX0-1" fmla="*/ 825 w 1252682"/>
                  <a:gd name="connsiteY0-2" fmla="*/ 861582 h 912360"/>
                  <a:gd name="connsiteX1-3" fmla="*/ 146680 w 1252682"/>
                  <a:gd name="connsiteY1-4" fmla="*/ 811093 h 912360"/>
                  <a:gd name="connsiteX2-5" fmla="*/ 247656 w 1252682"/>
                  <a:gd name="connsiteY2-6" fmla="*/ 693287 h 912360"/>
                  <a:gd name="connsiteX3-7" fmla="*/ 258876 w 1252682"/>
                  <a:gd name="connsiteY3-8" fmla="*/ 547432 h 912360"/>
                  <a:gd name="connsiteX4-9" fmla="*/ 444000 w 1252682"/>
                  <a:gd name="connsiteY4-10" fmla="*/ 452065 h 912360"/>
                  <a:gd name="connsiteX5-11" fmla="*/ 567416 w 1252682"/>
                  <a:gd name="connsiteY5-12" fmla="*/ 266941 h 912360"/>
                  <a:gd name="connsiteX6-13" fmla="*/ 533757 w 1252682"/>
                  <a:gd name="connsiteY6-14" fmla="*/ 446455 h 912360"/>
                  <a:gd name="connsiteX7-15" fmla="*/ 556196 w 1252682"/>
                  <a:gd name="connsiteY7-16" fmla="*/ 569871 h 912360"/>
                  <a:gd name="connsiteX8-17" fmla="*/ 797418 w 1252682"/>
                  <a:gd name="connsiteY8-18" fmla="*/ 581091 h 912360"/>
                  <a:gd name="connsiteX9-19" fmla="*/ 1033031 w 1252682"/>
                  <a:gd name="connsiteY9-20" fmla="*/ 491334 h 912360"/>
                  <a:gd name="connsiteX10-21" fmla="*/ 1077909 w 1252682"/>
                  <a:gd name="connsiteY10-22" fmla="*/ 609140 h 912360"/>
                  <a:gd name="connsiteX11-23" fmla="*/ 1156447 w 1252682"/>
                  <a:gd name="connsiteY11-24" fmla="*/ 738166 h 912360"/>
                  <a:gd name="connsiteX12-25" fmla="*/ 1190106 w 1252682"/>
                  <a:gd name="connsiteY12-26" fmla="*/ 811093 h 912360"/>
                  <a:gd name="connsiteX13-27" fmla="*/ 1251814 w 1252682"/>
                  <a:gd name="connsiteY13-28" fmla="*/ 485724 h 912360"/>
                  <a:gd name="connsiteX14-29" fmla="*/ 1212545 w 1252682"/>
                  <a:gd name="connsiteY14-30" fmla="*/ 210843 h 912360"/>
                  <a:gd name="connsiteX15-31" fmla="*/ 1038641 w 1252682"/>
                  <a:gd name="connsiteY15-32" fmla="*/ 14500 h 912360"/>
                  <a:gd name="connsiteX16-33" fmla="*/ 892785 w 1252682"/>
                  <a:gd name="connsiteY16-34" fmla="*/ 81817 h 912360"/>
                  <a:gd name="connsiteX17-35" fmla="*/ 217002 w 1252682"/>
                  <a:gd name="connsiteY17-36" fmla="*/ 44548 h 912360"/>
                  <a:gd name="connsiteX18-37" fmla="*/ 825 w 1252682"/>
                  <a:gd name="connsiteY18-38" fmla="*/ 861582 h 912360"/>
                  <a:gd name="connsiteX0-39" fmla="*/ 825 w 1252682"/>
                  <a:gd name="connsiteY0-40" fmla="*/ 907194 h 957973"/>
                  <a:gd name="connsiteX1-41" fmla="*/ 146680 w 1252682"/>
                  <a:gd name="connsiteY1-42" fmla="*/ 856705 h 957973"/>
                  <a:gd name="connsiteX2-43" fmla="*/ 247656 w 1252682"/>
                  <a:gd name="connsiteY2-44" fmla="*/ 738899 h 957973"/>
                  <a:gd name="connsiteX3-45" fmla="*/ 258876 w 1252682"/>
                  <a:gd name="connsiteY3-46" fmla="*/ 593044 h 957973"/>
                  <a:gd name="connsiteX4-47" fmla="*/ 444000 w 1252682"/>
                  <a:gd name="connsiteY4-48" fmla="*/ 497677 h 957973"/>
                  <a:gd name="connsiteX5-49" fmla="*/ 567416 w 1252682"/>
                  <a:gd name="connsiteY5-50" fmla="*/ 312553 h 957973"/>
                  <a:gd name="connsiteX6-51" fmla="*/ 533757 w 1252682"/>
                  <a:gd name="connsiteY6-52" fmla="*/ 492067 h 957973"/>
                  <a:gd name="connsiteX7-53" fmla="*/ 556196 w 1252682"/>
                  <a:gd name="connsiteY7-54" fmla="*/ 615483 h 957973"/>
                  <a:gd name="connsiteX8-55" fmla="*/ 797418 w 1252682"/>
                  <a:gd name="connsiteY8-56" fmla="*/ 626703 h 957973"/>
                  <a:gd name="connsiteX9-57" fmla="*/ 1033031 w 1252682"/>
                  <a:gd name="connsiteY9-58" fmla="*/ 536946 h 957973"/>
                  <a:gd name="connsiteX10-59" fmla="*/ 1077909 w 1252682"/>
                  <a:gd name="connsiteY10-60" fmla="*/ 654752 h 957973"/>
                  <a:gd name="connsiteX11-61" fmla="*/ 1156447 w 1252682"/>
                  <a:gd name="connsiteY11-62" fmla="*/ 783778 h 957973"/>
                  <a:gd name="connsiteX12-63" fmla="*/ 1190106 w 1252682"/>
                  <a:gd name="connsiteY12-64" fmla="*/ 856705 h 957973"/>
                  <a:gd name="connsiteX13-65" fmla="*/ 1251814 w 1252682"/>
                  <a:gd name="connsiteY13-66" fmla="*/ 531336 h 957973"/>
                  <a:gd name="connsiteX14-67" fmla="*/ 1212545 w 1252682"/>
                  <a:gd name="connsiteY14-68" fmla="*/ 256455 h 957973"/>
                  <a:gd name="connsiteX15-69" fmla="*/ 1038641 w 1252682"/>
                  <a:gd name="connsiteY15-70" fmla="*/ 60112 h 957973"/>
                  <a:gd name="connsiteX16-71" fmla="*/ 840534 w 1252682"/>
                  <a:gd name="connsiteY16-72" fmla="*/ 8871 h 957973"/>
                  <a:gd name="connsiteX17-73" fmla="*/ 217002 w 1252682"/>
                  <a:gd name="connsiteY17-74" fmla="*/ 90160 h 957973"/>
                  <a:gd name="connsiteX18-75" fmla="*/ 825 w 1252682"/>
                  <a:gd name="connsiteY18-76" fmla="*/ 907194 h 9579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</a:cxnLst>
                <a:rect l="l" t="t" r="r" b="b"/>
                <a:pathLst>
                  <a:path w="1252682" h="957973">
                    <a:moveTo>
                      <a:pt x="825" y="907194"/>
                    </a:moveTo>
                    <a:cubicBezTo>
                      <a:pt x="-10895" y="1034951"/>
                      <a:pt x="105542" y="884754"/>
                      <a:pt x="146680" y="856705"/>
                    </a:cubicBezTo>
                    <a:cubicBezTo>
                      <a:pt x="187818" y="828656"/>
                      <a:pt x="228957" y="782842"/>
                      <a:pt x="247656" y="738899"/>
                    </a:cubicBezTo>
                    <a:cubicBezTo>
                      <a:pt x="266355" y="694956"/>
                      <a:pt x="226152" y="633248"/>
                      <a:pt x="258876" y="593044"/>
                    </a:cubicBezTo>
                    <a:cubicBezTo>
                      <a:pt x="291600" y="552840"/>
                      <a:pt x="392577" y="544425"/>
                      <a:pt x="444000" y="497677"/>
                    </a:cubicBezTo>
                    <a:cubicBezTo>
                      <a:pt x="495423" y="450928"/>
                      <a:pt x="552457" y="313488"/>
                      <a:pt x="567416" y="312553"/>
                    </a:cubicBezTo>
                    <a:cubicBezTo>
                      <a:pt x="582375" y="311618"/>
                      <a:pt x="535627" y="441579"/>
                      <a:pt x="533757" y="492067"/>
                    </a:cubicBezTo>
                    <a:cubicBezTo>
                      <a:pt x="531887" y="542555"/>
                      <a:pt x="512253" y="593044"/>
                      <a:pt x="556196" y="615483"/>
                    </a:cubicBezTo>
                    <a:cubicBezTo>
                      <a:pt x="600139" y="637922"/>
                      <a:pt x="717946" y="639792"/>
                      <a:pt x="797418" y="626703"/>
                    </a:cubicBezTo>
                    <a:cubicBezTo>
                      <a:pt x="876891" y="613613"/>
                      <a:pt x="986283" y="532271"/>
                      <a:pt x="1033031" y="536946"/>
                    </a:cubicBezTo>
                    <a:cubicBezTo>
                      <a:pt x="1079779" y="541621"/>
                      <a:pt x="1057340" y="613613"/>
                      <a:pt x="1077909" y="654752"/>
                    </a:cubicBezTo>
                    <a:cubicBezTo>
                      <a:pt x="1098478" y="695891"/>
                      <a:pt x="1137748" y="750119"/>
                      <a:pt x="1156447" y="783778"/>
                    </a:cubicBezTo>
                    <a:cubicBezTo>
                      <a:pt x="1175146" y="817437"/>
                      <a:pt x="1174211" y="898779"/>
                      <a:pt x="1190106" y="856705"/>
                    </a:cubicBezTo>
                    <a:cubicBezTo>
                      <a:pt x="1206001" y="814631"/>
                      <a:pt x="1248074" y="631378"/>
                      <a:pt x="1251814" y="531336"/>
                    </a:cubicBezTo>
                    <a:cubicBezTo>
                      <a:pt x="1255554" y="431294"/>
                      <a:pt x="1248074" y="334992"/>
                      <a:pt x="1212545" y="256455"/>
                    </a:cubicBezTo>
                    <a:cubicBezTo>
                      <a:pt x="1177016" y="177918"/>
                      <a:pt x="1100643" y="101376"/>
                      <a:pt x="1038641" y="60112"/>
                    </a:cubicBezTo>
                    <a:cubicBezTo>
                      <a:pt x="976639" y="18848"/>
                      <a:pt x="961145" y="-17308"/>
                      <a:pt x="840534" y="8871"/>
                    </a:cubicBezTo>
                    <a:cubicBezTo>
                      <a:pt x="719923" y="35050"/>
                      <a:pt x="356953" y="-59560"/>
                      <a:pt x="217002" y="90160"/>
                    </a:cubicBezTo>
                    <a:cubicBezTo>
                      <a:pt x="77051" y="239880"/>
                      <a:pt x="12545" y="779437"/>
                      <a:pt x="825" y="907194"/>
                    </a:cubicBezTo>
                    <a:close/>
                  </a:path>
                </a:pathLst>
              </a:custGeom>
              <a:solidFill>
                <a:srgbClr val="413B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29" name="Freeform: Shape 158"/>
              <p:cNvSpPr/>
              <p:nvPr/>
            </p:nvSpPr>
            <p:spPr>
              <a:xfrm>
                <a:off x="1237986" y="1637676"/>
                <a:ext cx="1751321" cy="2114234"/>
              </a:xfrm>
              <a:custGeom>
                <a:avLst/>
                <a:gdLst>
                  <a:gd name="connsiteX0" fmla="*/ 2071195 w 3841407"/>
                  <a:gd name="connsiteY0" fmla="*/ 0 h 4637431"/>
                  <a:gd name="connsiteX1" fmla="*/ 3515882 w 3841407"/>
                  <a:gd name="connsiteY1" fmla="*/ 1444687 h 4637431"/>
                  <a:gd name="connsiteX2" fmla="*/ 3515881 w 3841407"/>
                  <a:gd name="connsiteY2" fmla="*/ 2094796 h 4637431"/>
                  <a:gd name="connsiteX3" fmla="*/ 3508423 w 3841407"/>
                  <a:gd name="connsiteY3" fmla="*/ 2242507 h 4637431"/>
                  <a:gd name="connsiteX4" fmla="*/ 3494640 w 3841407"/>
                  <a:gd name="connsiteY4" fmla="*/ 2332814 h 4637431"/>
                  <a:gd name="connsiteX5" fmla="*/ 3596339 w 3841407"/>
                  <a:gd name="connsiteY5" fmla="*/ 2416723 h 4637431"/>
                  <a:gd name="connsiteX6" fmla="*/ 3841407 w 3841407"/>
                  <a:gd name="connsiteY6" fmla="*/ 3008369 h 4637431"/>
                  <a:gd name="connsiteX7" fmla="*/ 3698509 w 3841407"/>
                  <a:gd name="connsiteY7" fmla="*/ 3476184 h 4637431"/>
                  <a:gd name="connsiteX8" fmla="*/ 3657999 w 3841407"/>
                  <a:gd name="connsiteY8" fmla="*/ 3525283 h 4637431"/>
                  <a:gd name="connsiteX9" fmla="*/ 3667465 w 3841407"/>
                  <a:gd name="connsiteY9" fmla="*/ 3562098 h 4637431"/>
                  <a:gd name="connsiteX10" fmla="*/ 3684464 w 3841407"/>
                  <a:gd name="connsiteY10" fmla="*/ 3730725 h 4637431"/>
                  <a:gd name="connsiteX11" fmla="*/ 2847749 w 3841407"/>
                  <a:gd name="connsiteY11" fmla="*/ 4567439 h 4637431"/>
                  <a:gd name="connsiteX12" fmla="*/ 2011034 w 3841407"/>
                  <a:gd name="connsiteY12" fmla="*/ 3730725 h 4637431"/>
                  <a:gd name="connsiteX13" fmla="*/ 2028033 w 3841407"/>
                  <a:gd name="connsiteY13" fmla="*/ 3562098 h 4637431"/>
                  <a:gd name="connsiteX14" fmla="*/ 2034327 w 3841407"/>
                  <a:gd name="connsiteY14" fmla="*/ 3537620 h 4637431"/>
                  <a:gd name="connsiteX15" fmla="*/ 1929626 w 3841407"/>
                  <a:gd name="connsiteY15" fmla="*/ 3532334 h 4637431"/>
                  <a:gd name="connsiteX16" fmla="*/ 1936789 w 3841407"/>
                  <a:gd name="connsiteY16" fmla="*/ 3551904 h 4637431"/>
                  <a:gd name="connsiteX17" fmla="*/ 1974406 w 3841407"/>
                  <a:gd name="connsiteY17" fmla="*/ 3800717 h 4637431"/>
                  <a:gd name="connsiteX18" fmla="*/ 1137691 w 3841407"/>
                  <a:gd name="connsiteY18" fmla="*/ 4637431 h 4637431"/>
                  <a:gd name="connsiteX19" fmla="*/ 300976 w 3841407"/>
                  <a:gd name="connsiteY19" fmla="*/ 3800717 h 4637431"/>
                  <a:gd name="connsiteX20" fmla="*/ 338593 w 3841407"/>
                  <a:gd name="connsiteY20" fmla="*/ 3551904 h 4637431"/>
                  <a:gd name="connsiteX21" fmla="*/ 344083 w 3841407"/>
                  <a:gd name="connsiteY21" fmla="*/ 3536906 h 4637431"/>
                  <a:gd name="connsiteX22" fmla="*/ 245068 w 3841407"/>
                  <a:gd name="connsiteY22" fmla="*/ 3455212 h 4637431"/>
                  <a:gd name="connsiteX23" fmla="*/ 0 w 3841407"/>
                  <a:gd name="connsiteY23" fmla="*/ 2863566 h 4637431"/>
                  <a:gd name="connsiteX24" fmla="*/ 511028 w 3841407"/>
                  <a:gd name="connsiteY24" fmla="*/ 2092605 h 4637431"/>
                  <a:gd name="connsiteX25" fmla="*/ 626508 w 3841407"/>
                  <a:gd name="connsiteY25" fmla="*/ 2056758 h 4637431"/>
                  <a:gd name="connsiteX26" fmla="*/ 626508 w 3841407"/>
                  <a:gd name="connsiteY26" fmla="*/ 1444687 h 4637431"/>
                  <a:gd name="connsiteX27" fmla="*/ 2071195 w 3841407"/>
                  <a:gd name="connsiteY27" fmla="*/ 0 h 463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41407" h="4637431">
                    <a:moveTo>
                      <a:pt x="2071195" y="0"/>
                    </a:moveTo>
                    <a:cubicBezTo>
                      <a:pt x="2869074" y="0"/>
                      <a:pt x="3515882" y="646808"/>
                      <a:pt x="3515882" y="1444687"/>
                    </a:cubicBezTo>
                    <a:cubicBezTo>
                      <a:pt x="3515882" y="1661390"/>
                      <a:pt x="3515881" y="1878093"/>
                      <a:pt x="3515881" y="2094796"/>
                    </a:cubicBezTo>
                    <a:cubicBezTo>
                      <a:pt x="3515881" y="2144664"/>
                      <a:pt x="3513355" y="2193941"/>
                      <a:pt x="3508423" y="2242507"/>
                    </a:cubicBezTo>
                    <a:lnTo>
                      <a:pt x="3494640" y="2332814"/>
                    </a:lnTo>
                    <a:lnTo>
                      <a:pt x="3596339" y="2416723"/>
                    </a:lnTo>
                    <a:cubicBezTo>
                      <a:pt x="3747755" y="2568139"/>
                      <a:pt x="3841407" y="2777317"/>
                      <a:pt x="3841407" y="3008369"/>
                    </a:cubicBezTo>
                    <a:cubicBezTo>
                      <a:pt x="3841407" y="3181658"/>
                      <a:pt x="3788728" y="3342643"/>
                      <a:pt x="3698509" y="3476184"/>
                    </a:cubicBezTo>
                    <a:lnTo>
                      <a:pt x="3657999" y="3525283"/>
                    </a:lnTo>
                    <a:lnTo>
                      <a:pt x="3667465" y="3562098"/>
                    </a:lnTo>
                    <a:cubicBezTo>
                      <a:pt x="3678611" y="3616566"/>
                      <a:pt x="3684464" y="3672962"/>
                      <a:pt x="3684464" y="3730725"/>
                    </a:cubicBezTo>
                    <a:cubicBezTo>
                      <a:pt x="3684464" y="4192829"/>
                      <a:pt x="3309854" y="4567439"/>
                      <a:pt x="2847749" y="4567439"/>
                    </a:cubicBezTo>
                    <a:cubicBezTo>
                      <a:pt x="2385644" y="4567439"/>
                      <a:pt x="2011034" y="4192829"/>
                      <a:pt x="2011034" y="3730725"/>
                    </a:cubicBezTo>
                    <a:cubicBezTo>
                      <a:pt x="2011034" y="3672962"/>
                      <a:pt x="2016888" y="3616566"/>
                      <a:pt x="2028033" y="3562098"/>
                    </a:cubicBezTo>
                    <a:lnTo>
                      <a:pt x="2034327" y="3537620"/>
                    </a:lnTo>
                    <a:lnTo>
                      <a:pt x="1929626" y="3532334"/>
                    </a:lnTo>
                    <a:lnTo>
                      <a:pt x="1936789" y="3551904"/>
                    </a:lnTo>
                    <a:cubicBezTo>
                      <a:pt x="1961236" y="3630504"/>
                      <a:pt x="1974406" y="3714073"/>
                      <a:pt x="1974406" y="3800717"/>
                    </a:cubicBezTo>
                    <a:cubicBezTo>
                      <a:pt x="1974406" y="4262821"/>
                      <a:pt x="1599796" y="4637431"/>
                      <a:pt x="1137691" y="4637431"/>
                    </a:cubicBezTo>
                    <a:cubicBezTo>
                      <a:pt x="675586" y="4637431"/>
                      <a:pt x="300976" y="4262821"/>
                      <a:pt x="300976" y="3800717"/>
                    </a:cubicBezTo>
                    <a:cubicBezTo>
                      <a:pt x="300976" y="3714073"/>
                      <a:pt x="314146" y="3630504"/>
                      <a:pt x="338593" y="3551904"/>
                    </a:cubicBezTo>
                    <a:lnTo>
                      <a:pt x="344083" y="3536906"/>
                    </a:lnTo>
                    <a:lnTo>
                      <a:pt x="245068" y="3455212"/>
                    </a:lnTo>
                    <a:cubicBezTo>
                      <a:pt x="93653" y="3303797"/>
                      <a:pt x="0" y="3094618"/>
                      <a:pt x="0" y="2863566"/>
                    </a:cubicBezTo>
                    <a:cubicBezTo>
                      <a:pt x="0" y="2516988"/>
                      <a:pt x="210718" y="2219626"/>
                      <a:pt x="511028" y="2092605"/>
                    </a:cubicBezTo>
                    <a:lnTo>
                      <a:pt x="626508" y="2056758"/>
                    </a:lnTo>
                    <a:lnTo>
                      <a:pt x="626508" y="1444687"/>
                    </a:lnTo>
                    <a:cubicBezTo>
                      <a:pt x="626508" y="646808"/>
                      <a:pt x="1273316" y="0"/>
                      <a:pt x="2071195" y="0"/>
                    </a:cubicBezTo>
                    <a:close/>
                  </a:path>
                </a:pathLst>
              </a:custGeom>
              <a:solidFill>
                <a:srgbClr val="413B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r>
                  <a:rPr lang="en-PH" sz="1235" dirty="0">
                    <a:solidFill>
                      <a:prstClr val="white"/>
                    </a:solidFill>
                    <a:latin typeface="Calibri" panose="020F0502020204030204"/>
                  </a:rPr>
                  <a:t>a</a:t>
                </a:r>
              </a:p>
            </p:txBody>
          </p:sp>
          <p:sp>
            <p:nvSpPr>
              <p:cNvPr id="30" name="Freeform: Shape 159"/>
              <p:cNvSpPr/>
              <p:nvPr/>
            </p:nvSpPr>
            <p:spPr>
              <a:xfrm>
                <a:off x="1313765" y="1644888"/>
                <a:ext cx="1682711" cy="2105989"/>
              </a:xfrm>
              <a:custGeom>
                <a:avLst/>
                <a:gdLst>
                  <a:gd name="connsiteX0" fmla="*/ 2071195 w 3690916"/>
                  <a:gd name="connsiteY0" fmla="*/ 0 h 4619345"/>
                  <a:gd name="connsiteX1" fmla="*/ 2171104 w 3690916"/>
                  <a:gd name="connsiteY1" fmla="*/ 5045 h 4619345"/>
                  <a:gd name="connsiteX2" fmla="*/ 2211859 w 3690916"/>
                  <a:gd name="connsiteY2" fmla="*/ 11265 h 4619345"/>
                  <a:gd name="connsiteX3" fmla="*/ 3365391 w 3690916"/>
                  <a:gd name="connsiteY3" fmla="*/ 1426601 h 4619345"/>
                  <a:gd name="connsiteX4" fmla="*/ 3365390 w 3690916"/>
                  <a:gd name="connsiteY4" fmla="*/ 2076710 h 4619345"/>
                  <a:gd name="connsiteX5" fmla="*/ 3357932 w 3690916"/>
                  <a:gd name="connsiteY5" fmla="*/ 2224421 h 4619345"/>
                  <a:gd name="connsiteX6" fmla="*/ 3344149 w 3690916"/>
                  <a:gd name="connsiteY6" fmla="*/ 2314728 h 4619345"/>
                  <a:gd name="connsiteX7" fmla="*/ 3445848 w 3690916"/>
                  <a:gd name="connsiteY7" fmla="*/ 2398637 h 4619345"/>
                  <a:gd name="connsiteX8" fmla="*/ 3690916 w 3690916"/>
                  <a:gd name="connsiteY8" fmla="*/ 2990283 h 4619345"/>
                  <a:gd name="connsiteX9" fmla="*/ 3548018 w 3690916"/>
                  <a:gd name="connsiteY9" fmla="*/ 3458098 h 4619345"/>
                  <a:gd name="connsiteX10" fmla="*/ 3507508 w 3690916"/>
                  <a:gd name="connsiteY10" fmla="*/ 3507197 h 4619345"/>
                  <a:gd name="connsiteX11" fmla="*/ 3516974 w 3690916"/>
                  <a:gd name="connsiteY11" fmla="*/ 3544012 h 4619345"/>
                  <a:gd name="connsiteX12" fmla="*/ 3533973 w 3690916"/>
                  <a:gd name="connsiteY12" fmla="*/ 3712639 h 4619345"/>
                  <a:gd name="connsiteX13" fmla="*/ 2697258 w 3690916"/>
                  <a:gd name="connsiteY13" fmla="*/ 4549353 h 4619345"/>
                  <a:gd name="connsiteX14" fmla="*/ 2671417 w 3690916"/>
                  <a:gd name="connsiteY14" fmla="*/ 4548048 h 4619345"/>
                  <a:gd name="connsiteX15" fmla="*/ 2522062 w 3690916"/>
                  <a:gd name="connsiteY15" fmla="*/ 4501686 h 4619345"/>
                  <a:gd name="connsiteX16" fmla="*/ 2011034 w 3690916"/>
                  <a:gd name="connsiteY16" fmla="*/ 3730725 h 4619345"/>
                  <a:gd name="connsiteX17" fmla="*/ 2028033 w 3690916"/>
                  <a:gd name="connsiteY17" fmla="*/ 3562098 h 4619345"/>
                  <a:gd name="connsiteX18" fmla="*/ 2034327 w 3690916"/>
                  <a:gd name="connsiteY18" fmla="*/ 3537620 h 4619345"/>
                  <a:gd name="connsiteX19" fmla="*/ 1929626 w 3690916"/>
                  <a:gd name="connsiteY19" fmla="*/ 3532334 h 4619345"/>
                  <a:gd name="connsiteX20" fmla="*/ 1936789 w 3690916"/>
                  <a:gd name="connsiteY20" fmla="*/ 3551904 h 4619345"/>
                  <a:gd name="connsiteX21" fmla="*/ 1974406 w 3690916"/>
                  <a:gd name="connsiteY21" fmla="*/ 3800717 h 4619345"/>
                  <a:gd name="connsiteX22" fmla="*/ 1936789 w 3690916"/>
                  <a:gd name="connsiteY22" fmla="*/ 4049530 h 4619345"/>
                  <a:gd name="connsiteX23" fmla="*/ 1935013 w 3690916"/>
                  <a:gd name="connsiteY23" fmla="*/ 4054384 h 4619345"/>
                  <a:gd name="connsiteX24" fmla="*/ 1926296 w 3690916"/>
                  <a:gd name="connsiteY24" fmla="*/ 4038326 h 4619345"/>
                  <a:gd name="connsiteX25" fmla="*/ 1860543 w 3690916"/>
                  <a:gd name="connsiteY25" fmla="*/ 3712639 h 4619345"/>
                  <a:gd name="connsiteX26" fmla="*/ 1877542 w 3690916"/>
                  <a:gd name="connsiteY26" fmla="*/ 3544012 h 4619345"/>
                  <a:gd name="connsiteX27" fmla="*/ 1883836 w 3690916"/>
                  <a:gd name="connsiteY27" fmla="*/ 3519534 h 4619345"/>
                  <a:gd name="connsiteX28" fmla="*/ 1779135 w 3690916"/>
                  <a:gd name="connsiteY28" fmla="*/ 3514248 h 4619345"/>
                  <a:gd name="connsiteX29" fmla="*/ 1786298 w 3690916"/>
                  <a:gd name="connsiteY29" fmla="*/ 3533818 h 4619345"/>
                  <a:gd name="connsiteX30" fmla="*/ 1823915 w 3690916"/>
                  <a:gd name="connsiteY30" fmla="*/ 3782631 h 4619345"/>
                  <a:gd name="connsiteX31" fmla="*/ 987200 w 3690916"/>
                  <a:gd name="connsiteY31" fmla="*/ 4619345 h 4619345"/>
                  <a:gd name="connsiteX32" fmla="*/ 961359 w 3690916"/>
                  <a:gd name="connsiteY32" fmla="*/ 4618040 h 4619345"/>
                  <a:gd name="connsiteX33" fmla="*/ 812004 w 3690916"/>
                  <a:gd name="connsiteY33" fmla="*/ 4571678 h 4619345"/>
                  <a:gd name="connsiteX34" fmla="*/ 300976 w 3690916"/>
                  <a:gd name="connsiteY34" fmla="*/ 3800717 h 4619345"/>
                  <a:gd name="connsiteX35" fmla="*/ 338593 w 3690916"/>
                  <a:gd name="connsiteY35" fmla="*/ 3551904 h 4619345"/>
                  <a:gd name="connsiteX36" fmla="*/ 344083 w 3690916"/>
                  <a:gd name="connsiteY36" fmla="*/ 3536906 h 4619345"/>
                  <a:gd name="connsiteX37" fmla="*/ 245068 w 3690916"/>
                  <a:gd name="connsiteY37" fmla="*/ 3455212 h 4619345"/>
                  <a:gd name="connsiteX38" fmla="*/ 0 w 3690916"/>
                  <a:gd name="connsiteY38" fmla="*/ 2863566 h 4619345"/>
                  <a:gd name="connsiteX39" fmla="*/ 511028 w 3690916"/>
                  <a:gd name="connsiteY39" fmla="*/ 2092605 h 4619345"/>
                  <a:gd name="connsiteX40" fmla="*/ 626508 w 3690916"/>
                  <a:gd name="connsiteY40" fmla="*/ 2056758 h 4619345"/>
                  <a:gd name="connsiteX41" fmla="*/ 626508 w 3690916"/>
                  <a:gd name="connsiteY41" fmla="*/ 1444687 h 4619345"/>
                  <a:gd name="connsiteX42" fmla="*/ 2071195 w 3690916"/>
                  <a:gd name="connsiteY42" fmla="*/ 0 h 461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690916" h="4619345">
                    <a:moveTo>
                      <a:pt x="2071195" y="0"/>
                    </a:moveTo>
                    <a:lnTo>
                      <a:pt x="2171104" y="5045"/>
                    </a:lnTo>
                    <a:lnTo>
                      <a:pt x="2211859" y="11265"/>
                    </a:lnTo>
                    <a:cubicBezTo>
                      <a:pt x="2870179" y="145977"/>
                      <a:pt x="3365391" y="728457"/>
                      <a:pt x="3365391" y="1426601"/>
                    </a:cubicBezTo>
                    <a:cubicBezTo>
                      <a:pt x="3365391" y="1643304"/>
                      <a:pt x="3365390" y="1860007"/>
                      <a:pt x="3365390" y="2076710"/>
                    </a:cubicBezTo>
                    <a:cubicBezTo>
                      <a:pt x="3365390" y="2126578"/>
                      <a:pt x="3362864" y="2175855"/>
                      <a:pt x="3357932" y="2224421"/>
                    </a:cubicBezTo>
                    <a:lnTo>
                      <a:pt x="3344149" y="2314728"/>
                    </a:lnTo>
                    <a:lnTo>
                      <a:pt x="3445848" y="2398637"/>
                    </a:lnTo>
                    <a:cubicBezTo>
                      <a:pt x="3597264" y="2550053"/>
                      <a:pt x="3690916" y="2759231"/>
                      <a:pt x="3690916" y="2990283"/>
                    </a:cubicBezTo>
                    <a:cubicBezTo>
                      <a:pt x="3690916" y="3163572"/>
                      <a:pt x="3638237" y="3324557"/>
                      <a:pt x="3548018" y="3458098"/>
                    </a:cubicBezTo>
                    <a:lnTo>
                      <a:pt x="3507508" y="3507197"/>
                    </a:lnTo>
                    <a:lnTo>
                      <a:pt x="3516974" y="3544012"/>
                    </a:lnTo>
                    <a:cubicBezTo>
                      <a:pt x="3528120" y="3598480"/>
                      <a:pt x="3533973" y="3654876"/>
                      <a:pt x="3533973" y="3712639"/>
                    </a:cubicBezTo>
                    <a:cubicBezTo>
                      <a:pt x="3533973" y="4174743"/>
                      <a:pt x="3159363" y="4549353"/>
                      <a:pt x="2697258" y="4549353"/>
                    </a:cubicBezTo>
                    <a:lnTo>
                      <a:pt x="2671417" y="4548048"/>
                    </a:lnTo>
                    <a:lnTo>
                      <a:pt x="2522062" y="4501686"/>
                    </a:lnTo>
                    <a:cubicBezTo>
                      <a:pt x="2221752" y="4374666"/>
                      <a:pt x="2011034" y="4077303"/>
                      <a:pt x="2011034" y="3730725"/>
                    </a:cubicBezTo>
                    <a:cubicBezTo>
                      <a:pt x="2011034" y="3672962"/>
                      <a:pt x="2016888" y="3616566"/>
                      <a:pt x="2028033" y="3562098"/>
                    </a:cubicBezTo>
                    <a:lnTo>
                      <a:pt x="2034327" y="3537620"/>
                    </a:lnTo>
                    <a:lnTo>
                      <a:pt x="1929626" y="3532334"/>
                    </a:lnTo>
                    <a:lnTo>
                      <a:pt x="1936789" y="3551904"/>
                    </a:lnTo>
                    <a:cubicBezTo>
                      <a:pt x="1961236" y="3630504"/>
                      <a:pt x="1974406" y="3714073"/>
                      <a:pt x="1974406" y="3800717"/>
                    </a:cubicBezTo>
                    <a:cubicBezTo>
                      <a:pt x="1974406" y="3887362"/>
                      <a:pt x="1961236" y="3970930"/>
                      <a:pt x="1936789" y="4049530"/>
                    </a:cubicBezTo>
                    <a:lnTo>
                      <a:pt x="1935013" y="4054384"/>
                    </a:lnTo>
                    <a:lnTo>
                      <a:pt x="1926296" y="4038326"/>
                    </a:lnTo>
                    <a:cubicBezTo>
                      <a:pt x="1883956" y="3938223"/>
                      <a:pt x="1860543" y="3828165"/>
                      <a:pt x="1860543" y="3712639"/>
                    </a:cubicBezTo>
                    <a:cubicBezTo>
                      <a:pt x="1860543" y="3654876"/>
                      <a:pt x="1866397" y="3598480"/>
                      <a:pt x="1877542" y="3544012"/>
                    </a:cubicBezTo>
                    <a:lnTo>
                      <a:pt x="1883836" y="3519534"/>
                    </a:lnTo>
                    <a:lnTo>
                      <a:pt x="1779135" y="3514248"/>
                    </a:lnTo>
                    <a:lnTo>
                      <a:pt x="1786298" y="3533818"/>
                    </a:lnTo>
                    <a:cubicBezTo>
                      <a:pt x="1810745" y="3612418"/>
                      <a:pt x="1823915" y="3695987"/>
                      <a:pt x="1823915" y="3782631"/>
                    </a:cubicBezTo>
                    <a:cubicBezTo>
                      <a:pt x="1823915" y="4244735"/>
                      <a:pt x="1449305" y="4619345"/>
                      <a:pt x="987200" y="4619345"/>
                    </a:cubicBezTo>
                    <a:lnTo>
                      <a:pt x="961359" y="4618040"/>
                    </a:lnTo>
                    <a:lnTo>
                      <a:pt x="812004" y="4571678"/>
                    </a:lnTo>
                    <a:cubicBezTo>
                      <a:pt x="511694" y="4444658"/>
                      <a:pt x="300976" y="4147295"/>
                      <a:pt x="300976" y="3800717"/>
                    </a:cubicBezTo>
                    <a:cubicBezTo>
                      <a:pt x="300976" y="3714073"/>
                      <a:pt x="314146" y="3630504"/>
                      <a:pt x="338593" y="3551904"/>
                    </a:cubicBezTo>
                    <a:lnTo>
                      <a:pt x="344083" y="3536906"/>
                    </a:lnTo>
                    <a:lnTo>
                      <a:pt x="245068" y="3455212"/>
                    </a:lnTo>
                    <a:cubicBezTo>
                      <a:pt x="93653" y="3303797"/>
                      <a:pt x="0" y="3094618"/>
                      <a:pt x="0" y="2863566"/>
                    </a:cubicBezTo>
                    <a:cubicBezTo>
                      <a:pt x="0" y="2516988"/>
                      <a:pt x="210718" y="2219626"/>
                      <a:pt x="511028" y="2092605"/>
                    </a:cubicBezTo>
                    <a:lnTo>
                      <a:pt x="626508" y="2056758"/>
                    </a:lnTo>
                    <a:lnTo>
                      <a:pt x="626508" y="1444687"/>
                    </a:lnTo>
                    <a:cubicBezTo>
                      <a:pt x="626508" y="646808"/>
                      <a:pt x="1273316" y="0"/>
                      <a:pt x="2071195" y="0"/>
                    </a:cubicBezTo>
                    <a:close/>
                  </a:path>
                </a:pathLst>
              </a:custGeom>
              <a:solidFill>
                <a:srgbClr val="3326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235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1" name="Rectangle: Rounded Corners 55"/>
              <p:cNvSpPr/>
              <p:nvPr/>
            </p:nvSpPr>
            <p:spPr>
              <a:xfrm>
                <a:off x="1549774" y="3160275"/>
                <a:ext cx="1261635" cy="1171827"/>
              </a:xfrm>
              <a:custGeom>
                <a:avLst/>
                <a:gdLst>
                  <a:gd name="connsiteX0" fmla="*/ 0 w 1822232"/>
                  <a:gd name="connsiteY0" fmla="*/ 694690 h 1895373"/>
                  <a:gd name="connsiteX1" fmla="*/ 694690 w 1822232"/>
                  <a:gd name="connsiteY1" fmla="*/ 0 h 1895373"/>
                  <a:gd name="connsiteX2" fmla="*/ 1127542 w 1822232"/>
                  <a:gd name="connsiteY2" fmla="*/ 0 h 1895373"/>
                  <a:gd name="connsiteX3" fmla="*/ 1822232 w 1822232"/>
                  <a:gd name="connsiteY3" fmla="*/ 694690 h 1895373"/>
                  <a:gd name="connsiteX4" fmla="*/ 1822232 w 1822232"/>
                  <a:gd name="connsiteY4" fmla="*/ 1200683 h 1895373"/>
                  <a:gd name="connsiteX5" fmla="*/ 1127542 w 1822232"/>
                  <a:gd name="connsiteY5" fmla="*/ 1895373 h 1895373"/>
                  <a:gd name="connsiteX6" fmla="*/ 694690 w 1822232"/>
                  <a:gd name="connsiteY6" fmla="*/ 1895373 h 1895373"/>
                  <a:gd name="connsiteX7" fmla="*/ 0 w 1822232"/>
                  <a:gd name="connsiteY7" fmla="*/ 1200683 h 1895373"/>
                  <a:gd name="connsiteX8" fmla="*/ 0 w 1822232"/>
                  <a:gd name="connsiteY8" fmla="*/ 694690 h 1895373"/>
                  <a:gd name="connsiteX0-1" fmla="*/ 103200 w 1925432"/>
                  <a:gd name="connsiteY0-2" fmla="*/ 694690 h 1895373"/>
                  <a:gd name="connsiteX1-3" fmla="*/ 797890 w 1925432"/>
                  <a:gd name="connsiteY1-4" fmla="*/ 0 h 1895373"/>
                  <a:gd name="connsiteX2-5" fmla="*/ 1230742 w 1925432"/>
                  <a:gd name="connsiteY2-6" fmla="*/ 0 h 1895373"/>
                  <a:gd name="connsiteX3-7" fmla="*/ 1925432 w 1925432"/>
                  <a:gd name="connsiteY3-8" fmla="*/ 694690 h 1895373"/>
                  <a:gd name="connsiteX4-9" fmla="*/ 1925432 w 1925432"/>
                  <a:gd name="connsiteY4-10" fmla="*/ 1200683 h 1895373"/>
                  <a:gd name="connsiteX5-11" fmla="*/ 1230742 w 1925432"/>
                  <a:gd name="connsiteY5-12" fmla="*/ 1895373 h 1895373"/>
                  <a:gd name="connsiteX6-13" fmla="*/ 797890 w 1925432"/>
                  <a:gd name="connsiteY6-14" fmla="*/ 1895373 h 1895373"/>
                  <a:gd name="connsiteX7-15" fmla="*/ 0 w 1925432"/>
                  <a:gd name="connsiteY7-16" fmla="*/ 1390283 h 1895373"/>
                  <a:gd name="connsiteX8-17" fmla="*/ 103200 w 1925432"/>
                  <a:gd name="connsiteY8-18" fmla="*/ 694690 h 1895373"/>
                  <a:gd name="connsiteX0-19" fmla="*/ 103200 w 2040632"/>
                  <a:gd name="connsiteY0-20" fmla="*/ 694690 h 1895373"/>
                  <a:gd name="connsiteX1-21" fmla="*/ 797890 w 2040632"/>
                  <a:gd name="connsiteY1-22" fmla="*/ 0 h 1895373"/>
                  <a:gd name="connsiteX2-23" fmla="*/ 1230742 w 2040632"/>
                  <a:gd name="connsiteY2-24" fmla="*/ 0 h 1895373"/>
                  <a:gd name="connsiteX3-25" fmla="*/ 1925432 w 2040632"/>
                  <a:gd name="connsiteY3-26" fmla="*/ 694690 h 1895373"/>
                  <a:gd name="connsiteX4-27" fmla="*/ 2040632 w 2040632"/>
                  <a:gd name="connsiteY4-28" fmla="*/ 1407083 h 1895373"/>
                  <a:gd name="connsiteX5-29" fmla="*/ 1230742 w 2040632"/>
                  <a:gd name="connsiteY5-30" fmla="*/ 1895373 h 1895373"/>
                  <a:gd name="connsiteX6-31" fmla="*/ 797890 w 2040632"/>
                  <a:gd name="connsiteY6-32" fmla="*/ 1895373 h 1895373"/>
                  <a:gd name="connsiteX7-33" fmla="*/ 0 w 2040632"/>
                  <a:gd name="connsiteY7-34" fmla="*/ 1390283 h 1895373"/>
                  <a:gd name="connsiteX8-35" fmla="*/ 103200 w 2040632"/>
                  <a:gd name="connsiteY8-36" fmla="*/ 694690 h 18953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040632" h="1895373">
                    <a:moveTo>
                      <a:pt x="103200" y="694690"/>
                    </a:moveTo>
                    <a:cubicBezTo>
                      <a:pt x="103200" y="311023"/>
                      <a:pt x="414223" y="0"/>
                      <a:pt x="797890" y="0"/>
                    </a:cubicBezTo>
                    <a:lnTo>
                      <a:pt x="1230742" y="0"/>
                    </a:lnTo>
                    <a:cubicBezTo>
                      <a:pt x="1614409" y="0"/>
                      <a:pt x="1925432" y="311023"/>
                      <a:pt x="1925432" y="694690"/>
                    </a:cubicBezTo>
                    <a:lnTo>
                      <a:pt x="2040632" y="1407083"/>
                    </a:lnTo>
                    <a:cubicBezTo>
                      <a:pt x="2040632" y="1790750"/>
                      <a:pt x="1614409" y="1895373"/>
                      <a:pt x="1230742" y="1895373"/>
                    </a:cubicBezTo>
                    <a:lnTo>
                      <a:pt x="797890" y="1895373"/>
                    </a:lnTo>
                    <a:cubicBezTo>
                      <a:pt x="414223" y="1895373"/>
                      <a:pt x="0" y="1773950"/>
                      <a:pt x="0" y="1390283"/>
                    </a:cubicBezTo>
                    <a:cubicBezTo>
                      <a:pt x="0" y="1221619"/>
                      <a:pt x="103200" y="863354"/>
                      <a:pt x="103200" y="694690"/>
                    </a:cubicBezTo>
                    <a:close/>
                  </a:path>
                </a:pathLst>
              </a:custGeom>
              <a:solidFill>
                <a:srgbClr val="3AA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2" name="Rectangle: Rounded Corners 161"/>
              <p:cNvSpPr/>
              <p:nvPr/>
            </p:nvSpPr>
            <p:spPr>
              <a:xfrm>
                <a:off x="2064836" y="2939283"/>
                <a:ext cx="209936" cy="343604"/>
              </a:xfrm>
              <a:prstGeom prst="roundRect">
                <a:avLst/>
              </a:prstGeom>
              <a:solidFill>
                <a:srgbClr val="F4B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3" name="Rectangle: Rounded Corners 162"/>
              <p:cNvSpPr/>
              <p:nvPr/>
            </p:nvSpPr>
            <p:spPr>
              <a:xfrm>
                <a:off x="1715351" y="1854538"/>
                <a:ext cx="911121" cy="1218487"/>
              </a:xfrm>
              <a:prstGeom prst="roundRect">
                <a:avLst>
                  <a:gd name="adj" fmla="val 50000"/>
                </a:avLst>
              </a:prstGeom>
              <a:solidFill>
                <a:srgbClr val="F6C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4" name="Oval 163"/>
              <p:cNvSpPr/>
              <p:nvPr/>
            </p:nvSpPr>
            <p:spPr>
              <a:xfrm rot="19109762">
                <a:off x="1592458" y="1736115"/>
                <a:ext cx="831141" cy="672350"/>
              </a:xfrm>
              <a:prstGeom prst="ellipse">
                <a:avLst/>
              </a:prstGeom>
              <a:solidFill>
                <a:srgbClr val="F4B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5" name="Oval 164"/>
              <p:cNvSpPr/>
              <p:nvPr/>
            </p:nvSpPr>
            <p:spPr>
              <a:xfrm rot="19811341">
                <a:off x="2310134" y="1871815"/>
                <a:ext cx="407358" cy="594042"/>
              </a:xfrm>
              <a:prstGeom prst="ellipse">
                <a:avLst/>
              </a:prstGeom>
              <a:solidFill>
                <a:srgbClr val="F4B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6" name="Oval 227"/>
              <p:cNvSpPr/>
              <p:nvPr/>
            </p:nvSpPr>
            <p:spPr>
              <a:xfrm rot="19109762">
                <a:off x="1557085" y="1722706"/>
                <a:ext cx="911166" cy="641037"/>
              </a:xfrm>
              <a:custGeom>
                <a:avLst/>
                <a:gdLst>
                  <a:gd name="connsiteX0" fmla="*/ 0 w 1998483"/>
                  <a:gd name="connsiteY0" fmla="*/ 770500 h 1540999"/>
                  <a:gd name="connsiteX1" fmla="*/ 999242 w 1998483"/>
                  <a:gd name="connsiteY1" fmla="*/ 0 h 1540999"/>
                  <a:gd name="connsiteX2" fmla="*/ 1998484 w 1998483"/>
                  <a:gd name="connsiteY2" fmla="*/ 770500 h 1540999"/>
                  <a:gd name="connsiteX3" fmla="*/ 999242 w 1998483"/>
                  <a:gd name="connsiteY3" fmla="*/ 1541000 h 1540999"/>
                  <a:gd name="connsiteX4" fmla="*/ 0 w 1998483"/>
                  <a:gd name="connsiteY4" fmla="*/ 770500 h 1540999"/>
                  <a:gd name="connsiteX0-1" fmla="*/ 63 w 1998547"/>
                  <a:gd name="connsiteY0-2" fmla="*/ 490692 h 1261192"/>
                  <a:gd name="connsiteX1-3" fmla="*/ 963518 w 1998547"/>
                  <a:gd name="connsiteY1-4" fmla="*/ 0 h 1261192"/>
                  <a:gd name="connsiteX2-5" fmla="*/ 1998547 w 1998547"/>
                  <a:gd name="connsiteY2-6" fmla="*/ 490692 h 1261192"/>
                  <a:gd name="connsiteX3-7" fmla="*/ 999305 w 1998547"/>
                  <a:gd name="connsiteY3-8" fmla="*/ 1261192 h 1261192"/>
                  <a:gd name="connsiteX4-9" fmla="*/ 63 w 1998547"/>
                  <a:gd name="connsiteY4-10" fmla="*/ 490692 h 1261192"/>
                  <a:gd name="connsiteX0-11" fmla="*/ 99 w 1998583"/>
                  <a:gd name="connsiteY0-12" fmla="*/ 635572 h 1406072"/>
                  <a:gd name="connsiteX1-13" fmla="*/ 954703 w 1998583"/>
                  <a:gd name="connsiteY1-14" fmla="*/ 0 h 1406072"/>
                  <a:gd name="connsiteX2-15" fmla="*/ 1998583 w 1998583"/>
                  <a:gd name="connsiteY2-16" fmla="*/ 635572 h 1406072"/>
                  <a:gd name="connsiteX3-17" fmla="*/ 999341 w 1998583"/>
                  <a:gd name="connsiteY3-18" fmla="*/ 1406072 h 1406072"/>
                  <a:gd name="connsiteX4-19" fmla="*/ 99 w 1998583"/>
                  <a:gd name="connsiteY4-20" fmla="*/ 635572 h 14060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998583" h="1406072">
                    <a:moveTo>
                      <a:pt x="99" y="635572"/>
                    </a:moveTo>
                    <a:cubicBezTo>
                      <a:pt x="-7341" y="401227"/>
                      <a:pt x="402837" y="0"/>
                      <a:pt x="954703" y="0"/>
                    </a:cubicBezTo>
                    <a:cubicBezTo>
                      <a:pt x="1506569" y="0"/>
                      <a:pt x="1998583" y="210037"/>
                      <a:pt x="1998583" y="635572"/>
                    </a:cubicBezTo>
                    <a:cubicBezTo>
                      <a:pt x="1998583" y="1061107"/>
                      <a:pt x="1551207" y="1406072"/>
                      <a:pt x="999341" y="1406072"/>
                    </a:cubicBezTo>
                    <a:cubicBezTo>
                      <a:pt x="447475" y="1406072"/>
                      <a:pt x="7539" y="869917"/>
                      <a:pt x="99" y="635572"/>
                    </a:cubicBezTo>
                    <a:close/>
                  </a:path>
                </a:pathLst>
              </a:custGeom>
              <a:solidFill>
                <a:srgbClr val="3326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7" name="Oval 166"/>
              <p:cNvSpPr/>
              <p:nvPr/>
            </p:nvSpPr>
            <p:spPr>
              <a:xfrm rot="19811341">
                <a:off x="2338317" y="1854537"/>
                <a:ext cx="384208" cy="609243"/>
              </a:xfrm>
              <a:prstGeom prst="ellipse">
                <a:avLst/>
              </a:prstGeom>
              <a:solidFill>
                <a:srgbClr val="3326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8" name="Oval 167"/>
              <p:cNvSpPr/>
              <p:nvPr/>
            </p:nvSpPr>
            <p:spPr>
              <a:xfrm>
                <a:off x="1792033" y="2665006"/>
                <a:ext cx="156609" cy="156609"/>
              </a:xfrm>
              <a:prstGeom prst="ellipse">
                <a:avLst/>
              </a:prstGeom>
              <a:solidFill>
                <a:srgbClr val="FF0000">
                  <a:alpha val="1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9" name="Oval 168"/>
              <p:cNvSpPr/>
              <p:nvPr/>
            </p:nvSpPr>
            <p:spPr>
              <a:xfrm>
                <a:off x="2387345" y="2666990"/>
                <a:ext cx="156609" cy="156609"/>
              </a:xfrm>
              <a:prstGeom prst="ellipse">
                <a:avLst/>
              </a:prstGeom>
              <a:solidFill>
                <a:srgbClr val="FF0000">
                  <a:alpha val="1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0" name="Rectangle: Rounded Corners 169"/>
              <p:cNvSpPr/>
              <p:nvPr/>
            </p:nvSpPr>
            <p:spPr>
              <a:xfrm>
                <a:off x="1851082" y="2420407"/>
                <a:ext cx="131694" cy="56483"/>
              </a:xfrm>
              <a:prstGeom prst="roundRect">
                <a:avLst>
                  <a:gd name="adj" fmla="val 50000"/>
                </a:avLst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1" name="Rectangle: Rounded Corners 170"/>
              <p:cNvSpPr/>
              <p:nvPr/>
            </p:nvSpPr>
            <p:spPr>
              <a:xfrm>
                <a:off x="2344726" y="2420406"/>
                <a:ext cx="131694" cy="56482"/>
              </a:xfrm>
              <a:prstGeom prst="roundRect">
                <a:avLst>
                  <a:gd name="adj" fmla="val 50000"/>
                </a:avLst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2" name="Group 171"/>
              <p:cNvGrpSpPr/>
              <p:nvPr/>
            </p:nvGrpSpPr>
            <p:grpSpPr>
              <a:xfrm rot="388752">
                <a:off x="1826298" y="2508623"/>
                <a:ext cx="214623" cy="244998"/>
                <a:chOff x="4187699" y="2705837"/>
                <a:chExt cx="369137" cy="421380"/>
              </a:xfrm>
            </p:grpSpPr>
            <p:sp>
              <p:nvSpPr>
                <p:cNvPr id="67" name="Block Arc 198"/>
                <p:cNvSpPr/>
                <p:nvPr/>
              </p:nvSpPr>
              <p:spPr>
                <a:xfrm rot="227416">
                  <a:off x="4187699" y="2705837"/>
                  <a:ext cx="369137" cy="421380"/>
                </a:xfrm>
                <a:prstGeom prst="blockArc">
                  <a:avLst>
                    <a:gd name="adj1" fmla="val 12396764"/>
                    <a:gd name="adj2" fmla="val 18993227"/>
                    <a:gd name="adj3" fmla="val 13913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Oval 199"/>
                <p:cNvSpPr/>
                <p:nvPr/>
              </p:nvSpPr>
              <p:spPr>
                <a:xfrm rot="227416">
                  <a:off x="4203826" y="2809019"/>
                  <a:ext cx="52600" cy="58102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Oval 200"/>
                <p:cNvSpPr/>
                <p:nvPr/>
              </p:nvSpPr>
              <p:spPr>
                <a:xfrm rot="227416">
                  <a:off x="4470116" y="2767742"/>
                  <a:ext cx="52600" cy="58102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43" name="Rectangle: Rounded Corners 172"/>
              <p:cNvSpPr/>
              <p:nvPr/>
            </p:nvSpPr>
            <p:spPr>
              <a:xfrm rot="1906099">
                <a:off x="1838955" y="2515857"/>
                <a:ext cx="62768" cy="28266"/>
              </a:xfrm>
              <a:prstGeom prst="roundRect">
                <a:avLst>
                  <a:gd name="adj" fmla="val 50000"/>
                </a:avLst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4" name="Group 173"/>
              <p:cNvGrpSpPr/>
              <p:nvPr/>
            </p:nvGrpSpPr>
            <p:grpSpPr>
              <a:xfrm rot="21211248" flipH="1">
                <a:off x="2281788" y="2501502"/>
                <a:ext cx="214623" cy="244998"/>
                <a:chOff x="4187699" y="2705837"/>
                <a:chExt cx="369137" cy="421380"/>
              </a:xfrm>
            </p:grpSpPr>
            <p:sp>
              <p:nvSpPr>
                <p:cNvPr id="64" name="Block Arc 195"/>
                <p:cNvSpPr/>
                <p:nvPr/>
              </p:nvSpPr>
              <p:spPr>
                <a:xfrm rot="227416">
                  <a:off x="4187699" y="2705837"/>
                  <a:ext cx="369137" cy="421380"/>
                </a:xfrm>
                <a:prstGeom prst="blockArc">
                  <a:avLst>
                    <a:gd name="adj1" fmla="val 12396764"/>
                    <a:gd name="adj2" fmla="val 18993227"/>
                    <a:gd name="adj3" fmla="val 13913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Oval 196"/>
                <p:cNvSpPr/>
                <p:nvPr/>
              </p:nvSpPr>
              <p:spPr>
                <a:xfrm rot="227416">
                  <a:off x="4203826" y="2809019"/>
                  <a:ext cx="52600" cy="58102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Oval 197"/>
                <p:cNvSpPr/>
                <p:nvPr/>
              </p:nvSpPr>
              <p:spPr>
                <a:xfrm rot="227416">
                  <a:off x="4470116" y="2767742"/>
                  <a:ext cx="52600" cy="58102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PH" sz="1235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45" name="Rectangle: Rounded Corners 174"/>
              <p:cNvSpPr/>
              <p:nvPr/>
            </p:nvSpPr>
            <p:spPr>
              <a:xfrm rot="19693901" flipV="1">
                <a:off x="2410012" y="2505270"/>
                <a:ext cx="62768" cy="28266"/>
              </a:xfrm>
              <a:prstGeom prst="roundRect">
                <a:avLst>
                  <a:gd name="adj" fmla="val 50000"/>
                </a:avLst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6" name="Rectangle: Rounded Corners 175"/>
              <p:cNvSpPr/>
              <p:nvPr/>
            </p:nvSpPr>
            <p:spPr>
              <a:xfrm>
                <a:off x="2110410" y="2687034"/>
                <a:ext cx="131694" cy="56482"/>
              </a:xfrm>
              <a:prstGeom prst="roundRect">
                <a:avLst>
                  <a:gd name="adj" fmla="val 50000"/>
                </a:avLst>
              </a:prstGeom>
              <a:solidFill>
                <a:srgbClr val="F18A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7" name="Freeform: Shape 176"/>
              <p:cNvSpPr/>
              <p:nvPr/>
            </p:nvSpPr>
            <p:spPr>
              <a:xfrm>
                <a:off x="1595490" y="3156905"/>
                <a:ext cx="1213510" cy="1169146"/>
              </a:xfrm>
              <a:custGeom>
                <a:avLst/>
                <a:gdLst>
                  <a:gd name="connsiteX0" fmla="*/ 1082023 w 2661752"/>
                  <a:gd name="connsiteY0" fmla="*/ 0 h 2564441"/>
                  <a:gd name="connsiteX1" fmla="*/ 1666462 w 2661752"/>
                  <a:gd name="connsiteY1" fmla="*/ 0 h 2564441"/>
                  <a:gd name="connsiteX2" fmla="*/ 1753317 w 2661752"/>
                  <a:gd name="connsiteY2" fmla="*/ 13256 h 2564441"/>
                  <a:gd name="connsiteX3" fmla="*/ 2505529 w 2661752"/>
                  <a:gd name="connsiteY3" fmla="*/ 936189 h 2564441"/>
                  <a:gd name="connsiteX4" fmla="*/ 2661752 w 2661752"/>
                  <a:gd name="connsiteY4" fmla="*/ 1902269 h 2564441"/>
                  <a:gd name="connsiteX5" fmla="*/ 1563456 w 2661752"/>
                  <a:gd name="connsiteY5" fmla="*/ 2564441 h 2564441"/>
                  <a:gd name="connsiteX6" fmla="*/ 976463 w 2661752"/>
                  <a:gd name="connsiteY6" fmla="*/ 2564441 h 2564441"/>
                  <a:gd name="connsiteX7" fmla="*/ 869665 w 2661752"/>
                  <a:gd name="connsiteY7" fmla="*/ 2560029 h 2564441"/>
                  <a:gd name="connsiteX8" fmla="*/ 693459 w 2661752"/>
                  <a:gd name="connsiteY8" fmla="*/ 2536467 h 2564441"/>
                  <a:gd name="connsiteX9" fmla="*/ 0 w 2661752"/>
                  <a:gd name="connsiteY9" fmla="*/ 1885370 h 2564441"/>
                  <a:gd name="connsiteX10" fmla="*/ 139950 w 2661752"/>
                  <a:gd name="connsiteY10" fmla="*/ 942073 h 2564441"/>
                  <a:gd name="connsiteX11" fmla="*/ 1082023 w 2661752"/>
                  <a:gd name="connsiteY11" fmla="*/ 0 h 256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61752" h="2564441">
                    <a:moveTo>
                      <a:pt x="1082023" y="0"/>
                    </a:moveTo>
                    <a:lnTo>
                      <a:pt x="1666462" y="0"/>
                    </a:lnTo>
                    <a:lnTo>
                      <a:pt x="1753317" y="13256"/>
                    </a:lnTo>
                    <a:cubicBezTo>
                      <a:pt x="2182604" y="101100"/>
                      <a:pt x="2505529" y="480933"/>
                      <a:pt x="2505529" y="936189"/>
                    </a:cubicBezTo>
                    <a:lnTo>
                      <a:pt x="2661752" y="1902269"/>
                    </a:lnTo>
                    <a:cubicBezTo>
                      <a:pt x="2661752" y="2422561"/>
                      <a:pt x="2083749" y="2564441"/>
                      <a:pt x="1563456" y="2564441"/>
                    </a:cubicBezTo>
                    <a:lnTo>
                      <a:pt x="976463" y="2564441"/>
                    </a:lnTo>
                    <a:lnTo>
                      <a:pt x="869665" y="2560029"/>
                    </a:lnTo>
                    <a:lnTo>
                      <a:pt x="693459" y="2536467"/>
                    </a:lnTo>
                    <a:cubicBezTo>
                      <a:pt x="315973" y="2465767"/>
                      <a:pt x="0" y="2275590"/>
                      <a:pt x="0" y="1885370"/>
                    </a:cubicBezTo>
                    <a:cubicBezTo>
                      <a:pt x="0" y="1656644"/>
                      <a:pt x="139950" y="1170799"/>
                      <a:pt x="139950" y="942073"/>
                    </a:cubicBezTo>
                    <a:cubicBezTo>
                      <a:pt x="139950" y="421780"/>
                      <a:pt x="561730" y="0"/>
                      <a:pt x="1082023" y="0"/>
                    </a:cubicBezTo>
                    <a:close/>
                  </a:path>
                </a:pathLst>
              </a:custGeom>
              <a:solidFill>
                <a:srgbClr val="6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8" name="Freeform: Shape 177"/>
              <p:cNvSpPr/>
              <p:nvPr/>
            </p:nvSpPr>
            <p:spPr>
              <a:xfrm>
                <a:off x="2064009" y="3156905"/>
                <a:ext cx="212732" cy="120646"/>
              </a:xfrm>
              <a:custGeom>
                <a:avLst/>
                <a:gdLst>
                  <a:gd name="connsiteX0" fmla="*/ 0 w 1095824"/>
                  <a:gd name="connsiteY0" fmla="*/ 0 h 525977"/>
                  <a:gd name="connsiteX1" fmla="*/ 1095824 w 1095824"/>
                  <a:gd name="connsiteY1" fmla="*/ 0 h 525977"/>
                  <a:gd name="connsiteX2" fmla="*/ 1087102 w 1095824"/>
                  <a:gd name="connsiteY2" fmla="*/ 86525 h 525977"/>
                  <a:gd name="connsiteX3" fmla="*/ 547912 w 1095824"/>
                  <a:gd name="connsiteY3" fmla="*/ 525977 h 525977"/>
                  <a:gd name="connsiteX4" fmla="*/ 8723 w 1095824"/>
                  <a:gd name="connsiteY4" fmla="*/ 86525 h 525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824" h="525977">
                    <a:moveTo>
                      <a:pt x="0" y="0"/>
                    </a:moveTo>
                    <a:lnTo>
                      <a:pt x="1095824" y="0"/>
                    </a:lnTo>
                    <a:lnTo>
                      <a:pt x="1087102" y="86525"/>
                    </a:lnTo>
                    <a:cubicBezTo>
                      <a:pt x="1035782" y="337320"/>
                      <a:pt x="813879" y="525977"/>
                      <a:pt x="547912" y="525977"/>
                    </a:cubicBezTo>
                    <a:cubicBezTo>
                      <a:pt x="281945" y="525977"/>
                      <a:pt x="60043" y="337320"/>
                      <a:pt x="8723" y="86525"/>
                    </a:cubicBezTo>
                    <a:close/>
                  </a:path>
                </a:pathLst>
              </a:custGeom>
              <a:solidFill>
                <a:srgbClr val="F4B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9" name="Rectangle: Rounded Corners 178"/>
              <p:cNvSpPr/>
              <p:nvPr/>
            </p:nvSpPr>
            <p:spPr>
              <a:xfrm>
                <a:off x="1638494" y="2564361"/>
                <a:ext cx="142413" cy="180144"/>
              </a:xfrm>
              <a:prstGeom prst="roundRect">
                <a:avLst>
                  <a:gd name="adj" fmla="val 50000"/>
                </a:avLst>
              </a:prstGeom>
              <a:solidFill>
                <a:srgbClr val="F6C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0" name="Rectangle: Rounded Corners 179"/>
              <p:cNvSpPr/>
              <p:nvPr/>
            </p:nvSpPr>
            <p:spPr>
              <a:xfrm>
                <a:off x="2552724" y="2567044"/>
                <a:ext cx="142413" cy="180144"/>
              </a:xfrm>
              <a:prstGeom prst="roundRect">
                <a:avLst>
                  <a:gd name="adj" fmla="val 50000"/>
                </a:avLst>
              </a:prstGeom>
              <a:solidFill>
                <a:srgbClr val="F6C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1" name="Oval 180"/>
              <p:cNvSpPr/>
              <p:nvPr/>
            </p:nvSpPr>
            <p:spPr>
              <a:xfrm>
                <a:off x="1677794" y="2718621"/>
                <a:ext cx="41693" cy="416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2" name="Oval 181"/>
              <p:cNvSpPr/>
              <p:nvPr/>
            </p:nvSpPr>
            <p:spPr>
              <a:xfrm>
                <a:off x="2625402" y="2718621"/>
                <a:ext cx="41693" cy="416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Freeform: Shape 184"/>
              <p:cNvSpPr/>
              <p:nvPr/>
            </p:nvSpPr>
            <p:spPr>
              <a:xfrm>
                <a:off x="1686181" y="1963055"/>
                <a:ext cx="290690" cy="326558"/>
              </a:xfrm>
              <a:custGeom>
                <a:avLst/>
                <a:gdLst>
                  <a:gd name="connsiteX0" fmla="*/ 471209 w 638397"/>
                  <a:gd name="connsiteY0" fmla="*/ 573 h 716305"/>
                  <a:gd name="connsiteX1" fmla="*/ 282174 w 638397"/>
                  <a:gd name="connsiteY1" fmla="*/ 167627 h 716305"/>
                  <a:gd name="connsiteX2" fmla="*/ 189855 w 638397"/>
                  <a:gd name="connsiteY2" fmla="*/ 391830 h 716305"/>
                  <a:gd name="connsiteX3" fmla="*/ 820 w 638397"/>
                  <a:gd name="connsiteY3" fmla="*/ 431396 h 716305"/>
                  <a:gd name="connsiteX4" fmla="*/ 139299 w 638397"/>
                  <a:gd name="connsiteY4" fmla="*/ 701759 h 716305"/>
                  <a:gd name="connsiteX5" fmla="*/ 539349 w 638397"/>
                  <a:gd name="connsiteY5" fmla="*/ 631421 h 716305"/>
                  <a:gd name="connsiteX6" fmla="*/ 636065 w 638397"/>
                  <a:gd name="connsiteY6" fmla="*/ 224777 h 716305"/>
                  <a:gd name="connsiteX7" fmla="*/ 471209 w 638397"/>
                  <a:gd name="connsiteY7" fmla="*/ 573 h 716305"/>
                  <a:gd name="connsiteX0-1" fmla="*/ 470421 w 637609"/>
                  <a:gd name="connsiteY0-2" fmla="*/ 552 h 716284"/>
                  <a:gd name="connsiteX1-3" fmla="*/ 281386 w 637609"/>
                  <a:gd name="connsiteY1-4" fmla="*/ 167606 h 716284"/>
                  <a:gd name="connsiteX2-5" fmla="*/ 147303 w 637609"/>
                  <a:gd name="connsiteY2-6" fmla="*/ 363234 h 716284"/>
                  <a:gd name="connsiteX3-7" fmla="*/ 32 w 637609"/>
                  <a:gd name="connsiteY3-8" fmla="*/ 431375 h 716284"/>
                  <a:gd name="connsiteX4-9" fmla="*/ 138511 w 637609"/>
                  <a:gd name="connsiteY4-10" fmla="*/ 701738 h 716284"/>
                  <a:gd name="connsiteX5-11" fmla="*/ 538561 w 637609"/>
                  <a:gd name="connsiteY5-12" fmla="*/ 631400 h 716284"/>
                  <a:gd name="connsiteX6-13" fmla="*/ 635277 w 637609"/>
                  <a:gd name="connsiteY6-14" fmla="*/ 224756 h 716284"/>
                  <a:gd name="connsiteX7-15" fmla="*/ 470421 w 637609"/>
                  <a:gd name="connsiteY7-16" fmla="*/ 552 h 716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637609" h="716284">
                    <a:moveTo>
                      <a:pt x="470421" y="552"/>
                    </a:moveTo>
                    <a:cubicBezTo>
                      <a:pt x="411439" y="-8973"/>
                      <a:pt x="335239" y="107159"/>
                      <a:pt x="281386" y="167606"/>
                    </a:cubicBezTo>
                    <a:cubicBezTo>
                      <a:pt x="227533" y="228053"/>
                      <a:pt x="194195" y="319273"/>
                      <a:pt x="147303" y="363234"/>
                    </a:cubicBezTo>
                    <a:cubicBezTo>
                      <a:pt x="100411" y="407195"/>
                      <a:pt x="1497" y="374958"/>
                      <a:pt x="32" y="431375"/>
                    </a:cubicBezTo>
                    <a:cubicBezTo>
                      <a:pt x="-1433" y="487792"/>
                      <a:pt x="48756" y="668401"/>
                      <a:pt x="138511" y="701738"/>
                    </a:cubicBezTo>
                    <a:cubicBezTo>
                      <a:pt x="228266" y="735075"/>
                      <a:pt x="455767" y="710897"/>
                      <a:pt x="538561" y="631400"/>
                    </a:cubicBezTo>
                    <a:cubicBezTo>
                      <a:pt x="621355" y="551903"/>
                      <a:pt x="645901" y="329531"/>
                      <a:pt x="635277" y="224756"/>
                    </a:cubicBezTo>
                    <a:cubicBezTo>
                      <a:pt x="624653" y="119981"/>
                      <a:pt x="529403" y="10077"/>
                      <a:pt x="470421" y="552"/>
                    </a:cubicBezTo>
                    <a:close/>
                  </a:path>
                </a:pathLst>
              </a:custGeom>
              <a:solidFill>
                <a:srgbClr val="3326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4" name="Freeform: Shape 185"/>
              <p:cNvSpPr/>
              <p:nvPr/>
            </p:nvSpPr>
            <p:spPr>
              <a:xfrm flipH="1">
                <a:off x="2325542" y="1911090"/>
                <a:ext cx="290690" cy="326558"/>
              </a:xfrm>
              <a:custGeom>
                <a:avLst/>
                <a:gdLst>
                  <a:gd name="connsiteX0" fmla="*/ 471209 w 638397"/>
                  <a:gd name="connsiteY0" fmla="*/ 573 h 716305"/>
                  <a:gd name="connsiteX1" fmla="*/ 282174 w 638397"/>
                  <a:gd name="connsiteY1" fmla="*/ 167627 h 716305"/>
                  <a:gd name="connsiteX2" fmla="*/ 189855 w 638397"/>
                  <a:gd name="connsiteY2" fmla="*/ 391830 h 716305"/>
                  <a:gd name="connsiteX3" fmla="*/ 820 w 638397"/>
                  <a:gd name="connsiteY3" fmla="*/ 431396 h 716305"/>
                  <a:gd name="connsiteX4" fmla="*/ 139299 w 638397"/>
                  <a:gd name="connsiteY4" fmla="*/ 701759 h 716305"/>
                  <a:gd name="connsiteX5" fmla="*/ 539349 w 638397"/>
                  <a:gd name="connsiteY5" fmla="*/ 631421 h 716305"/>
                  <a:gd name="connsiteX6" fmla="*/ 636065 w 638397"/>
                  <a:gd name="connsiteY6" fmla="*/ 224777 h 716305"/>
                  <a:gd name="connsiteX7" fmla="*/ 471209 w 638397"/>
                  <a:gd name="connsiteY7" fmla="*/ 573 h 716305"/>
                  <a:gd name="connsiteX0-1" fmla="*/ 470421 w 637609"/>
                  <a:gd name="connsiteY0-2" fmla="*/ 552 h 716284"/>
                  <a:gd name="connsiteX1-3" fmla="*/ 281386 w 637609"/>
                  <a:gd name="connsiteY1-4" fmla="*/ 167606 h 716284"/>
                  <a:gd name="connsiteX2-5" fmla="*/ 147303 w 637609"/>
                  <a:gd name="connsiteY2-6" fmla="*/ 363234 h 716284"/>
                  <a:gd name="connsiteX3-7" fmla="*/ 32 w 637609"/>
                  <a:gd name="connsiteY3-8" fmla="*/ 431375 h 716284"/>
                  <a:gd name="connsiteX4-9" fmla="*/ 138511 w 637609"/>
                  <a:gd name="connsiteY4-10" fmla="*/ 701738 h 716284"/>
                  <a:gd name="connsiteX5-11" fmla="*/ 538561 w 637609"/>
                  <a:gd name="connsiteY5-12" fmla="*/ 631400 h 716284"/>
                  <a:gd name="connsiteX6-13" fmla="*/ 635277 w 637609"/>
                  <a:gd name="connsiteY6-14" fmla="*/ 224756 h 716284"/>
                  <a:gd name="connsiteX7-15" fmla="*/ 470421 w 637609"/>
                  <a:gd name="connsiteY7-16" fmla="*/ 552 h 7162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637609" h="716284">
                    <a:moveTo>
                      <a:pt x="470421" y="552"/>
                    </a:moveTo>
                    <a:cubicBezTo>
                      <a:pt x="411439" y="-8973"/>
                      <a:pt x="335239" y="107159"/>
                      <a:pt x="281386" y="167606"/>
                    </a:cubicBezTo>
                    <a:cubicBezTo>
                      <a:pt x="227533" y="228053"/>
                      <a:pt x="194195" y="319273"/>
                      <a:pt x="147303" y="363234"/>
                    </a:cubicBezTo>
                    <a:cubicBezTo>
                      <a:pt x="100411" y="407195"/>
                      <a:pt x="1497" y="374958"/>
                      <a:pt x="32" y="431375"/>
                    </a:cubicBezTo>
                    <a:cubicBezTo>
                      <a:pt x="-1433" y="487792"/>
                      <a:pt x="48756" y="668401"/>
                      <a:pt x="138511" y="701738"/>
                    </a:cubicBezTo>
                    <a:cubicBezTo>
                      <a:pt x="228266" y="735075"/>
                      <a:pt x="455767" y="710897"/>
                      <a:pt x="538561" y="631400"/>
                    </a:cubicBezTo>
                    <a:cubicBezTo>
                      <a:pt x="621355" y="551903"/>
                      <a:pt x="645901" y="329531"/>
                      <a:pt x="635277" y="224756"/>
                    </a:cubicBezTo>
                    <a:cubicBezTo>
                      <a:pt x="624653" y="119981"/>
                      <a:pt x="529403" y="10077"/>
                      <a:pt x="470421" y="552"/>
                    </a:cubicBezTo>
                    <a:close/>
                  </a:path>
                </a:pathLst>
              </a:custGeom>
              <a:solidFill>
                <a:srgbClr val="3326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cxnSp>
            <p:nvCxnSpPr>
              <p:cNvPr id="55" name="Straight Connector 186"/>
              <p:cNvCxnSpPr/>
              <p:nvPr/>
            </p:nvCxnSpPr>
            <p:spPr>
              <a:xfrm flipH="1">
                <a:off x="1806730" y="3682943"/>
                <a:ext cx="46736" cy="386101"/>
              </a:xfrm>
              <a:prstGeom prst="line">
                <a:avLst/>
              </a:prstGeom>
              <a:ln w="19050">
                <a:solidFill>
                  <a:srgbClr val="3AA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187"/>
              <p:cNvCxnSpPr/>
              <p:nvPr/>
            </p:nvCxnSpPr>
            <p:spPr>
              <a:xfrm>
                <a:off x="2588973" y="3672720"/>
                <a:ext cx="31805" cy="262757"/>
              </a:xfrm>
              <a:prstGeom prst="line">
                <a:avLst/>
              </a:prstGeom>
              <a:ln w="19050">
                <a:solidFill>
                  <a:srgbClr val="3AA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Freeform: Shape 188"/>
              <p:cNvSpPr/>
              <p:nvPr/>
            </p:nvSpPr>
            <p:spPr>
              <a:xfrm>
                <a:off x="1924091" y="3157235"/>
                <a:ext cx="254332" cy="503096"/>
              </a:xfrm>
              <a:custGeom>
                <a:avLst/>
                <a:gdLst>
                  <a:gd name="connsiteX0" fmla="*/ 0 w 542611"/>
                  <a:gd name="connsiteY0" fmla="*/ 0 h 1266092"/>
                  <a:gd name="connsiteX1" fmla="*/ 542611 w 542611"/>
                  <a:gd name="connsiteY1" fmla="*/ 1266092 h 1266092"/>
                  <a:gd name="connsiteX0-1" fmla="*/ 14128 w 556739"/>
                  <a:gd name="connsiteY0-2" fmla="*/ 0 h 1266092"/>
                  <a:gd name="connsiteX1-3" fmla="*/ 556739 w 556739"/>
                  <a:gd name="connsiteY1-4" fmla="*/ 1266092 h 1266092"/>
                  <a:gd name="connsiteX0-5" fmla="*/ 13953 w 563388"/>
                  <a:gd name="connsiteY0-6" fmla="*/ 0 h 1341154"/>
                  <a:gd name="connsiteX1-7" fmla="*/ 563388 w 563388"/>
                  <a:gd name="connsiteY1-8" fmla="*/ 1341154 h 1341154"/>
                  <a:gd name="connsiteX0-9" fmla="*/ 14129 w 556740"/>
                  <a:gd name="connsiteY0-10" fmla="*/ 0 h 1272915"/>
                  <a:gd name="connsiteX1-11" fmla="*/ 556740 w 556740"/>
                  <a:gd name="connsiteY1-12" fmla="*/ 1272915 h 1272915"/>
                  <a:gd name="connsiteX0-13" fmla="*/ 29656 w 572267"/>
                  <a:gd name="connsiteY0-14" fmla="*/ 0 h 1272915"/>
                  <a:gd name="connsiteX1-15" fmla="*/ 25232 w 572267"/>
                  <a:gd name="connsiteY1-16" fmla="*/ 650442 h 1272915"/>
                  <a:gd name="connsiteX2" fmla="*/ 572267 w 572267"/>
                  <a:gd name="connsiteY2" fmla="*/ 1272915 h 1272915"/>
                  <a:gd name="connsiteX0-17" fmla="*/ 45638 w 588249"/>
                  <a:gd name="connsiteY0-18" fmla="*/ 8851 h 1281766"/>
                  <a:gd name="connsiteX1-19" fmla="*/ 41214 w 588249"/>
                  <a:gd name="connsiteY1-20" fmla="*/ 659293 h 1281766"/>
                  <a:gd name="connsiteX2-21" fmla="*/ 588249 w 588249"/>
                  <a:gd name="connsiteY2-22" fmla="*/ 1281766 h 1281766"/>
                  <a:gd name="connsiteX0-23" fmla="*/ 45638 w 588249"/>
                  <a:gd name="connsiteY0-24" fmla="*/ 8851 h 1281766"/>
                  <a:gd name="connsiteX1-25" fmla="*/ 41214 w 588249"/>
                  <a:gd name="connsiteY1-26" fmla="*/ 659293 h 1281766"/>
                  <a:gd name="connsiteX2-27" fmla="*/ 588249 w 588249"/>
                  <a:gd name="connsiteY2-28" fmla="*/ 1281766 h 1281766"/>
                  <a:gd name="connsiteX0-29" fmla="*/ 116785 w 659396"/>
                  <a:gd name="connsiteY0-30" fmla="*/ 8769 h 1281684"/>
                  <a:gd name="connsiteX1-31" fmla="*/ 112361 w 659396"/>
                  <a:gd name="connsiteY1-32" fmla="*/ 659211 h 1281684"/>
                  <a:gd name="connsiteX2-33" fmla="*/ 659396 w 659396"/>
                  <a:gd name="connsiteY2-34" fmla="*/ 1281684 h 1281684"/>
                  <a:gd name="connsiteX0-35" fmla="*/ 96510 w 639121"/>
                  <a:gd name="connsiteY0-36" fmla="*/ 7856 h 1280771"/>
                  <a:gd name="connsiteX1-37" fmla="*/ 126206 w 639121"/>
                  <a:gd name="connsiteY1-38" fmla="*/ 740185 h 1280771"/>
                  <a:gd name="connsiteX2-39" fmla="*/ 639121 w 639121"/>
                  <a:gd name="connsiteY2-40" fmla="*/ 1280771 h 1280771"/>
                  <a:gd name="connsiteX0-41" fmla="*/ 96510 w 639121"/>
                  <a:gd name="connsiteY0-42" fmla="*/ 7856 h 1280771"/>
                  <a:gd name="connsiteX1-43" fmla="*/ 126206 w 639121"/>
                  <a:gd name="connsiteY1-44" fmla="*/ 740185 h 1280771"/>
                  <a:gd name="connsiteX2-45" fmla="*/ 639121 w 639121"/>
                  <a:gd name="connsiteY2-46" fmla="*/ 1280771 h 1280771"/>
                  <a:gd name="connsiteX0-47" fmla="*/ 96510 w 639121"/>
                  <a:gd name="connsiteY0-48" fmla="*/ 7856 h 1280771"/>
                  <a:gd name="connsiteX1-49" fmla="*/ 126206 w 639121"/>
                  <a:gd name="connsiteY1-50" fmla="*/ 740185 h 1280771"/>
                  <a:gd name="connsiteX2-51" fmla="*/ 639121 w 639121"/>
                  <a:gd name="connsiteY2-52" fmla="*/ 1280771 h 1280771"/>
                  <a:gd name="connsiteX0-53" fmla="*/ 136128 w 678739"/>
                  <a:gd name="connsiteY0-54" fmla="*/ 10283 h 1283198"/>
                  <a:gd name="connsiteX1-55" fmla="*/ 165824 w 678739"/>
                  <a:gd name="connsiteY1-56" fmla="*/ 742612 h 1283198"/>
                  <a:gd name="connsiteX2-57" fmla="*/ 678739 w 678739"/>
                  <a:gd name="connsiteY2-58" fmla="*/ 1283198 h 1283198"/>
                  <a:gd name="connsiteX0-59" fmla="*/ 191369 w 652094"/>
                  <a:gd name="connsiteY0-60" fmla="*/ 10168 h 1289907"/>
                  <a:gd name="connsiteX1-61" fmla="*/ 139179 w 652094"/>
                  <a:gd name="connsiteY1-62" fmla="*/ 749321 h 1289907"/>
                  <a:gd name="connsiteX2-63" fmla="*/ 652094 w 652094"/>
                  <a:gd name="connsiteY2-64" fmla="*/ 1289907 h 12899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21" y="connsiteY2-22"/>
                  </a:cxn>
                </a:cxnLst>
                <a:rect l="l" t="t" r="r" b="b"/>
                <a:pathLst>
                  <a:path w="652094" h="1289907">
                    <a:moveTo>
                      <a:pt x="191369" y="10168"/>
                    </a:moveTo>
                    <a:cubicBezTo>
                      <a:pt x="96235" y="-80455"/>
                      <a:pt x="-156454" y="456579"/>
                      <a:pt x="139179" y="749321"/>
                    </a:cubicBezTo>
                    <a:cubicBezTo>
                      <a:pt x="404784" y="986883"/>
                      <a:pt x="471224" y="867876"/>
                      <a:pt x="652094" y="1289907"/>
                    </a:cubicBezTo>
                  </a:path>
                </a:pathLst>
              </a:custGeom>
              <a:noFill/>
              <a:ln w="19050">
                <a:solidFill>
                  <a:srgbClr val="332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Freeform: Shape 189"/>
              <p:cNvSpPr/>
              <p:nvPr/>
            </p:nvSpPr>
            <p:spPr>
              <a:xfrm flipH="1">
                <a:off x="2174722" y="3154140"/>
                <a:ext cx="254332" cy="503096"/>
              </a:xfrm>
              <a:custGeom>
                <a:avLst/>
                <a:gdLst>
                  <a:gd name="connsiteX0" fmla="*/ 0 w 542611"/>
                  <a:gd name="connsiteY0" fmla="*/ 0 h 1266092"/>
                  <a:gd name="connsiteX1" fmla="*/ 542611 w 542611"/>
                  <a:gd name="connsiteY1" fmla="*/ 1266092 h 1266092"/>
                  <a:gd name="connsiteX0-1" fmla="*/ 14128 w 556739"/>
                  <a:gd name="connsiteY0-2" fmla="*/ 0 h 1266092"/>
                  <a:gd name="connsiteX1-3" fmla="*/ 556739 w 556739"/>
                  <a:gd name="connsiteY1-4" fmla="*/ 1266092 h 1266092"/>
                  <a:gd name="connsiteX0-5" fmla="*/ 13953 w 563388"/>
                  <a:gd name="connsiteY0-6" fmla="*/ 0 h 1341154"/>
                  <a:gd name="connsiteX1-7" fmla="*/ 563388 w 563388"/>
                  <a:gd name="connsiteY1-8" fmla="*/ 1341154 h 1341154"/>
                  <a:gd name="connsiteX0-9" fmla="*/ 14129 w 556740"/>
                  <a:gd name="connsiteY0-10" fmla="*/ 0 h 1272915"/>
                  <a:gd name="connsiteX1-11" fmla="*/ 556740 w 556740"/>
                  <a:gd name="connsiteY1-12" fmla="*/ 1272915 h 1272915"/>
                  <a:gd name="connsiteX0-13" fmla="*/ 29656 w 572267"/>
                  <a:gd name="connsiteY0-14" fmla="*/ 0 h 1272915"/>
                  <a:gd name="connsiteX1-15" fmla="*/ 25232 w 572267"/>
                  <a:gd name="connsiteY1-16" fmla="*/ 650442 h 1272915"/>
                  <a:gd name="connsiteX2" fmla="*/ 572267 w 572267"/>
                  <a:gd name="connsiteY2" fmla="*/ 1272915 h 1272915"/>
                  <a:gd name="connsiteX0-17" fmla="*/ 45638 w 588249"/>
                  <a:gd name="connsiteY0-18" fmla="*/ 8851 h 1281766"/>
                  <a:gd name="connsiteX1-19" fmla="*/ 41214 w 588249"/>
                  <a:gd name="connsiteY1-20" fmla="*/ 659293 h 1281766"/>
                  <a:gd name="connsiteX2-21" fmla="*/ 588249 w 588249"/>
                  <a:gd name="connsiteY2-22" fmla="*/ 1281766 h 1281766"/>
                  <a:gd name="connsiteX0-23" fmla="*/ 45638 w 588249"/>
                  <a:gd name="connsiteY0-24" fmla="*/ 8851 h 1281766"/>
                  <a:gd name="connsiteX1-25" fmla="*/ 41214 w 588249"/>
                  <a:gd name="connsiteY1-26" fmla="*/ 659293 h 1281766"/>
                  <a:gd name="connsiteX2-27" fmla="*/ 588249 w 588249"/>
                  <a:gd name="connsiteY2-28" fmla="*/ 1281766 h 1281766"/>
                  <a:gd name="connsiteX0-29" fmla="*/ 116785 w 659396"/>
                  <a:gd name="connsiteY0-30" fmla="*/ 8769 h 1281684"/>
                  <a:gd name="connsiteX1-31" fmla="*/ 112361 w 659396"/>
                  <a:gd name="connsiteY1-32" fmla="*/ 659211 h 1281684"/>
                  <a:gd name="connsiteX2-33" fmla="*/ 659396 w 659396"/>
                  <a:gd name="connsiteY2-34" fmla="*/ 1281684 h 1281684"/>
                  <a:gd name="connsiteX0-35" fmla="*/ 96510 w 639121"/>
                  <a:gd name="connsiteY0-36" fmla="*/ 7856 h 1280771"/>
                  <a:gd name="connsiteX1-37" fmla="*/ 126206 w 639121"/>
                  <a:gd name="connsiteY1-38" fmla="*/ 740185 h 1280771"/>
                  <a:gd name="connsiteX2-39" fmla="*/ 639121 w 639121"/>
                  <a:gd name="connsiteY2-40" fmla="*/ 1280771 h 1280771"/>
                  <a:gd name="connsiteX0-41" fmla="*/ 96510 w 639121"/>
                  <a:gd name="connsiteY0-42" fmla="*/ 7856 h 1280771"/>
                  <a:gd name="connsiteX1-43" fmla="*/ 126206 w 639121"/>
                  <a:gd name="connsiteY1-44" fmla="*/ 740185 h 1280771"/>
                  <a:gd name="connsiteX2-45" fmla="*/ 639121 w 639121"/>
                  <a:gd name="connsiteY2-46" fmla="*/ 1280771 h 1280771"/>
                  <a:gd name="connsiteX0-47" fmla="*/ 96510 w 639121"/>
                  <a:gd name="connsiteY0-48" fmla="*/ 7856 h 1280771"/>
                  <a:gd name="connsiteX1-49" fmla="*/ 126206 w 639121"/>
                  <a:gd name="connsiteY1-50" fmla="*/ 740185 h 1280771"/>
                  <a:gd name="connsiteX2-51" fmla="*/ 639121 w 639121"/>
                  <a:gd name="connsiteY2-52" fmla="*/ 1280771 h 1280771"/>
                  <a:gd name="connsiteX0-53" fmla="*/ 136128 w 678739"/>
                  <a:gd name="connsiteY0-54" fmla="*/ 10283 h 1283198"/>
                  <a:gd name="connsiteX1-55" fmla="*/ 165824 w 678739"/>
                  <a:gd name="connsiteY1-56" fmla="*/ 742612 h 1283198"/>
                  <a:gd name="connsiteX2-57" fmla="*/ 678739 w 678739"/>
                  <a:gd name="connsiteY2-58" fmla="*/ 1283198 h 1283198"/>
                  <a:gd name="connsiteX0-59" fmla="*/ 191369 w 652094"/>
                  <a:gd name="connsiteY0-60" fmla="*/ 10168 h 1289907"/>
                  <a:gd name="connsiteX1-61" fmla="*/ 139179 w 652094"/>
                  <a:gd name="connsiteY1-62" fmla="*/ 749321 h 1289907"/>
                  <a:gd name="connsiteX2-63" fmla="*/ 652094 w 652094"/>
                  <a:gd name="connsiteY2-64" fmla="*/ 1289907 h 12899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21" y="connsiteY2-22"/>
                  </a:cxn>
                </a:cxnLst>
                <a:rect l="l" t="t" r="r" b="b"/>
                <a:pathLst>
                  <a:path w="652094" h="1289907">
                    <a:moveTo>
                      <a:pt x="191369" y="10168"/>
                    </a:moveTo>
                    <a:cubicBezTo>
                      <a:pt x="96235" y="-80455"/>
                      <a:pt x="-156454" y="456579"/>
                      <a:pt x="139179" y="749321"/>
                    </a:cubicBezTo>
                    <a:cubicBezTo>
                      <a:pt x="404784" y="986883"/>
                      <a:pt x="471224" y="867876"/>
                      <a:pt x="652094" y="1289907"/>
                    </a:cubicBezTo>
                  </a:path>
                </a:pathLst>
              </a:custGeom>
              <a:noFill/>
              <a:ln w="19050">
                <a:solidFill>
                  <a:srgbClr val="332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Rectangle: Rounded Corners 190"/>
              <p:cNvSpPr/>
              <p:nvPr/>
            </p:nvSpPr>
            <p:spPr>
              <a:xfrm>
                <a:off x="2088137" y="3660038"/>
                <a:ext cx="182403" cy="275439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2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0" name="Oval 191"/>
              <p:cNvSpPr/>
              <p:nvPr/>
            </p:nvSpPr>
            <p:spPr>
              <a:xfrm>
                <a:off x="2134651" y="3713757"/>
                <a:ext cx="84353" cy="84353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Rectangle: Rounded Corners 192"/>
              <p:cNvSpPr/>
              <p:nvPr/>
            </p:nvSpPr>
            <p:spPr>
              <a:xfrm>
                <a:off x="2152513" y="3764919"/>
                <a:ext cx="52477" cy="49384"/>
              </a:xfrm>
              <a:prstGeom prst="roundRect">
                <a:avLst>
                  <a:gd name="adj" fmla="val 43126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Oval 193"/>
              <p:cNvSpPr/>
              <p:nvPr/>
            </p:nvSpPr>
            <p:spPr>
              <a:xfrm>
                <a:off x="2164487" y="3736684"/>
                <a:ext cx="29174" cy="29174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Freeform: Shape 194"/>
              <p:cNvSpPr/>
              <p:nvPr/>
            </p:nvSpPr>
            <p:spPr>
              <a:xfrm>
                <a:off x="2137471" y="3780476"/>
                <a:ext cx="84354" cy="70626"/>
              </a:xfrm>
              <a:custGeom>
                <a:avLst/>
                <a:gdLst>
                  <a:gd name="connsiteX0" fmla="*/ 186981 w 216278"/>
                  <a:gd name="connsiteY0" fmla="*/ 0 h 181080"/>
                  <a:gd name="connsiteX1" fmla="*/ 207780 w 216278"/>
                  <a:gd name="connsiteY1" fmla="*/ 30848 h 181080"/>
                  <a:gd name="connsiteX2" fmla="*/ 216278 w 216278"/>
                  <a:gd name="connsiteY2" fmla="*/ 72941 h 181080"/>
                  <a:gd name="connsiteX3" fmla="*/ 108139 w 216278"/>
                  <a:gd name="connsiteY3" fmla="*/ 181080 h 181080"/>
                  <a:gd name="connsiteX4" fmla="*/ 0 w 216278"/>
                  <a:gd name="connsiteY4" fmla="*/ 72941 h 181080"/>
                  <a:gd name="connsiteX5" fmla="*/ 8498 w 216278"/>
                  <a:gd name="connsiteY5" fmla="*/ 30848 h 181080"/>
                  <a:gd name="connsiteX6" fmla="*/ 23075 w 216278"/>
                  <a:gd name="connsiteY6" fmla="*/ 9228 h 181080"/>
                  <a:gd name="connsiteX7" fmla="*/ 25451 w 216278"/>
                  <a:gd name="connsiteY7" fmla="*/ 12752 h 181080"/>
                  <a:gd name="connsiteX8" fmla="*/ 101917 w 216278"/>
                  <a:gd name="connsiteY8" fmla="*/ 44425 h 181080"/>
                  <a:gd name="connsiteX9" fmla="*/ 178383 w 216278"/>
                  <a:gd name="connsiteY9" fmla="*/ 12752 h 18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278" h="181080">
                    <a:moveTo>
                      <a:pt x="186981" y="0"/>
                    </a:moveTo>
                    <a:lnTo>
                      <a:pt x="207780" y="30848"/>
                    </a:lnTo>
                    <a:cubicBezTo>
                      <a:pt x="213252" y="43786"/>
                      <a:pt x="216278" y="58010"/>
                      <a:pt x="216278" y="72941"/>
                    </a:cubicBezTo>
                    <a:cubicBezTo>
                      <a:pt x="216278" y="132665"/>
                      <a:pt x="167863" y="181080"/>
                      <a:pt x="108139" y="181080"/>
                    </a:cubicBezTo>
                    <a:cubicBezTo>
                      <a:pt x="48415" y="181080"/>
                      <a:pt x="0" y="132665"/>
                      <a:pt x="0" y="72941"/>
                    </a:cubicBezTo>
                    <a:cubicBezTo>
                      <a:pt x="0" y="58010"/>
                      <a:pt x="3026" y="43786"/>
                      <a:pt x="8498" y="30848"/>
                    </a:cubicBezTo>
                    <a:lnTo>
                      <a:pt x="23075" y="9228"/>
                    </a:lnTo>
                    <a:lnTo>
                      <a:pt x="25451" y="12752"/>
                    </a:lnTo>
                    <a:cubicBezTo>
                      <a:pt x="45020" y="32322"/>
                      <a:pt x="72055" y="44425"/>
                      <a:pt x="101917" y="44425"/>
                    </a:cubicBezTo>
                    <a:cubicBezTo>
                      <a:pt x="131779" y="44425"/>
                      <a:pt x="158814" y="32322"/>
                      <a:pt x="178383" y="127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204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0" name="Eyes"/>
            <p:cNvGrpSpPr/>
            <p:nvPr/>
          </p:nvGrpSpPr>
          <p:grpSpPr>
            <a:xfrm>
              <a:off x="2552077" y="2715039"/>
              <a:ext cx="748449" cy="131185"/>
              <a:chOff x="1889237" y="2518694"/>
              <a:chExt cx="545268" cy="96902"/>
            </a:xfrm>
          </p:grpSpPr>
          <p:sp>
            <p:nvSpPr>
              <p:cNvPr id="71" name="Oval 182"/>
              <p:cNvSpPr/>
              <p:nvPr/>
            </p:nvSpPr>
            <p:spPr>
              <a:xfrm>
                <a:off x="1889237" y="2525817"/>
                <a:ext cx="89779" cy="89779"/>
              </a:xfrm>
              <a:prstGeom prst="ellipse">
                <a:avLst/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2" name="Oval 183"/>
              <p:cNvSpPr/>
              <p:nvPr/>
            </p:nvSpPr>
            <p:spPr>
              <a:xfrm flipH="1">
                <a:off x="2344726" y="2518694"/>
                <a:ext cx="89779" cy="89779"/>
              </a:xfrm>
              <a:prstGeom prst="ellipse">
                <a:avLst/>
              </a:prstGeom>
              <a:solidFill>
                <a:srgbClr val="703B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3" name="Mouth"/>
            <p:cNvGrpSpPr/>
            <p:nvPr/>
          </p:nvGrpSpPr>
          <p:grpSpPr>
            <a:xfrm>
              <a:off x="2771455" y="3096177"/>
              <a:ext cx="383228" cy="181417"/>
              <a:chOff x="11738403" y="5361779"/>
              <a:chExt cx="471124" cy="226131"/>
            </a:xfrm>
          </p:grpSpPr>
          <p:sp>
            <p:nvSpPr>
              <p:cNvPr id="74" name="Freeform: Shape 202"/>
              <p:cNvSpPr/>
              <p:nvPr/>
            </p:nvSpPr>
            <p:spPr>
              <a:xfrm>
                <a:off x="11738403" y="5361779"/>
                <a:ext cx="471124" cy="226131"/>
              </a:xfrm>
              <a:custGeom>
                <a:avLst/>
                <a:gdLst>
                  <a:gd name="connsiteX0" fmla="*/ 0 w 1095824"/>
                  <a:gd name="connsiteY0" fmla="*/ 0 h 525977"/>
                  <a:gd name="connsiteX1" fmla="*/ 1095824 w 1095824"/>
                  <a:gd name="connsiteY1" fmla="*/ 0 h 525977"/>
                  <a:gd name="connsiteX2" fmla="*/ 1087102 w 1095824"/>
                  <a:gd name="connsiteY2" fmla="*/ 86525 h 525977"/>
                  <a:gd name="connsiteX3" fmla="*/ 547912 w 1095824"/>
                  <a:gd name="connsiteY3" fmla="*/ 525977 h 525977"/>
                  <a:gd name="connsiteX4" fmla="*/ 8723 w 1095824"/>
                  <a:gd name="connsiteY4" fmla="*/ 86525 h 525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824" h="525977">
                    <a:moveTo>
                      <a:pt x="0" y="0"/>
                    </a:moveTo>
                    <a:lnTo>
                      <a:pt x="1095824" y="0"/>
                    </a:lnTo>
                    <a:lnTo>
                      <a:pt x="1087102" y="86525"/>
                    </a:lnTo>
                    <a:cubicBezTo>
                      <a:pt x="1035782" y="337320"/>
                      <a:pt x="813879" y="525977"/>
                      <a:pt x="547912" y="525977"/>
                    </a:cubicBezTo>
                    <a:cubicBezTo>
                      <a:pt x="281945" y="525977"/>
                      <a:pt x="60043" y="337320"/>
                      <a:pt x="8723" y="86525"/>
                    </a:cubicBezTo>
                    <a:close/>
                  </a:path>
                </a:pathLst>
              </a:cu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Freeform: Shape 203"/>
              <p:cNvSpPr/>
              <p:nvPr/>
            </p:nvSpPr>
            <p:spPr>
              <a:xfrm>
                <a:off x="11763063" y="5361779"/>
                <a:ext cx="419314" cy="68127"/>
              </a:xfrm>
              <a:custGeom>
                <a:avLst/>
                <a:gdLst>
                  <a:gd name="connsiteX0" fmla="*/ 0 w 419314"/>
                  <a:gd name="connsiteY0" fmla="*/ 0 h 87994"/>
                  <a:gd name="connsiteX1" fmla="*/ 419314 w 419314"/>
                  <a:gd name="connsiteY1" fmla="*/ 0 h 87994"/>
                  <a:gd name="connsiteX2" fmla="*/ 419314 w 419314"/>
                  <a:gd name="connsiteY2" fmla="*/ 34867 h 87994"/>
                  <a:gd name="connsiteX3" fmla="*/ 366187 w 419314"/>
                  <a:gd name="connsiteY3" fmla="*/ 87994 h 87994"/>
                  <a:gd name="connsiteX4" fmla="*/ 53127 w 419314"/>
                  <a:gd name="connsiteY4" fmla="*/ 87994 h 87994"/>
                  <a:gd name="connsiteX5" fmla="*/ 0 w 419314"/>
                  <a:gd name="connsiteY5" fmla="*/ 34867 h 87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314" h="87994">
                    <a:moveTo>
                      <a:pt x="0" y="0"/>
                    </a:moveTo>
                    <a:lnTo>
                      <a:pt x="419314" y="0"/>
                    </a:lnTo>
                    <a:lnTo>
                      <a:pt x="419314" y="34867"/>
                    </a:lnTo>
                    <a:cubicBezTo>
                      <a:pt x="419314" y="64208"/>
                      <a:pt x="395528" y="87994"/>
                      <a:pt x="366187" y="87994"/>
                    </a:cubicBezTo>
                    <a:lnTo>
                      <a:pt x="53127" y="87994"/>
                    </a:lnTo>
                    <a:cubicBezTo>
                      <a:pt x="23786" y="87994"/>
                      <a:pt x="0" y="64208"/>
                      <a:pt x="0" y="348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6" name="Freeform: Shape 204"/>
              <p:cNvSpPr/>
              <p:nvPr/>
            </p:nvSpPr>
            <p:spPr>
              <a:xfrm>
                <a:off x="11813549" y="5474844"/>
                <a:ext cx="320078" cy="113066"/>
              </a:xfrm>
              <a:custGeom>
                <a:avLst/>
                <a:gdLst>
                  <a:gd name="connsiteX0" fmla="*/ 159171 w 320078"/>
                  <a:gd name="connsiteY0" fmla="*/ 0 h 113066"/>
                  <a:gd name="connsiteX1" fmla="*/ 250862 w 320078"/>
                  <a:gd name="connsiteY1" fmla="*/ 13765 h 113066"/>
                  <a:gd name="connsiteX2" fmla="*/ 320078 w 320078"/>
                  <a:gd name="connsiteY2" fmla="*/ 48465 h 113066"/>
                  <a:gd name="connsiteX3" fmla="*/ 310928 w 320078"/>
                  <a:gd name="connsiteY3" fmla="*/ 59034 h 113066"/>
                  <a:gd name="connsiteX4" fmla="*/ 160416 w 320078"/>
                  <a:gd name="connsiteY4" fmla="*/ 113066 h 113066"/>
                  <a:gd name="connsiteX5" fmla="*/ 9904 w 320078"/>
                  <a:gd name="connsiteY5" fmla="*/ 59034 h 113066"/>
                  <a:gd name="connsiteX6" fmla="*/ 0 w 320078"/>
                  <a:gd name="connsiteY6" fmla="*/ 47595 h 113066"/>
                  <a:gd name="connsiteX7" fmla="*/ 67480 w 320078"/>
                  <a:gd name="connsiteY7" fmla="*/ 13765 h 113066"/>
                  <a:gd name="connsiteX8" fmla="*/ 159171 w 320078"/>
                  <a:gd name="connsiteY8" fmla="*/ 0 h 1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078" h="113066">
                    <a:moveTo>
                      <a:pt x="159171" y="0"/>
                    </a:moveTo>
                    <a:cubicBezTo>
                      <a:pt x="191695" y="0"/>
                      <a:pt x="222680" y="4902"/>
                      <a:pt x="250862" y="13765"/>
                    </a:cubicBezTo>
                    <a:lnTo>
                      <a:pt x="320078" y="48465"/>
                    </a:lnTo>
                    <a:lnTo>
                      <a:pt x="310928" y="59034"/>
                    </a:lnTo>
                    <a:cubicBezTo>
                      <a:pt x="270026" y="92789"/>
                      <a:pt x="217589" y="113066"/>
                      <a:pt x="160416" y="113066"/>
                    </a:cubicBezTo>
                    <a:cubicBezTo>
                      <a:pt x="103243" y="113066"/>
                      <a:pt x="50806" y="92789"/>
                      <a:pt x="9904" y="59034"/>
                    </a:cubicBezTo>
                    <a:lnTo>
                      <a:pt x="0" y="47595"/>
                    </a:lnTo>
                    <a:lnTo>
                      <a:pt x="67480" y="13765"/>
                    </a:lnTo>
                    <a:cubicBezTo>
                      <a:pt x="95662" y="4902"/>
                      <a:pt x="126647" y="0"/>
                      <a:pt x="159171" y="0"/>
                    </a:cubicBezTo>
                    <a:close/>
                  </a:path>
                </a:pathLst>
              </a:custGeom>
              <a:solidFill>
                <a:srgbClr val="F28C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457200"/>
                <a:endParaRPr lang="en-PH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7" name="Arm"/>
            <p:cNvGrpSpPr/>
            <p:nvPr/>
          </p:nvGrpSpPr>
          <p:grpSpPr>
            <a:xfrm rot="459843">
              <a:off x="3768249" y="3565904"/>
              <a:ext cx="731062" cy="1329405"/>
              <a:chOff x="2535777" y="3065314"/>
              <a:chExt cx="532601" cy="981990"/>
            </a:xfrm>
          </p:grpSpPr>
          <p:sp>
            <p:nvSpPr>
              <p:cNvPr id="78" name="Rectangle: Rounded Corners 206"/>
              <p:cNvSpPr/>
              <p:nvPr/>
            </p:nvSpPr>
            <p:spPr>
              <a:xfrm rot="912596">
                <a:off x="2535777" y="3135936"/>
                <a:ext cx="196134" cy="911368"/>
              </a:xfrm>
              <a:prstGeom prst="roundRect">
                <a:avLst>
                  <a:gd name="adj" fmla="val 50000"/>
                </a:avLst>
              </a:prstGeom>
              <a:solidFill>
                <a:srgbClr val="F6C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235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79" name="Oval 12"/>
              <p:cNvSpPr/>
              <p:nvPr/>
            </p:nvSpPr>
            <p:spPr>
              <a:xfrm rot="19627584">
                <a:off x="2646424" y="3065314"/>
                <a:ext cx="421954" cy="223855"/>
              </a:xfrm>
              <a:custGeom>
                <a:avLst/>
                <a:gdLst>
                  <a:gd name="connsiteX0" fmla="*/ 0 w 340404"/>
                  <a:gd name="connsiteY0" fmla="*/ 170202 h 340404"/>
                  <a:gd name="connsiteX1" fmla="*/ 170202 w 340404"/>
                  <a:gd name="connsiteY1" fmla="*/ 0 h 340404"/>
                  <a:gd name="connsiteX2" fmla="*/ 340404 w 340404"/>
                  <a:gd name="connsiteY2" fmla="*/ 170202 h 340404"/>
                  <a:gd name="connsiteX3" fmla="*/ 170202 w 340404"/>
                  <a:gd name="connsiteY3" fmla="*/ 340404 h 340404"/>
                  <a:gd name="connsiteX4" fmla="*/ 0 w 340404"/>
                  <a:gd name="connsiteY4" fmla="*/ 170202 h 340404"/>
                  <a:gd name="connsiteX0-1" fmla="*/ 58 w 340462"/>
                  <a:gd name="connsiteY0-2" fmla="*/ 46217 h 216419"/>
                  <a:gd name="connsiteX1-3" fmla="*/ 156510 w 340462"/>
                  <a:gd name="connsiteY1-4" fmla="*/ 30707 h 216419"/>
                  <a:gd name="connsiteX2-5" fmla="*/ 340462 w 340462"/>
                  <a:gd name="connsiteY2-6" fmla="*/ 46217 h 216419"/>
                  <a:gd name="connsiteX3-7" fmla="*/ 170260 w 340462"/>
                  <a:gd name="connsiteY3-8" fmla="*/ 216419 h 216419"/>
                  <a:gd name="connsiteX4-9" fmla="*/ 58 w 340462"/>
                  <a:gd name="connsiteY4-10" fmla="*/ 46217 h 216419"/>
                  <a:gd name="connsiteX0-11" fmla="*/ 3908 w 344312"/>
                  <a:gd name="connsiteY0-12" fmla="*/ 46217 h 216419"/>
                  <a:gd name="connsiteX1-13" fmla="*/ 160360 w 344312"/>
                  <a:gd name="connsiteY1-14" fmla="*/ 30707 h 216419"/>
                  <a:gd name="connsiteX2-15" fmla="*/ 344312 w 344312"/>
                  <a:gd name="connsiteY2-16" fmla="*/ 46217 h 216419"/>
                  <a:gd name="connsiteX3-17" fmla="*/ 174110 w 344312"/>
                  <a:gd name="connsiteY3-18" fmla="*/ 216419 h 216419"/>
                  <a:gd name="connsiteX4-19" fmla="*/ 3908 w 344312"/>
                  <a:gd name="connsiteY4-20" fmla="*/ 46217 h 2164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44312" h="216419">
                    <a:moveTo>
                      <a:pt x="3908" y="46217"/>
                    </a:moveTo>
                    <a:cubicBezTo>
                      <a:pt x="29117" y="-43174"/>
                      <a:pt x="66360" y="30707"/>
                      <a:pt x="160360" y="30707"/>
                    </a:cubicBezTo>
                    <a:cubicBezTo>
                      <a:pt x="254360" y="30707"/>
                      <a:pt x="344312" y="-47783"/>
                      <a:pt x="344312" y="46217"/>
                    </a:cubicBezTo>
                    <a:cubicBezTo>
                      <a:pt x="344312" y="140217"/>
                      <a:pt x="268110" y="216419"/>
                      <a:pt x="174110" y="216419"/>
                    </a:cubicBezTo>
                    <a:cubicBezTo>
                      <a:pt x="80110" y="216419"/>
                      <a:pt x="-21301" y="135608"/>
                      <a:pt x="3908" y="46217"/>
                    </a:cubicBezTo>
                    <a:close/>
                  </a:path>
                </a:pathLst>
              </a:custGeom>
              <a:solidFill>
                <a:srgbClr val="F6C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en-PH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80" name="组合 3"/>
          <p:cNvGrpSpPr/>
          <p:nvPr/>
        </p:nvGrpSpPr>
        <p:grpSpPr>
          <a:xfrm>
            <a:off x="3387296" y="1368671"/>
            <a:ext cx="7832971" cy="1012408"/>
            <a:chOff x="4389121" y="1084217"/>
            <a:chExt cx="6309360" cy="736216"/>
          </a:xfrm>
        </p:grpSpPr>
        <p:sp>
          <p:nvSpPr>
            <p:cNvPr id="81" name="五边形 7"/>
            <p:cNvSpPr/>
            <p:nvPr/>
          </p:nvSpPr>
          <p:spPr>
            <a:xfrm flipH="1">
              <a:off x="4389121" y="1084217"/>
              <a:ext cx="6309360" cy="736216"/>
            </a:xfrm>
            <a:prstGeom prst="homePlate">
              <a:avLst/>
            </a:prstGeom>
            <a:solidFill>
              <a:srgbClr val="F29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2" name="菱形 1"/>
            <p:cNvSpPr/>
            <p:nvPr/>
          </p:nvSpPr>
          <p:spPr>
            <a:xfrm>
              <a:off x="4517592" y="1132079"/>
              <a:ext cx="640492" cy="64049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3" name="文本框 2"/>
            <p:cNvSpPr txBox="1"/>
            <p:nvPr/>
          </p:nvSpPr>
          <p:spPr>
            <a:xfrm>
              <a:off x="4571173" y="1264608"/>
              <a:ext cx="508061" cy="432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29A5B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rgbClr val="F29A5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组合 28"/>
          <p:cNvGrpSpPr/>
          <p:nvPr/>
        </p:nvGrpSpPr>
        <p:grpSpPr>
          <a:xfrm>
            <a:off x="3397699" y="2570533"/>
            <a:ext cx="7832970" cy="981538"/>
            <a:chOff x="4389120" y="1066964"/>
            <a:chExt cx="6309360" cy="736216"/>
          </a:xfrm>
        </p:grpSpPr>
        <p:sp>
          <p:nvSpPr>
            <p:cNvPr id="85" name="五边形 29"/>
            <p:cNvSpPr/>
            <p:nvPr/>
          </p:nvSpPr>
          <p:spPr>
            <a:xfrm flipH="1">
              <a:off x="4389120" y="1066964"/>
              <a:ext cx="6309360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6" name="菱形 30"/>
            <p:cNvSpPr/>
            <p:nvPr/>
          </p:nvSpPr>
          <p:spPr>
            <a:xfrm>
              <a:off x="4517592" y="1132079"/>
              <a:ext cx="640492" cy="64049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7" name="文本框 31"/>
            <p:cNvSpPr txBox="1"/>
            <p:nvPr/>
          </p:nvSpPr>
          <p:spPr>
            <a:xfrm>
              <a:off x="4543329" y="1264608"/>
              <a:ext cx="508061" cy="432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A6C0A5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zh-CN" altLang="en-US" sz="2000" b="1" dirty="0">
                <a:solidFill>
                  <a:srgbClr val="A6C0A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32"/>
          <p:cNvGrpSpPr/>
          <p:nvPr/>
        </p:nvGrpSpPr>
        <p:grpSpPr>
          <a:xfrm>
            <a:off x="3397700" y="3737502"/>
            <a:ext cx="7832969" cy="981538"/>
            <a:chOff x="4389121" y="1084217"/>
            <a:chExt cx="6309360" cy="736216"/>
          </a:xfrm>
        </p:grpSpPr>
        <p:sp>
          <p:nvSpPr>
            <p:cNvPr id="89" name="五边形 33"/>
            <p:cNvSpPr/>
            <p:nvPr/>
          </p:nvSpPr>
          <p:spPr>
            <a:xfrm flipH="1">
              <a:off x="4389121" y="1084217"/>
              <a:ext cx="6309360" cy="736216"/>
            </a:xfrm>
            <a:prstGeom prst="homePlate">
              <a:avLst/>
            </a:prstGeom>
            <a:solidFill>
              <a:srgbClr val="B09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0" name="菱形 34"/>
            <p:cNvSpPr/>
            <p:nvPr/>
          </p:nvSpPr>
          <p:spPr>
            <a:xfrm>
              <a:off x="4517592" y="1132079"/>
              <a:ext cx="640492" cy="64049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1" name="文本框 35"/>
            <p:cNvSpPr txBox="1"/>
            <p:nvPr/>
          </p:nvSpPr>
          <p:spPr>
            <a:xfrm>
              <a:off x="4585095" y="1264608"/>
              <a:ext cx="508061" cy="432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B09278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zh-CN" altLang="en-US" sz="2000" b="1" dirty="0">
                <a:solidFill>
                  <a:srgbClr val="B09278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组合 36"/>
          <p:cNvGrpSpPr/>
          <p:nvPr/>
        </p:nvGrpSpPr>
        <p:grpSpPr>
          <a:xfrm>
            <a:off x="3397698" y="4908494"/>
            <a:ext cx="7832968" cy="933355"/>
            <a:chOff x="4389121" y="1084217"/>
            <a:chExt cx="6309360" cy="736216"/>
          </a:xfrm>
        </p:grpSpPr>
        <p:sp>
          <p:nvSpPr>
            <p:cNvPr id="93" name="五边形 37"/>
            <p:cNvSpPr/>
            <p:nvPr/>
          </p:nvSpPr>
          <p:spPr>
            <a:xfrm flipH="1">
              <a:off x="4389121" y="1084217"/>
              <a:ext cx="6309360" cy="736216"/>
            </a:xfrm>
            <a:prstGeom prst="homePlate">
              <a:avLst/>
            </a:prstGeom>
            <a:solidFill>
              <a:srgbClr val="C8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4" name="菱形 38"/>
            <p:cNvSpPr/>
            <p:nvPr/>
          </p:nvSpPr>
          <p:spPr>
            <a:xfrm>
              <a:off x="4517592" y="1132079"/>
              <a:ext cx="640492" cy="64049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5" name="文本框 39"/>
            <p:cNvSpPr txBox="1"/>
            <p:nvPr/>
          </p:nvSpPr>
          <p:spPr>
            <a:xfrm>
              <a:off x="4571173" y="1264608"/>
              <a:ext cx="508061" cy="432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8D85B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zh-CN" altLang="en-US" sz="2000" b="1" dirty="0">
                <a:solidFill>
                  <a:srgbClr val="C8D85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4294984" y="1456063"/>
            <a:ext cx="6925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Nêu được một số biểu hiện về hợp tác với bạn bè trong học tập, làm việc và vui chơi.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294985" y="2610756"/>
            <a:ext cx="69074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Biết được hợp tác sẽ nâng cao được hiệu quả công việc, tăng niềm vui và tình cảm gắn bó.</a:t>
            </a:r>
            <a:endParaRPr lang="vi-V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294983" y="3791946"/>
            <a:ext cx="69252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Có kĩ năng hợp tác với bạn bè trong các hoạt động của lớp, của trường.</a:t>
            </a:r>
            <a:endParaRPr lang="vi-V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270183" y="4986086"/>
            <a:ext cx="70691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a-DK" sz="2800" spc="-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Không đồng tình với những thái độ, hành vi thiếu hợp tác trong công việc chung của </a:t>
            </a:r>
            <a:r>
              <a:rPr lang="vi-VN" sz="2800" spc="-4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trường lớp.</a:t>
            </a:r>
            <a:endParaRPr lang="vi-VN" sz="2800" spc="-4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5" name="Picture 1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19" y="4127234"/>
            <a:ext cx="2128587" cy="19203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4" grpId="0"/>
      <p:bldP spid="105" grpId="0"/>
      <p:bldP spid="106" grpId="0"/>
      <p:bldP spid="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Red backgroun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30" y="61329"/>
            <a:ext cx="12192000" cy="6858000"/>
          </a:xfrm>
          <a:prstGeom prst="rect">
            <a:avLst/>
          </a:prstGeom>
        </p:spPr>
      </p:pic>
      <p:sp>
        <p:nvSpPr>
          <p:cNvPr id="121" name="Rectangle: Rounded Corners 120"/>
          <p:cNvSpPr/>
          <p:nvPr/>
        </p:nvSpPr>
        <p:spPr>
          <a:xfrm>
            <a:off x="608767" y="455072"/>
            <a:ext cx="11390722" cy="6167487"/>
          </a:xfrm>
          <a:prstGeom prst="roundRect">
            <a:avLst>
              <a:gd name="adj" fmla="val 33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/>
          <p:cNvSpPr/>
          <p:nvPr/>
        </p:nvSpPr>
        <p:spPr>
          <a:xfrm>
            <a:off x="1075317" y="375411"/>
            <a:ext cx="10933516" cy="6167487"/>
          </a:xfrm>
          <a:prstGeom prst="roundRect">
            <a:avLst>
              <a:gd name="adj" fmla="val 33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/>
          <p:cNvSpPr/>
          <p:nvPr/>
        </p:nvSpPr>
        <p:spPr>
          <a:xfrm>
            <a:off x="343796" y="391118"/>
            <a:ext cx="11314803" cy="6241209"/>
          </a:xfrm>
          <a:prstGeom prst="roundRect">
            <a:avLst>
              <a:gd name="adj" fmla="val 33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Title Background"/>
          <p:cNvGrpSpPr/>
          <p:nvPr/>
        </p:nvGrpSpPr>
        <p:grpSpPr>
          <a:xfrm>
            <a:off x="1548535" y="1499133"/>
            <a:ext cx="9544951" cy="1830842"/>
            <a:chOff x="1217765" y="1106159"/>
            <a:chExt cx="5874253" cy="1231193"/>
          </a:xfrm>
        </p:grpSpPr>
        <p:sp>
          <p:nvSpPr>
            <p:cNvPr id="6" name="Freeform: Shape 5"/>
            <p:cNvSpPr/>
            <p:nvPr/>
          </p:nvSpPr>
          <p:spPr>
            <a:xfrm>
              <a:off x="1217765" y="1107550"/>
              <a:ext cx="1475562" cy="1013697"/>
            </a:xfrm>
            <a:custGeom>
              <a:avLst/>
              <a:gdLst>
                <a:gd name="connsiteX0" fmla="*/ 117313 w 1531604"/>
                <a:gd name="connsiteY0" fmla="*/ 0 h 1058591"/>
                <a:gd name="connsiteX1" fmla="*/ 1531604 w 1531604"/>
                <a:gd name="connsiteY1" fmla="*/ 0 h 1058591"/>
                <a:gd name="connsiteX2" fmla="*/ 1495746 w 1531604"/>
                <a:gd name="connsiteY2" fmla="*/ 38161 h 1058591"/>
                <a:gd name="connsiteX3" fmla="*/ 779614 w 1531604"/>
                <a:gd name="connsiteY3" fmla="*/ 301082 h 1058591"/>
                <a:gd name="connsiteX4" fmla="*/ 69676 w 1531604"/>
                <a:gd name="connsiteY4" fmla="*/ 1054277 h 1058591"/>
                <a:gd name="connsiteX5" fmla="*/ 0 w 1531604"/>
                <a:gd name="connsiteY5" fmla="*/ 1033893 h 1058591"/>
                <a:gd name="connsiteX6" fmla="*/ 0 w 1531604"/>
                <a:gd name="connsiteY6" fmla="*/ 117313 h 1058591"/>
                <a:gd name="connsiteX7" fmla="*/ 117313 w 1531604"/>
                <a:gd name="connsiteY7" fmla="*/ 0 h 1058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1604" h="1058591">
                  <a:moveTo>
                    <a:pt x="117313" y="0"/>
                  </a:moveTo>
                  <a:lnTo>
                    <a:pt x="1531604" y="0"/>
                  </a:lnTo>
                  <a:lnTo>
                    <a:pt x="1495746" y="38161"/>
                  </a:lnTo>
                  <a:cubicBezTo>
                    <a:pt x="1320711" y="193456"/>
                    <a:pt x="1039677" y="107926"/>
                    <a:pt x="779614" y="301082"/>
                  </a:cubicBezTo>
                  <a:cubicBezTo>
                    <a:pt x="524993" y="497159"/>
                    <a:pt x="433284" y="1116057"/>
                    <a:pt x="69676" y="1054277"/>
                  </a:cubicBezTo>
                  <a:lnTo>
                    <a:pt x="0" y="1033893"/>
                  </a:lnTo>
                  <a:lnTo>
                    <a:pt x="0" y="117313"/>
                  </a:lnTo>
                  <a:cubicBezTo>
                    <a:pt x="0" y="52523"/>
                    <a:pt x="52523" y="0"/>
                    <a:pt x="117313" y="0"/>
                  </a:cubicBezTo>
                  <a:close/>
                </a:path>
              </a:pathLst>
            </a:custGeom>
            <a:solidFill>
              <a:srgbClr val="FBD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endParaRPr lang="en-PH" sz="24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5623078" y="1611077"/>
              <a:ext cx="1468940" cy="726275"/>
            </a:xfrm>
            <a:custGeom>
              <a:avLst/>
              <a:gdLst>
                <a:gd name="connsiteX0" fmla="*/ 1520419 w 1520419"/>
                <a:gd name="connsiteY0" fmla="*/ 0 h 752129"/>
                <a:gd name="connsiteX1" fmla="*/ 1520419 w 1520419"/>
                <a:gd name="connsiteY1" fmla="*/ 634816 h 752129"/>
                <a:gd name="connsiteX2" fmla="*/ 1403106 w 1520419"/>
                <a:gd name="connsiteY2" fmla="*/ 752129 h 752129"/>
                <a:gd name="connsiteX3" fmla="*/ 0 w 1520419"/>
                <a:gd name="connsiteY3" fmla="*/ 752129 h 752129"/>
                <a:gd name="connsiteX4" fmla="*/ 12151 w 1520419"/>
                <a:gd name="connsiteY4" fmla="*/ 736383 h 752129"/>
                <a:gd name="connsiteX5" fmla="*/ 869000 w 1520419"/>
                <a:gd name="connsiteY5" fmla="*/ 567837 h 752129"/>
                <a:gd name="connsiteX6" fmla="*/ 1465845 w 1520419"/>
                <a:gd name="connsiteY6" fmla="*/ 26519 h 752129"/>
                <a:gd name="connsiteX7" fmla="*/ 1520419 w 1520419"/>
                <a:gd name="connsiteY7" fmla="*/ 0 h 75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0419" h="752129">
                  <a:moveTo>
                    <a:pt x="1520419" y="0"/>
                  </a:moveTo>
                  <a:lnTo>
                    <a:pt x="1520419" y="634816"/>
                  </a:lnTo>
                  <a:cubicBezTo>
                    <a:pt x="1520419" y="699606"/>
                    <a:pt x="1467896" y="752129"/>
                    <a:pt x="1403106" y="752129"/>
                  </a:cubicBezTo>
                  <a:lnTo>
                    <a:pt x="0" y="752129"/>
                  </a:lnTo>
                  <a:lnTo>
                    <a:pt x="12151" y="736383"/>
                  </a:lnTo>
                  <a:cubicBezTo>
                    <a:pt x="234449" y="489619"/>
                    <a:pt x="521533" y="716514"/>
                    <a:pt x="869000" y="567837"/>
                  </a:cubicBezTo>
                  <a:cubicBezTo>
                    <a:pt x="1078439" y="473878"/>
                    <a:pt x="1257163" y="150784"/>
                    <a:pt x="1465845" y="26519"/>
                  </a:cubicBezTo>
                  <a:lnTo>
                    <a:pt x="1520419" y="0"/>
                  </a:lnTo>
                  <a:close/>
                </a:path>
              </a:pathLst>
            </a:custGeom>
            <a:solidFill>
              <a:srgbClr val="FBD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r>
                <a:rPr lang="en-PH" sz="2400">
                  <a:solidFill>
                    <a:prstClr val="white"/>
                  </a:solidFill>
                  <a:latin typeface="Calibri" panose="020F0502020204030204"/>
                </a:rPr>
                <a:t> </a:t>
              </a:r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260756" y="1106159"/>
              <a:ext cx="943685" cy="314025"/>
            </a:xfrm>
            <a:custGeom>
              <a:avLst/>
              <a:gdLst>
                <a:gd name="connsiteX0" fmla="*/ 0 w 992401"/>
                <a:gd name="connsiteY0" fmla="*/ 0 h 330236"/>
                <a:gd name="connsiteX1" fmla="*/ 992401 w 992401"/>
                <a:gd name="connsiteY1" fmla="*/ 0 h 330236"/>
                <a:gd name="connsiteX2" fmla="*/ 991880 w 992401"/>
                <a:gd name="connsiteY2" fmla="*/ 1677 h 330236"/>
                <a:gd name="connsiteX3" fmla="*/ 496200 w 992401"/>
                <a:gd name="connsiteY3" fmla="*/ 330236 h 330236"/>
                <a:gd name="connsiteX4" fmla="*/ 520 w 992401"/>
                <a:gd name="connsiteY4" fmla="*/ 1677 h 330236"/>
                <a:gd name="connsiteX5" fmla="*/ 0 w 992401"/>
                <a:gd name="connsiteY5" fmla="*/ 0 h 33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2401" h="330236">
                  <a:moveTo>
                    <a:pt x="0" y="0"/>
                  </a:moveTo>
                  <a:lnTo>
                    <a:pt x="992401" y="0"/>
                  </a:lnTo>
                  <a:lnTo>
                    <a:pt x="991880" y="1677"/>
                  </a:lnTo>
                  <a:cubicBezTo>
                    <a:pt x="910214" y="194757"/>
                    <a:pt x="719028" y="330236"/>
                    <a:pt x="496200" y="330236"/>
                  </a:cubicBezTo>
                  <a:cubicBezTo>
                    <a:pt x="273372" y="330236"/>
                    <a:pt x="82187" y="194757"/>
                    <a:pt x="520" y="16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D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endParaRPr lang="en-PH" sz="24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2125522" y="1839401"/>
              <a:ext cx="1709491" cy="497434"/>
            </a:xfrm>
            <a:custGeom>
              <a:avLst/>
              <a:gdLst>
                <a:gd name="connsiteX0" fmla="*/ 898870 w 1797740"/>
                <a:gd name="connsiteY0" fmla="*/ 0 h 523113"/>
                <a:gd name="connsiteX1" fmla="*/ 1757190 w 1797740"/>
                <a:gd name="connsiteY1" fmla="*/ 456365 h 523113"/>
                <a:gd name="connsiteX2" fmla="*/ 1797740 w 1797740"/>
                <a:gd name="connsiteY2" fmla="*/ 523113 h 523113"/>
                <a:gd name="connsiteX3" fmla="*/ 0 w 1797740"/>
                <a:gd name="connsiteY3" fmla="*/ 523113 h 523113"/>
                <a:gd name="connsiteX4" fmla="*/ 40550 w 1797740"/>
                <a:gd name="connsiteY4" fmla="*/ 456365 h 523113"/>
                <a:gd name="connsiteX5" fmla="*/ 898870 w 1797740"/>
                <a:gd name="connsiteY5" fmla="*/ 0 h 5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7740" h="523113">
                  <a:moveTo>
                    <a:pt x="898870" y="0"/>
                  </a:moveTo>
                  <a:cubicBezTo>
                    <a:pt x="1256163" y="0"/>
                    <a:pt x="1571175" y="181027"/>
                    <a:pt x="1757190" y="456365"/>
                  </a:cubicBezTo>
                  <a:lnTo>
                    <a:pt x="1797740" y="523113"/>
                  </a:lnTo>
                  <a:lnTo>
                    <a:pt x="0" y="523113"/>
                  </a:lnTo>
                  <a:lnTo>
                    <a:pt x="40550" y="456365"/>
                  </a:lnTo>
                  <a:cubicBezTo>
                    <a:pt x="226565" y="181027"/>
                    <a:pt x="541577" y="0"/>
                    <a:pt x="898870" y="0"/>
                  </a:cubicBezTo>
                  <a:close/>
                </a:path>
              </a:pathLst>
            </a:custGeom>
            <a:solidFill>
              <a:srgbClr val="FBDA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endParaRPr lang="en-PH" sz="24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1222883" y="1111103"/>
              <a:ext cx="5862990" cy="1219439"/>
            </a:xfrm>
            <a:custGeom>
              <a:avLst/>
              <a:gdLst>
                <a:gd name="connsiteX0" fmla="*/ 1531604 w 6165654"/>
                <a:gd name="connsiteY0" fmla="*/ 0 h 1282390"/>
                <a:gd name="connsiteX1" fmla="*/ 4246318 w 6165654"/>
                <a:gd name="connsiteY1" fmla="*/ 0 h 1282390"/>
                <a:gd name="connsiteX2" fmla="*/ 4246838 w 6165654"/>
                <a:gd name="connsiteY2" fmla="*/ 1677 h 1282390"/>
                <a:gd name="connsiteX3" fmla="*/ 4742518 w 6165654"/>
                <a:gd name="connsiteY3" fmla="*/ 330236 h 1282390"/>
                <a:gd name="connsiteX4" fmla="*/ 5238198 w 6165654"/>
                <a:gd name="connsiteY4" fmla="*/ 1677 h 1282390"/>
                <a:gd name="connsiteX5" fmla="*/ 5238719 w 6165654"/>
                <a:gd name="connsiteY5" fmla="*/ 0 h 1282390"/>
                <a:gd name="connsiteX6" fmla="*/ 6048341 w 6165654"/>
                <a:gd name="connsiteY6" fmla="*/ 0 h 1282390"/>
                <a:gd name="connsiteX7" fmla="*/ 6165654 w 6165654"/>
                <a:gd name="connsiteY7" fmla="*/ 117313 h 1282390"/>
                <a:gd name="connsiteX8" fmla="*/ 6165654 w 6165654"/>
                <a:gd name="connsiteY8" fmla="*/ 530261 h 1282390"/>
                <a:gd name="connsiteX9" fmla="*/ 6111080 w 6165654"/>
                <a:gd name="connsiteY9" fmla="*/ 556780 h 1282390"/>
                <a:gd name="connsiteX10" fmla="*/ 5514235 w 6165654"/>
                <a:gd name="connsiteY10" fmla="*/ 1098098 h 1282390"/>
                <a:gd name="connsiteX11" fmla="*/ 4657386 w 6165654"/>
                <a:gd name="connsiteY11" fmla="*/ 1266644 h 1282390"/>
                <a:gd name="connsiteX12" fmla="*/ 4645235 w 6165654"/>
                <a:gd name="connsiteY12" fmla="*/ 1282390 h 1282390"/>
                <a:gd name="connsiteX13" fmla="*/ 2746976 w 6165654"/>
                <a:gd name="connsiteY13" fmla="*/ 1282390 h 1282390"/>
                <a:gd name="connsiteX14" fmla="*/ 2706426 w 6165654"/>
                <a:gd name="connsiteY14" fmla="*/ 1215642 h 1282390"/>
                <a:gd name="connsiteX15" fmla="*/ 1848106 w 6165654"/>
                <a:gd name="connsiteY15" fmla="*/ 759277 h 1282390"/>
                <a:gd name="connsiteX16" fmla="*/ 989786 w 6165654"/>
                <a:gd name="connsiteY16" fmla="*/ 1215642 h 1282390"/>
                <a:gd name="connsiteX17" fmla="*/ 949236 w 6165654"/>
                <a:gd name="connsiteY17" fmla="*/ 1282390 h 1282390"/>
                <a:gd name="connsiteX18" fmla="*/ 117313 w 6165654"/>
                <a:gd name="connsiteY18" fmla="*/ 1282390 h 1282390"/>
                <a:gd name="connsiteX19" fmla="*/ 0 w 6165654"/>
                <a:gd name="connsiteY19" fmla="*/ 1165077 h 1282390"/>
                <a:gd name="connsiteX20" fmla="*/ 0 w 6165654"/>
                <a:gd name="connsiteY20" fmla="*/ 1033893 h 1282390"/>
                <a:gd name="connsiteX21" fmla="*/ 69676 w 6165654"/>
                <a:gd name="connsiteY21" fmla="*/ 1054277 h 1282390"/>
                <a:gd name="connsiteX22" fmla="*/ 779614 w 6165654"/>
                <a:gd name="connsiteY22" fmla="*/ 301082 h 1282390"/>
                <a:gd name="connsiteX23" fmla="*/ 1495746 w 6165654"/>
                <a:gd name="connsiteY23" fmla="*/ 38161 h 1282390"/>
                <a:gd name="connsiteX24" fmla="*/ 1531604 w 6165654"/>
                <a:gd name="connsiteY24" fmla="*/ 0 h 128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65654" h="1282390">
                  <a:moveTo>
                    <a:pt x="1531604" y="0"/>
                  </a:moveTo>
                  <a:lnTo>
                    <a:pt x="4246318" y="0"/>
                  </a:lnTo>
                  <a:lnTo>
                    <a:pt x="4246838" y="1677"/>
                  </a:lnTo>
                  <a:cubicBezTo>
                    <a:pt x="4328505" y="194757"/>
                    <a:pt x="4519690" y="330236"/>
                    <a:pt x="4742518" y="330236"/>
                  </a:cubicBezTo>
                  <a:cubicBezTo>
                    <a:pt x="4965346" y="330236"/>
                    <a:pt x="5156532" y="194757"/>
                    <a:pt x="5238198" y="1677"/>
                  </a:cubicBezTo>
                  <a:lnTo>
                    <a:pt x="5238719" y="0"/>
                  </a:lnTo>
                  <a:lnTo>
                    <a:pt x="6048341" y="0"/>
                  </a:lnTo>
                  <a:cubicBezTo>
                    <a:pt x="6113131" y="0"/>
                    <a:pt x="6165654" y="52523"/>
                    <a:pt x="6165654" y="117313"/>
                  </a:cubicBezTo>
                  <a:lnTo>
                    <a:pt x="6165654" y="530261"/>
                  </a:lnTo>
                  <a:lnTo>
                    <a:pt x="6111080" y="556780"/>
                  </a:lnTo>
                  <a:cubicBezTo>
                    <a:pt x="5902398" y="681045"/>
                    <a:pt x="5723674" y="1004139"/>
                    <a:pt x="5514235" y="1098098"/>
                  </a:cubicBezTo>
                  <a:cubicBezTo>
                    <a:pt x="5166768" y="1246775"/>
                    <a:pt x="4879684" y="1019880"/>
                    <a:pt x="4657386" y="1266644"/>
                  </a:cubicBezTo>
                  <a:lnTo>
                    <a:pt x="4645235" y="1282390"/>
                  </a:lnTo>
                  <a:lnTo>
                    <a:pt x="2746976" y="1282390"/>
                  </a:lnTo>
                  <a:lnTo>
                    <a:pt x="2706426" y="1215642"/>
                  </a:lnTo>
                  <a:cubicBezTo>
                    <a:pt x="2520411" y="940304"/>
                    <a:pt x="2205399" y="759277"/>
                    <a:pt x="1848106" y="759277"/>
                  </a:cubicBezTo>
                  <a:cubicBezTo>
                    <a:pt x="1490813" y="759277"/>
                    <a:pt x="1175801" y="940304"/>
                    <a:pt x="989786" y="1215642"/>
                  </a:cubicBezTo>
                  <a:lnTo>
                    <a:pt x="949236" y="1282390"/>
                  </a:lnTo>
                  <a:lnTo>
                    <a:pt x="117313" y="1282390"/>
                  </a:lnTo>
                  <a:cubicBezTo>
                    <a:pt x="52523" y="1282390"/>
                    <a:pt x="0" y="1229867"/>
                    <a:pt x="0" y="1165077"/>
                  </a:cubicBezTo>
                  <a:lnTo>
                    <a:pt x="0" y="1033893"/>
                  </a:lnTo>
                  <a:lnTo>
                    <a:pt x="69676" y="1054277"/>
                  </a:lnTo>
                  <a:cubicBezTo>
                    <a:pt x="433284" y="1116057"/>
                    <a:pt x="524993" y="497159"/>
                    <a:pt x="779614" y="301082"/>
                  </a:cubicBezTo>
                  <a:cubicBezTo>
                    <a:pt x="1039677" y="107926"/>
                    <a:pt x="1320711" y="193456"/>
                    <a:pt x="1495746" y="38161"/>
                  </a:cubicBezTo>
                  <a:lnTo>
                    <a:pt x="1531604" y="0"/>
                  </a:lnTo>
                  <a:close/>
                </a:path>
              </a:pathLst>
            </a:custGeom>
            <a:solidFill>
              <a:srgbClr val="F9CA45"/>
            </a:solidFill>
            <a:ln>
              <a:solidFill>
                <a:srgbClr val="F9C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00"/>
              <a:endParaRPr lang="en-PH" sz="24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6700879" y="1207107"/>
              <a:ext cx="157625" cy="157625"/>
            </a:xfrm>
            <a:custGeom>
              <a:avLst/>
              <a:gdLst>
                <a:gd name="connsiteX0" fmla="*/ 571500 w 1428750"/>
                <a:gd name="connsiteY0" fmla="*/ 1285875 h 1428750"/>
                <a:gd name="connsiteX1" fmla="*/ 714375 w 1428750"/>
                <a:gd name="connsiteY1" fmla="*/ 1428750 h 1428750"/>
                <a:gd name="connsiteX2" fmla="*/ 857250 w 1428750"/>
                <a:gd name="connsiteY2" fmla="*/ 1285875 h 1428750"/>
                <a:gd name="connsiteX3" fmla="*/ 1285875 w 1428750"/>
                <a:gd name="connsiteY3" fmla="*/ 857250 h 1428750"/>
                <a:gd name="connsiteX4" fmla="*/ 1428750 w 1428750"/>
                <a:gd name="connsiteY4" fmla="*/ 714375 h 1428750"/>
                <a:gd name="connsiteX5" fmla="*/ 1285875 w 1428750"/>
                <a:gd name="connsiteY5" fmla="*/ 571500 h 1428750"/>
                <a:gd name="connsiteX6" fmla="*/ 857250 w 1428750"/>
                <a:gd name="connsiteY6" fmla="*/ 142875 h 1428750"/>
                <a:gd name="connsiteX7" fmla="*/ 714375 w 1428750"/>
                <a:gd name="connsiteY7" fmla="*/ 0 h 1428750"/>
                <a:gd name="connsiteX8" fmla="*/ 571500 w 1428750"/>
                <a:gd name="connsiteY8" fmla="*/ 142875 h 1428750"/>
                <a:gd name="connsiteX9" fmla="*/ 142875 w 1428750"/>
                <a:gd name="connsiteY9" fmla="*/ 571500 h 1428750"/>
                <a:gd name="connsiteX10" fmla="*/ 0 w 1428750"/>
                <a:gd name="connsiteY10" fmla="*/ 714375 h 1428750"/>
                <a:gd name="connsiteX11" fmla="*/ 142875 w 1428750"/>
                <a:gd name="connsiteY11" fmla="*/ 857250 h 1428750"/>
                <a:gd name="connsiteX12" fmla="*/ 571500 w 1428750"/>
                <a:gd name="connsiteY12" fmla="*/ 1285875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0" h="1428750">
                  <a:moveTo>
                    <a:pt x="571500" y="1285875"/>
                  </a:moveTo>
                  <a:cubicBezTo>
                    <a:pt x="571500" y="1364847"/>
                    <a:pt x="635403" y="1428750"/>
                    <a:pt x="714375" y="1428750"/>
                  </a:cubicBezTo>
                  <a:cubicBezTo>
                    <a:pt x="793347" y="1428750"/>
                    <a:pt x="857250" y="1364847"/>
                    <a:pt x="857250" y="1285875"/>
                  </a:cubicBezTo>
                  <a:cubicBezTo>
                    <a:pt x="857250" y="1049522"/>
                    <a:pt x="1049522" y="857250"/>
                    <a:pt x="1285875" y="857250"/>
                  </a:cubicBezTo>
                  <a:cubicBezTo>
                    <a:pt x="1364847" y="857250"/>
                    <a:pt x="1428750" y="793347"/>
                    <a:pt x="1428750" y="714375"/>
                  </a:cubicBezTo>
                  <a:cubicBezTo>
                    <a:pt x="1428750" y="635403"/>
                    <a:pt x="1364847" y="571500"/>
                    <a:pt x="1285875" y="571500"/>
                  </a:cubicBezTo>
                  <a:cubicBezTo>
                    <a:pt x="1049522" y="571500"/>
                    <a:pt x="857250" y="379228"/>
                    <a:pt x="857250" y="142875"/>
                  </a:cubicBezTo>
                  <a:cubicBezTo>
                    <a:pt x="857250" y="63903"/>
                    <a:pt x="793347" y="0"/>
                    <a:pt x="714375" y="0"/>
                  </a:cubicBezTo>
                  <a:cubicBezTo>
                    <a:pt x="635403" y="0"/>
                    <a:pt x="571500" y="63903"/>
                    <a:pt x="571500" y="142875"/>
                  </a:cubicBezTo>
                  <a:cubicBezTo>
                    <a:pt x="571500" y="379228"/>
                    <a:pt x="379228" y="571500"/>
                    <a:pt x="142875" y="571500"/>
                  </a:cubicBezTo>
                  <a:cubicBezTo>
                    <a:pt x="63903" y="571500"/>
                    <a:pt x="0" y="635403"/>
                    <a:pt x="0" y="714375"/>
                  </a:cubicBezTo>
                  <a:cubicBezTo>
                    <a:pt x="0" y="793347"/>
                    <a:pt x="63903" y="857250"/>
                    <a:pt x="142875" y="857250"/>
                  </a:cubicBezTo>
                  <a:cubicBezTo>
                    <a:pt x="379228" y="857250"/>
                    <a:pt x="571500" y="1049522"/>
                    <a:pt x="571500" y="1285875"/>
                  </a:cubicBezTo>
                  <a:close/>
                </a:path>
              </a:pathLst>
            </a:custGeom>
            <a:solidFill>
              <a:srgbClr val="FBD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09600"/>
              <a:endParaRPr lang="en-PH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Freeform: Shape 11"/>
            <p:cNvSpPr/>
            <p:nvPr/>
          </p:nvSpPr>
          <p:spPr>
            <a:xfrm>
              <a:off x="2747791" y="1284572"/>
              <a:ext cx="239837" cy="239837"/>
            </a:xfrm>
            <a:custGeom>
              <a:avLst/>
              <a:gdLst>
                <a:gd name="connsiteX0" fmla="*/ 0 w 2581275"/>
                <a:gd name="connsiteY0" fmla="*/ 1285875 h 2581275"/>
                <a:gd name="connsiteX1" fmla="*/ 142875 w 2581275"/>
                <a:gd name="connsiteY1" fmla="*/ 1428750 h 2581275"/>
                <a:gd name="connsiteX2" fmla="*/ 1152525 w 2581275"/>
                <a:gd name="connsiteY2" fmla="*/ 2438400 h 2581275"/>
                <a:gd name="connsiteX3" fmla="*/ 1295400 w 2581275"/>
                <a:gd name="connsiteY3" fmla="*/ 2581275 h 2581275"/>
                <a:gd name="connsiteX4" fmla="*/ 1438275 w 2581275"/>
                <a:gd name="connsiteY4" fmla="*/ 2438400 h 2581275"/>
                <a:gd name="connsiteX5" fmla="*/ 2438400 w 2581275"/>
                <a:gd name="connsiteY5" fmla="*/ 1428750 h 2581275"/>
                <a:gd name="connsiteX6" fmla="*/ 2581275 w 2581275"/>
                <a:gd name="connsiteY6" fmla="*/ 1285875 h 2581275"/>
                <a:gd name="connsiteX7" fmla="*/ 2438400 w 2581275"/>
                <a:gd name="connsiteY7" fmla="*/ 1143000 h 2581275"/>
                <a:gd name="connsiteX8" fmla="*/ 1438275 w 2581275"/>
                <a:gd name="connsiteY8" fmla="*/ 142875 h 2581275"/>
                <a:gd name="connsiteX9" fmla="*/ 1295400 w 2581275"/>
                <a:gd name="connsiteY9" fmla="*/ 0 h 2581275"/>
                <a:gd name="connsiteX10" fmla="*/ 1152525 w 2581275"/>
                <a:gd name="connsiteY10" fmla="*/ 142875 h 2581275"/>
                <a:gd name="connsiteX11" fmla="*/ 142875 w 2581275"/>
                <a:gd name="connsiteY11" fmla="*/ 1143000 h 2581275"/>
                <a:gd name="connsiteX12" fmla="*/ 0 w 2581275"/>
                <a:gd name="connsiteY12" fmla="*/ 1285875 h 258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1275" h="2581275">
                  <a:moveTo>
                    <a:pt x="0" y="1285875"/>
                  </a:moveTo>
                  <a:cubicBezTo>
                    <a:pt x="0" y="1364847"/>
                    <a:pt x="63903" y="1428750"/>
                    <a:pt x="142875" y="1428750"/>
                  </a:cubicBezTo>
                  <a:cubicBezTo>
                    <a:pt x="694287" y="1428750"/>
                    <a:pt x="1152525" y="1886988"/>
                    <a:pt x="1152525" y="2438400"/>
                  </a:cubicBezTo>
                  <a:cubicBezTo>
                    <a:pt x="1152525" y="2517372"/>
                    <a:pt x="1216428" y="2581275"/>
                    <a:pt x="1295400" y="2581275"/>
                  </a:cubicBezTo>
                  <a:cubicBezTo>
                    <a:pt x="1374372" y="2581275"/>
                    <a:pt x="1438275" y="2517372"/>
                    <a:pt x="1438275" y="2438400"/>
                  </a:cubicBezTo>
                  <a:cubicBezTo>
                    <a:pt x="1438275" y="1886988"/>
                    <a:pt x="1886988" y="1428750"/>
                    <a:pt x="2438400" y="1428750"/>
                  </a:cubicBezTo>
                  <a:cubicBezTo>
                    <a:pt x="2517372" y="1428750"/>
                    <a:pt x="2581275" y="1364847"/>
                    <a:pt x="2581275" y="1285875"/>
                  </a:cubicBezTo>
                  <a:cubicBezTo>
                    <a:pt x="2581275" y="1206903"/>
                    <a:pt x="2517372" y="1143000"/>
                    <a:pt x="2438400" y="1143000"/>
                  </a:cubicBezTo>
                  <a:cubicBezTo>
                    <a:pt x="1886988" y="1143000"/>
                    <a:pt x="1438275" y="694287"/>
                    <a:pt x="1438275" y="142875"/>
                  </a:cubicBezTo>
                  <a:cubicBezTo>
                    <a:pt x="1438275" y="63903"/>
                    <a:pt x="1374372" y="0"/>
                    <a:pt x="1295400" y="0"/>
                  </a:cubicBezTo>
                  <a:cubicBezTo>
                    <a:pt x="1216428" y="0"/>
                    <a:pt x="1152525" y="63903"/>
                    <a:pt x="1152525" y="142875"/>
                  </a:cubicBezTo>
                  <a:cubicBezTo>
                    <a:pt x="1152525" y="694287"/>
                    <a:pt x="694287" y="1143000"/>
                    <a:pt x="142875" y="1143000"/>
                  </a:cubicBezTo>
                  <a:cubicBezTo>
                    <a:pt x="63903" y="1143000"/>
                    <a:pt x="0" y="1206903"/>
                    <a:pt x="0" y="1285875"/>
                  </a:cubicBezTo>
                  <a:close/>
                </a:path>
              </a:pathLst>
            </a:custGeom>
            <a:solidFill>
              <a:srgbClr val="FBD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09600"/>
              <a:endParaRPr lang="en-PH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6155672" y="1529441"/>
              <a:ext cx="426260" cy="426260"/>
            </a:xfrm>
            <a:custGeom>
              <a:avLst/>
              <a:gdLst>
                <a:gd name="connsiteX0" fmla="*/ 0 w 2581275"/>
                <a:gd name="connsiteY0" fmla="*/ 1285875 h 2581275"/>
                <a:gd name="connsiteX1" fmla="*/ 142875 w 2581275"/>
                <a:gd name="connsiteY1" fmla="*/ 1428750 h 2581275"/>
                <a:gd name="connsiteX2" fmla="*/ 1152525 w 2581275"/>
                <a:gd name="connsiteY2" fmla="*/ 2438400 h 2581275"/>
                <a:gd name="connsiteX3" fmla="*/ 1295400 w 2581275"/>
                <a:gd name="connsiteY3" fmla="*/ 2581275 h 2581275"/>
                <a:gd name="connsiteX4" fmla="*/ 1438275 w 2581275"/>
                <a:gd name="connsiteY4" fmla="*/ 2438400 h 2581275"/>
                <a:gd name="connsiteX5" fmla="*/ 2438400 w 2581275"/>
                <a:gd name="connsiteY5" fmla="*/ 1428750 h 2581275"/>
                <a:gd name="connsiteX6" fmla="*/ 2581275 w 2581275"/>
                <a:gd name="connsiteY6" fmla="*/ 1285875 h 2581275"/>
                <a:gd name="connsiteX7" fmla="*/ 2438400 w 2581275"/>
                <a:gd name="connsiteY7" fmla="*/ 1143000 h 2581275"/>
                <a:gd name="connsiteX8" fmla="*/ 1438275 w 2581275"/>
                <a:gd name="connsiteY8" fmla="*/ 142875 h 2581275"/>
                <a:gd name="connsiteX9" fmla="*/ 1295400 w 2581275"/>
                <a:gd name="connsiteY9" fmla="*/ 0 h 2581275"/>
                <a:gd name="connsiteX10" fmla="*/ 1152525 w 2581275"/>
                <a:gd name="connsiteY10" fmla="*/ 142875 h 2581275"/>
                <a:gd name="connsiteX11" fmla="*/ 142875 w 2581275"/>
                <a:gd name="connsiteY11" fmla="*/ 1143000 h 2581275"/>
                <a:gd name="connsiteX12" fmla="*/ 0 w 2581275"/>
                <a:gd name="connsiteY12" fmla="*/ 1285875 h 258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1275" h="2581275">
                  <a:moveTo>
                    <a:pt x="0" y="1285875"/>
                  </a:moveTo>
                  <a:cubicBezTo>
                    <a:pt x="0" y="1364847"/>
                    <a:pt x="63903" y="1428750"/>
                    <a:pt x="142875" y="1428750"/>
                  </a:cubicBezTo>
                  <a:cubicBezTo>
                    <a:pt x="694287" y="1428750"/>
                    <a:pt x="1152525" y="1886988"/>
                    <a:pt x="1152525" y="2438400"/>
                  </a:cubicBezTo>
                  <a:cubicBezTo>
                    <a:pt x="1152525" y="2517372"/>
                    <a:pt x="1216428" y="2581275"/>
                    <a:pt x="1295400" y="2581275"/>
                  </a:cubicBezTo>
                  <a:cubicBezTo>
                    <a:pt x="1374372" y="2581275"/>
                    <a:pt x="1438275" y="2517372"/>
                    <a:pt x="1438275" y="2438400"/>
                  </a:cubicBezTo>
                  <a:cubicBezTo>
                    <a:pt x="1438275" y="1886988"/>
                    <a:pt x="1886988" y="1428750"/>
                    <a:pt x="2438400" y="1428750"/>
                  </a:cubicBezTo>
                  <a:cubicBezTo>
                    <a:pt x="2517372" y="1428750"/>
                    <a:pt x="2581275" y="1364847"/>
                    <a:pt x="2581275" y="1285875"/>
                  </a:cubicBezTo>
                  <a:cubicBezTo>
                    <a:pt x="2581275" y="1206903"/>
                    <a:pt x="2517372" y="1143000"/>
                    <a:pt x="2438400" y="1143000"/>
                  </a:cubicBezTo>
                  <a:cubicBezTo>
                    <a:pt x="1886988" y="1143000"/>
                    <a:pt x="1438275" y="694287"/>
                    <a:pt x="1438275" y="142875"/>
                  </a:cubicBezTo>
                  <a:cubicBezTo>
                    <a:pt x="1438275" y="63903"/>
                    <a:pt x="1374372" y="0"/>
                    <a:pt x="1295400" y="0"/>
                  </a:cubicBezTo>
                  <a:cubicBezTo>
                    <a:pt x="1216428" y="0"/>
                    <a:pt x="1152525" y="63903"/>
                    <a:pt x="1152525" y="142875"/>
                  </a:cubicBezTo>
                  <a:cubicBezTo>
                    <a:pt x="1152525" y="694287"/>
                    <a:pt x="694287" y="1143000"/>
                    <a:pt x="142875" y="1143000"/>
                  </a:cubicBezTo>
                  <a:cubicBezTo>
                    <a:pt x="63903" y="1143000"/>
                    <a:pt x="0" y="1206903"/>
                    <a:pt x="0" y="1285875"/>
                  </a:cubicBezTo>
                  <a:close/>
                </a:path>
              </a:pathLst>
            </a:custGeom>
            <a:solidFill>
              <a:srgbClr val="FBD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09600"/>
              <a:endParaRPr lang="en-PH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3892215" y="2067814"/>
              <a:ext cx="221697" cy="221697"/>
            </a:xfrm>
            <a:custGeom>
              <a:avLst/>
              <a:gdLst>
                <a:gd name="connsiteX0" fmla="*/ 0 w 2581275"/>
                <a:gd name="connsiteY0" fmla="*/ 1285875 h 2581275"/>
                <a:gd name="connsiteX1" fmla="*/ 142875 w 2581275"/>
                <a:gd name="connsiteY1" fmla="*/ 1428750 h 2581275"/>
                <a:gd name="connsiteX2" fmla="*/ 1152525 w 2581275"/>
                <a:gd name="connsiteY2" fmla="*/ 2438400 h 2581275"/>
                <a:gd name="connsiteX3" fmla="*/ 1295400 w 2581275"/>
                <a:gd name="connsiteY3" fmla="*/ 2581275 h 2581275"/>
                <a:gd name="connsiteX4" fmla="*/ 1438275 w 2581275"/>
                <a:gd name="connsiteY4" fmla="*/ 2438400 h 2581275"/>
                <a:gd name="connsiteX5" fmla="*/ 2438400 w 2581275"/>
                <a:gd name="connsiteY5" fmla="*/ 1428750 h 2581275"/>
                <a:gd name="connsiteX6" fmla="*/ 2581275 w 2581275"/>
                <a:gd name="connsiteY6" fmla="*/ 1285875 h 2581275"/>
                <a:gd name="connsiteX7" fmla="*/ 2438400 w 2581275"/>
                <a:gd name="connsiteY7" fmla="*/ 1143000 h 2581275"/>
                <a:gd name="connsiteX8" fmla="*/ 1438275 w 2581275"/>
                <a:gd name="connsiteY8" fmla="*/ 142875 h 2581275"/>
                <a:gd name="connsiteX9" fmla="*/ 1295400 w 2581275"/>
                <a:gd name="connsiteY9" fmla="*/ 0 h 2581275"/>
                <a:gd name="connsiteX10" fmla="*/ 1152525 w 2581275"/>
                <a:gd name="connsiteY10" fmla="*/ 142875 h 2581275"/>
                <a:gd name="connsiteX11" fmla="*/ 142875 w 2581275"/>
                <a:gd name="connsiteY11" fmla="*/ 1143000 h 2581275"/>
                <a:gd name="connsiteX12" fmla="*/ 0 w 2581275"/>
                <a:gd name="connsiteY12" fmla="*/ 1285875 h 258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1275" h="2581275">
                  <a:moveTo>
                    <a:pt x="0" y="1285875"/>
                  </a:moveTo>
                  <a:cubicBezTo>
                    <a:pt x="0" y="1364847"/>
                    <a:pt x="63903" y="1428750"/>
                    <a:pt x="142875" y="1428750"/>
                  </a:cubicBezTo>
                  <a:cubicBezTo>
                    <a:pt x="694287" y="1428750"/>
                    <a:pt x="1152525" y="1886988"/>
                    <a:pt x="1152525" y="2438400"/>
                  </a:cubicBezTo>
                  <a:cubicBezTo>
                    <a:pt x="1152525" y="2517372"/>
                    <a:pt x="1216428" y="2581275"/>
                    <a:pt x="1295400" y="2581275"/>
                  </a:cubicBezTo>
                  <a:cubicBezTo>
                    <a:pt x="1374372" y="2581275"/>
                    <a:pt x="1438275" y="2517372"/>
                    <a:pt x="1438275" y="2438400"/>
                  </a:cubicBezTo>
                  <a:cubicBezTo>
                    <a:pt x="1438275" y="1886988"/>
                    <a:pt x="1886988" y="1428750"/>
                    <a:pt x="2438400" y="1428750"/>
                  </a:cubicBezTo>
                  <a:cubicBezTo>
                    <a:pt x="2517372" y="1428750"/>
                    <a:pt x="2581275" y="1364847"/>
                    <a:pt x="2581275" y="1285875"/>
                  </a:cubicBezTo>
                  <a:cubicBezTo>
                    <a:pt x="2581275" y="1206903"/>
                    <a:pt x="2517372" y="1143000"/>
                    <a:pt x="2438400" y="1143000"/>
                  </a:cubicBezTo>
                  <a:cubicBezTo>
                    <a:pt x="1886988" y="1143000"/>
                    <a:pt x="1438275" y="694287"/>
                    <a:pt x="1438275" y="142875"/>
                  </a:cubicBezTo>
                  <a:cubicBezTo>
                    <a:pt x="1438275" y="63903"/>
                    <a:pt x="1374372" y="0"/>
                    <a:pt x="1295400" y="0"/>
                  </a:cubicBezTo>
                  <a:cubicBezTo>
                    <a:pt x="1216428" y="0"/>
                    <a:pt x="1152525" y="63903"/>
                    <a:pt x="1152525" y="142875"/>
                  </a:cubicBezTo>
                  <a:cubicBezTo>
                    <a:pt x="1152525" y="694287"/>
                    <a:pt x="694287" y="1143000"/>
                    <a:pt x="142875" y="1143000"/>
                  </a:cubicBezTo>
                  <a:cubicBezTo>
                    <a:pt x="63903" y="1143000"/>
                    <a:pt x="0" y="1206903"/>
                    <a:pt x="0" y="1285875"/>
                  </a:cubicBezTo>
                  <a:close/>
                </a:path>
              </a:pathLst>
            </a:custGeom>
            <a:solidFill>
              <a:srgbClr val="FBD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09600"/>
              <a:endParaRPr lang="en-PH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5473469" y="2174433"/>
              <a:ext cx="110849" cy="110849"/>
            </a:xfrm>
            <a:custGeom>
              <a:avLst/>
              <a:gdLst>
                <a:gd name="connsiteX0" fmla="*/ 0 w 2581275"/>
                <a:gd name="connsiteY0" fmla="*/ 1285875 h 2581275"/>
                <a:gd name="connsiteX1" fmla="*/ 142875 w 2581275"/>
                <a:gd name="connsiteY1" fmla="*/ 1428750 h 2581275"/>
                <a:gd name="connsiteX2" fmla="*/ 1152525 w 2581275"/>
                <a:gd name="connsiteY2" fmla="*/ 2438400 h 2581275"/>
                <a:gd name="connsiteX3" fmla="*/ 1295400 w 2581275"/>
                <a:gd name="connsiteY3" fmla="*/ 2581275 h 2581275"/>
                <a:gd name="connsiteX4" fmla="*/ 1438275 w 2581275"/>
                <a:gd name="connsiteY4" fmla="*/ 2438400 h 2581275"/>
                <a:gd name="connsiteX5" fmla="*/ 2438400 w 2581275"/>
                <a:gd name="connsiteY5" fmla="*/ 1428750 h 2581275"/>
                <a:gd name="connsiteX6" fmla="*/ 2581275 w 2581275"/>
                <a:gd name="connsiteY6" fmla="*/ 1285875 h 2581275"/>
                <a:gd name="connsiteX7" fmla="*/ 2438400 w 2581275"/>
                <a:gd name="connsiteY7" fmla="*/ 1143000 h 2581275"/>
                <a:gd name="connsiteX8" fmla="*/ 1438275 w 2581275"/>
                <a:gd name="connsiteY8" fmla="*/ 142875 h 2581275"/>
                <a:gd name="connsiteX9" fmla="*/ 1295400 w 2581275"/>
                <a:gd name="connsiteY9" fmla="*/ 0 h 2581275"/>
                <a:gd name="connsiteX10" fmla="*/ 1152525 w 2581275"/>
                <a:gd name="connsiteY10" fmla="*/ 142875 h 2581275"/>
                <a:gd name="connsiteX11" fmla="*/ 142875 w 2581275"/>
                <a:gd name="connsiteY11" fmla="*/ 1143000 h 2581275"/>
                <a:gd name="connsiteX12" fmla="*/ 0 w 2581275"/>
                <a:gd name="connsiteY12" fmla="*/ 1285875 h 258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1275" h="2581275">
                  <a:moveTo>
                    <a:pt x="0" y="1285875"/>
                  </a:moveTo>
                  <a:cubicBezTo>
                    <a:pt x="0" y="1364847"/>
                    <a:pt x="63903" y="1428750"/>
                    <a:pt x="142875" y="1428750"/>
                  </a:cubicBezTo>
                  <a:cubicBezTo>
                    <a:pt x="694287" y="1428750"/>
                    <a:pt x="1152525" y="1886988"/>
                    <a:pt x="1152525" y="2438400"/>
                  </a:cubicBezTo>
                  <a:cubicBezTo>
                    <a:pt x="1152525" y="2517372"/>
                    <a:pt x="1216428" y="2581275"/>
                    <a:pt x="1295400" y="2581275"/>
                  </a:cubicBezTo>
                  <a:cubicBezTo>
                    <a:pt x="1374372" y="2581275"/>
                    <a:pt x="1438275" y="2517372"/>
                    <a:pt x="1438275" y="2438400"/>
                  </a:cubicBezTo>
                  <a:cubicBezTo>
                    <a:pt x="1438275" y="1886988"/>
                    <a:pt x="1886988" y="1428750"/>
                    <a:pt x="2438400" y="1428750"/>
                  </a:cubicBezTo>
                  <a:cubicBezTo>
                    <a:pt x="2517372" y="1428750"/>
                    <a:pt x="2581275" y="1364847"/>
                    <a:pt x="2581275" y="1285875"/>
                  </a:cubicBezTo>
                  <a:cubicBezTo>
                    <a:pt x="2581275" y="1206903"/>
                    <a:pt x="2517372" y="1143000"/>
                    <a:pt x="2438400" y="1143000"/>
                  </a:cubicBezTo>
                  <a:cubicBezTo>
                    <a:pt x="1886988" y="1143000"/>
                    <a:pt x="1438275" y="694287"/>
                    <a:pt x="1438275" y="142875"/>
                  </a:cubicBezTo>
                  <a:cubicBezTo>
                    <a:pt x="1438275" y="63903"/>
                    <a:pt x="1374372" y="0"/>
                    <a:pt x="1295400" y="0"/>
                  </a:cubicBezTo>
                  <a:cubicBezTo>
                    <a:pt x="1216428" y="0"/>
                    <a:pt x="1152525" y="63903"/>
                    <a:pt x="1152525" y="142875"/>
                  </a:cubicBezTo>
                  <a:cubicBezTo>
                    <a:pt x="1152525" y="694287"/>
                    <a:pt x="694287" y="1143000"/>
                    <a:pt x="142875" y="1143000"/>
                  </a:cubicBezTo>
                  <a:cubicBezTo>
                    <a:pt x="63903" y="1143000"/>
                    <a:pt x="0" y="1206903"/>
                    <a:pt x="0" y="1285875"/>
                  </a:cubicBezTo>
                  <a:close/>
                </a:path>
              </a:pathLst>
            </a:custGeom>
            <a:solidFill>
              <a:srgbClr val="FBDA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09600"/>
              <a:endParaRPr lang="en-PH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387613" y="610724"/>
            <a:ext cx="10199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endParaRPr lang="en-US" sz="4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640807" y="1818972"/>
            <a:ext cx="588960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098844" y="2173761"/>
            <a:ext cx="169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2" name="Group 111"/>
          <p:cNvGrpSpPr/>
          <p:nvPr/>
        </p:nvGrpSpPr>
        <p:grpSpPr>
          <a:xfrm>
            <a:off x="3905161" y="3719529"/>
            <a:ext cx="2364586" cy="2673304"/>
            <a:chOff x="1403481" y="3758408"/>
            <a:chExt cx="2364586" cy="2673304"/>
          </a:xfrm>
        </p:grpSpPr>
        <p:sp>
          <p:nvSpPr>
            <p:cNvPr id="100" name="Rectangle: Rounded Corners 99">
              <a:hlinkClick r:id="rId5" action="ppaction://hlinksldjump"/>
            </p:cNvPr>
            <p:cNvSpPr/>
            <p:nvPr/>
          </p:nvSpPr>
          <p:spPr>
            <a:xfrm>
              <a:off x="1403481" y="3758408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Graphic 10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97154" y="3976340"/>
              <a:ext cx="1235918" cy="1628793"/>
            </a:xfrm>
            <a:prstGeom prst="rect">
              <a:avLst/>
            </a:prstGeom>
          </p:spPr>
        </p:pic>
        <p:sp>
          <p:nvSpPr>
            <p:cNvPr id="108" name="TextBox 107">
              <a:hlinkClick r:id="rId5" action="ppaction://hlinksldjump"/>
            </p:cNvPr>
            <p:cNvSpPr txBox="1"/>
            <p:nvPr/>
          </p:nvSpPr>
          <p:spPr>
            <a:xfrm>
              <a:off x="1591434" y="5751409"/>
              <a:ext cx="21766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Khám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phá</a:t>
              </a:r>
              <a:endParaRPr lang="en-US" sz="2800" b="1" dirty="0"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382177" y="3702199"/>
            <a:ext cx="2467156" cy="2673304"/>
            <a:chOff x="3824699" y="3739482"/>
            <a:chExt cx="2467156" cy="2673304"/>
          </a:xfrm>
        </p:grpSpPr>
        <p:sp>
          <p:nvSpPr>
            <p:cNvPr id="101" name="Rectangle: Rounded Corners 100">
              <a:hlinkClick r:id="rId9" action="ppaction://hlinksldjump"/>
            </p:cNvPr>
            <p:cNvSpPr/>
            <p:nvPr/>
          </p:nvSpPr>
          <p:spPr>
            <a:xfrm>
              <a:off x="3824699" y="373948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5" name="Notebook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20667288">
              <a:off x="4390187" y="4014623"/>
              <a:ext cx="1047198" cy="1354767"/>
            </a:xfrm>
            <a:prstGeom prst="rect">
              <a:avLst/>
            </a:prstGeom>
          </p:spPr>
        </p:pic>
        <p:sp>
          <p:nvSpPr>
            <p:cNvPr id="109" name="TextBox 108">
              <a:hlinkClick r:id="rId9" action="ppaction://hlinksldjump"/>
            </p:cNvPr>
            <p:cNvSpPr txBox="1"/>
            <p:nvPr/>
          </p:nvSpPr>
          <p:spPr>
            <a:xfrm>
              <a:off x="4344684" y="5718028"/>
              <a:ext cx="19471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Kết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nối</a:t>
              </a:r>
              <a:endParaRPr lang="en-US" sz="2800" b="1" dirty="0"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411303" y="3725983"/>
            <a:ext cx="2371594" cy="2673304"/>
            <a:chOff x="6278521" y="3736332"/>
            <a:chExt cx="2371594" cy="2673304"/>
          </a:xfrm>
        </p:grpSpPr>
        <p:sp>
          <p:nvSpPr>
            <p:cNvPr id="102" name="Rectangle: Rounded Corners 101">
              <a:hlinkClick r:id="" action="ppaction://hlinkshowjump?jump=nextslide"/>
            </p:cNvPr>
            <p:cNvSpPr/>
            <p:nvPr/>
          </p:nvSpPr>
          <p:spPr>
            <a:xfrm>
              <a:off x="6278521" y="3736332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6" name="Graphic 105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752710" y="4098602"/>
              <a:ext cx="1195687" cy="1478001"/>
            </a:xfrm>
            <a:prstGeom prst="rect">
              <a:avLst/>
            </a:prstGeom>
          </p:spPr>
        </p:pic>
        <p:sp>
          <p:nvSpPr>
            <p:cNvPr id="110" name="TextBox 109">
              <a:hlinkClick r:id="rId16" action="ppaction://hlinksldjump"/>
            </p:cNvPr>
            <p:cNvSpPr txBox="1"/>
            <p:nvPr/>
          </p:nvSpPr>
          <p:spPr>
            <a:xfrm>
              <a:off x="6414826" y="5692866"/>
              <a:ext cx="22352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Khởi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động</a:t>
              </a:r>
              <a:endParaRPr lang="en-US" sz="2800" b="1" dirty="0"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835999" y="3729624"/>
            <a:ext cx="2328721" cy="2704353"/>
            <a:chOff x="8732343" y="3729624"/>
            <a:chExt cx="2328721" cy="2704353"/>
          </a:xfrm>
        </p:grpSpPr>
        <p:sp>
          <p:nvSpPr>
            <p:cNvPr id="103" name="Rectangle: Rounded Corners 102">
              <a:hlinkClick r:id="" action="ppaction://noaction"/>
            </p:cNvPr>
            <p:cNvSpPr/>
            <p:nvPr/>
          </p:nvSpPr>
          <p:spPr>
            <a:xfrm>
              <a:off x="8732343" y="3729624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rgbClr val="B17E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Graphic 106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203300" y="3948210"/>
              <a:ext cx="1337415" cy="1536780"/>
            </a:xfrm>
            <a:prstGeom prst="rect">
              <a:avLst/>
            </a:prstGeom>
          </p:spPr>
        </p:pic>
        <p:sp>
          <p:nvSpPr>
            <p:cNvPr id="111" name="TextBox 110">
              <a:hlinkClick r:id="" action="ppaction://noaction"/>
            </p:cNvPr>
            <p:cNvSpPr txBox="1"/>
            <p:nvPr/>
          </p:nvSpPr>
          <p:spPr>
            <a:xfrm>
              <a:off x="9232701" y="5479870"/>
              <a:ext cx="18283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Liên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hệ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thực</a:t>
              </a:r>
              <a:r>
                <a:rPr lang="en-US" sz="2800" b="1" dirty="0"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+mj-lt"/>
                  <a:cs typeface="Arial" panose="020B0604020202020204" pitchFamily="34" charset="0"/>
                </a:rPr>
                <a:t>tế</a:t>
              </a:r>
              <a:endParaRPr lang="en-US" sz="2800" b="1" dirty="0"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86" name="Notification icon"/>
          <p:cNvGrpSpPr/>
          <p:nvPr/>
        </p:nvGrpSpPr>
        <p:grpSpPr>
          <a:xfrm>
            <a:off x="11331829" y="391119"/>
            <a:ext cx="466625" cy="445875"/>
            <a:chOff x="1115510" y="119092"/>
            <a:chExt cx="230943" cy="230943"/>
          </a:xfrm>
        </p:grpSpPr>
        <p:sp>
          <p:nvSpPr>
            <p:cNvPr id="87" name="Rectangle: Rounded Corners 86"/>
            <p:cNvSpPr/>
            <p:nvPr/>
          </p:nvSpPr>
          <p:spPr>
            <a:xfrm>
              <a:off x="1115510" y="119092"/>
              <a:ext cx="230943" cy="230943"/>
            </a:xfrm>
            <a:prstGeom prst="roundRect">
              <a:avLst/>
            </a:prstGeom>
            <a:solidFill>
              <a:srgbClr val="F9CB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PH" sz="18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88" name="Graphic 87"/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152092" y="153494"/>
              <a:ext cx="162137" cy="162137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970761" y="1321307"/>
            <a:ext cx="1585668" cy="2776846"/>
            <a:chOff x="970761" y="1321307"/>
            <a:chExt cx="1585668" cy="2776846"/>
          </a:xfrm>
        </p:grpSpPr>
        <p:grpSp>
          <p:nvGrpSpPr>
            <p:cNvPr id="2" name="Group 1"/>
            <p:cNvGrpSpPr/>
            <p:nvPr/>
          </p:nvGrpSpPr>
          <p:grpSpPr>
            <a:xfrm>
              <a:off x="970761" y="1321307"/>
              <a:ext cx="1461772" cy="2239781"/>
              <a:chOff x="970761" y="1321307"/>
              <a:chExt cx="1461772" cy="2239781"/>
            </a:xfrm>
          </p:grpSpPr>
          <p:grpSp>
            <p:nvGrpSpPr>
              <p:cNvPr id="17" name="Teacher"/>
              <p:cNvGrpSpPr/>
              <p:nvPr/>
            </p:nvGrpSpPr>
            <p:grpSpPr>
              <a:xfrm>
                <a:off x="970761" y="1321307"/>
                <a:ext cx="1461772" cy="2239781"/>
                <a:chOff x="1413828" y="823031"/>
                <a:chExt cx="1140659" cy="1747761"/>
              </a:xfrm>
            </p:grpSpPr>
            <p:sp>
              <p:nvSpPr>
                <p:cNvPr id="18" name="Rectangle 7"/>
                <p:cNvSpPr/>
                <p:nvPr/>
              </p:nvSpPr>
              <p:spPr>
                <a:xfrm>
                  <a:off x="1678087" y="1107273"/>
                  <a:ext cx="400659" cy="473510"/>
                </a:xfrm>
                <a:custGeom>
                  <a:avLst/>
                  <a:gdLst>
                    <a:gd name="connsiteX0" fmla="*/ 0 w 912122"/>
                    <a:gd name="connsiteY0" fmla="*/ 0 h 992909"/>
                    <a:gd name="connsiteX1" fmla="*/ 912122 w 912122"/>
                    <a:gd name="connsiteY1" fmla="*/ 0 h 992909"/>
                    <a:gd name="connsiteX2" fmla="*/ 912122 w 912122"/>
                    <a:gd name="connsiteY2" fmla="*/ 992909 h 992909"/>
                    <a:gd name="connsiteX3" fmla="*/ 0 w 912122"/>
                    <a:gd name="connsiteY3" fmla="*/ 992909 h 992909"/>
                    <a:gd name="connsiteX4" fmla="*/ 0 w 912122"/>
                    <a:gd name="connsiteY4" fmla="*/ 0 h 992909"/>
                    <a:gd name="connsiteX0-1" fmla="*/ 96982 w 1009104"/>
                    <a:gd name="connsiteY0-2" fmla="*/ 0 h 992909"/>
                    <a:gd name="connsiteX1-3" fmla="*/ 1009104 w 1009104"/>
                    <a:gd name="connsiteY1-4" fmla="*/ 0 h 992909"/>
                    <a:gd name="connsiteX2-5" fmla="*/ 1009104 w 1009104"/>
                    <a:gd name="connsiteY2-6" fmla="*/ 992909 h 992909"/>
                    <a:gd name="connsiteX3-7" fmla="*/ 0 w 1009104"/>
                    <a:gd name="connsiteY3-8" fmla="*/ 914400 h 992909"/>
                    <a:gd name="connsiteX4-9" fmla="*/ 96982 w 1009104"/>
                    <a:gd name="connsiteY4-10" fmla="*/ 0 h 992909"/>
                    <a:gd name="connsiteX0-11" fmla="*/ 96982 w 1009104"/>
                    <a:gd name="connsiteY0-12" fmla="*/ 0 h 1173074"/>
                    <a:gd name="connsiteX1-13" fmla="*/ 1009104 w 1009104"/>
                    <a:gd name="connsiteY1-14" fmla="*/ 0 h 1173074"/>
                    <a:gd name="connsiteX2-15" fmla="*/ 1009104 w 1009104"/>
                    <a:gd name="connsiteY2-16" fmla="*/ 992909 h 1173074"/>
                    <a:gd name="connsiteX3-17" fmla="*/ 0 w 1009104"/>
                    <a:gd name="connsiteY3-18" fmla="*/ 914400 h 1173074"/>
                    <a:gd name="connsiteX4-19" fmla="*/ 96982 w 1009104"/>
                    <a:gd name="connsiteY4-20" fmla="*/ 0 h 1173074"/>
                    <a:gd name="connsiteX0-21" fmla="*/ 96982 w 1009104"/>
                    <a:gd name="connsiteY0-22" fmla="*/ 0 h 1198989"/>
                    <a:gd name="connsiteX1-23" fmla="*/ 1009104 w 1009104"/>
                    <a:gd name="connsiteY1-24" fmla="*/ 0 h 1198989"/>
                    <a:gd name="connsiteX2-25" fmla="*/ 1009104 w 1009104"/>
                    <a:gd name="connsiteY2-26" fmla="*/ 992909 h 1198989"/>
                    <a:gd name="connsiteX3-27" fmla="*/ 0 w 1009104"/>
                    <a:gd name="connsiteY3-28" fmla="*/ 914400 h 1198989"/>
                    <a:gd name="connsiteX4-29" fmla="*/ 96982 w 1009104"/>
                    <a:gd name="connsiteY4-30" fmla="*/ 0 h 1198989"/>
                    <a:gd name="connsiteX0-31" fmla="*/ 122020 w 1034142"/>
                    <a:gd name="connsiteY0-32" fmla="*/ 0 h 1198989"/>
                    <a:gd name="connsiteX1-33" fmla="*/ 1034142 w 1034142"/>
                    <a:gd name="connsiteY1-34" fmla="*/ 0 h 1198989"/>
                    <a:gd name="connsiteX2-35" fmla="*/ 1034142 w 1034142"/>
                    <a:gd name="connsiteY2-36" fmla="*/ 992909 h 1198989"/>
                    <a:gd name="connsiteX3-37" fmla="*/ 25038 w 1034142"/>
                    <a:gd name="connsiteY3-38" fmla="*/ 914400 h 1198989"/>
                    <a:gd name="connsiteX4-39" fmla="*/ 122020 w 1034142"/>
                    <a:gd name="connsiteY4-40" fmla="*/ 0 h 1198989"/>
                    <a:gd name="connsiteX0-41" fmla="*/ 116740 w 1028862"/>
                    <a:gd name="connsiteY0-42" fmla="*/ 0 h 1198989"/>
                    <a:gd name="connsiteX1-43" fmla="*/ 1028862 w 1028862"/>
                    <a:gd name="connsiteY1-44" fmla="*/ 0 h 1198989"/>
                    <a:gd name="connsiteX2-45" fmla="*/ 1028862 w 1028862"/>
                    <a:gd name="connsiteY2-46" fmla="*/ 992909 h 1198989"/>
                    <a:gd name="connsiteX3-47" fmla="*/ 19758 w 1028862"/>
                    <a:gd name="connsiteY3-48" fmla="*/ 914400 h 1198989"/>
                    <a:gd name="connsiteX4-49" fmla="*/ 116740 w 1028862"/>
                    <a:gd name="connsiteY4-50" fmla="*/ 0 h 1198989"/>
                    <a:gd name="connsiteX0-51" fmla="*/ 62618 w 974740"/>
                    <a:gd name="connsiteY0-52" fmla="*/ 0 h 1212690"/>
                    <a:gd name="connsiteX1-53" fmla="*/ 974740 w 974740"/>
                    <a:gd name="connsiteY1-54" fmla="*/ 0 h 1212690"/>
                    <a:gd name="connsiteX2-55" fmla="*/ 974740 w 974740"/>
                    <a:gd name="connsiteY2-56" fmla="*/ 992909 h 1212690"/>
                    <a:gd name="connsiteX3-57" fmla="*/ 25672 w 974740"/>
                    <a:gd name="connsiteY3-58" fmla="*/ 960582 h 1212690"/>
                    <a:gd name="connsiteX4-59" fmla="*/ 62618 w 974740"/>
                    <a:gd name="connsiteY4-60" fmla="*/ 0 h 1212690"/>
                    <a:gd name="connsiteX0-61" fmla="*/ 119707 w 1031829"/>
                    <a:gd name="connsiteY0-62" fmla="*/ 0 h 1212690"/>
                    <a:gd name="connsiteX1-63" fmla="*/ 1031829 w 1031829"/>
                    <a:gd name="connsiteY1-64" fmla="*/ 0 h 1212690"/>
                    <a:gd name="connsiteX2-65" fmla="*/ 1031829 w 1031829"/>
                    <a:gd name="connsiteY2-66" fmla="*/ 992909 h 1212690"/>
                    <a:gd name="connsiteX3-67" fmla="*/ 82761 w 1031829"/>
                    <a:gd name="connsiteY3-68" fmla="*/ 960582 h 1212690"/>
                    <a:gd name="connsiteX4-69" fmla="*/ 119707 w 1031829"/>
                    <a:gd name="connsiteY4-70" fmla="*/ 0 h 1212690"/>
                    <a:gd name="connsiteX0-71" fmla="*/ 119707 w 1031829"/>
                    <a:gd name="connsiteY0-72" fmla="*/ 0 h 1190144"/>
                    <a:gd name="connsiteX1-73" fmla="*/ 1031829 w 1031829"/>
                    <a:gd name="connsiteY1-74" fmla="*/ 0 h 1190144"/>
                    <a:gd name="connsiteX2-75" fmla="*/ 1031829 w 1031829"/>
                    <a:gd name="connsiteY2-76" fmla="*/ 992909 h 1190144"/>
                    <a:gd name="connsiteX3-77" fmla="*/ 82761 w 1031829"/>
                    <a:gd name="connsiteY3-78" fmla="*/ 960582 h 1190144"/>
                    <a:gd name="connsiteX4-79" fmla="*/ 119707 w 1031829"/>
                    <a:gd name="connsiteY4-80" fmla="*/ 0 h 1190144"/>
                    <a:gd name="connsiteX0-81" fmla="*/ 119707 w 1031829"/>
                    <a:gd name="connsiteY0-82" fmla="*/ 0 h 1155255"/>
                    <a:gd name="connsiteX1-83" fmla="*/ 1031829 w 1031829"/>
                    <a:gd name="connsiteY1-84" fmla="*/ 0 h 1155255"/>
                    <a:gd name="connsiteX2-85" fmla="*/ 1031829 w 1031829"/>
                    <a:gd name="connsiteY2-86" fmla="*/ 992909 h 1155255"/>
                    <a:gd name="connsiteX3-87" fmla="*/ 82761 w 1031829"/>
                    <a:gd name="connsiteY3-88" fmla="*/ 960582 h 1155255"/>
                    <a:gd name="connsiteX4-89" fmla="*/ 119707 w 1031829"/>
                    <a:gd name="connsiteY4-90" fmla="*/ 0 h 1155255"/>
                    <a:gd name="connsiteX0-91" fmla="*/ 119707 w 1031829"/>
                    <a:gd name="connsiteY0-92" fmla="*/ 0 h 1160623"/>
                    <a:gd name="connsiteX1-93" fmla="*/ 1031829 w 1031829"/>
                    <a:gd name="connsiteY1-94" fmla="*/ 0 h 1160623"/>
                    <a:gd name="connsiteX2-95" fmla="*/ 1031829 w 1031829"/>
                    <a:gd name="connsiteY2-96" fmla="*/ 992909 h 1160623"/>
                    <a:gd name="connsiteX3-97" fmla="*/ 82761 w 1031829"/>
                    <a:gd name="connsiteY3-98" fmla="*/ 960582 h 1160623"/>
                    <a:gd name="connsiteX4-99" fmla="*/ 119707 w 1031829"/>
                    <a:gd name="connsiteY4-100" fmla="*/ 0 h 1160623"/>
                    <a:gd name="connsiteX0-101" fmla="*/ 119707 w 1031829"/>
                    <a:gd name="connsiteY0-102" fmla="*/ 0 h 1219446"/>
                    <a:gd name="connsiteX1-103" fmla="*/ 1031829 w 1031829"/>
                    <a:gd name="connsiteY1-104" fmla="*/ 0 h 1219446"/>
                    <a:gd name="connsiteX2-105" fmla="*/ 1025298 w 1031829"/>
                    <a:gd name="connsiteY2-106" fmla="*/ 1071286 h 1219446"/>
                    <a:gd name="connsiteX3-107" fmla="*/ 82761 w 1031829"/>
                    <a:gd name="connsiteY3-108" fmla="*/ 960582 h 1219446"/>
                    <a:gd name="connsiteX4-109" fmla="*/ 119707 w 1031829"/>
                    <a:gd name="connsiteY4-110" fmla="*/ 0 h 121944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31829" h="1219446">
                      <a:moveTo>
                        <a:pt x="119707" y="0"/>
                      </a:moveTo>
                      <a:lnTo>
                        <a:pt x="1031829" y="0"/>
                      </a:lnTo>
                      <a:lnTo>
                        <a:pt x="1025298" y="1071286"/>
                      </a:lnTo>
                      <a:cubicBezTo>
                        <a:pt x="513439" y="1428425"/>
                        <a:pt x="142038" y="1037552"/>
                        <a:pt x="82761" y="960582"/>
                      </a:cubicBezTo>
                      <a:cubicBezTo>
                        <a:pt x="-134294" y="762000"/>
                        <a:pt x="147416" y="327891"/>
                        <a:pt x="119707" y="0"/>
                      </a:cubicBezTo>
                      <a:close/>
                    </a:path>
                  </a:pathLst>
                </a:custGeom>
                <a:solidFill>
                  <a:srgbClr val="413B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rot="826891">
                  <a:off x="2010418" y="901139"/>
                  <a:ext cx="243538" cy="349055"/>
                </a:xfrm>
                <a:prstGeom prst="ellipse">
                  <a:avLst/>
                </a:prstGeom>
                <a:solidFill>
                  <a:srgbClr val="413B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 rot="7541460">
                  <a:off x="1988926" y="1116083"/>
                  <a:ext cx="243538" cy="349055"/>
                </a:xfrm>
                <a:prstGeom prst="ellipse">
                  <a:avLst/>
                </a:prstGeom>
                <a:solidFill>
                  <a:srgbClr val="413B7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1714612" y="902434"/>
                  <a:ext cx="455924" cy="405271"/>
                </a:xfrm>
                <a:prstGeom prst="ellipse">
                  <a:avLst/>
                </a:prstGeom>
                <a:solidFill>
                  <a:srgbClr val="413B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2" name="Rectangle 20"/>
                <p:cNvSpPr/>
                <p:nvPr/>
              </p:nvSpPr>
              <p:spPr>
                <a:xfrm>
                  <a:off x="1528249" y="1591380"/>
                  <a:ext cx="193027" cy="436167"/>
                </a:xfrm>
                <a:custGeom>
                  <a:avLst/>
                  <a:gdLst>
                    <a:gd name="connsiteX0" fmla="*/ 0 w 456454"/>
                    <a:gd name="connsiteY0" fmla="*/ 0 h 1020471"/>
                    <a:gd name="connsiteX1" fmla="*/ 456454 w 456454"/>
                    <a:gd name="connsiteY1" fmla="*/ 0 h 1020471"/>
                    <a:gd name="connsiteX2" fmla="*/ 456454 w 456454"/>
                    <a:gd name="connsiteY2" fmla="*/ 1020471 h 1020471"/>
                    <a:gd name="connsiteX3" fmla="*/ 0 w 456454"/>
                    <a:gd name="connsiteY3" fmla="*/ 1020471 h 1020471"/>
                    <a:gd name="connsiteX4" fmla="*/ 0 w 456454"/>
                    <a:gd name="connsiteY4" fmla="*/ 0 h 1020471"/>
                    <a:gd name="connsiteX0-1" fmla="*/ 0 w 456454"/>
                    <a:gd name="connsiteY0-2" fmla="*/ 102803 h 1123274"/>
                    <a:gd name="connsiteX1-3" fmla="*/ 418580 w 456454"/>
                    <a:gd name="connsiteY1-4" fmla="*/ 0 h 1123274"/>
                    <a:gd name="connsiteX2-5" fmla="*/ 456454 w 456454"/>
                    <a:gd name="connsiteY2-6" fmla="*/ 1123274 h 1123274"/>
                    <a:gd name="connsiteX3-7" fmla="*/ 0 w 456454"/>
                    <a:gd name="connsiteY3-8" fmla="*/ 1123274 h 1123274"/>
                    <a:gd name="connsiteX4-9" fmla="*/ 0 w 456454"/>
                    <a:gd name="connsiteY4-10" fmla="*/ 102803 h 1123274"/>
                    <a:gd name="connsiteX0-11" fmla="*/ 0 w 456454"/>
                    <a:gd name="connsiteY0-12" fmla="*/ 102803 h 1123274"/>
                    <a:gd name="connsiteX1-13" fmla="*/ 418580 w 456454"/>
                    <a:gd name="connsiteY1-14" fmla="*/ 0 h 1123274"/>
                    <a:gd name="connsiteX2-15" fmla="*/ 456454 w 456454"/>
                    <a:gd name="connsiteY2-16" fmla="*/ 1123274 h 1123274"/>
                    <a:gd name="connsiteX3-17" fmla="*/ 0 w 456454"/>
                    <a:gd name="connsiteY3-18" fmla="*/ 1123274 h 1123274"/>
                    <a:gd name="connsiteX4-19" fmla="*/ 0 w 456454"/>
                    <a:gd name="connsiteY4-20" fmla="*/ 102803 h 1123274"/>
                    <a:gd name="connsiteX0-21" fmla="*/ 0 w 496989"/>
                    <a:gd name="connsiteY0-22" fmla="*/ 102803 h 1123274"/>
                    <a:gd name="connsiteX1-23" fmla="*/ 418580 w 496989"/>
                    <a:gd name="connsiteY1-24" fmla="*/ 0 h 1123274"/>
                    <a:gd name="connsiteX2-25" fmla="*/ 456454 w 496989"/>
                    <a:gd name="connsiteY2-26" fmla="*/ 1123274 h 1123274"/>
                    <a:gd name="connsiteX3-27" fmla="*/ 0 w 496989"/>
                    <a:gd name="connsiteY3-28" fmla="*/ 1123274 h 1123274"/>
                    <a:gd name="connsiteX4-29" fmla="*/ 0 w 496989"/>
                    <a:gd name="connsiteY4-30" fmla="*/ 102803 h 1123274"/>
                    <a:gd name="connsiteX0-31" fmla="*/ 0 w 496989"/>
                    <a:gd name="connsiteY0-32" fmla="*/ 1123274 h 1123274"/>
                    <a:gd name="connsiteX1-33" fmla="*/ 418580 w 496989"/>
                    <a:gd name="connsiteY1-34" fmla="*/ 0 h 1123274"/>
                    <a:gd name="connsiteX2-35" fmla="*/ 456454 w 496989"/>
                    <a:gd name="connsiteY2-36" fmla="*/ 1123274 h 1123274"/>
                    <a:gd name="connsiteX3-37" fmla="*/ 0 w 496989"/>
                    <a:gd name="connsiteY3-38" fmla="*/ 1123274 h 1123274"/>
                    <a:gd name="connsiteX0-39" fmla="*/ 0 w 496989"/>
                    <a:gd name="connsiteY0-40" fmla="*/ 1123274 h 1123274"/>
                    <a:gd name="connsiteX1-41" fmla="*/ 418580 w 496989"/>
                    <a:gd name="connsiteY1-42" fmla="*/ 0 h 1123274"/>
                    <a:gd name="connsiteX2-43" fmla="*/ 456454 w 496989"/>
                    <a:gd name="connsiteY2-44" fmla="*/ 1123274 h 1123274"/>
                    <a:gd name="connsiteX3-45" fmla="*/ 0 w 496989"/>
                    <a:gd name="connsiteY3-46" fmla="*/ 1123274 h 1123274"/>
                    <a:gd name="connsiteX0-47" fmla="*/ 120 w 497109"/>
                    <a:gd name="connsiteY0-48" fmla="*/ 1123274 h 1123274"/>
                    <a:gd name="connsiteX1-49" fmla="*/ 418700 w 497109"/>
                    <a:gd name="connsiteY1-50" fmla="*/ 0 h 1123274"/>
                    <a:gd name="connsiteX2-51" fmla="*/ 456574 w 497109"/>
                    <a:gd name="connsiteY2-52" fmla="*/ 1123274 h 1123274"/>
                    <a:gd name="connsiteX3-53" fmla="*/ 120 w 497109"/>
                    <a:gd name="connsiteY3-54" fmla="*/ 1123274 h 1123274"/>
                    <a:gd name="connsiteX0-55" fmla="*/ 120 w 497109"/>
                    <a:gd name="connsiteY0-56" fmla="*/ 1123274 h 1123274"/>
                    <a:gd name="connsiteX1-57" fmla="*/ 418700 w 497109"/>
                    <a:gd name="connsiteY1-58" fmla="*/ 0 h 1123274"/>
                    <a:gd name="connsiteX2-59" fmla="*/ 456574 w 497109"/>
                    <a:gd name="connsiteY2-60" fmla="*/ 1123274 h 1123274"/>
                    <a:gd name="connsiteX3-61" fmla="*/ 120 w 497109"/>
                    <a:gd name="connsiteY3-62" fmla="*/ 1123274 h 112327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497109" h="1123274">
                      <a:moveTo>
                        <a:pt x="120" y="1123274"/>
                      </a:moveTo>
                      <a:cubicBezTo>
                        <a:pt x="-1030" y="808366"/>
                        <a:pt x="-2181" y="93071"/>
                        <a:pt x="418700" y="0"/>
                      </a:cubicBezTo>
                      <a:cubicBezTo>
                        <a:pt x="577412" y="98482"/>
                        <a:pt x="443949" y="748849"/>
                        <a:pt x="456574" y="1123274"/>
                      </a:cubicBezTo>
                      <a:lnTo>
                        <a:pt x="120" y="1123274"/>
                      </a:lnTo>
                      <a:close/>
                    </a:path>
                  </a:pathLst>
                </a:custGeom>
                <a:solidFill>
                  <a:srgbClr val="0196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3" name="Rectangle 21"/>
                <p:cNvSpPr/>
                <p:nvPr/>
              </p:nvSpPr>
              <p:spPr>
                <a:xfrm>
                  <a:off x="1657225" y="1551462"/>
                  <a:ext cx="301765" cy="944597"/>
                </a:xfrm>
                <a:custGeom>
                  <a:avLst/>
                  <a:gdLst>
                    <a:gd name="connsiteX0" fmla="*/ 0 w 593183"/>
                    <a:gd name="connsiteY0" fmla="*/ 0 h 1480377"/>
                    <a:gd name="connsiteX1" fmla="*/ 593183 w 593183"/>
                    <a:gd name="connsiteY1" fmla="*/ 0 h 1480377"/>
                    <a:gd name="connsiteX2" fmla="*/ 593183 w 593183"/>
                    <a:gd name="connsiteY2" fmla="*/ 1480377 h 1480377"/>
                    <a:gd name="connsiteX3" fmla="*/ 0 w 593183"/>
                    <a:gd name="connsiteY3" fmla="*/ 1480377 h 1480377"/>
                    <a:gd name="connsiteX4" fmla="*/ 0 w 593183"/>
                    <a:gd name="connsiteY4" fmla="*/ 0 h 1480377"/>
                    <a:gd name="connsiteX0-1" fmla="*/ 0 w 593183"/>
                    <a:gd name="connsiteY0-2" fmla="*/ 205605 h 1685982"/>
                    <a:gd name="connsiteX1-3" fmla="*/ 365936 w 593183"/>
                    <a:gd name="connsiteY1-4" fmla="*/ 0 h 1685982"/>
                    <a:gd name="connsiteX2-5" fmla="*/ 593183 w 593183"/>
                    <a:gd name="connsiteY2-6" fmla="*/ 1685982 h 1685982"/>
                    <a:gd name="connsiteX3-7" fmla="*/ 0 w 593183"/>
                    <a:gd name="connsiteY3-8" fmla="*/ 1685982 h 1685982"/>
                    <a:gd name="connsiteX4-9" fmla="*/ 0 w 593183"/>
                    <a:gd name="connsiteY4-10" fmla="*/ 205605 h 1685982"/>
                    <a:gd name="connsiteX0-11" fmla="*/ 21643 w 593183"/>
                    <a:gd name="connsiteY0-12" fmla="*/ 97392 h 1685982"/>
                    <a:gd name="connsiteX1-13" fmla="*/ 365936 w 593183"/>
                    <a:gd name="connsiteY1-14" fmla="*/ 0 h 1685982"/>
                    <a:gd name="connsiteX2-15" fmla="*/ 593183 w 593183"/>
                    <a:gd name="connsiteY2-16" fmla="*/ 1685982 h 1685982"/>
                    <a:gd name="connsiteX3-17" fmla="*/ 0 w 593183"/>
                    <a:gd name="connsiteY3-18" fmla="*/ 1685982 h 1685982"/>
                    <a:gd name="connsiteX4-19" fmla="*/ 21643 w 593183"/>
                    <a:gd name="connsiteY4-20" fmla="*/ 97392 h 1685982"/>
                    <a:gd name="connsiteX0-21" fmla="*/ 102803 w 674343"/>
                    <a:gd name="connsiteY0-22" fmla="*/ 97392 h 2432652"/>
                    <a:gd name="connsiteX1-23" fmla="*/ 447096 w 674343"/>
                    <a:gd name="connsiteY1-24" fmla="*/ 0 h 2432652"/>
                    <a:gd name="connsiteX2-25" fmla="*/ 674343 w 674343"/>
                    <a:gd name="connsiteY2-26" fmla="*/ 1685982 h 2432652"/>
                    <a:gd name="connsiteX3-27" fmla="*/ 0 w 674343"/>
                    <a:gd name="connsiteY3-28" fmla="*/ 2432652 h 2432652"/>
                    <a:gd name="connsiteX4-29" fmla="*/ 102803 w 674343"/>
                    <a:gd name="connsiteY4-30" fmla="*/ 97392 h 2432652"/>
                    <a:gd name="connsiteX0-31" fmla="*/ 102803 w 674343"/>
                    <a:gd name="connsiteY0-32" fmla="*/ 97392 h 2432652"/>
                    <a:gd name="connsiteX1-33" fmla="*/ 447096 w 674343"/>
                    <a:gd name="connsiteY1-34" fmla="*/ 0 h 2432652"/>
                    <a:gd name="connsiteX2-35" fmla="*/ 674343 w 674343"/>
                    <a:gd name="connsiteY2-36" fmla="*/ 1685982 h 2432652"/>
                    <a:gd name="connsiteX3-37" fmla="*/ 0 w 674343"/>
                    <a:gd name="connsiteY3-38" fmla="*/ 2432652 h 2432652"/>
                    <a:gd name="connsiteX4-39" fmla="*/ 102803 w 674343"/>
                    <a:gd name="connsiteY4-40" fmla="*/ 97392 h 2432652"/>
                    <a:gd name="connsiteX0-41" fmla="*/ 102803 w 674343"/>
                    <a:gd name="connsiteY0-42" fmla="*/ 97392 h 2432652"/>
                    <a:gd name="connsiteX1-43" fmla="*/ 447096 w 674343"/>
                    <a:gd name="connsiteY1-44" fmla="*/ 0 h 2432652"/>
                    <a:gd name="connsiteX2-45" fmla="*/ 674343 w 674343"/>
                    <a:gd name="connsiteY2-46" fmla="*/ 1685982 h 2432652"/>
                    <a:gd name="connsiteX3-47" fmla="*/ 0 w 674343"/>
                    <a:gd name="connsiteY3-48" fmla="*/ 2432652 h 2432652"/>
                    <a:gd name="connsiteX4-49" fmla="*/ 102803 w 674343"/>
                    <a:gd name="connsiteY4-50" fmla="*/ 97392 h 2432652"/>
                    <a:gd name="connsiteX0-51" fmla="*/ 102803 w 777145"/>
                    <a:gd name="connsiteY0-52" fmla="*/ 97392 h 2432652"/>
                    <a:gd name="connsiteX1-53" fmla="*/ 447096 w 777145"/>
                    <a:gd name="connsiteY1-54" fmla="*/ 0 h 2432652"/>
                    <a:gd name="connsiteX2-55" fmla="*/ 777145 w 777145"/>
                    <a:gd name="connsiteY2-56" fmla="*/ 2367724 h 2432652"/>
                    <a:gd name="connsiteX3-57" fmla="*/ 0 w 777145"/>
                    <a:gd name="connsiteY3-58" fmla="*/ 2432652 h 2432652"/>
                    <a:gd name="connsiteX4-59" fmla="*/ 102803 w 777145"/>
                    <a:gd name="connsiteY4-60" fmla="*/ 97392 h 2432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777145" h="2432652">
                      <a:moveTo>
                        <a:pt x="102803" y="97392"/>
                      </a:moveTo>
                      <a:lnTo>
                        <a:pt x="447096" y="0"/>
                      </a:lnTo>
                      <a:lnTo>
                        <a:pt x="777145" y="2367724"/>
                      </a:lnTo>
                      <a:lnTo>
                        <a:pt x="0" y="2432652"/>
                      </a:lnTo>
                      <a:cubicBezTo>
                        <a:pt x="223640" y="2119548"/>
                        <a:pt x="-39678" y="1113881"/>
                        <a:pt x="102803" y="97392"/>
                      </a:cubicBezTo>
                      <a:close/>
                    </a:path>
                  </a:pathLst>
                </a:custGeom>
                <a:solidFill>
                  <a:srgbClr val="CBDD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4" name="Rectangle 22"/>
                <p:cNvSpPr/>
                <p:nvPr/>
              </p:nvSpPr>
              <p:spPr>
                <a:xfrm>
                  <a:off x="2163979" y="1548784"/>
                  <a:ext cx="228086" cy="951732"/>
                </a:xfrm>
                <a:custGeom>
                  <a:avLst/>
                  <a:gdLst>
                    <a:gd name="connsiteX0" fmla="*/ 0 w 82835"/>
                    <a:gd name="connsiteY0" fmla="*/ 0 h 2045226"/>
                    <a:gd name="connsiteX1" fmla="*/ 82835 w 82835"/>
                    <a:gd name="connsiteY1" fmla="*/ 0 h 2045226"/>
                    <a:gd name="connsiteX2" fmla="*/ 82835 w 82835"/>
                    <a:gd name="connsiteY2" fmla="*/ 2045226 h 2045226"/>
                    <a:gd name="connsiteX3" fmla="*/ 0 w 82835"/>
                    <a:gd name="connsiteY3" fmla="*/ 2045226 h 2045226"/>
                    <a:gd name="connsiteX4" fmla="*/ 0 w 82835"/>
                    <a:gd name="connsiteY4" fmla="*/ 0 h 2045226"/>
                    <a:gd name="connsiteX0-1" fmla="*/ 0 w 380421"/>
                    <a:gd name="connsiteY0-2" fmla="*/ 70339 h 2115565"/>
                    <a:gd name="connsiteX1-3" fmla="*/ 380421 w 380421"/>
                    <a:gd name="connsiteY1-4" fmla="*/ 0 h 2115565"/>
                    <a:gd name="connsiteX2-5" fmla="*/ 82835 w 380421"/>
                    <a:gd name="connsiteY2-6" fmla="*/ 2115565 h 2115565"/>
                    <a:gd name="connsiteX3-7" fmla="*/ 0 w 380421"/>
                    <a:gd name="connsiteY3-8" fmla="*/ 2115565 h 2115565"/>
                    <a:gd name="connsiteX4-9" fmla="*/ 0 w 380421"/>
                    <a:gd name="connsiteY4-10" fmla="*/ 70339 h 2115565"/>
                    <a:gd name="connsiteX0-11" fmla="*/ 0 w 391243"/>
                    <a:gd name="connsiteY0-12" fmla="*/ 0 h 2223777"/>
                    <a:gd name="connsiteX1-13" fmla="*/ 391243 w 391243"/>
                    <a:gd name="connsiteY1-14" fmla="*/ 108212 h 2223777"/>
                    <a:gd name="connsiteX2-15" fmla="*/ 93657 w 391243"/>
                    <a:gd name="connsiteY2-16" fmla="*/ 2223777 h 2223777"/>
                    <a:gd name="connsiteX3-17" fmla="*/ 10822 w 391243"/>
                    <a:gd name="connsiteY3-18" fmla="*/ 2223777 h 2223777"/>
                    <a:gd name="connsiteX4-19" fmla="*/ 0 w 391243"/>
                    <a:gd name="connsiteY4-20" fmla="*/ 0 h 2223777"/>
                    <a:gd name="connsiteX0-21" fmla="*/ 0 w 450760"/>
                    <a:gd name="connsiteY0-22" fmla="*/ 0 h 2391507"/>
                    <a:gd name="connsiteX1-23" fmla="*/ 391243 w 450760"/>
                    <a:gd name="connsiteY1-24" fmla="*/ 108212 h 2391507"/>
                    <a:gd name="connsiteX2-25" fmla="*/ 450760 w 450760"/>
                    <a:gd name="connsiteY2-26" fmla="*/ 2391507 h 2391507"/>
                    <a:gd name="connsiteX3-27" fmla="*/ 10822 w 450760"/>
                    <a:gd name="connsiteY3-28" fmla="*/ 2223777 h 2391507"/>
                    <a:gd name="connsiteX4-29" fmla="*/ 0 w 450760"/>
                    <a:gd name="connsiteY4-30" fmla="*/ 0 h 2391507"/>
                    <a:gd name="connsiteX0-31" fmla="*/ 6065 w 456825"/>
                    <a:gd name="connsiteY0-32" fmla="*/ 0 h 2451025"/>
                    <a:gd name="connsiteX1-33" fmla="*/ 397308 w 456825"/>
                    <a:gd name="connsiteY1-34" fmla="*/ 108212 h 2451025"/>
                    <a:gd name="connsiteX2-35" fmla="*/ 456825 w 456825"/>
                    <a:gd name="connsiteY2-36" fmla="*/ 2391507 h 2451025"/>
                    <a:gd name="connsiteX3-37" fmla="*/ 655 w 456825"/>
                    <a:gd name="connsiteY3-38" fmla="*/ 2451025 h 2451025"/>
                    <a:gd name="connsiteX4-39" fmla="*/ 6065 w 456825"/>
                    <a:gd name="connsiteY4-40" fmla="*/ 0 h 2451025"/>
                    <a:gd name="connsiteX0-41" fmla="*/ 6065 w 456825"/>
                    <a:gd name="connsiteY0-42" fmla="*/ 0 h 2451025"/>
                    <a:gd name="connsiteX1-43" fmla="*/ 397308 w 456825"/>
                    <a:gd name="connsiteY1-44" fmla="*/ 108212 h 2451025"/>
                    <a:gd name="connsiteX2-45" fmla="*/ 456825 w 456825"/>
                    <a:gd name="connsiteY2-46" fmla="*/ 2391507 h 2451025"/>
                    <a:gd name="connsiteX3-47" fmla="*/ 655 w 456825"/>
                    <a:gd name="connsiteY3-48" fmla="*/ 2451025 h 2451025"/>
                    <a:gd name="connsiteX4-49" fmla="*/ 6065 w 456825"/>
                    <a:gd name="connsiteY4-50" fmla="*/ 0 h 2451025"/>
                    <a:gd name="connsiteX0-51" fmla="*/ 6065 w 505521"/>
                    <a:gd name="connsiteY0-52" fmla="*/ 0 h 2451025"/>
                    <a:gd name="connsiteX1-53" fmla="*/ 397308 w 505521"/>
                    <a:gd name="connsiteY1-54" fmla="*/ 108212 h 2451025"/>
                    <a:gd name="connsiteX2-55" fmla="*/ 505521 w 505521"/>
                    <a:gd name="connsiteY2-56" fmla="*/ 2407739 h 2451025"/>
                    <a:gd name="connsiteX3-57" fmla="*/ 655 w 505521"/>
                    <a:gd name="connsiteY3-58" fmla="*/ 2451025 h 2451025"/>
                    <a:gd name="connsiteX4-59" fmla="*/ 6065 w 505521"/>
                    <a:gd name="connsiteY4-60" fmla="*/ 0 h 2451025"/>
                    <a:gd name="connsiteX0-61" fmla="*/ 6065 w 505521"/>
                    <a:gd name="connsiteY0-62" fmla="*/ 0 h 2451025"/>
                    <a:gd name="connsiteX1-63" fmla="*/ 397308 w 505521"/>
                    <a:gd name="connsiteY1-64" fmla="*/ 108212 h 2451025"/>
                    <a:gd name="connsiteX2-65" fmla="*/ 505521 w 505521"/>
                    <a:gd name="connsiteY2-66" fmla="*/ 2407739 h 2451025"/>
                    <a:gd name="connsiteX3-67" fmla="*/ 655 w 505521"/>
                    <a:gd name="connsiteY3-68" fmla="*/ 2451025 h 2451025"/>
                    <a:gd name="connsiteX4-69" fmla="*/ 6065 w 505521"/>
                    <a:gd name="connsiteY4-70" fmla="*/ 0 h 24510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505521" h="2451025">
                      <a:moveTo>
                        <a:pt x="6065" y="0"/>
                      </a:moveTo>
                      <a:lnTo>
                        <a:pt x="397308" y="108212"/>
                      </a:lnTo>
                      <a:cubicBezTo>
                        <a:pt x="249417" y="301192"/>
                        <a:pt x="312541" y="1960459"/>
                        <a:pt x="505521" y="2407739"/>
                      </a:cubicBezTo>
                      <a:lnTo>
                        <a:pt x="655" y="2451025"/>
                      </a:lnTo>
                      <a:cubicBezTo>
                        <a:pt x="-2952" y="1709766"/>
                        <a:pt x="9672" y="741259"/>
                        <a:pt x="6065" y="0"/>
                      </a:cubicBezTo>
                      <a:close/>
                    </a:path>
                  </a:pathLst>
                </a:custGeom>
                <a:solidFill>
                  <a:srgbClr val="CBDD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5" name="Rectangle 23"/>
                <p:cNvSpPr/>
                <p:nvPr/>
              </p:nvSpPr>
              <p:spPr>
                <a:xfrm>
                  <a:off x="2288596" y="1579259"/>
                  <a:ext cx="186655" cy="437784"/>
                </a:xfrm>
                <a:custGeom>
                  <a:avLst/>
                  <a:gdLst>
                    <a:gd name="connsiteX0" fmla="*/ 0 w 334358"/>
                    <a:gd name="connsiteY0" fmla="*/ 0 h 559320"/>
                    <a:gd name="connsiteX1" fmla="*/ 334358 w 334358"/>
                    <a:gd name="connsiteY1" fmla="*/ 0 h 559320"/>
                    <a:gd name="connsiteX2" fmla="*/ 334358 w 334358"/>
                    <a:gd name="connsiteY2" fmla="*/ 559320 h 559320"/>
                    <a:gd name="connsiteX3" fmla="*/ 0 w 334358"/>
                    <a:gd name="connsiteY3" fmla="*/ 559320 h 559320"/>
                    <a:gd name="connsiteX4" fmla="*/ 0 w 334358"/>
                    <a:gd name="connsiteY4" fmla="*/ 0 h 559320"/>
                    <a:gd name="connsiteX0-1" fmla="*/ 0 w 361411"/>
                    <a:gd name="connsiteY0-2" fmla="*/ 0 h 862316"/>
                    <a:gd name="connsiteX1-3" fmla="*/ 361411 w 361411"/>
                    <a:gd name="connsiteY1-4" fmla="*/ 302996 h 862316"/>
                    <a:gd name="connsiteX2-5" fmla="*/ 361411 w 361411"/>
                    <a:gd name="connsiteY2-6" fmla="*/ 862316 h 862316"/>
                    <a:gd name="connsiteX3-7" fmla="*/ 27053 w 361411"/>
                    <a:gd name="connsiteY3-8" fmla="*/ 862316 h 862316"/>
                    <a:gd name="connsiteX4-9" fmla="*/ 0 w 361411"/>
                    <a:gd name="connsiteY4-10" fmla="*/ 0 h 862316"/>
                    <a:gd name="connsiteX0-11" fmla="*/ 0 w 393875"/>
                    <a:gd name="connsiteY0-12" fmla="*/ 0 h 862316"/>
                    <a:gd name="connsiteX1-13" fmla="*/ 393875 w 393875"/>
                    <a:gd name="connsiteY1-14" fmla="*/ 351691 h 862316"/>
                    <a:gd name="connsiteX2-15" fmla="*/ 361411 w 393875"/>
                    <a:gd name="connsiteY2-16" fmla="*/ 862316 h 862316"/>
                    <a:gd name="connsiteX3-17" fmla="*/ 27053 w 393875"/>
                    <a:gd name="connsiteY3-18" fmla="*/ 862316 h 862316"/>
                    <a:gd name="connsiteX4-19" fmla="*/ 0 w 393875"/>
                    <a:gd name="connsiteY4-20" fmla="*/ 0 h 862316"/>
                    <a:gd name="connsiteX0-21" fmla="*/ 59517 w 453392"/>
                    <a:gd name="connsiteY0-22" fmla="*/ 0 h 970529"/>
                    <a:gd name="connsiteX1-23" fmla="*/ 453392 w 453392"/>
                    <a:gd name="connsiteY1-24" fmla="*/ 351691 h 970529"/>
                    <a:gd name="connsiteX2-25" fmla="*/ 420928 w 453392"/>
                    <a:gd name="connsiteY2-26" fmla="*/ 862316 h 970529"/>
                    <a:gd name="connsiteX3-27" fmla="*/ 0 w 453392"/>
                    <a:gd name="connsiteY3-28" fmla="*/ 970529 h 970529"/>
                    <a:gd name="connsiteX4-29" fmla="*/ 59517 w 453392"/>
                    <a:gd name="connsiteY4-30" fmla="*/ 0 h 970529"/>
                    <a:gd name="connsiteX0-31" fmla="*/ 59517 w 453392"/>
                    <a:gd name="connsiteY0-32" fmla="*/ 0 h 1127438"/>
                    <a:gd name="connsiteX1-33" fmla="*/ 453392 w 453392"/>
                    <a:gd name="connsiteY1-34" fmla="*/ 351691 h 1127438"/>
                    <a:gd name="connsiteX2-35" fmla="*/ 447981 w 453392"/>
                    <a:gd name="connsiteY2-36" fmla="*/ 1127438 h 1127438"/>
                    <a:gd name="connsiteX3-37" fmla="*/ 0 w 453392"/>
                    <a:gd name="connsiteY3-38" fmla="*/ 970529 h 1127438"/>
                    <a:gd name="connsiteX4-39" fmla="*/ 59517 w 453392"/>
                    <a:gd name="connsiteY4-40" fmla="*/ 0 h 1127438"/>
                    <a:gd name="connsiteX0-41" fmla="*/ 59517 w 471478"/>
                    <a:gd name="connsiteY0-42" fmla="*/ 0 h 1127438"/>
                    <a:gd name="connsiteX1-43" fmla="*/ 453392 w 471478"/>
                    <a:gd name="connsiteY1-44" fmla="*/ 351691 h 1127438"/>
                    <a:gd name="connsiteX2-45" fmla="*/ 447981 w 471478"/>
                    <a:gd name="connsiteY2-46" fmla="*/ 1127438 h 1127438"/>
                    <a:gd name="connsiteX3-47" fmla="*/ 0 w 471478"/>
                    <a:gd name="connsiteY3-48" fmla="*/ 970529 h 1127438"/>
                    <a:gd name="connsiteX4-49" fmla="*/ 59517 w 471478"/>
                    <a:gd name="connsiteY4-50" fmla="*/ 0 h 1127438"/>
                    <a:gd name="connsiteX0-51" fmla="*/ 59517 w 471478"/>
                    <a:gd name="connsiteY0-52" fmla="*/ 0 h 1127438"/>
                    <a:gd name="connsiteX1-53" fmla="*/ 453392 w 471478"/>
                    <a:gd name="connsiteY1-54" fmla="*/ 351691 h 1127438"/>
                    <a:gd name="connsiteX2-55" fmla="*/ 447981 w 471478"/>
                    <a:gd name="connsiteY2-56" fmla="*/ 1127438 h 1127438"/>
                    <a:gd name="connsiteX3-57" fmla="*/ 0 w 471478"/>
                    <a:gd name="connsiteY3-58" fmla="*/ 970529 h 1127438"/>
                    <a:gd name="connsiteX4-59" fmla="*/ 59517 w 471478"/>
                    <a:gd name="connsiteY4-60" fmla="*/ 0 h 1127438"/>
                    <a:gd name="connsiteX0-61" fmla="*/ 59517 w 471478"/>
                    <a:gd name="connsiteY0-62" fmla="*/ 0 h 1127438"/>
                    <a:gd name="connsiteX1-63" fmla="*/ 453392 w 471478"/>
                    <a:gd name="connsiteY1-64" fmla="*/ 351691 h 1127438"/>
                    <a:gd name="connsiteX2-65" fmla="*/ 447981 w 471478"/>
                    <a:gd name="connsiteY2-66" fmla="*/ 1127438 h 1127438"/>
                    <a:gd name="connsiteX3-67" fmla="*/ 0 w 471478"/>
                    <a:gd name="connsiteY3-68" fmla="*/ 970529 h 1127438"/>
                    <a:gd name="connsiteX4-69" fmla="*/ 59517 w 471478"/>
                    <a:gd name="connsiteY4-70" fmla="*/ 0 h 1127438"/>
                    <a:gd name="connsiteX0-71" fmla="*/ 59517 w 471478"/>
                    <a:gd name="connsiteY0-72" fmla="*/ 0 h 1127438"/>
                    <a:gd name="connsiteX1-73" fmla="*/ 453392 w 471478"/>
                    <a:gd name="connsiteY1-74" fmla="*/ 351691 h 1127438"/>
                    <a:gd name="connsiteX2-75" fmla="*/ 447981 w 471478"/>
                    <a:gd name="connsiteY2-76" fmla="*/ 1127438 h 1127438"/>
                    <a:gd name="connsiteX3-77" fmla="*/ 0 w 471478"/>
                    <a:gd name="connsiteY3-78" fmla="*/ 970529 h 1127438"/>
                    <a:gd name="connsiteX4-79" fmla="*/ 59517 w 471478"/>
                    <a:gd name="connsiteY4-80" fmla="*/ 0 h 1127438"/>
                    <a:gd name="connsiteX0-81" fmla="*/ 59517 w 448204"/>
                    <a:gd name="connsiteY0-82" fmla="*/ 0 h 1127438"/>
                    <a:gd name="connsiteX1-83" fmla="*/ 447981 w 448204"/>
                    <a:gd name="connsiteY1-84" fmla="*/ 1127438 h 1127438"/>
                    <a:gd name="connsiteX2-85" fmla="*/ 0 w 448204"/>
                    <a:gd name="connsiteY2-86" fmla="*/ 970529 h 1127438"/>
                    <a:gd name="connsiteX3-87" fmla="*/ 59517 w 448204"/>
                    <a:gd name="connsiteY3-88" fmla="*/ 0 h 1127438"/>
                    <a:gd name="connsiteX0-89" fmla="*/ 59517 w 457503"/>
                    <a:gd name="connsiteY0-90" fmla="*/ 0 h 1127438"/>
                    <a:gd name="connsiteX1-91" fmla="*/ 447981 w 457503"/>
                    <a:gd name="connsiteY1-92" fmla="*/ 1127438 h 1127438"/>
                    <a:gd name="connsiteX2-93" fmla="*/ 0 w 457503"/>
                    <a:gd name="connsiteY2-94" fmla="*/ 970529 h 1127438"/>
                    <a:gd name="connsiteX3-95" fmla="*/ 59517 w 457503"/>
                    <a:gd name="connsiteY3-96" fmla="*/ 0 h 1127438"/>
                    <a:gd name="connsiteX0-97" fmla="*/ 59517 w 468149"/>
                    <a:gd name="connsiteY0-98" fmla="*/ 0 h 1127438"/>
                    <a:gd name="connsiteX1-99" fmla="*/ 447981 w 468149"/>
                    <a:gd name="connsiteY1-100" fmla="*/ 1127438 h 1127438"/>
                    <a:gd name="connsiteX2-101" fmla="*/ 0 w 468149"/>
                    <a:gd name="connsiteY2-102" fmla="*/ 970529 h 1127438"/>
                    <a:gd name="connsiteX3-103" fmla="*/ 59517 w 468149"/>
                    <a:gd name="connsiteY3-104" fmla="*/ 0 h 1127438"/>
                    <a:gd name="connsiteX0-105" fmla="*/ 72068 w 480700"/>
                    <a:gd name="connsiteY0-106" fmla="*/ 0 h 1127438"/>
                    <a:gd name="connsiteX1-107" fmla="*/ 460532 w 480700"/>
                    <a:gd name="connsiteY1-108" fmla="*/ 1127438 h 1127438"/>
                    <a:gd name="connsiteX2-109" fmla="*/ 12551 w 480700"/>
                    <a:gd name="connsiteY2-110" fmla="*/ 970529 h 1127438"/>
                    <a:gd name="connsiteX3-111" fmla="*/ 72068 w 480700"/>
                    <a:gd name="connsiteY3-112" fmla="*/ 0 h 11274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480700" h="1127438">
                      <a:moveTo>
                        <a:pt x="72068" y="0"/>
                      </a:moveTo>
                      <a:cubicBezTo>
                        <a:pt x="401031" y="101900"/>
                        <a:pt x="535379" y="181139"/>
                        <a:pt x="460532" y="1127438"/>
                      </a:cubicBezTo>
                      <a:lnTo>
                        <a:pt x="12551" y="970529"/>
                      </a:lnTo>
                      <a:cubicBezTo>
                        <a:pt x="32390" y="647019"/>
                        <a:pt x="-58608" y="434346"/>
                        <a:pt x="72068" y="0"/>
                      </a:cubicBezTo>
                      <a:close/>
                    </a:path>
                  </a:pathLst>
                </a:custGeom>
                <a:solidFill>
                  <a:srgbClr val="0196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" name="Rectangle 13"/>
                <p:cNvSpPr/>
                <p:nvPr/>
              </p:nvSpPr>
              <p:spPr>
                <a:xfrm>
                  <a:off x="1797531" y="1452436"/>
                  <a:ext cx="368553" cy="244476"/>
                </a:xfrm>
                <a:custGeom>
                  <a:avLst/>
                  <a:gdLst>
                    <a:gd name="connsiteX0" fmla="*/ 0 w 551749"/>
                    <a:gd name="connsiteY0" fmla="*/ 0 h 579449"/>
                    <a:gd name="connsiteX1" fmla="*/ 551749 w 551749"/>
                    <a:gd name="connsiteY1" fmla="*/ 0 h 579449"/>
                    <a:gd name="connsiteX2" fmla="*/ 551749 w 551749"/>
                    <a:gd name="connsiteY2" fmla="*/ 579449 h 579449"/>
                    <a:gd name="connsiteX3" fmla="*/ 0 w 551749"/>
                    <a:gd name="connsiteY3" fmla="*/ 579449 h 579449"/>
                    <a:gd name="connsiteX4" fmla="*/ 0 w 551749"/>
                    <a:gd name="connsiteY4" fmla="*/ 0 h 579449"/>
                    <a:gd name="connsiteX0-1" fmla="*/ 258501 w 810250"/>
                    <a:gd name="connsiteY0-2" fmla="*/ 0 h 579449"/>
                    <a:gd name="connsiteX1-3" fmla="*/ 810250 w 810250"/>
                    <a:gd name="connsiteY1-4" fmla="*/ 0 h 579449"/>
                    <a:gd name="connsiteX2-5" fmla="*/ 810250 w 810250"/>
                    <a:gd name="connsiteY2-6" fmla="*/ 579449 h 579449"/>
                    <a:gd name="connsiteX3-7" fmla="*/ 0 w 810250"/>
                    <a:gd name="connsiteY3-8" fmla="*/ 351814 h 579449"/>
                    <a:gd name="connsiteX4-9" fmla="*/ 258501 w 810250"/>
                    <a:gd name="connsiteY4-10" fmla="*/ 0 h 579449"/>
                    <a:gd name="connsiteX0-11" fmla="*/ 258501 w 810250"/>
                    <a:gd name="connsiteY0-12" fmla="*/ 0 h 579449"/>
                    <a:gd name="connsiteX1-13" fmla="*/ 810250 w 810250"/>
                    <a:gd name="connsiteY1-14" fmla="*/ 0 h 579449"/>
                    <a:gd name="connsiteX2-15" fmla="*/ 810250 w 810250"/>
                    <a:gd name="connsiteY2-16" fmla="*/ 579449 h 579449"/>
                    <a:gd name="connsiteX3-17" fmla="*/ 0 w 810250"/>
                    <a:gd name="connsiteY3-18" fmla="*/ 351814 h 579449"/>
                    <a:gd name="connsiteX4-19" fmla="*/ 258501 w 810250"/>
                    <a:gd name="connsiteY4-20" fmla="*/ 0 h 579449"/>
                    <a:gd name="connsiteX0-21" fmla="*/ 258501 w 810250"/>
                    <a:gd name="connsiteY0-22" fmla="*/ 0 h 579449"/>
                    <a:gd name="connsiteX1-23" fmla="*/ 810250 w 810250"/>
                    <a:gd name="connsiteY1-24" fmla="*/ 0 h 579449"/>
                    <a:gd name="connsiteX2-25" fmla="*/ 810250 w 810250"/>
                    <a:gd name="connsiteY2-26" fmla="*/ 579449 h 579449"/>
                    <a:gd name="connsiteX3-27" fmla="*/ 0 w 810250"/>
                    <a:gd name="connsiteY3-28" fmla="*/ 351814 h 579449"/>
                    <a:gd name="connsiteX4-29" fmla="*/ 258501 w 810250"/>
                    <a:gd name="connsiteY4-30" fmla="*/ 0 h 579449"/>
                    <a:gd name="connsiteX0-31" fmla="*/ 258501 w 949146"/>
                    <a:gd name="connsiteY0-32" fmla="*/ 0 h 629606"/>
                    <a:gd name="connsiteX1-33" fmla="*/ 810250 w 949146"/>
                    <a:gd name="connsiteY1-34" fmla="*/ 0 h 629606"/>
                    <a:gd name="connsiteX2-35" fmla="*/ 949146 w 949146"/>
                    <a:gd name="connsiteY2-36" fmla="*/ 629606 h 629606"/>
                    <a:gd name="connsiteX3-37" fmla="*/ 0 w 949146"/>
                    <a:gd name="connsiteY3-38" fmla="*/ 351814 h 629606"/>
                    <a:gd name="connsiteX4-39" fmla="*/ 258501 w 949146"/>
                    <a:gd name="connsiteY4-40" fmla="*/ 0 h 629606"/>
                    <a:gd name="connsiteX0-41" fmla="*/ 258501 w 949146"/>
                    <a:gd name="connsiteY0-42" fmla="*/ 0 h 629606"/>
                    <a:gd name="connsiteX1-43" fmla="*/ 810250 w 949146"/>
                    <a:gd name="connsiteY1-44" fmla="*/ 0 h 629606"/>
                    <a:gd name="connsiteX2-45" fmla="*/ 949146 w 949146"/>
                    <a:gd name="connsiteY2-46" fmla="*/ 629606 h 629606"/>
                    <a:gd name="connsiteX3-47" fmla="*/ 0 w 949146"/>
                    <a:gd name="connsiteY3-48" fmla="*/ 351814 h 629606"/>
                    <a:gd name="connsiteX4-49" fmla="*/ 258501 w 949146"/>
                    <a:gd name="connsiteY4-50" fmla="*/ 0 h 62960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949146" h="629606">
                      <a:moveTo>
                        <a:pt x="258501" y="0"/>
                      </a:moveTo>
                      <a:lnTo>
                        <a:pt x="810250" y="0"/>
                      </a:lnTo>
                      <a:lnTo>
                        <a:pt x="949146" y="629606"/>
                      </a:lnTo>
                      <a:cubicBezTo>
                        <a:pt x="574891" y="625748"/>
                        <a:pt x="316382" y="444411"/>
                        <a:pt x="0" y="351814"/>
                      </a:cubicBezTo>
                      <a:cubicBezTo>
                        <a:pt x="425691" y="99505"/>
                        <a:pt x="218632" y="47823"/>
                        <a:pt x="258501" y="0"/>
                      </a:cubicBezTo>
                      <a:close/>
                    </a:path>
                  </a:pathLst>
                </a:custGeom>
                <a:solidFill>
                  <a:srgbClr val="E48D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7" name="Rectangle: Rounded Corners 26"/>
                <p:cNvSpPr/>
                <p:nvPr/>
              </p:nvSpPr>
              <p:spPr>
                <a:xfrm>
                  <a:off x="1799572" y="992464"/>
                  <a:ext cx="416286" cy="5277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4B9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8" name="Rectangle 19"/>
                <p:cNvSpPr/>
                <p:nvPr/>
              </p:nvSpPr>
              <p:spPr>
                <a:xfrm>
                  <a:off x="1818227" y="1550307"/>
                  <a:ext cx="412837" cy="899168"/>
                </a:xfrm>
                <a:custGeom>
                  <a:avLst/>
                  <a:gdLst>
                    <a:gd name="connsiteX0" fmla="*/ 0 w 1063193"/>
                    <a:gd name="connsiteY0" fmla="*/ 0 h 2283191"/>
                    <a:gd name="connsiteX1" fmla="*/ 1063193 w 1063193"/>
                    <a:gd name="connsiteY1" fmla="*/ 0 h 2283191"/>
                    <a:gd name="connsiteX2" fmla="*/ 1063193 w 1063193"/>
                    <a:gd name="connsiteY2" fmla="*/ 2283191 h 2283191"/>
                    <a:gd name="connsiteX3" fmla="*/ 0 w 1063193"/>
                    <a:gd name="connsiteY3" fmla="*/ 2283191 h 2283191"/>
                    <a:gd name="connsiteX4" fmla="*/ 0 w 1063193"/>
                    <a:gd name="connsiteY4" fmla="*/ 0 h 2283191"/>
                    <a:gd name="connsiteX0-1" fmla="*/ 21643 w 1063193"/>
                    <a:gd name="connsiteY0-2" fmla="*/ 0 h 2315655"/>
                    <a:gd name="connsiteX1-3" fmla="*/ 1063193 w 1063193"/>
                    <a:gd name="connsiteY1-4" fmla="*/ 32464 h 2315655"/>
                    <a:gd name="connsiteX2-5" fmla="*/ 1063193 w 1063193"/>
                    <a:gd name="connsiteY2-6" fmla="*/ 2315655 h 2315655"/>
                    <a:gd name="connsiteX3-7" fmla="*/ 0 w 1063193"/>
                    <a:gd name="connsiteY3-8" fmla="*/ 2315655 h 2315655"/>
                    <a:gd name="connsiteX4-9" fmla="*/ 21643 w 1063193"/>
                    <a:gd name="connsiteY4-10" fmla="*/ 0 h 2315655"/>
                    <a:gd name="connsiteX0-11" fmla="*/ 21643 w 1063193"/>
                    <a:gd name="connsiteY0-12" fmla="*/ 0 h 2315655"/>
                    <a:gd name="connsiteX1-13" fmla="*/ 1063193 w 1063193"/>
                    <a:gd name="connsiteY1-14" fmla="*/ 32464 h 2315655"/>
                    <a:gd name="connsiteX2-15" fmla="*/ 1063193 w 1063193"/>
                    <a:gd name="connsiteY2-16" fmla="*/ 2315655 h 2315655"/>
                    <a:gd name="connsiteX3-17" fmla="*/ 0 w 1063193"/>
                    <a:gd name="connsiteY3-18" fmla="*/ 2315655 h 2315655"/>
                    <a:gd name="connsiteX4-19" fmla="*/ 21643 w 1063193"/>
                    <a:gd name="connsiteY4-20" fmla="*/ 0 h 2315655"/>
                    <a:gd name="connsiteX0-21" fmla="*/ 21643 w 1063193"/>
                    <a:gd name="connsiteY0-22" fmla="*/ 0 h 2315655"/>
                    <a:gd name="connsiteX1-23" fmla="*/ 1063193 w 1063193"/>
                    <a:gd name="connsiteY1-24" fmla="*/ 32464 h 2315655"/>
                    <a:gd name="connsiteX2-25" fmla="*/ 1063193 w 1063193"/>
                    <a:gd name="connsiteY2-26" fmla="*/ 2315655 h 2315655"/>
                    <a:gd name="connsiteX3-27" fmla="*/ 0 w 1063193"/>
                    <a:gd name="connsiteY3-28" fmla="*/ 2315655 h 2315655"/>
                    <a:gd name="connsiteX4-29" fmla="*/ 21643 w 1063193"/>
                    <a:gd name="connsiteY4-30" fmla="*/ 0 h 2315655"/>
                    <a:gd name="connsiteX0-31" fmla="*/ 21643 w 1063193"/>
                    <a:gd name="connsiteY0-32" fmla="*/ 0 h 2315655"/>
                    <a:gd name="connsiteX1-33" fmla="*/ 1036140 w 1063193"/>
                    <a:gd name="connsiteY1-34" fmla="*/ 5411 h 2315655"/>
                    <a:gd name="connsiteX2-35" fmla="*/ 1063193 w 1063193"/>
                    <a:gd name="connsiteY2-36" fmla="*/ 2315655 h 2315655"/>
                    <a:gd name="connsiteX3-37" fmla="*/ 0 w 1063193"/>
                    <a:gd name="connsiteY3-38" fmla="*/ 2315655 h 2315655"/>
                    <a:gd name="connsiteX4-39" fmla="*/ 21643 w 1063193"/>
                    <a:gd name="connsiteY4-40" fmla="*/ 0 h 231565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063193" h="2315655">
                      <a:moveTo>
                        <a:pt x="21643" y="0"/>
                      </a:moveTo>
                      <a:cubicBezTo>
                        <a:pt x="287666" y="297585"/>
                        <a:pt x="764707" y="205606"/>
                        <a:pt x="1036140" y="5411"/>
                      </a:cubicBezTo>
                      <a:lnTo>
                        <a:pt x="1063193" y="2315655"/>
                      </a:lnTo>
                      <a:lnTo>
                        <a:pt x="0" y="2315655"/>
                      </a:lnTo>
                      <a:lnTo>
                        <a:pt x="21643" y="0"/>
                      </a:lnTo>
                      <a:close/>
                    </a:path>
                  </a:pathLst>
                </a:custGeom>
                <a:solidFill>
                  <a:srgbClr val="CBDD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rot="4801032">
                  <a:off x="1742466" y="1271351"/>
                  <a:ext cx="126341" cy="83010"/>
                </a:xfrm>
                <a:prstGeom prst="ellipse">
                  <a:avLst/>
                </a:prstGeom>
                <a:solidFill>
                  <a:srgbClr val="F1B6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 rot="6270557">
                  <a:off x="2156130" y="1249315"/>
                  <a:ext cx="126341" cy="83010"/>
                </a:xfrm>
                <a:prstGeom prst="ellipse">
                  <a:avLst/>
                </a:prstGeom>
                <a:solidFill>
                  <a:srgbClr val="F1B6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1" name="Freeform: Shape 30"/>
                <p:cNvSpPr/>
                <p:nvPr/>
              </p:nvSpPr>
              <p:spPr>
                <a:xfrm>
                  <a:off x="1774393" y="980205"/>
                  <a:ext cx="470585" cy="286899"/>
                </a:xfrm>
                <a:custGeom>
                  <a:avLst/>
                  <a:gdLst>
                    <a:gd name="connsiteX0" fmla="*/ 3856 w 1255713"/>
                    <a:gd name="connsiteY0" fmla="*/ 851497 h 893008"/>
                    <a:gd name="connsiteX1" fmla="*/ 149711 w 1255713"/>
                    <a:gd name="connsiteY1" fmla="*/ 801008 h 893008"/>
                    <a:gd name="connsiteX2" fmla="*/ 250687 w 1255713"/>
                    <a:gd name="connsiteY2" fmla="*/ 683202 h 893008"/>
                    <a:gd name="connsiteX3" fmla="*/ 261907 w 1255713"/>
                    <a:gd name="connsiteY3" fmla="*/ 537347 h 893008"/>
                    <a:gd name="connsiteX4" fmla="*/ 447031 w 1255713"/>
                    <a:gd name="connsiteY4" fmla="*/ 441980 h 893008"/>
                    <a:gd name="connsiteX5" fmla="*/ 570447 w 1255713"/>
                    <a:gd name="connsiteY5" fmla="*/ 256856 h 893008"/>
                    <a:gd name="connsiteX6" fmla="*/ 536788 w 1255713"/>
                    <a:gd name="connsiteY6" fmla="*/ 436370 h 893008"/>
                    <a:gd name="connsiteX7" fmla="*/ 559227 w 1255713"/>
                    <a:gd name="connsiteY7" fmla="*/ 559786 h 893008"/>
                    <a:gd name="connsiteX8" fmla="*/ 800449 w 1255713"/>
                    <a:gd name="connsiteY8" fmla="*/ 571006 h 893008"/>
                    <a:gd name="connsiteX9" fmla="*/ 1036062 w 1255713"/>
                    <a:gd name="connsiteY9" fmla="*/ 481249 h 893008"/>
                    <a:gd name="connsiteX10" fmla="*/ 1080940 w 1255713"/>
                    <a:gd name="connsiteY10" fmla="*/ 599055 h 893008"/>
                    <a:gd name="connsiteX11" fmla="*/ 1159478 w 1255713"/>
                    <a:gd name="connsiteY11" fmla="*/ 728081 h 893008"/>
                    <a:gd name="connsiteX12" fmla="*/ 1193137 w 1255713"/>
                    <a:gd name="connsiteY12" fmla="*/ 801008 h 893008"/>
                    <a:gd name="connsiteX13" fmla="*/ 1254845 w 1255713"/>
                    <a:gd name="connsiteY13" fmla="*/ 475639 h 893008"/>
                    <a:gd name="connsiteX14" fmla="*/ 1215576 w 1255713"/>
                    <a:gd name="connsiteY14" fmla="*/ 200758 h 893008"/>
                    <a:gd name="connsiteX15" fmla="*/ 1041672 w 1255713"/>
                    <a:gd name="connsiteY15" fmla="*/ 4415 h 893008"/>
                    <a:gd name="connsiteX16" fmla="*/ 895816 w 1255713"/>
                    <a:gd name="connsiteY16" fmla="*/ 71732 h 893008"/>
                    <a:gd name="connsiteX17" fmla="*/ 318005 w 1255713"/>
                    <a:gd name="connsiteY17" fmla="*/ 161489 h 893008"/>
                    <a:gd name="connsiteX18" fmla="*/ 3856 w 1255713"/>
                    <a:gd name="connsiteY18" fmla="*/ 851497 h 893008"/>
                    <a:gd name="connsiteX0-1" fmla="*/ 825 w 1252682"/>
                    <a:gd name="connsiteY0-2" fmla="*/ 861582 h 912360"/>
                    <a:gd name="connsiteX1-3" fmla="*/ 146680 w 1252682"/>
                    <a:gd name="connsiteY1-4" fmla="*/ 811093 h 912360"/>
                    <a:gd name="connsiteX2-5" fmla="*/ 247656 w 1252682"/>
                    <a:gd name="connsiteY2-6" fmla="*/ 693287 h 912360"/>
                    <a:gd name="connsiteX3-7" fmla="*/ 258876 w 1252682"/>
                    <a:gd name="connsiteY3-8" fmla="*/ 547432 h 912360"/>
                    <a:gd name="connsiteX4-9" fmla="*/ 444000 w 1252682"/>
                    <a:gd name="connsiteY4-10" fmla="*/ 452065 h 912360"/>
                    <a:gd name="connsiteX5-11" fmla="*/ 567416 w 1252682"/>
                    <a:gd name="connsiteY5-12" fmla="*/ 266941 h 912360"/>
                    <a:gd name="connsiteX6-13" fmla="*/ 533757 w 1252682"/>
                    <a:gd name="connsiteY6-14" fmla="*/ 446455 h 912360"/>
                    <a:gd name="connsiteX7-15" fmla="*/ 556196 w 1252682"/>
                    <a:gd name="connsiteY7-16" fmla="*/ 569871 h 912360"/>
                    <a:gd name="connsiteX8-17" fmla="*/ 797418 w 1252682"/>
                    <a:gd name="connsiteY8-18" fmla="*/ 581091 h 912360"/>
                    <a:gd name="connsiteX9-19" fmla="*/ 1033031 w 1252682"/>
                    <a:gd name="connsiteY9-20" fmla="*/ 491334 h 912360"/>
                    <a:gd name="connsiteX10-21" fmla="*/ 1077909 w 1252682"/>
                    <a:gd name="connsiteY10-22" fmla="*/ 609140 h 912360"/>
                    <a:gd name="connsiteX11-23" fmla="*/ 1156447 w 1252682"/>
                    <a:gd name="connsiteY11-24" fmla="*/ 738166 h 912360"/>
                    <a:gd name="connsiteX12-25" fmla="*/ 1190106 w 1252682"/>
                    <a:gd name="connsiteY12-26" fmla="*/ 811093 h 912360"/>
                    <a:gd name="connsiteX13-27" fmla="*/ 1251814 w 1252682"/>
                    <a:gd name="connsiteY13-28" fmla="*/ 485724 h 912360"/>
                    <a:gd name="connsiteX14-29" fmla="*/ 1212545 w 1252682"/>
                    <a:gd name="connsiteY14-30" fmla="*/ 210843 h 912360"/>
                    <a:gd name="connsiteX15-31" fmla="*/ 1038641 w 1252682"/>
                    <a:gd name="connsiteY15-32" fmla="*/ 14500 h 912360"/>
                    <a:gd name="connsiteX16-33" fmla="*/ 892785 w 1252682"/>
                    <a:gd name="connsiteY16-34" fmla="*/ 81817 h 912360"/>
                    <a:gd name="connsiteX17-35" fmla="*/ 217002 w 1252682"/>
                    <a:gd name="connsiteY17-36" fmla="*/ 44548 h 912360"/>
                    <a:gd name="connsiteX18-37" fmla="*/ 825 w 1252682"/>
                    <a:gd name="connsiteY18-38" fmla="*/ 861582 h 912360"/>
                    <a:gd name="connsiteX0-39" fmla="*/ 825 w 1252682"/>
                    <a:gd name="connsiteY0-40" fmla="*/ 907194 h 957973"/>
                    <a:gd name="connsiteX1-41" fmla="*/ 146680 w 1252682"/>
                    <a:gd name="connsiteY1-42" fmla="*/ 856705 h 957973"/>
                    <a:gd name="connsiteX2-43" fmla="*/ 247656 w 1252682"/>
                    <a:gd name="connsiteY2-44" fmla="*/ 738899 h 957973"/>
                    <a:gd name="connsiteX3-45" fmla="*/ 258876 w 1252682"/>
                    <a:gd name="connsiteY3-46" fmla="*/ 593044 h 957973"/>
                    <a:gd name="connsiteX4-47" fmla="*/ 444000 w 1252682"/>
                    <a:gd name="connsiteY4-48" fmla="*/ 497677 h 957973"/>
                    <a:gd name="connsiteX5-49" fmla="*/ 567416 w 1252682"/>
                    <a:gd name="connsiteY5-50" fmla="*/ 312553 h 957973"/>
                    <a:gd name="connsiteX6-51" fmla="*/ 533757 w 1252682"/>
                    <a:gd name="connsiteY6-52" fmla="*/ 492067 h 957973"/>
                    <a:gd name="connsiteX7-53" fmla="*/ 556196 w 1252682"/>
                    <a:gd name="connsiteY7-54" fmla="*/ 615483 h 957973"/>
                    <a:gd name="connsiteX8-55" fmla="*/ 797418 w 1252682"/>
                    <a:gd name="connsiteY8-56" fmla="*/ 626703 h 957973"/>
                    <a:gd name="connsiteX9-57" fmla="*/ 1033031 w 1252682"/>
                    <a:gd name="connsiteY9-58" fmla="*/ 536946 h 957973"/>
                    <a:gd name="connsiteX10-59" fmla="*/ 1077909 w 1252682"/>
                    <a:gd name="connsiteY10-60" fmla="*/ 654752 h 957973"/>
                    <a:gd name="connsiteX11-61" fmla="*/ 1156447 w 1252682"/>
                    <a:gd name="connsiteY11-62" fmla="*/ 783778 h 957973"/>
                    <a:gd name="connsiteX12-63" fmla="*/ 1190106 w 1252682"/>
                    <a:gd name="connsiteY12-64" fmla="*/ 856705 h 957973"/>
                    <a:gd name="connsiteX13-65" fmla="*/ 1251814 w 1252682"/>
                    <a:gd name="connsiteY13-66" fmla="*/ 531336 h 957973"/>
                    <a:gd name="connsiteX14-67" fmla="*/ 1212545 w 1252682"/>
                    <a:gd name="connsiteY14-68" fmla="*/ 256455 h 957973"/>
                    <a:gd name="connsiteX15-69" fmla="*/ 1038641 w 1252682"/>
                    <a:gd name="connsiteY15-70" fmla="*/ 60112 h 957973"/>
                    <a:gd name="connsiteX16-71" fmla="*/ 840534 w 1252682"/>
                    <a:gd name="connsiteY16-72" fmla="*/ 8871 h 957973"/>
                    <a:gd name="connsiteX17-73" fmla="*/ 217002 w 1252682"/>
                    <a:gd name="connsiteY17-74" fmla="*/ 90160 h 957973"/>
                    <a:gd name="connsiteX18-75" fmla="*/ 825 w 1252682"/>
                    <a:gd name="connsiteY18-76" fmla="*/ 907194 h 95797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</a:cxnLst>
                  <a:rect l="l" t="t" r="r" b="b"/>
                  <a:pathLst>
                    <a:path w="1252682" h="957973">
                      <a:moveTo>
                        <a:pt x="825" y="907194"/>
                      </a:moveTo>
                      <a:cubicBezTo>
                        <a:pt x="-10895" y="1034951"/>
                        <a:pt x="105542" y="884754"/>
                        <a:pt x="146680" y="856705"/>
                      </a:cubicBezTo>
                      <a:cubicBezTo>
                        <a:pt x="187818" y="828656"/>
                        <a:pt x="228957" y="782842"/>
                        <a:pt x="247656" y="738899"/>
                      </a:cubicBezTo>
                      <a:cubicBezTo>
                        <a:pt x="266355" y="694956"/>
                        <a:pt x="226152" y="633248"/>
                        <a:pt x="258876" y="593044"/>
                      </a:cubicBezTo>
                      <a:cubicBezTo>
                        <a:pt x="291600" y="552840"/>
                        <a:pt x="392577" y="544425"/>
                        <a:pt x="444000" y="497677"/>
                      </a:cubicBezTo>
                      <a:cubicBezTo>
                        <a:pt x="495423" y="450928"/>
                        <a:pt x="552457" y="313488"/>
                        <a:pt x="567416" y="312553"/>
                      </a:cubicBezTo>
                      <a:cubicBezTo>
                        <a:pt x="582375" y="311618"/>
                        <a:pt x="535627" y="441579"/>
                        <a:pt x="533757" y="492067"/>
                      </a:cubicBezTo>
                      <a:cubicBezTo>
                        <a:pt x="531887" y="542555"/>
                        <a:pt x="512253" y="593044"/>
                        <a:pt x="556196" y="615483"/>
                      </a:cubicBezTo>
                      <a:cubicBezTo>
                        <a:pt x="600139" y="637922"/>
                        <a:pt x="717946" y="639792"/>
                        <a:pt x="797418" y="626703"/>
                      </a:cubicBezTo>
                      <a:cubicBezTo>
                        <a:pt x="876891" y="613613"/>
                        <a:pt x="986283" y="532271"/>
                        <a:pt x="1033031" y="536946"/>
                      </a:cubicBezTo>
                      <a:cubicBezTo>
                        <a:pt x="1079779" y="541621"/>
                        <a:pt x="1057340" y="613613"/>
                        <a:pt x="1077909" y="654752"/>
                      </a:cubicBezTo>
                      <a:cubicBezTo>
                        <a:pt x="1098478" y="695891"/>
                        <a:pt x="1137748" y="750119"/>
                        <a:pt x="1156447" y="783778"/>
                      </a:cubicBezTo>
                      <a:cubicBezTo>
                        <a:pt x="1175146" y="817437"/>
                        <a:pt x="1174211" y="898779"/>
                        <a:pt x="1190106" y="856705"/>
                      </a:cubicBezTo>
                      <a:cubicBezTo>
                        <a:pt x="1206001" y="814631"/>
                        <a:pt x="1248074" y="631378"/>
                        <a:pt x="1251814" y="531336"/>
                      </a:cubicBezTo>
                      <a:cubicBezTo>
                        <a:pt x="1255554" y="431294"/>
                        <a:pt x="1248074" y="334992"/>
                        <a:pt x="1212545" y="256455"/>
                      </a:cubicBezTo>
                      <a:cubicBezTo>
                        <a:pt x="1177016" y="177918"/>
                        <a:pt x="1100643" y="101376"/>
                        <a:pt x="1038641" y="60112"/>
                      </a:cubicBezTo>
                      <a:cubicBezTo>
                        <a:pt x="976639" y="18848"/>
                        <a:pt x="961145" y="-17308"/>
                        <a:pt x="840534" y="8871"/>
                      </a:cubicBezTo>
                      <a:cubicBezTo>
                        <a:pt x="719923" y="35050"/>
                        <a:pt x="356953" y="-59560"/>
                        <a:pt x="217002" y="90160"/>
                      </a:cubicBezTo>
                      <a:cubicBezTo>
                        <a:pt x="77051" y="239880"/>
                        <a:pt x="12545" y="779437"/>
                        <a:pt x="825" y="907194"/>
                      </a:cubicBezTo>
                      <a:close/>
                    </a:path>
                  </a:pathLst>
                </a:custGeom>
                <a:solidFill>
                  <a:srgbClr val="413B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" name="Freeform: Shape 31"/>
                <p:cNvSpPr/>
                <p:nvPr/>
              </p:nvSpPr>
              <p:spPr>
                <a:xfrm>
                  <a:off x="1413828" y="823031"/>
                  <a:ext cx="1136009" cy="1371415"/>
                </a:xfrm>
                <a:custGeom>
                  <a:avLst/>
                  <a:gdLst>
                    <a:gd name="connsiteX0" fmla="*/ 2071195 w 3841407"/>
                    <a:gd name="connsiteY0" fmla="*/ 0 h 4637431"/>
                    <a:gd name="connsiteX1" fmla="*/ 3515882 w 3841407"/>
                    <a:gd name="connsiteY1" fmla="*/ 1444687 h 4637431"/>
                    <a:gd name="connsiteX2" fmla="*/ 3515881 w 3841407"/>
                    <a:gd name="connsiteY2" fmla="*/ 2094796 h 4637431"/>
                    <a:gd name="connsiteX3" fmla="*/ 3508423 w 3841407"/>
                    <a:gd name="connsiteY3" fmla="*/ 2242507 h 4637431"/>
                    <a:gd name="connsiteX4" fmla="*/ 3494640 w 3841407"/>
                    <a:gd name="connsiteY4" fmla="*/ 2332814 h 4637431"/>
                    <a:gd name="connsiteX5" fmla="*/ 3596339 w 3841407"/>
                    <a:gd name="connsiteY5" fmla="*/ 2416723 h 4637431"/>
                    <a:gd name="connsiteX6" fmla="*/ 3841407 w 3841407"/>
                    <a:gd name="connsiteY6" fmla="*/ 3008369 h 4637431"/>
                    <a:gd name="connsiteX7" fmla="*/ 3698509 w 3841407"/>
                    <a:gd name="connsiteY7" fmla="*/ 3476184 h 4637431"/>
                    <a:gd name="connsiteX8" fmla="*/ 3657999 w 3841407"/>
                    <a:gd name="connsiteY8" fmla="*/ 3525283 h 4637431"/>
                    <a:gd name="connsiteX9" fmla="*/ 3667465 w 3841407"/>
                    <a:gd name="connsiteY9" fmla="*/ 3562098 h 4637431"/>
                    <a:gd name="connsiteX10" fmla="*/ 3684464 w 3841407"/>
                    <a:gd name="connsiteY10" fmla="*/ 3730725 h 4637431"/>
                    <a:gd name="connsiteX11" fmla="*/ 2847749 w 3841407"/>
                    <a:gd name="connsiteY11" fmla="*/ 4567439 h 4637431"/>
                    <a:gd name="connsiteX12" fmla="*/ 2011034 w 3841407"/>
                    <a:gd name="connsiteY12" fmla="*/ 3730725 h 4637431"/>
                    <a:gd name="connsiteX13" fmla="*/ 2028033 w 3841407"/>
                    <a:gd name="connsiteY13" fmla="*/ 3562098 h 4637431"/>
                    <a:gd name="connsiteX14" fmla="*/ 2034327 w 3841407"/>
                    <a:gd name="connsiteY14" fmla="*/ 3537620 h 4637431"/>
                    <a:gd name="connsiteX15" fmla="*/ 1929626 w 3841407"/>
                    <a:gd name="connsiteY15" fmla="*/ 3532334 h 4637431"/>
                    <a:gd name="connsiteX16" fmla="*/ 1936789 w 3841407"/>
                    <a:gd name="connsiteY16" fmla="*/ 3551904 h 4637431"/>
                    <a:gd name="connsiteX17" fmla="*/ 1974406 w 3841407"/>
                    <a:gd name="connsiteY17" fmla="*/ 3800717 h 4637431"/>
                    <a:gd name="connsiteX18" fmla="*/ 1137691 w 3841407"/>
                    <a:gd name="connsiteY18" fmla="*/ 4637431 h 4637431"/>
                    <a:gd name="connsiteX19" fmla="*/ 300976 w 3841407"/>
                    <a:gd name="connsiteY19" fmla="*/ 3800717 h 4637431"/>
                    <a:gd name="connsiteX20" fmla="*/ 338593 w 3841407"/>
                    <a:gd name="connsiteY20" fmla="*/ 3551904 h 4637431"/>
                    <a:gd name="connsiteX21" fmla="*/ 344083 w 3841407"/>
                    <a:gd name="connsiteY21" fmla="*/ 3536906 h 4637431"/>
                    <a:gd name="connsiteX22" fmla="*/ 245068 w 3841407"/>
                    <a:gd name="connsiteY22" fmla="*/ 3455212 h 4637431"/>
                    <a:gd name="connsiteX23" fmla="*/ 0 w 3841407"/>
                    <a:gd name="connsiteY23" fmla="*/ 2863566 h 4637431"/>
                    <a:gd name="connsiteX24" fmla="*/ 511028 w 3841407"/>
                    <a:gd name="connsiteY24" fmla="*/ 2092605 h 4637431"/>
                    <a:gd name="connsiteX25" fmla="*/ 626508 w 3841407"/>
                    <a:gd name="connsiteY25" fmla="*/ 2056758 h 4637431"/>
                    <a:gd name="connsiteX26" fmla="*/ 626508 w 3841407"/>
                    <a:gd name="connsiteY26" fmla="*/ 1444687 h 4637431"/>
                    <a:gd name="connsiteX27" fmla="*/ 2071195 w 3841407"/>
                    <a:gd name="connsiteY27" fmla="*/ 0 h 4637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41407" h="4637431">
                      <a:moveTo>
                        <a:pt x="2071195" y="0"/>
                      </a:moveTo>
                      <a:cubicBezTo>
                        <a:pt x="2869074" y="0"/>
                        <a:pt x="3515882" y="646808"/>
                        <a:pt x="3515882" y="1444687"/>
                      </a:cubicBezTo>
                      <a:cubicBezTo>
                        <a:pt x="3515882" y="1661390"/>
                        <a:pt x="3515881" y="1878093"/>
                        <a:pt x="3515881" y="2094796"/>
                      </a:cubicBezTo>
                      <a:cubicBezTo>
                        <a:pt x="3515881" y="2144664"/>
                        <a:pt x="3513355" y="2193941"/>
                        <a:pt x="3508423" y="2242507"/>
                      </a:cubicBezTo>
                      <a:lnTo>
                        <a:pt x="3494640" y="2332814"/>
                      </a:lnTo>
                      <a:lnTo>
                        <a:pt x="3596339" y="2416723"/>
                      </a:lnTo>
                      <a:cubicBezTo>
                        <a:pt x="3747755" y="2568139"/>
                        <a:pt x="3841407" y="2777317"/>
                        <a:pt x="3841407" y="3008369"/>
                      </a:cubicBezTo>
                      <a:cubicBezTo>
                        <a:pt x="3841407" y="3181658"/>
                        <a:pt x="3788728" y="3342643"/>
                        <a:pt x="3698509" y="3476184"/>
                      </a:cubicBezTo>
                      <a:lnTo>
                        <a:pt x="3657999" y="3525283"/>
                      </a:lnTo>
                      <a:lnTo>
                        <a:pt x="3667465" y="3562098"/>
                      </a:lnTo>
                      <a:cubicBezTo>
                        <a:pt x="3678611" y="3616566"/>
                        <a:pt x="3684464" y="3672962"/>
                        <a:pt x="3684464" y="3730725"/>
                      </a:cubicBezTo>
                      <a:cubicBezTo>
                        <a:pt x="3684464" y="4192829"/>
                        <a:pt x="3309854" y="4567439"/>
                        <a:pt x="2847749" y="4567439"/>
                      </a:cubicBezTo>
                      <a:cubicBezTo>
                        <a:pt x="2385644" y="4567439"/>
                        <a:pt x="2011034" y="4192829"/>
                        <a:pt x="2011034" y="3730725"/>
                      </a:cubicBezTo>
                      <a:cubicBezTo>
                        <a:pt x="2011034" y="3672962"/>
                        <a:pt x="2016888" y="3616566"/>
                        <a:pt x="2028033" y="3562098"/>
                      </a:cubicBezTo>
                      <a:lnTo>
                        <a:pt x="2034327" y="3537620"/>
                      </a:lnTo>
                      <a:lnTo>
                        <a:pt x="1929626" y="3532334"/>
                      </a:lnTo>
                      <a:lnTo>
                        <a:pt x="1936789" y="3551904"/>
                      </a:lnTo>
                      <a:cubicBezTo>
                        <a:pt x="1961236" y="3630504"/>
                        <a:pt x="1974406" y="3714073"/>
                        <a:pt x="1974406" y="3800717"/>
                      </a:cubicBezTo>
                      <a:cubicBezTo>
                        <a:pt x="1974406" y="4262821"/>
                        <a:pt x="1599796" y="4637431"/>
                        <a:pt x="1137691" y="4637431"/>
                      </a:cubicBezTo>
                      <a:cubicBezTo>
                        <a:pt x="675586" y="4637431"/>
                        <a:pt x="300976" y="4262821"/>
                        <a:pt x="300976" y="3800717"/>
                      </a:cubicBezTo>
                      <a:cubicBezTo>
                        <a:pt x="300976" y="3714073"/>
                        <a:pt x="314146" y="3630504"/>
                        <a:pt x="338593" y="3551904"/>
                      </a:cubicBezTo>
                      <a:lnTo>
                        <a:pt x="344083" y="3536906"/>
                      </a:lnTo>
                      <a:lnTo>
                        <a:pt x="245068" y="3455212"/>
                      </a:lnTo>
                      <a:cubicBezTo>
                        <a:pt x="93653" y="3303797"/>
                        <a:pt x="0" y="3094618"/>
                        <a:pt x="0" y="2863566"/>
                      </a:cubicBezTo>
                      <a:cubicBezTo>
                        <a:pt x="0" y="2516988"/>
                        <a:pt x="210718" y="2219626"/>
                        <a:pt x="511028" y="2092605"/>
                      </a:cubicBezTo>
                      <a:lnTo>
                        <a:pt x="626508" y="2056758"/>
                      </a:lnTo>
                      <a:lnTo>
                        <a:pt x="626508" y="1444687"/>
                      </a:lnTo>
                      <a:cubicBezTo>
                        <a:pt x="626508" y="646808"/>
                        <a:pt x="1273316" y="0"/>
                        <a:pt x="2071195" y="0"/>
                      </a:cubicBezTo>
                      <a:close/>
                    </a:path>
                  </a:pathLst>
                </a:custGeom>
                <a:solidFill>
                  <a:srgbClr val="413B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r>
                    <a:rPr lang="en-PH" sz="1645">
                      <a:solidFill>
                        <a:prstClr val="white"/>
                      </a:solidFill>
                      <a:latin typeface="Calibri" panose="020F0502020204030204"/>
                    </a:rPr>
                    <a:t>a</a:t>
                  </a:r>
                </a:p>
              </p:txBody>
            </p:sp>
            <p:sp>
              <p:nvSpPr>
                <p:cNvPr id="33" name="Freeform: Shape 32"/>
                <p:cNvSpPr/>
                <p:nvPr/>
              </p:nvSpPr>
              <p:spPr>
                <a:xfrm>
                  <a:off x="1462983" y="827709"/>
                  <a:ext cx="1091504" cy="1366067"/>
                </a:xfrm>
                <a:custGeom>
                  <a:avLst/>
                  <a:gdLst>
                    <a:gd name="connsiteX0" fmla="*/ 2071195 w 3690916"/>
                    <a:gd name="connsiteY0" fmla="*/ 0 h 4619345"/>
                    <a:gd name="connsiteX1" fmla="*/ 2171104 w 3690916"/>
                    <a:gd name="connsiteY1" fmla="*/ 5045 h 4619345"/>
                    <a:gd name="connsiteX2" fmla="*/ 2211859 w 3690916"/>
                    <a:gd name="connsiteY2" fmla="*/ 11265 h 4619345"/>
                    <a:gd name="connsiteX3" fmla="*/ 3365391 w 3690916"/>
                    <a:gd name="connsiteY3" fmla="*/ 1426601 h 4619345"/>
                    <a:gd name="connsiteX4" fmla="*/ 3365390 w 3690916"/>
                    <a:gd name="connsiteY4" fmla="*/ 2076710 h 4619345"/>
                    <a:gd name="connsiteX5" fmla="*/ 3357932 w 3690916"/>
                    <a:gd name="connsiteY5" fmla="*/ 2224421 h 4619345"/>
                    <a:gd name="connsiteX6" fmla="*/ 3344149 w 3690916"/>
                    <a:gd name="connsiteY6" fmla="*/ 2314728 h 4619345"/>
                    <a:gd name="connsiteX7" fmla="*/ 3445848 w 3690916"/>
                    <a:gd name="connsiteY7" fmla="*/ 2398637 h 4619345"/>
                    <a:gd name="connsiteX8" fmla="*/ 3690916 w 3690916"/>
                    <a:gd name="connsiteY8" fmla="*/ 2990283 h 4619345"/>
                    <a:gd name="connsiteX9" fmla="*/ 3548018 w 3690916"/>
                    <a:gd name="connsiteY9" fmla="*/ 3458098 h 4619345"/>
                    <a:gd name="connsiteX10" fmla="*/ 3507508 w 3690916"/>
                    <a:gd name="connsiteY10" fmla="*/ 3507197 h 4619345"/>
                    <a:gd name="connsiteX11" fmla="*/ 3516974 w 3690916"/>
                    <a:gd name="connsiteY11" fmla="*/ 3544012 h 4619345"/>
                    <a:gd name="connsiteX12" fmla="*/ 3533973 w 3690916"/>
                    <a:gd name="connsiteY12" fmla="*/ 3712639 h 4619345"/>
                    <a:gd name="connsiteX13" fmla="*/ 2697258 w 3690916"/>
                    <a:gd name="connsiteY13" fmla="*/ 4549353 h 4619345"/>
                    <a:gd name="connsiteX14" fmla="*/ 2671417 w 3690916"/>
                    <a:gd name="connsiteY14" fmla="*/ 4548048 h 4619345"/>
                    <a:gd name="connsiteX15" fmla="*/ 2522062 w 3690916"/>
                    <a:gd name="connsiteY15" fmla="*/ 4501686 h 4619345"/>
                    <a:gd name="connsiteX16" fmla="*/ 2011034 w 3690916"/>
                    <a:gd name="connsiteY16" fmla="*/ 3730725 h 4619345"/>
                    <a:gd name="connsiteX17" fmla="*/ 2028033 w 3690916"/>
                    <a:gd name="connsiteY17" fmla="*/ 3562098 h 4619345"/>
                    <a:gd name="connsiteX18" fmla="*/ 2034327 w 3690916"/>
                    <a:gd name="connsiteY18" fmla="*/ 3537620 h 4619345"/>
                    <a:gd name="connsiteX19" fmla="*/ 1929626 w 3690916"/>
                    <a:gd name="connsiteY19" fmla="*/ 3532334 h 4619345"/>
                    <a:gd name="connsiteX20" fmla="*/ 1936789 w 3690916"/>
                    <a:gd name="connsiteY20" fmla="*/ 3551904 h 4619345"/>
                    <a:gd name="connsiteX21" fmla="*/ 1974406 w 3690916"/>
                    <a:gd name="connsiteY21" fmla="*/ 3800717 h 4619345"/>
                    <a:gd name="connsiteX22" fmla="*/ 1936789 w 3690916"/>
                    <a:gd name="connsiteY22" fmla="*/ 4049530 h 4619345"/>
                    <a:gd name="connsiteX23" fmla="*/ 1935013 w 3690916"/>
                    <a:gd name="connsiteY23" fmla="*/ 4054384 h 4619345"/>
                    <a:gd name="connsiteX24" fmla="*/ 1926296 w 3690916"/>
                    <a:gd name="connsiteY24" fmla="*/ 4038326 h 4619345"/>
                    <a:gd name="connsiteX25" fmla="*/ 1860543 w 3690916"/>
                    <a:gd name="connsiteY25" fmla="*/ 3712639 h 4619345"/>
                    <a:gd name="connsiteX26" fmla="*/ 1877542 w 3690916"/>
                    <a:gd name="connsiteY26" fmla="*/ 3544012 h 4619345"/>
                    <a:gd name="connsiteX27" fmla="*/ 1883836 w 3690916"/>
                    <a:gd name="connsiteY27" fmla="*/ 3519534 h 4619345"/>
                    <a:gd name="connsiteX28" fmla="*/ 1779135 w 3690916"/>
                    <a:gd name="connsiteY28" fmla="*/ 3514248 h 4619345"/>
                    <a:gd name="connsiteX29" fmla="*/ 1786298 w 3690916"/>
                    <a:gd name="connsiteY29" fmla="*/ 3533818 h 4619345"/>
                    <a:gd name="connsiteX30" fmla="*/ 1823915 w 3690916"/>
                    <a:gd name="connsiteY30" fmla="*/ 3782631 h 4619345"/>
                    <a:gd name="connsiteX31" fmla="*/ 987200 w 3690916"/>
                    <a:gd name="connsiteY31" fmla="*/ 4619345 h 4619345"/>
                    <a:gd name="connsiteX32" fmla="*/ 961359 w 3690916"/>
                    <a:gd name="connsiteY32" fmla="*/ 4618040 h 4619345"/>
                    <a:gd name="connsiteX33" fmla="*/ 812004 w 3690916"/>
                    <a:gd name="connsiteY33" fmla="*/ 4571678 h 4619345"/>
                    <a:gd name="connsiteX34" fmla="*/ 300976 w 3690916"/>
                    <a:gd name="connsiteY34" fmla="*/ 3800717 h 4619345"/>
                    <a:gd name="connsiteX35" fmla="*/ 338593 w 3690916"/>
                    <a:gd name="connsiteY35" fmla="*/ 3551904 h 4619345"/>
                    <a:gd name="connsiteX36" fmla="*/ 344083 w 3690916"/>
                    <a:gd name="connsiteY36" fmla="*/ 3536906 h 4619345"/>
                    <a:gd name="connsiteX37" fmla="*/ 245068 w 3690916"/>
                    <a:gd name="connsiteY37" fmla="*/ 3455212 h 4619345"/>
                    <a:gd name="connsiteX38" fmla="*/ 0 w 3690916"/>
                    <a:gd name="connsiteY38" fmla="*/ 2863566 h 4619345"/>
                    <a:gd name="connsiteX39" fmla="*/ 511028 w 3690916"/>
                    <a:gd name="connsiteY39" fmla="*/ 2092605 h 4619345"/>
                    <a:gd name="connsiteX40" fmla="*/ 626508 w 3690916"/>
                    <a:gd name="connsiteY40" fmla="*/ 2056758 h 4619345"/>
                    <a:gd name="connsiteX41" fmla="*/ 626508 w 3690916"/>
                    <a:gd name="connsiteY41" fmla="*/ 1444687 h 4619345"/>
                    <a:gd name="connsiteX42" fmla="*/ 2071195 w 3690916"/>
                    <a:gd name="connsiteY42" fmla="*/ 0 h 461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3690916" h="4619345">
                      <a:moveTo>
                        <a:pt x="2071195" y="0"/>
                      </a:moveTo>
                      <a:lnTo>
                        <a:pt x="2171104" y="5045"/>
                      </a:lnTo>
                      <a:lnTo>
                        <a:pt x="2211859" y="11265"/>
                      </a:lnTo>
                      <a:cubicBezTo>
                        <a:pt x="2870179" y="145977"/>
                        <a:pt x="3365391" y="728457"/>
                        <a:pt x="3365391" y="1426601"/>
                      </a:cubicBezTo>
                      <a:cubicBezTo>
                        <a:pt x="3365391" y="1643304"/>
                        <a:pt x="3365390" y="1860007"/>
                        <a:pt x="3365390" y="2076710"/>
                      </a:cubicBezTo>
                      <a:cubicBezTo>
                        <a:pt x="3365390" y="2126578"/>
                        <a:pt x="3362864" y="2175855"/>
                        <a:pt x="3357932" y="2224421"/>
                      </a:cubicBezTo>
                      <a:lnTo>
                        <a:pt x="3344149" y="2314728"/>
                      </a:lnTo>
                      <a:lnTo>
                        <a:pt x="3445848" y="2398637"/>
                      </a:lnTo>
                      <a:cubicBezTo>
                        <a:pt x="3597264" y="2550053"/>
                        <a:pt x="3690916" y="2759231"/>
                        <a:pt x="3690916" y="2990283"/>
                      </a:cubicBezTo>
                      <a:cubicBezTo>
                        <a:pt x="3690916" y="3163572"/>
                        <a:pt x="3638237" y="3324557"/>
                        <a:pt x="3548018" y="3458098"/>
                      </a:cubicBezTo>
                      <a:lnTo>
                        <a:pt x="3507508" y="3507197"/>
                      </a:lnTo>
                      <a:lnTo>
                        <a:pt x="3516974" y="3544012"/>
                      </a:lnTo>
                      <a:cubicBezTo>
                        <a:pt x="3528120" y="3598480"/>
                        <a:pt x="3533973" y="3654876"/>
                        <a:pt x="3533973" y="3712639"/>
                      </a:cubicBezTo>
                      <a:cubicBezTo>
                        <a:pt x="3533973" y="4174743"/>
                        <a:pt x="3159363" y="4549353"/>
                        <a:pt x="2697258" y="4549353"/>
                      </a:cubicBezTo>
                      <a:lnTo>
                        <a:pt x="2671417" y="4548048"/>
                      </a:lnTo>
                      <a:lnTo>
                        <a:pt x="2522062" y="4501686"/>
                      </a:lnTo>
                      <a:cubicBezTo>
                        <a:pt x="2221752" y="4374666"/>
                        <a:pt x="2011034" y="4077303"/>
                        <a:pt x="2011034" y="3730725"/>
                      </a:cubicBezTo>
                      <a:cubicBezTo>
                        <a:pt x="2011034" y="3672962"/>
                        <a:pt x="2016888" y="3616566"/>
                        <a:pt x="2028033" y="3562098"/>
                      </a:cubicBezTo>
                      <a:lnTo>
                        <a:pt x="2034327" y="3537620"/>
                      </a:lnTo>
                      <a:lnTo>
                        <a:pt x="1929626" y="3532334"/>
                      </a:lnTo>
                      <a:lnTo>
                        <a:pt x="1936789" y="3551904"/>
                      </a:lnTo>
                      <a:cubicBezTo>
                        <a:pt x="1961236" y="3630504"/>
                        <a:pt x="1974406" y="3714073"/>
                        <a:pt x="1974406" y="3800717"/>
                      </a:cubicBezTo>
                      <a:cubicBezTo>
                        <a:pt x="1974406" y="3887362"/>
                        <a:pt x="1961236" y="3970930"/>
                        <a:pt x="1936789" y="4049530"/>
                      </a:cubicBezTo>
                      <a:lnTo>
                        <a:pt x="1935013" y="4054384"/>
                      </a:lnTo>
                      <a:lnTo>
                        <a:pt x="1926296" y="4038326"/>
                      </a:lnTo>
                      <a:cubicBezTo>
                        <a:pt x="1883956" y="3938223"/>
                        <a:pt x="1860543" y="3828165"/>
                        <a:pt x="1860543" y="3712639"/>
                      </a:cubicBezTo>
                      <a:cubicBezTo>
                        <a:pt x="1860543" y="3654876"/>
                        <a:pt x="1866397" y="3598480"/>
                        <a:pt x="1877542" y="3544012"/>
                      </a:cubicBezTo>
                      <a:lnTo>
                        <a:pt x="1883836" y="3519534"/>
                      </a:lnTo>
                      <a:lnTo>
                        <a:pt x="1779135" y="3514248"/>
                      </a:lnTo>
                      <a:lnTo>
                        <a:pt x="1786298" y="3533818"/>
                      </a:lnTo>
                      <a:cubicBezTo>
                        <a:pt x="1810745" y="3612418"/>
                        <a:pt x="1823915" y="3695987"/>
                        <a:pt x="1823915" y="3782631"/>
                      </a:cubicBezTo>
                      <a:cubicBezTo>
                        <a:pt x="1823915" y="4244735"/>
                        <a:pt x="1449305" y="4619345"/>
                        <a:pt x="987200" y="4619345"/>
                      </a:cubicBezTo>
                      <a:lnTo>
                        <a:pt x="961359" y="4618040"/>
                      </a:lnTo>
                      <a:lnTo>
                        <a:pt x="812004" y="4571678"/>
                      </a:lnTo>
                      <a:cubicBezTo>
                        <a:pt x="511694" y="4444658"/>
                        <a:pt x="300976" y="4147295"/>
                        <a:pt x="300976" y="3800717"/>
                      </a:cubicBezTo>
                      <a:cubicBezTo>
                        <a:pt x="300976" y="3714073"/>
                        <a:pt x="314146" y="3630504"/>
                        <a:pt x="338593" y="3551904"/>
                      </a:cubicBezTo>
                      <a:lnTo>
                        <a:pt x="344083" y="3536906"/>
                      </a:lnTo>
                      <a:lnTo>
                        <a:pt x="245068" y="3455212"/>
                      </a:lnTo>
                      <a:cubicBezTo>
                        <a:pt x="93653" y="3303797"/>
                        <a:pt x="0" y="3094618"/>
                        <a:pt x="0" y="2863566"/>
                      </a:cubicBezTo>
                      <a:cubicBezTo>
                        <a:pt x="0" y="2516988"/>
                        <a:pt x="210718" y="2219626"/>
                        <a:pt x="511028" y="2092605"/>
                      </a:cubicBezTo>
                      <a:lnTo>
                        <a:pt x="626508" y="2056758"/>
                      </a:lnTo>
                      <a:lnTo>
                        <a:pt x="626508" y="1444687"/>
                      </a:lnTo>
                      <a:cubicBezTo>
                        <a:pt x="626508" y="646808"/>
                        <a:pt x="1273316" y="0"/>
                        <a:pt x="2071195" y="0"/>
                      </a:cubicBezTo>
                      <a:close/>
                    </a:path>
                  </a:pathLst>
                </a:custGeom>
                <a:solidFill>
                  <a:srgbClr val="3326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4" name="Rectangle: Rounded Corners 55"/>
                <p:cNvSpPr/>
                <p:nvPr/>
              </p:nvSpPr>
              <p:spPr>
                <a:xfrm>
                  <a:off x="1616072" y="1810677"/>
                  <a:ext cx="818370" cy="760115"/>
                </a:xfrm>
                <a:custGeom>
                  <a:avLst/>
                  <a:gdLst>
                    <a:gd name="connsiteX0" fmla="*/ 0 w 1822232"/>
                    <a:gd name="connsiteY0" fmla="*/ 694690 h 1895373"/>
                    <a:gd name="connsiteX1" fmla="*/ 694690 w 1822232"/>
                    <a:gd name="connsiteY1" fmla="*/ 0 h 1895373"/>
                    <a:gd name="connsiteX2" fmla="*/ 1127542 w 1822232"/>
                    <a:gd name="connsiteY2" fmla="*/ 0 h 1895373"/>
                    <a:gd name="connsiteX3" fmla="*/ 1822232 w 1822232"/>
                    <a:gd name="connsiteY3" fmla="*/ 694690 h 1895373"/>
                    <a:gd name="connsiteX4" fmla="*/ 1822232 w 1822232"/>
                    <a:gd name="connsiteY4" fmla="*/ 1200683 h 1895373"/>
                    <a:gd name="connsiteX5" fmla="*/ 1127542 w 1822232"/>
                    <a:gd name="connsiteY5" fmla="*/ 1895373 h 1895373"/>
                    <a:gd name="connsiteX6" fmla="*/ 694690 w 1822232"/>
                    <a:gd name="connsiteY6" fmla="*/ 1895373 h 1895373"/>
                    <a:gd name="connsiteX7" fmla="*/ 0 w 1822232"/>
                    <a:gd name="connsiteY7" fmla="*/ 1200683 h 1895373"/>
                    <a:gd name="connsiteX8" fmla="*/ 0 w 1822232"/>
                    <a:gd name="connsiteY8" fmla="*/ 694690 h 1895373"/>
                    <a:gd name="connsiteX0-1" fmla="*/ 103200 w 1925432"/>
                    <a:gd name="connsiteY0-2" fmla="*/ 694690 h 1895373"/>
                    <a:gd name="connsiteX1-3" fmla="*/ 797890 w 1925432"/>
                    <a:gd name="connsiteY1-4" fmla="*/ 0 h 1895373"/>
                    <a:gd name="connsiteX2-5" fmla="*/ 1230742 w 1925432"/>
                    <a:gd name="connsiteY2-6" fmla="*/ 0 h 1895373"/>
                    <a:gd name="connsiteX3-7" fmla="*/ 1925432 w 1925432"/>
                    <a:gd name="connsiteY3-8" fmla="*/ 694690 h 1895373"/>
                    <a:gd name="connsiteX4-9" fmla="*/ 1925432 w 1925432"/>
                    <a:gd name="connsiteY4-10" fmla="*/ 1200683 h 1895373"/>
                    <a:gd name="connsiteX5-11" fmla="*/ 1230742 w 1925432"/>
                    <a:gd name="connsiteY5-12" fmla="*/ 1895373 h 1895373"/>
                    <a:gd name="connsiteX6-13" fmla="*/ 797890 w 1925432"/>
                    <a:gd name="connsiteY6-14" fmla="*/ 1895373 h 1895373"/>
                    <a:gd name="connsiteX7-15" fmla="*/ 0 w 1925432"/>
                    <a:gd name="connsiteY7-16" fmla="*/ 1390283 h 1895373"/>
                    <a:gd name="connsiteX8-17" fmla="*/ 103200 w 1925432"/>
                    <a:gd name="connsiteY8-18" fmla="*/ 694690 h 1895373"/>
                    <a:gd name="connsiteX0-19" fmla="*/ 103200 w 2040632"/>
                    <a:gd name="connsiteY0-20" fmla="*/ 694690 h 1895373"/>
                    <a:gd name="connsiteX1-21" fmla="*/ 797890 w 2040632"/>
                    <a:gd name="connsiteY1-22" fmla="*/ 0 h 1895373"/>
                    <a:gd name="connsiteX2-23" fmla="*/ 1230742 w 2040632"/>
                    <a:gd name="connsiteY2-24" fmla="*/ 0 h 1895373"/>
                    <a:gd name="connsiteX3-25" fmla="*/ 1925432 w 2040632"/>
                    <a:gd name="connsiteY3-26" fmla="*/ 694690 h 1895373"/>
                    <a:gd name="connsiteX4-27" fmla="*/ 2040632 w 2040632"/>
                    <a:gd name="connsiteY4-28" fmla="*/ 1407083 h 1895373"/>
                    <a:gd name="connsiteX5-29" fmla="*/ 1230742 w 2040632"/>
                    <a:gd name="connsiteY5-30" fmla="*/ 1895373 h 1895373"/>
                    <a:gd name="connsiteX6-31" fmla="*/ 797890 w 2040632"/>
                    <a:gd name="connsiteY6-32" fmla="*/ 1895373 h 1895373"/>
                    <a:gd name="connsiteX7-33" fmla="*/ 0 w 2040632"/>
                    <a:gd name="connsiteY7-34" fmla="*/ 1390283 h 1895373"/>
                    <a:gd name="connsiteX8-35" fmla="*/ 103200 w 2040632"/>
                    <a:gd name="connsiteY8-36" fmla="*/ 694690 h 189537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2040632" h="1895373">
                      <a:moveTo>
                        <a:pt x="103200" y="694690"/>
                      </a:moveTo>
                      <a:cubicBezTo>
                        <a:pt x="103200" y="311023"/>
                        <a:pt x="414223" y="0"/>
                        <a:pt x="797890" y="0"/>
                      </a:cubicBezTo>
                      <a:lnTo>
                        <a:pt x="1230742" y="0"/>
                      </a:lnTo>
                      <a:cubicBezTo>
                        <a:pt x="1614409" y="0"/>
                        <a:pt x="1925432" y="311023"/>
                        <a:pt x="1925432" y="694690"/>
                      </a:cubicBezTo>
                      <a:lnTo>
                        <a:pt x="2040632" y="1407083"/>
                      </a:lnTo>
                      <a:cubicBezTo>
                        <a:pt x="2040632" y="1790750"/>
                        <a:pt x="1614409" y="1895373"/>
                        <a:pt x="1230742" y="1895373"/>
                      </a:cubicBezTo>
                      <a:lnTo>
                        <a:pt x="797890" y="1895373"/>
                      </a:lnTo>
                      <a:cubicBezTo>
                        <a:pt x="414223" y="1895373"/>
                        <a:pt x="0" y="1773950"/>
                        <a:pt x="0" y="1390283"/>
                      </a:cubicBezTo>
                      <a:cubicBezTo>
                        <a:pt x="0" y="1221619"/>
                        <a:pt x="103200" y="863354"/>
                        <a:pt x="103200" y="694690"/>
                      </a:cubicBezTo>
                      <a:close/>
                    </a:path>
                  </a:pathLst>
                </a:custGeom>
                <a:solidFill>
                  <a:srgbClr val="3AA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" name="Rectangle: Rounded Corners 34"/>
                <p:cNvSpPr/>
                <p:nvPr/>
              </p:nvSpPr>
              <p:spPr>
                <a:xfrm>
                  <a:off x="1950171" y="1667329"/>
                  <a:ext cx="136177" cy="222882"/>
                </a:xfrm>
                <a:prstGeom prst="roundRect">
                  <a:avLst/>
                </a:prstGeom>
                <a:solidFill>
                  <a:srgbClr val="F4BC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" name="Rectangle: Rounded Corners 35"/>
                <p:cNvSpPr/>
                <p:nvPr/>
              </p:nvSpPr>
              <p:spPr>
                <a:xfrm>
                  <a:off x="1723475" y="963700"/>
                  <a:ext cx="591006" cy="79038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C8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 rot="19109762">
                  <a:off x="1643759" y="886885"/>
                  <a:ext cx="539126" cy="436125"/>
                </a:xfrm>
                <a:prstGeom prst="ellipse">
                  <a:avLst/>
                </a:prstGeom>
                <a:solidFill>
                  <a:srgbClr val="F4BC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 rot="19811341">
                  <a:off x="2109286" y="974907"/>
                  <a:ext cx="264236" cy="385330"/>
                </a:xfrm>
                <a:prstGeom prst="ellipse">
                  <a:avLst/>
                </a:prstGeom>
                <a:solidFill>
                  <a:srgbClr val="F4BC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" name="Oval 227"/>
                <p:cNvSpPr/>
                <p:nvPr/>
              </p:nvSpPr>
              <p:spPr>
                <a:xfrm rot="19109762">
                  <a:off x="1620814" y="878186"/>
                  <a:ext cx="591035" cy="415814"/>
                </a:xfrm>
                <a:custGeom>
                  <a:avLst/>
                  <a:gdLst>
                    <a:gd name="connsiteX0" fmla="*/ 0 w 1998483"/>
                    <a:gd name="connsiteY0" fmla="*/ 770500 h 1540999"/>
                    <a:gd name="connsiteX1" fmla="*/ 999242 w 1998483"/>
                    <a:gd name="connsiteY1" fmla="*/ 0 h 1540999"/>
                    <a:gd name="connsiteX2" fmla="*/ 1998484 w 1998483"/>
                    <a:gd name="connsiteY2" fmla="*/ 770500 h 1540999"/>
                    <a:gd name="connsiteX3" fmla="*/ 999242 w 1998483"/>
                    <a:gd name="connsiteY3" fmla="*/ 1541000 h 1540999"/>
                    <a:gd name="connsiteX4" fmla="*/ 0 w 1998483"/>
                    <a:gd name="connsiteY4" fmla="*/ 770500 h 1540999"/>
                    <a:gd name="connsiteX0-1" fmla="*/ 63 w 1998547"/>
                    <a:gd name="connsiteY0-2" fmla="*/ 490692 h 1261192"/>
                    <a:gd name="connsiteX1-3" fmla="*/ 963518 w 1998547"/>
                    <a:gd name="connsiteY1-4" fmla="*/ 0 h 1261192"/>
                    <a:gd name="connsiteX2-5" fmla="*/ 1998547 w 1998547"/>
                    <a:gd name="connsiteY2-6" fmla="*/ 490692 h 1261192"/>
                    <a:gd name="connsiteX3-7" fmla="*/ 999305 w 1998547"/>
                    <a:gd name="connsiteY3-8" fmla="*/ 1261192 h 1261192"/>
                    <a:gd name="connsiteX4-9" fmla="*/ 63 w 1998547"/>
                    <a:gd name="connsiteY4-10" fmla="*/ 490692 h 1261192"/>
                    <a:gd name="connsiteX0-11" fmla="*/ 99 w 1998583"/>
                    <a:gd name="connsiteY0-12" fmla="*/ 635572 h 1406072"/>
                    <a:gd name="connsiteX1-13" fmla="*/ 954703 w 1998583"/>
                    <a:gd name="connsiteY1-14" fmla="*/ 0 h 1406072"/>
                    <a:gd name="connsiteX2-15" fmla="*/ 1998583 w 1998583"/>
                    <a:gd name="connsiteY2-16" fmla="*/ 635572 h 1406072"/>
                    <a:gd name="connsiteX3-17" fmla="*/ 999341 w 1998583"/>
                    <a:gd name="connsiteY3-18" fmla="*/ 1406072 h 1406072"/>
                    <a:gd name="connsiteX4-19" fmla="*/ 99 w 1998583"/>
                    <a:gd name="connsiteY4-20" fmla="*/ 635572 h 140607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998583" h="1406072">
                      <a:moveTo>
                        <a:pt x="99" y="635572"/>
                      </a:moveTo>
                      <a:cubicBezTo>
                        <a:pt x="-7341" y="401227"/>
                        <a:pt x="402837" y="0"/>
                        <a:pt x="954703" y="0"/>
                      </a:cubicBezTo>
                      <a:cubicBezTo>
                        <a:pt x="1506569" y="0"/>
                        <a:pt x="1998583" y="210037"/>
                        <a:pt x="1998583" y="635572"/>
                      </a:cubicBezTo>
                      <a:cubicBezTo>
                        <a:pt x="1998583" y="1061107"/>
                        <a:pt x="1551207" y="1406072"/>
                        <a:pt x="999341" y="1406072"/>
                      </a:cubicBezTo>
                      <a:cubicBezTo>
                        <a:pt x="447475" y="1406072"/>
                        <a:pt x="7539" y="869917"/>
                        <a:pt x="99" y="635572"/>
                      </a:cubicBezTo>
                      <a:close/>
                    </a:path>
                  </a:pathLst>
                </a:custGeom>
                <a:solidFill>
                  <a:srgbClr val="3326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Oval 39"/>
                <p:cNvSpPr/>
                <p:nvPr/>
              </p:nvSpPr>
              <p:spPr>
                <a:xfrm rot="19811341">
                  <a:off x="2127566" y="963700"/>
                  <a:ext cx="249220" cy="395191"/>
                </a:xfrm>
                <a:prstGeom prst="ellipse">
                  <a:avLst/>
                </a:prstGeom>
                <a:solidFill>
                  <a:srgbClr val="3326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1773215" y="1489417"/>
                  <a:ext cx="101586" cy="101586"/>
                </a:xfrm>
                <a:prstGeom prst="ellipse">
                  <a:avLst/>
                </a:prstGeom>
                <a:solidFill>
                  <a:srgbClr val="FF0000">
                    <a:alpha val="1803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2159369" y="1490704"/>
                  <a:ext cx="101586" cy="101586"/>
                </a:xfrm>
                <a:prstGeom prst="ellipse">
                  <a:avLst/>
                </a:prstGeom>
                <a:solidFill>
                  <a:srgbClr val="FF0000">
                    <a:alpha val="18039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Rectangle: Rounded Corners 42"/>
                <p:cNvSpPr/>
                <p:nvPr/>
              </p:nvSpPr>
              <p:spPr>
                <a:xfrm>
                  <a:off x="1811518" y="1330755"/>
                  <a:ext cx="85424" cy="3663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Rectangle: Rounded Corners 43"/>
                <p:cNvSpPr/>
                <p:nvPr/>
              </p:nvSpPr>
              <p:spPr>
                <a:xfrm>
                  <a:off x="2131724" y="1330755"/>
                  <a:ext cx="85424" cy="3663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grpSp>
              <p:nvGrpSpPr>
                <p:cNvPr id="45" name="Group 44"/>
                <p:cNvGrpSpPr/>
                <p:nvPr/>
              </p:nvGrpSpPr>
              <p:grpSpPr>
                <a:xfrm rot="388752">
                  <a:off x="1795441" y="1387978"/>
                  <a:ext cx="139217" cy="158920"/>
                  <a:chOff x="4187699" y="2705837"/>
                  <a:chExt cx="369137" cy="421380"/>
                </a:xfrm>
              </p:grpSpPr>
              <p:sp>
                <p:nvSpPr>
                  <p:cNvPr id="72" name="Block Arc 71"/>
                  <p:cNvSpPr/>
                  <p:nvPr/>
                </p:nvSpPr>
                <p:spPr>
                  <a:xfrm rot="227416">
                    <a:off x="4187699" y="2705837"/>
                    <a:ext cx="369137" cy="421380"/>
                  </a:xfrm>
                  <a:prstGeom prst="blockArc">
                    <a:avLst>
                      <a:gd name="adj1" fmla="val 12396764"/>
                      <a:gd name="adj2" fmla="val 18993227"/>
                      <a:gd name="adj3" fmla="val 13913"/>
                    </a:avLst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black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73" name="Oval 72"/>
                  <p:cNvSpPr/>
                  <p:nvPr/>
                </p:nvSpPr>
                <p:spPr>
                  <a:xfrm rot="227416">
                    <a:off x="4203826" y="2809019"/>
                    <a:ext cx="52600" cy="58102"/>
                  </a:xfrm>
                  <a:prstGeom prst="ellipse">
                    <a:avLst/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74" name="Oval 73"/>
                  <p:cNvSpPr/>
                  <p:nvPr/>
                </p:nvSpPr>
                <p:spPr>
                  <a:xfrm rot="227416">
                    <a:off x="4470116" y="2767742"/>
                    <a:ext cx="52600" cy="58102"/>
                  </a:xfrm>
                  <a:prstGeom prst="ellipse">
                    <a:avLst/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sp>
              <p:nvSpPr>
                <p:cNvPr id="46" name="Rectangle: Rounded Corners 45"/>
                <p:cNvSpPr/>
                <p:nvPr/>
              </p:nvSpPr>
              <p:spPr>
                <a:xfrm rot="1906099">
                  <a:off x="1803651" y="1392670"/>
                  <a:ext cx="40715" cy="1833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grpSp>
              <p:nvGrpSpPr>
                <p:cNvPr id="47" name="Group 46"/>
                <p:cNvGrpSpPr/>
                <p:nvPr/>
              </p:nvGrpSpPr>
              <p:grpSpPr>
                <a:xfrm rot="21211248" flipH="1">
                  <a:off x="2090899" y="1383359"/>
                  <a:ext cx="139217" cy="158920"/>
                  <a:chOff x="4187699" y="2705837"/>
                  <a:chExt cx="369137" cy="421380"/>
                </a:xfrm>
              </p:grpSpPr>
              <p:sp>
                <p:nvSpPr>
                  <p:cNvPr id="69" name="Block Arc 68"/>
                  <p:cNvSpPr/>
                  <p:nvPr/>
                </p:nvSpPr>
                <p:spPr>
                  <a:xfrm rot="227416">
                    <a:off x="4187699" y="2705837"/>
                    <a:ext cx="369137" cy="421380"/>
                  </a:xfrm>
                  <a:prstGeom prst="blockArc">
                    <a:avLst>
                      <a:gd name="adj1" fmla="val 12396764"/>
                      <a:gd name="adj2" fmla="val 18993227"/>
                      <a:gd name="adj3" fmla="val 13913"/>
                    </a:avLst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black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70" name="Oval 69"/>
                  <p:cNvSpPr/>
                  <p:nvPr/>
                </p:nvSpPr>
                <p:spPr>
                  <a:xfrm rot="227416">
                    <a:off x="4203826" y="2809019"/>
                    <a:ext cx="52600" cy="58102"/>
                  </a:xfrm>
                  <a:prstGeom prst="ellipse">
                    <a:avLst/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71" name="Oval 70"/>
                  <p:cNvSpPr/>
                  <p:nvPr/>
                </p:nvSpPr>
                <p:spPr>
                  <a:xfrm rot="227416">
                    <a:off x="4470116" y="2767742"/>
                    <a:ext cx="52600" cy="58102"/>
                  </a:xfrm>
                  <a:prstGeom prst="ellipse">
                    <a:avLst/>
                  </a:prstGeom>
                  <a:solidFill>
                    <a:srgbClr val="703B5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09600"/>
                    <a:endParaRPr lang="en-PH" sz="1645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  <p:sp>
              <p:nvSpPr>
                <p:cNvPr id="48" name="Rectangle: Rounded Corners 47"/>
                <p:cNvSpPr/>
                <p:nvPr/>
              </p:nvSpPr>
              <p:spPr>
                <a:xfrm rot="19693901" flipV="1">
                  <a:off x="2174072" y="1385803"/>
                  <a:ext cx="40715" cy="1833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" name="Rectangle: Rounded Corners 48"/>
                <p:cNvSpPr/>
                <p:nvPr/>
              </p:nvSpPr>
              <p:spPr>
                <a:xfrm>
                  <a:off x="1979733" y="1503706"/>
                  <a:ext cx="85424" cy="3663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18A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Freeform: Shape 49"/>
                <p:cNvSpPr/>
                <p:nvPr/>
              </p:nvSpPr>
              <p:spPr>
                <a:xfrm>
                  <a:off x="1645726" y="1808491"/>
                  <a:ext cx="787153" cy="758376"/>
                </a:xfrm>
                <a:custGeom>
                  <a:avLst/>
                  <a:gdLst>
                    <a:gd name="connsiteX0" fmla="*/ 1082023 w 2661752"/>
                    <a:gd name="connsiteY0" fmla="*/ 0 h 2564441"/>
                    <a:gd name="connsiteX1" fmla="*/ 1666462 w 2661752"/>
                    <a:gd name="connsiteY1" fmla="*/ 0 h 2564441"/>
                    <a:gd name="connsiteX2" fmla="*/ 1753317 w 2661752"/>
                    <a:gd name="connsiteY2" fmla="*/ 13256 h 2564441"/>
                    <a:gd name="connsiteX3" fmla="*/ 2505529 w 2661752"/>
                    <a:gd name="connsiteY3" fmla="*/ 936189 h 2564441"/>
                    <a:gd name="connsiteX4" fmla="*/ 2661752 w 2661752"/>
                    <a:gd name="connsiteY4" fmla="*/ 1902269 h 2564441"/>
                    <a:gd name="connsiteX5" fmla="*/ 1563456 w 2661752"/>
                    <a:gd name="connsiteY5" fmla="*/ 2564441 h 2564441"/>
                    <a:gd name="connsiteX6" fmla="*/ 976463 w 2661752"/>
                    <a:gd name="connsiteY6" fmla="*/ 2564441 h 2564441"/>
                    <a:gd name="connsiteX7" fmla="*/ 869665 w 2661752"/>
                    <a:gd name="connsiteY7" fmla="*/ 2560029 h 2564441"/>
                    <a:gd name="connsiteX8" fmla="*/ 693459 w 2661752"/>
                    <a:gd name="connsiteY8" fmla="*/ 2536467 h 2564441"/>
                    <a:gd name="connsiteX9" fmla="*/ 0 w 2661752"/>
                    <a:gd name="connsiteY9" fmla="*/ 1885370 h 2564441"/>
                    <a:gd name="connsiteX10" fmla="*/ 139950 w 2661752"/>
                    <a:gd name="connsiteY10" fmla="*/ 942073 h 2564441"/>
                    <a:gd name="connsiteX11" fmla="*/ 1082023 w 2661752"/>
                    <a:gd name="connsiteY11" fmla="*/ 0 h 2564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61752" h="2564441">
                      <a:moveTo>
                        <a:pt x="1082023" y="0"/>
                      </a:moveTo>
                      <a:lnTo>
                        <a:pt x="1666462" y="0"/>
                      </a:lnTo>
                      <a:lnTo>
                        <a:pt x="1753317" y="13256"/>
                      </a:lnTo>
                      <a:cubicBezTo>
                        <a:pt x="2182604" y="101100"/>
                        <a:pt x="2505529" y="480933"/>
                        <a:pt x="2505529" y="936189"/>
                      </a:cubicBezTo>
                      <a:lnTo>
                        <a:pt x="2661752" y="1902269"/>
                      </a:lnTo>
                      <a:cubicBezTo>
                        <a:pt x="2661752" y="2422561"/>
                        <a:pt x="2083749" y="2564441"/>
                        <a:pt x="1563456" y="2564441"/>
                      </a:cubicBezTo>
                      <a:lnTo>
                        <a:pt x="976463" y="2564441"/>
                      </a:lnTo>
                      <a:lnTo>
                        <a:pt x="869665" y="2560029"/>
                      </a:lnTo>
                      <a:lnTo>
                        <a:pt x="693459" y="2536467"/>
                      </a:lnTo>
                      <a:cubicBezTo>
                        <a:pt x="315973" y="2465767"/>
                        <a:pt x="0" y="2275590"/>
                        <a:pt x="0" y="1885370"/>
                      </a:cubicBezTo>
                      <a:cubicBezTo>
                        <a:pt x="0" y="1656644"/>
                        <a:pt x="139950" y="1170799"/>
                        <a:pt x="139950" y="942073"/>
                      </a:cubicBezTo>
                      <a:cubicBezTo>
                        <a:pt x="139950" y="421780"/>
                        <a:pt x="561730" y="0"/>
                        <a:pt x="1082023" y="0"/>
                      </a:cubicBezTo>
                      <a:close/>
                    </a:path>
                  </a:pathLst>
                </a:custGeom>
                <a:solidFill>
                  <a:srgbClr val="61B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Freeform: Shape 50"/>
                <p:cNvSpPr/>
                <p:nvPr/>
              </p:nvSpPr>
              <p:spPr>
                <a:xfrm>
                  <a:off x="1949634" y="1808491"/>
                  <a:ext cx="137990" cy="78258"/>
                </a:xfrm>
                <a:custGeom>
                  <a:avLst/>
                  <a:gdLst>
                    <a:gd name="connsiteX0" fmla="*/ 0 w 1095824"/>
                    <a:gd name="connsiteY0" fmla="*/ 0 h 525977"/>
                    <a:gd name="connsiteX1" fmla="*/ 1095824 w 1095824"/>
                    <a:gd name="connsiteY1" fmla="*/ 0 h 525977"/>
                    <a:gd name="connsiteX2" fmla="*/ 1087102 w 1095824"/>
                    <a:gd name="connsiteY2" fmla="*/ 86525 h 525977"/>
                    <a:gd name="connsiteX3" fmla="*/ 547912 w 1095824"/>
                    <a:gd name="connsiteY3" fmla="*/ 525977 h 525977"/>
                    <a:gd name="connsiteX4" fmla="*/ 8723 w 1095824"/>
                    <a:gd name="connsiteY4" fmla="*/ 86525 h 525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5824" h="525977">
                      <a:moveTo>
                        <a:pt x="0" y="0"/>
                      </a:moveTo>
                      <a:lnTo>
                        <a:pt x="1095824" y="0"/>
                      </a:lnTo>
                      <a:lnTo>
                        <a:pt x="1087102" y="86525"/>
                      </a:lnTo>
                      <a:cubicBezTo>
                        <a:pt x="1035782" y="337320"/>
                        <a:pt x="813879" y="525977"/>
                        <a:pt x="547912" y="525977"/>
                      </a:cubicBezTo>
                      <a:cubicBezTo>
                        <a:pt x="281945" y="525977"/>
                        <a:pt x="60043" y="337320"/>
                        <a:pt x="8723" y="86525"/>
                      </a:cubicBezTo>
                      <a:close/>
                    </a:path>
                  </a:pathLst>
                </a:custGeom>
                <a:solidFill>
                  <a:srgbClr val="F4BC9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Rectangle: Rounded Corners 51"/>
                <p:cNvSpPr/>
                <p:nvPr/>
              </p:nvSpPr>
              <p:spPr>
                <a:xfrm>
                  <a:off x="1673621" y="1424133"/>
                  <a:ext cx="92378" cy="11685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C8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Rectangle: Rounded Corners 52"/>
                <p:cNvSpPr/>
                <p:nvPr/>
              </p:nvSpPr>
              <p:spPr>
                <a:xfrm>
                  <a:off x="2266643" y="1425873"/>
                  <a:ext cx="92378" cy="11685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C8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1699113" y="1524195"/>
                  <a:ext cx="27044" cy="270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>
                  <a:off x="2313787" y="1524195"/>
                  <a:ext cx="27044" cy="270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1836267" y="1399131"/>
                  <a:ext cx="58236" cy="58236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 flipH="1">
                  <a:off x="2131724" y="1394511"/>
                  <a:ext cx="58236" cy="58236"/>
                </a:xfrm>
                <a:prstGeom prst="ellipse">
                  <a:avLst/>
                </a:prstGeom>
                <a:solidFill>
                  <a:srgbClr val="703B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Freeform: Shape 57"/>
                <p:cNvSpPr/>
                <p:nvPr/>
              </p:nvSpPr>
              <p:spPr>
                <a:xfrm>
                  <a:off x="1704553" y="1034090"/>
                  <a:ext cx="188558" cy="211825"/>
                </a:xfrm>
                <a:custGeom>
                  <a:avLst/>
                  <a:gdLst>
                    <a:gd name="connsiteX0" fmla="*/ 471209 w 638397"/>
                    <a:gd name="connsiteY0" fmla="*/ 573 h 716305"/>
                    <a:gd name="connsiteX1" fmla="*/ 282174 w 638397"/>
                    <a:gd name="connsiteY1" fmla="*/ 167627 h 716305"/>
                    <a:gd name="connsiteX2" fmla="*/ 189855 w 638397"/>
                    <a:gd name="connsiteY2" fmla="*/ 391830 h 716305"/>
                    <a:gd name="connsiteX3" fmla="*/ 820 w 638397"/>
                    <a:gd name="connsiteY3" fmla="*/ 431396 h 716305"/>
                    <a:gd name="connsiteX4" fmla="*/ 139299 w 638397"/>
                    <a:gd name="connsiteY4" fmla="*/ 701759 h 716305"/>
                    <a:gd name="connsiteX5" fmla="*/ 539349 w 638397"/>
                    <a:gd name="connsiteY5" fmla="*/ 631421 h 716305"/>
                    <a:gd name="connsiteX6" fmla="*/ 636065 w 638397"/>
                    <a:gd name="connsiteY6" fmla="*/ 224777 h 716305"/>
                    <a:gd name="connsiteX7" fmla="*/ 471209 w 638397"/>
                    <a:gd name="connsiteY7" fmla="*/ 573 h 716305"/>
                    <a:gd name="connsiteX0-1" fmla="*/ 470421 w 637609"/>
                    <a:gd name="connsiteY0-2" fmla="*/ 552 h 716284"/>
                    <a:gd name="connsiteX1-3" fmla="*/ 281386 w 637609"/>
                    <a:gd name="connsiteY1-4" fmla="*/ 167606 h 716284"/>
                    <a:gd name="connsiteX2-5" fmla="*/ 147303 w 637609"/>
                    <a:gd name="connsiteY2-6" fmla="*/ 363234 h 716284"/>
                    <a:gd name="connsiteX3-7" fmla="*/ 32 w 637609"/>
                    <a:gd name="connsiteY3-8" fmla="*/ 431375 h 716284"/>
                    <a:gd name="connsiteX4-9" fmla="*/ 138511 w 637609"/>
                    <a:gd name="connsiteY4-10" fmla="*/ 701738 h 716284"/>
                    <a:gd name="connsiteX5-11" fmla="*/ 538561 w 637609"/>
                    <a:gd name="connsiteY5-12" fmla="*/ 631400 h 716284"/>
                    <a:gd name="connsiteX6-13" fmla="*/ 635277 w 637609"/>
                    <a:gd name="connsiteY6-14" fmla="*/ 224756 h 716284"/>
                    <a:gd name="connsiteX7-15" fmla="*/ 470421 w 637609"/>
                    <a:gd name="connsiteY7-16" fmla="*/ 552 h 71628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</a:cxnLst>
                  <a:rect l="l" t="t" r="r" b="b"/>
                  <a:pathLst>
                    <a:path w="637609" h="716284">
                      <a:moveTo>
                        <a:pt x="470421" y="552"/>
                      </a:moveTo>
                      <a:cubicBezTo>
                        <a:pt x="411439" y="-8973"/>
                        <a:pt x="335239" y="107159"/>
                        <a:pt x="281386" y="167606"/>
                      </a:cubicBezTo>
                      <a:cubicBezTo>
                        <a:pt x="227533" y="228053"/>
                        <a:pt x="194195" y="319273"/>
                        <a:pt x="147303" y="363234"/>
                      </a:cubicBezTo>
                      <a:cubicBezTo>
                        <a:pt x="100411" y="407195"/>
                        <a:pt x="1497" y="374958"/>
                        <a:pt x="32" y="431375"/>
                      </a:cubicBezTo>
                      <a:cubicBezTo>
                        <a:pt x="-1433" y="487792"/>
                        <a:pt x="48756" y="668401"/>
                        <a:pt x="138511" y="701738"/>
                      </a:cubicBezTo>
                      <a:cubicBezTo>
                        <a:pt x="228266" y="735075"/>
                        <a:pt x="455767" y="710897"/>
                        <a:pt x="538561" y="631400"/>
                      </a:cubicBezTo>
                      <a:cubicBezTo>
                        <a:pt x="621355" y="551903"/>
                        <a:pt x="645901" y="329531"/>
                        <a:pt x="635277" y="224756"/>
                      </a:cubicBezTo>
                      <a:cubicBezTo>
                        <a:pt x="624653" y="119981"/>
                        <a:pt x="529403" y="10077"/>
                        <a:pt x="470421" y="552"/>
                      </a:cubicBezTo>
                      <a:close/>
                    </a:path>
                  </a:pathLst>
                </a:custGeom>
                <a:solidFill>
                  <a:srgbClr val="3326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Freeform: Shape 58"/>
                <p:cNvSpPr/>
                <p:nvPr/>
              </p:nvSpPr>
              <p:spPr>
                <a:xfrm flipH="1">
                  <a:off x="2119280" y="1000383"/>
                  <a:ext cx="188558" cy="211825"/>
                </a:xfrm>
                <a:custGeom>
                  <a:avLst/>
                  <a:gdLst>
                    <a:gd name="connsiteX0" fmla="*/ 471209 w 638397"/>
                    <a:gd name="connsiteY0" fmla="*/ 573 h 716305"/>
                    <a:gd name="connsiteX1" fmla="*/ 282174 w 638397"/>
                    <a:gd name="connsiteY1" fmla="*/ 167627 h 716305"/>
                    <a:gd name="connsiteX2" fmla="*/ 189855 w 638397"/>
                    <a:gd name="connsiteY2" fmla="*/ 391830 h 716305"/>
                    <a:gd name="connsiteX3" fmla="*/ 820 w 638397"/>
                    <a:gd name="connsiteY3" fmla="*/ 431396 h 716305"/>
                    <a:gd name="connsiteX4" fmla="*/ 139299 w 638397"/>
                    <a:gd name="connsiteY4" fmla="*/ 701759 h 716305"/>
                    <a:gd name="connsiteX5" fmla="*/ 539349 w 638397"/>
                    <a:gd name="connsiteY5" fmla="*/ 631421 h 716305"/>
                    <a:gd name="connsiteX6" fmla="*/ 636065 w 638397"/>
                    <a:gd name="connsiteY6" fmla="*/ 224777 h 716305"/>
                    <a:gd name="connsiteX7" fmla="*/ 471209 w 638397"/>
                    <a:gd name="connsiteY7" fmla="*/ 573 h 716305"/>
                    <a:gd name="connsiteX0-1" fmla="*/ 470421 w 637609"/>
                    <a:gd name="connsiteY0-2" fmla="*/ 552 h 716284"/>
                    <a:gd name="connsiteX1-3" fmla="*/ 281386 w 637609"/>
                    <a:gd name="connsiteY1-4" fmla="*/ 167606 h 716284"/>
                    <a:gd name="connsiteX2-5" fmla="*/ 147303 w 637609"/>
                    <a:gd name="connsiteY2-6" fmla="*/ 363234 h 716284"/>
                    <a:gd name="connsiteX3-7" fmla="*/ 32 w 637609"/>
                    <a:gd name="connsiteY3-8" fmla="*/ 431375 h 716284"/>
                    <a:gd name="connsiteX4-9" fmla="*/ 138511 w 637609"/>
                    <a:gd name="connsiteY4-10" fmla="*/ 701738 h 716284"/>
                    <a:gd name="connsiteX5-11" fmla="*/ 538561 w 637609"/>
                    <a:gd name="connsiteY5-12" fmla="*/ 631400 h 716284"/>
                    <a:gd name="connsiteX6-13" fmla="*/ 635277 w 637609"/>
                    <a:gd name="connsiteY6-14" fmla="*/ 224756 h 716284"/>
                    <a:gd name="connsiteX7-15" fmla="*/ 470421 w 637609"/>
                    <a:gd name="connsiteY7-16" fmla="*/ 552 h 71628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</a:cxnLst>
                  <a:rect l="l" t="t" r="r" b="b"/>
                  <a:pathLst>
                    <a:path w="637609" h="716284">
                      <a:moveTo>
                        <a:pt x="470421" y="552"/>
                      </a:moveTo>
                      <a:cubicBezTo>
                        <a:pt x="411439" y="-8973"/>
                        <a:pt x="335239" y="107159"/>
                        <a:pt x="281386" y="167606"/>
                      </a:cubicBezTo>
                      <a:cubicBezTo>
                        <a:pt x="227533" y="228053"/>
                        <a:pt x="194195" y="319273"/>
                        <a:pt x="147303" y="363234"/>
                      </a:cubicBezTo>
                      <a:cubicBezTo>
                        <a:pt x="100411" y="407195"/>
                        <a:pt x="1497" y="374958"/>
                        <a:pt x="32" y="431375"/>
                      </a:cubicBezTo>
                      <a:cubicBezTo>
                        <a:pt x="-1433" y="487792"/>
                        <a:pt x="48756" y="668401"/>
                        <a:pt x="138511" y="701738"/>
                      </a:cubicBezTo>
                      <a:cubicBezTo>
                        <a:pt x="228266" y="735075"/>
                        <a:pt x="455767" y="710897"/>
                        <a:pt x="538561" y="631400"/>
                      </a:cubicBezTo>
                      <a:cubicBezTo>
                        <a:pt x="621355" y="551903"/>
                        <a:pt x="645901" y="329531"/>
                        <a:pt x="635277" y="224756"/>
                      </a:cubicBezTo>
                      <a:cubicBezTo>
                        <a:pt x="624653" y="119981"/>
                        <a:pt x="529403" y="10077"/>
                        <a:pt x="470421" y="552"/>
                      </a:cubicBezTo>
                      <a:close/>
                    </a:path>
                  </a:pathLst>
                </a:custGeom>
                <a:solidFill>
                  <a:srgbClr val="3326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cxnSp>
              <p:nvCxnSpPr>
                <p:cNvPr id="60" name="Straight Connector 59"/>
                <p:cNvCxnSpPr/>
                <p:nvPr/>
              </p:nvCxnSpPr>
              <p:spPr>
                <a:xfrm flipH="1">
                  <a:off x="1782748" y="2149710"/>
                  <a:ext cx="30316" cy="250447"/>
                </a:xfrm>
                <a:prstGeom prst="line">
                  <a:avLst/>
                </a:prstGeom>
                <a:ln w="19050">
                  <a:solidFill>
                    <a:srgbClr val="3AA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2290157" y="2143079"/>
                  <a:ext cx="20631" cy="170439"/>
                </a:xfrm>
                <a:prstGeom prst="line">
                  <a:avLst/>
                </a:prstGeom>
                <a:ln w="19050">
                  <a:solidFill>
                    <a:srgbClr val="3AA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Freeform: Shape 61"/>
                <p:cNvSpPr/>
                <p:nvPr/>
              </p:nvSpPr>
              <p:spPr>
                <a:xfrm>
                  <a:off x="1858876" y="1808705"/>
                  <a:ext cx="164975" cy="326337"/>
                </a:xfrm>
                <a:custGeom>
                  <a:avLst/>
                  <a:gdLst>
                    <a:gd name="connsiteX0" fmla="*/ 0 w 542611"/>
                    <a:gd name="connsiteY0" fmla="*/ 0 h 1266092"/>
                    <a:gd name="connsiteX1" fmla="*/ 542611 w 542611"/>
                    <a:gd name="connsiteY1" fmla="*/ 1266092 h 1266092"/>
                    <a:gd name="connsiteX0-1" fmla="*/ 14128 w 556739"/>
                    <a:gd name="connsiteY0-2" fmla="*/ 0 h 1266092"/>
                    <a:gd name="connsiteX1-3" fmla="*/ 556739 w 556739"/>
                    <a:gd name="connsiteY1-4" fmla="*/ 1266092 h 1266092"/>
                    <a:gd name="connsiteX0-5" fmla="*/ 13953 w 563388"/>
                    <a:gd name="connsiteY0-6" fmla="*/ 0 h 1341154"/>
                    <a:gd name="connsiteX1-7" fmla="*/ 563388 w 563388"/>
                    <a:gd name="connsiteY1-8" fmla="*/ 1341154 h 1341154"/>
                    <a:gd name="connsiteX0-9" fmla="*/ 14129 w 556740"/>
                    <a:gd name="connsiteY0-10" fmla="*/ 0 h 1272915"/>
                    <a:gd name="connsiteX1-11" fmla="*/ 556740 w 556740"/>
                    <a:gd name="connsiteY1-12" fmla="*/ 1272915 h 1272915"/>
                    <a:gd name="connsiteX0-13" fmla="*/ 29656 w 572267"/>
                    <a:gd name="connsiteY0-14" fmla="*/ 0 h 1272915"/>
                    <a:gd name="connsiteX1-15" fmla="*/ 25232 w 572267"/>
                    <a:gd name="connsiteY1-16" fmla="*/ 650442 h 1272915"/>
                    <a:gd name="connsiteX2" fmla="*/ 572267 w 572267"/>
                    <a:gd name="connsiteY2" fmla="*/ 1272915 h 1272915"/>
                    <a:gd name="connsiteX0-17" fmla="*/ 45638 w 588249"/>
                    <a:gd name="connsiteY0-18" fmla="*/ 8851 h 1281766"/>
                    <a:gd name="connsiteX1-19" fmla="*/ 41214 w 588249"/>
                    <a:gd name="connsiteY1-20" fmla="*/ 659293 h 1281766"/>
                    <a:gd name="connsiteX2-21" fmla="*/ 588249 w 588249"/>
                    <a:gd name="connsiteY2-22" fmla="*/ 1281766 h 1281766"/>
                    <a:gd name="connsiteX0-23" fmla="*/ 45638 w 588249"/>
                    <a:gd name="connsiteY0-24" fmla="*/ 8851 h 1281766"/>
                    <a:gd name="connsiteX1-25" fmla="*/ 41214 w 588249"/>
                    <a:gd name="connsiteY1-26" fmla="*/ 659293 h 1281766"/>
                    <a:gd name="connsiteX2-27" fmla="*/ 588249 w 588249"/>
                    <a:gd name="connsiteY2-28" fmla="*/ 1281766 h 1281766"/>
                    <a:gd name="connsiteX0-29" fmla="*/ 116785 w 659396"/>
                    <a:gd name="connsiteY0-30" fmla="*/ 8769 h 1281684"/>
                    <a:gd name="connsiteX1-31" fmla="*/ 112361 w 659396"/>
                    <a:gd name="connsiteY1-32" fmla="*/ 659211 h 1281684"/>
                    <a:gd name="connsiteX2-33" fmla="*/ 659396 w 659396"/>
                    <a:gd name="connsiteY2-34" fmla="*/ 1281684 h 1281684"/>
                    <a:gd name="connsiteX0-35" fmla="*/ 96510 w 639121"/>
                    <a:gd name="connsiteY0-36" fmla="*/ 7856 h 1280771"/>
                    <a:gd name="connsiteX1-37" fmla="*/ 126206 w 639121"/>
                    <a:gd name="connsiteY1-38" fmla="*/ 740185 h 1280771"/>
                    <a:gd name="connsiteX2-39" fmla="*/ 639121 w 639121"/>
                    <a:gd name="connsiteY2-40" fmla="*/ 1280771 h 1280771"/>
                    <a:gd name="connsiteX0-41" fmla="*/ 96510 w 639121"/>
                    <a:gd name="connsiteY0-42" fmla="*/ 7856 h 1280771"/>
                    <a:gd name="connsiteX1-43" fmla="*/ 126206 w 639121"/>
                    <a:gd name="connsiteY1-44" fmla="*/ 740185 h 1280771"/>
                    <a:gd name="connsiteX2-45" fmla="*/ 639121 w 639121"/>
                    <a:gd name="connsiteY2-46" fmla="*/ 1280771 h 1280771"/>
                    <a:gd name="connsiteX0-47" fmla="*/ 96510 w 639121"/>
                    <a:gd name="connsiteY0-48" fmla="*/ 7856 h 1280771"/>
                    <a:gd name="connsiteX1-49" fmla="*/ 126206 w 639121"/>
                    <a:gd name="connsiteY1-50" fmla="*/ 740185 h 1280771"/>
                    <a:gd name="connsiteX2-51" fmla="*/ 639121 w 639121"/>
                    <a:gd name="connsiteY2-52" fmla="*/ 1280771 h 1280771"/>
                    <a:gd name="connsiteX0-53" fmla="*/ 136128 w 678739"/>
                    <a:gd name="connsiteY0-54" fmla="*/ 10283 h 1283198"/>
                    <a:gd name="connsiteX1-55" fmla="*/ 165824 w 678739"/>
                    <a:gd name="connsiteY1-56" fmla="*/ 742612 h 1283198"/>
                    <a:gd name="connsiteX2-57" fmla="*/ 678739 w 678739"/>
                    <a:gd name="connsiteY2-58" fmla="*/ 1283198 h 1283198"/>
                    <a:gd name="connsiteX0-59" fmla="*/ 191369 w 652094"/>
                    <a:gd name="connsiteY0-60" fmla="*/ 10168 h 1289907"/>
                    <a:gd name="connsiteX1-61" fmla="*/ 139179 w 652094"/>
                    <a:gd name="connsiteY1-62" fmla="*/ 749321 h 1289907"/>
                    <a:gd name="connsiteX2-63" fmla="*/ 652094 w 652094"/>
                    <a:gd name="connsiteY2-64" fmla="*/ 1289907 h 128990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21" y="connsiteY2-22"/>
                    </a:cxn>
                  </a:cxnLst>
                  <a:rect l="l" t="t" r="r" b="b"/>
                  <a:pathLst>
                    <a:path w="652094" h="1289907">
                      <a:moveTo>
                        <a:pt x="191369" y="10168"/>
                      </a:moveTo>
                      <a:cubicBezTo>
                        <a:pt x="96235" y="-80455"/>
                        <a:pt x="-156454" y="456579"/>
                        <a:pt x="139179" y="749321"/>
                      </a:cubicBezTo>
                      <a:cubicBezTo>
                        <a:pt x="404784" y="986883"/>
                        <a:pt x="471224" y="867876"/>
                        <a:pt x="652094" y="1289907"/>
                      </a:cubicBezTo>
                    </a:path>
                  </a:pathLst>
                </a:custGeom>
                <a:noFill/>
                <a:ln w="19050">
                  <a:solidFill>
                    <a:srgbClr val="3326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3" name="Freeform: Shape 62"/>
                <p:cNvSpPr/>
                <p:nvPr/>
              </p:nvSpPr>
              <p:spPr>
                <a:xfrm flipH="1">
                  <a:off x="2021449" y="1806698"/>
                  <a:ext cx="164975" cy="326337"/>
                </a:xfrm>
                <a:custGeom>
                  <a:avLst/>
                  <a:gdLst>
                    <a:gd name="connsiteX0" fmla="*/ 0 w 542611"/>
                    <a:gd name="connsiteY0" fmla="*/ 0 h 1266092"/>
                    <a:gd name="connsiteX1" fmla="*/ 542611 w 542611"/>
                    <a:gd name="connsiteY1" fmla="*/ 1266092 h 1266092"/>
                    <a:gd name="connsiteX0-1" fmla="*/ 14128 w 556739"/>
                    <a:gd name="connsiteY0-2" fmla="*/ 0 h 1266092"/>
                    <a:gd name="connsiteX1-3" fmla="*/ 556739 w 556739"/>
                    <a:gd name="connsiteY1-4" fmla="*/ 1266092 h 1266092"/>
                    <a:gd name="connsiteX0-5" fmla="*/ 13953 w 563388"/>
                    <a:gd name="connsiteY0-6" fmla="*/ 0 h 1341154"/>
                    <a:gd name="connsiteX1-7" fmla="*/ 563388 w 563388"/>
                    <a:gd name="connsiteY1-8" fmla="*/ 1341154 h 1341154"/>
                    <a:gd name="connsiteX0-9" fmla="*/ 14129 w 556740"/>
                    <a:gd name="connsiteY0-10" fmla="*/ 0 h 1272915"/>
                    <a:gd name="connsiteX1-11" fmla="*/ 556740 w 556740"/>
                    <a:gd name="connsiteY1-12" fmla="*/ 1272915 h 1272915"/>
                    <a:gd name="connsiteX0-13" fmla="*/ 29656 w 572267"/>
                    <a:gd name="connsiteY0-14" fmla="*/ 0 h 1272915"/>
                    <a:gd name="connsiteX1-15" fmla="*/ 25232 w 572267"/>
                    <a:gd name="connsiteY1-16" fmla="*/ 650442 h 1272915"/>
                    <a:gd name="connsiteX2" fmla="*/ 572267 w 572267"/>
                    <a:gd name="connsiteY2" fmla="*/ 1272915 h 1272915"/>
                    <a:gd name="connsiteX0-17" fmla="*/ 45638 w 588249"/>
                    <a:gd name="connsiteY0-18" fmla="*/ 8851 h 1281766"/>
                    <a:gd name="connsiteX1-19" fmla="*/ 41214 w 588249"/>
                    <a:gd name="connsiteY1-20" fmla="*/ 659293 h 1281766"/>
                    <a:gd name="connsiteX2-21" fmla="*/ 588249 w 588249"/>
                    <a:gd name="connsiteY2-22" fmla="*/ 1281766 h 1281766"/>
                    <a:gd name="connsiteX0-23" fmla="*/ 45638 w 588249"/>
                    <a:gd name="connsiteY0-24" fmla="*/ 8851 h 1281766"/>
                    <a:gd name="connsiteX1-25" fmla="*/ 41214 w 588249"/>
                    <a:gd name="connsiteY1-26" fmla="*/ 659293 h 1281766"/>
                    <a:gd name="connsiteX2-27" fmla="*/ 588249 w 588249"/>
                    <a:gd name="connsiteY2-28" fmla="*/ 1281766 h 1281766"/>
                    <a:gd name="connsiteX0-29" fmla="*/ 116785 w 659396"/>
                    <a:gd name="connsiteY0-30" fmla="*/ 8769 h 1281684"/>
                    <a:gd name="connsiteX1-31" fmla="*/ 112361 w 659396"/>
                    <a:gd name="connsiteY1-32" fmla="*/ 659211 h 1281684"/>
                    <a:gd name="connsiteX2-33" fmla="*/ 659396 w 659396"/>
                    <a:gd name="connsiteY2-34" fmla="*/ 1281684 h 1281684"/>
                    <a:gd name="connsiteX0-35" fmla="*/ 96510 w 639121"/>
                    <a:gd name="connsiteY0-36" fmla="*/ 7856 h 1280771"/>
                    <a:gd name="connsiteX1-37" fmla="*/ 126206 w 639121"/>
                    <a:gd name="connsiteY1-38" fmla="*/ 740185 h 1280771"/>
                    <a:gd name="connsiteX2-39" fmla="*/ 639121 w 639121"/>
                    <a:gd name="connsiteY2-40" fmla="*/ 1280771 h 1280771"/>
                    <a:gd name="connsiteX0-41" fmla="*/ 96510 w 639121"/>
                    <a:gd name="connsiteY0-42" fmla="*/ 7856 h 1280771"/>
                    <a:gd name="connsiteX1-43" fmla="*/ 126206 w 639121"/>
                    <a:gd name="connsiteY1-44" fmla="*/ 740185 h 1280771"/>
                    <a:gd name="connsiteX2-45" fmla="*/ 639121 w 639121"/>
                    <a:gd name="connsiteY2-46" fmla="*/ 1280771 h 1280771"/>
                    <a:gd name="connsiteX0-47" fmla="*/ 96510 w 639121"/>
                    <a:gd name="connsiteY0-48" fmla="*/ 7856 h 1280771"/>
                    <a:gd name="connsiteX1-49" fmla="*/ 126206 w 639121"/>
                    <a:gd name="connsiteY1-50" fmla="*/ 740185 h 1280771"/>
                    <a:gd name="connsiteX2-51" fmla="*/ 639121 w 639121"/>
                    <a:gd name="connsiteY2-52" fmla="*/ 1280771 h 1280771"/>
                    <a:gd name="connsiteX0-53" fmla="*/ 136128 w 678739"/>
                    <a:gd name="connsiteY0-54" fmla="*/ 10283 h 1283198"/>
                    <a:gd name="connsiteX1-55" fmla="*/ 165824 w 678739"/>
                    <a:gd name="connsiteY1-56" fmla="*/ 742612 h 1283198"/>
                    <a:gd name="connsiteX2-57" fmla="*/ 678739 w 678739"/>
                    <a:gd name="connsiteY2-58" fmla="*/ 1283198 h 1283198"/>
                    <a:gd name="connsiteX0-59" fmla="*/ 191369 w 652094"/>
                    <a:gd name="connsiteY0-60" fmla="*/ 10168 h 1289907"/>
                    <a:gd name="connsiteX1-61" fmla="*/ 139179 w 652094"/>
                    <a:gd name="connsiteY1-62" fmla="*/ 749321 h 1289907"/>
                    <a:gd name="connsiteX2-63" fmla="*/ 652094 w 652094"/>
                    <a:gd name="connsiteY2-64" fmla="*/ 1289907 h 128990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21" y="connsiteY2-22"/>
                    </a:cxn>
                  </a:cxnLst>
                  <a:rect l="l" t="t" r="r" b="b"/>
                  <a:pathLst>
                    <a:path w="652094" h="1289907">
                      <a:moveTo>
                        <a:pt x="191369" y="10168"/>
                      </a:moveTo>
                      <a:cubicBezTo>
                        <a:pt x="96235" y="-80455"/>
                        <a:pt x="-156454" y="456579"/>
                        <a:pt x="139179" y="749321"/>
                      </a:cubicBezTo>
                      <a:cubicBezTo>
                        <a:pt x="404784" y="986883"/>
                        <a:pt x="471224" y="867876"/>
                        <a:pt x="652094" y="1289907"/>
                      </a:cubicBezTo>
                    </a:path>
                  </a:pathLst>
                </a:custGeom>
                <a:noFill/>
                <a:ln w="19050">
                  <a:solidFill>
                    <a:srgbClr val="3326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4" name="Rectangle: Rounded Corners 63"/>
                <p:cNvSpPr/>
                <p:nvPr/>
              </p:nvSpPr>
              <p:spPr>
                <a:xfrm>
                  <a:off x="1965285" y="2134851"/>
                  <a:ext cx="118317" cy="178666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rgbClr val="3326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1995459" y="2169695"/>
                  <a:ext cx="54716" cy="54716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Rectangle: Rounded Corners 65"/>
                <p:cNvSpPr/>
                <p:nvPr/>
              </p:nvSpPr>
              <p:spPr>
                <a:xfrm>
                  <a:off x="2007045" y="2202881"/>
                  <a:ext cx="34039" cy="32034"/>
                </a:xfrm>
                <a:prstGeom prst="roundRect">
                  <a:avLst>
                    <a:gd name="adj" fmla="val 43126"/>
                  </a:avLst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2014813" y="2184559"/>
                  <a:ext cx="18924" cy="18924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Freeform: Shape 67"/>
                <p:cNvSpPr/>
                <p:nvPr/>
              </p:nvSpPr>
              <p:spPr>
                <a:xfrm>
                  <a:off x="1997288" y="2212972"/>
                  <a:ext cx="54717" cy="45812"/>
                </a:xfrm>
                <a:custGeom>
                  <a:avLst/>
                  <a:gdLst>
                    <a:gd name="connsiteX0" fmla="*/ 186981 w 216278"/>
                    <a:gd name="connsiteY0" fmla="*/ 0 h 181080"/>
                    <a:gd name="connsiteX1" fmla="*/ 207780 w 216278"/>
                    <a:gd name="connsiteY1" fmla="*/ 30848 h 181080"/>
                    <a:gd name="connsiteX2" fmla="*/ 216278 w 216278"/>
                    <a:gd name="connsiteY2" fmla="*/ 72941 h 181080"/>
                    <a:gd name="connsiteX3" fmla="*/ 108139 w 216278"/>
                    <a:gd name="connsiteY3" fmla="*/ 181080 h 181080"/>
                    <a:gd name="connsiteX4" fmla="*/ 0 w 216278"/>
                    <a:gd name="connsiteY4" fmla="*/ 72941 h 181080"/>
                    <a:gd name="connsiteX5" fmla="*/ 8498 w 216278"/>
                    <a:gd name="connsiteY5" fmla="*/ 30848 h 181080"/>
                    <a:gd name="connsiteX6" fmla="*/ 23075 w 216278"/>
                    <a:gd name="connsiteY6" fmla="*/ 9228 h 181080"/>
                    <a:gd name="connsiteX7" fmla="*/ 25451 w 216278"/>
                    <a:gd name="connsiteY7" fmla="*/ 12752 h 181080"/>
                    <a:gd name="connsiteX8" fmla="*/ 101917 w 216278"/>
                    <a:gd name="connsiteY8" fmla="*/ 44425 h 181080"/>
                    <a:gd name="connsiteX9" fmla="*/ 178383 w 216278"/>
                    <a:gd name="connsiteY9" fmla="*/ 12752 h 181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6278" h="181080">
                      <a:moveTo>
                        <a:pt x="186981" y="0"/>
                      </a:moveTo>
                      <a:lnTo>
                        <a:pt x="207780" y="30848"/>
                      </a:lnTo>
                      <a:cubicBezTo>
                        <a:pt x="213252" y="43786"/>
                        <a:pt x="216278" y="58010"/>
                        <a:pt x="216278" y="72941"/>
                      </a:cubicBezTo>
                      <a:cubicBezTo>
                        <a:pt x="216278" y="132665"/>
                        <a:pt x="167863" y="181080"/>
                        <a:pt x="108139" y="181080"/>
                      </a:cubicBezTo>
                      <a:cubicBezTo>
                        <a:pt x="48415" y="181080"/>
                        <a:pt x="0" y="132665"/>
                        <a:pt x="0" y="72941"/>
                      </a:cubicBezTo>
                      <a:cubicBezTo>
                        <a:pt x="0" y="58010"/>
                        <a:pt x="3026" y="43786"/>
                        <a:pt x="8498" y="30848"/>
                      </a:cubicBezTo>
                      <a:lnTo>
                        <a:pt x="23075" y="9228"/>
                      </a:lnTo>
                      <a:lnTo>
                        <a:pt x="25451" y="12752"/>
                      </a:lnTo>
                      <a:cubicBezTo>
                        <a:pt x="45020" y="32322"/>
                        <a:pt x="72055" y="44425"/>
                        <a:pt x="101917" y="44425"/>
                      </a:cubicBezTo>
                      <a:cubicBezTo>
                        <a:pt x="131779" y="44425"/>
                        <a:pt x="158814" y="32322"/>
                        <a:pt x="178383" y="127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272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80" name="Mouth"/>
              <p:cNvGrpSpPr/>
              <p:nvPr/>
            </p:nvGrpSpPr>
            <p:grpSpPr>
              <a:xfrm>
                <a:off x="1636599" y="2281063"/>
                <a:ext cx="232084" cy="111396"/>
                <a:chOff x="11738413" y="5361789"/>
                <a:chExt cx="471124" cy="226131"/>
              </a:xfrm>
            </p:grpSpPr>
            <p:sp>
              <p:nvSpPr>
                <p:cNvPr id="81" name="Freeform: Shape 80"/>
                <p:cNvSpPr/>
                <p:nvPr/>
              </p:nvSpPr>
              <p:spPr>
                <a:xfrm>
                  <a:off x="11738413" y="5361789"/>
                  <a:ext cx="471124" cy="226131"/>
                </a:xfrm>
                <a:custGeom>
                  <a:avLst/>
                  <a:gdLst>
                    <a:gd name="connsiteX0" fmla="*/ 0 w 1095824"/>
                    <a:gd name="connsiteY0" fmla="*/ 0 h 525977"/>
                    <a:gd name="connsiteX1" fmla="*/ 1095824 w 1095824"/>
                    <a:gd name="connsiteY1" fmla="*/ 0 h 525977"/>
                    <a:gd name="connsiteX2" fmla="*/ 1087102 w 1095824"/>
                    <a:gd name="connsiteY2" fmla="*/ 86525 h 525977"/>
                    <a:gd name="connsiteX3" fmla="*/ 547912 w 1095824"/>
                    <a:gd name="connsiteY3" fmla="*/ 525977 h 525977"/>
                    <a:gd name="connsiteX4" fmla="*/ 8723 w 1095824"/>
                    <a:gd name="connsiteY4" fmla="*/ 86525 h 525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5824" h="525977">
                      <a:moveTo>
                        <a:pt x="0" y="0"/>
                      </a:moveTo>
                      <a:lnTo>
                        <a:pt x="1095824" y="0"/>
                      </a:lnTo>
                      <a:lnTo>
                        <a:pt x="1087102" y="86525"/>
                      </a:lnTo>
                      <a:cubicBezTo>
                        <a:pt x="1035782" y="337320"/>
                        <a:pt x="813879" y="525977"/>
                        <a:pt x="547912" y="525977"/>
                      </a:cubicBezTo>
                      <a:cubicBezTo>
                        <a:pt x="281945" y="525977"/>
                        <a:pt x="60043" y="337320"/>
                        <a:pt x="8723" y="86525"/>
                      </a:cubicBezTo>
                      <a:close/>
                    </a:path>
                  </a:pathLst>
                </a:custGeom>
                <a:solidFill>
                  <a:srgbClr val="36363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24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2" name="Freeform: Shape 81"/>
                <p:cNvSpPr/>
                <p:nvPr/>
              </p:nvSpPr>
              <p:spPr>
                <a:xfrm>
                  <a:off x="11763062" y="5361789"/>
                  <a:ext cx="419314" cy="68127"/>
                </a:xfrm>
                <a:custGeom>
                  <a:avLst/>
                  <a:gdLst>
                    <a:gd name="connsiteX0" fmla="*/ 0 w 419314"/>
                    <a:gd name="connsiteY0" fmla="*/ 0 h 87994"/>
                    <a:gd name="connsiteX1" fmla="*/ 419314 w 419314"/>
                    <a:gd name="connsiteY1" fmla="*/ 0 h 87994"/>
                    <a:gd name="connsiteX2" fmla="*/ 419314 w 419314"/>
                    <a:gd name="connsiteY2" fmla="*/ 34867 h 87994"/>
                    <a:gd name="connsiteX3" fmla="*/ 366187 w 419314"/>
                    <a:gd name="connsiteY3" fmla="*/ 87994 h 87994"/>
                    <a:gd name="connsiteX4" fmla="*/ 53127 w 419314"/>
                    <a:gd name="connsiteY4" fmla="*/ 87994 h 87994"/>
                    <a:gd name="connsiteX5" fmla="*/ 0 w 419314"/>
                    <a:gd name="connsiteY5" fmla="*/ 34867 h 87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9314" h="87994">
                      <a:moveTo>
                        <a:pt x="0" y="0"/>
                      </a:moveTo>
                      <a:lnTo>
                        <a:pt x="419314" y="0"/>
                      </a:lnTo>
                      <a:lnTo>
                        <a:pt x="419314" y="34867"/>
                      </a:lnTo>
                      <a:cubicBezTo>
                        <a:pt x="419314" y="64208"/>
                        <a:pt x="395528" y="87994"/>
                        <a:pt x="366187" y="87994"/>
                      </a:cubicBezTo>
                      <a:lnTo>
                        <a:pt x="53127" y="87994"/>
                      </a:lnTo>
                      <a:cubicBezTo>
                        <a:pt x="23786" y="87994"/>
                        <a:pt x="0" y="64208"/>
                        <a:pt x="0" y="348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24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3" name="Freeform: Shape 82"/>
                <p:cNvSpPr/>
                <p:nvPr/>
              </p:nvSpPr>
              <p:spPr>
                <a:xfrm>
                  <a:off x="11813548" y="5474843"/>
                  <a:ext cx="320079" cy="113067"/>
                </a:xfrm>
                <a:custGeom>
                  <a:avLst/>
                  <a:gdLst>
                    <a:gd name="connsiteX0" fmla="*/ 159171 w 320078"/>
                    <a:gd name="connsiteY0" fmla="*/ 0 h 113066"/>
                    <a:gd name="connsiteX1" fmla="*/ 250862 w 320078"/>
                    <a:gd name="connsiteY1" fmla="*/ 13765 h 113066"/>
                    <a:gd name="connsiteX2" fmla="*/ 320078 w 320078"/>
                    <a:gd name="connsiteY2" fmla="*/ 48465 h 113066"/>
                    <a:gd name="connsiteX3" fmla="*/ 310928 w 320078"/>
                    <a:gd name="connsiteY3" fmla="*/ 59034 h 113066"/>
                    <a:gd name="connsiteX4" fmla="*/ 160416 w 320078"/>
                    <a:gd name="connsiteY4" fmla="*/ 113066 h 113066"/>
                    <a:gd name="connsiteX5" fmla="*/ 9904 w 320078"/>
                    <a:gd name="connsiteY5" fmla="*/ 59034 h 113066"/>
                    <a:gd name="connsiteX6" fmla="*/ 0 w 320078"/>
                    <a:gd name="connsiteY6" fmla="*/ 47595 h 113066"/>
                    <a:gd name="connsiteX7" fmla="*/ 67480 w 320078"/>
                    <a:gd name="connsiteY7" fmla="*/ 13765 h 113066"/>
                    <a:gd name="connsiteX8" fmla="*/ 159171 w 320078"/>
                    <a:gd name="connsiteY8" fmla="*/ 0 h 113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078" h="113066">
                      <a:moveTo>
                        <a:pt x="159171" y="0"/>
                      </a:moveTo>
                      <a:cubicBezTo>
                        <a:pt x="191695" y="0"/>
                        <a:pt x="222680" y="4902"/>
                        <a:pt x="250862" y="13765"/>
                      </a:cubicBezTo>
                      <a:lnTo>
                        <a:pt x="320078" y="48465"/>
                      </a:lnTo>
                      <a:lnTo>
                        <a:pt x="310928" y="59034"/>
                      </a:lnTo>
                      <a:cubicBezTo>
                        <a:pt x="270026" y="92789"/>
                        <a:pt x="217589" y="113066"/>
                        <a:pt x="160416" y="113066"/>
                      </a:cubicBezTo>
                      <a:cubicBezTo>
                        <a:pt x="103243" y="113066"/>
                        <a:pt x="50806" y="92789"/>
                        <a:pt x="9904" y="59034"/>
                      </a:cubicBezTo>
                      <a:lnTo>
                        <a:pt x="0" y="47595"/>
                      </a:lnTo>
                      <a:lnTo>
                        <a:pt x="67480" y="13765"/>
                      </a:lnTo>
                      <a:cubicBezTo>
                        <a:pt x="95662" y="4902"/>
                        <a:pt x="126647" y="0"/>
                        <a:pt x="159171" y="0"/>
                      </a:cubicBezTo>
                      <a:close/>
                    </a:path>
                  </a:pathLst>
                </a:custGeom>
                <a:solidFill>
                  <a:srgbClr val="F28C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defTabSz="609600"/>
                  <a:endParaRPr lang="en-PH" sz="24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grpSp>
          <p:nvGrpSpPr>
            <p:cNvPr id="75" name="Arm"/>
            <p:cNvGrpSpPr/>
            <p:nvPr/>
          </p:nvGrpSpPr>
          <p:grpSpPr>
            <a:xfrm>
              <a:off x="1950928" y="2610913"/>
              <a:ext cx="605501" cy="1487240"/>
              <a:chOff x="2162973" y="1707612"/>
              <a:chExt cx="472489" cy="1160533"/>
            </a:xfrm>
          </p:grpSpPr>
          <p:grpSp>
            <p:nvGrpSpPr>
              <p:cNvPr id="76" name="Group 75"/>
              <p:cNvGrpSpPr/>
              <p:nvPr/>
            </p:nvGrpSpPr>
            <p:grpSpPr>
              <a:xfrm>
                <a:off x="2366888" y="1707612"/>
                <a:ext cx="268574" cy="687780"/>
                <a:chOff x="2366888" y="1707612"/>
                <a:chExt cx="268574" cy="687780"/>
              </a:xfrm>
            </p:grpSpPr>
            <p:sp>
              <p:nvSpPr>
                <p:cNvPr id="78" name="Oval 77"/>
                <p:cNvSpPr/>
                <p:nvPr/>
              </p:nvSpPr>
              <p:spPr>
                <a:xfrm>
                  <a:off x="2404328" y="1707612"/>
                  <a:ext cx="231134" cy="231134"/>
                </a:xfrm>
                <a:prstGeom prst="ellipse">
                  <a:avLst/>
                </a:prstGeom>
                <a:solidFill>
                  <a:srgbClr val="F6C8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Rectangle: Rounded Corners 78"/>
                <p:cNvSpPr/>
                <p:nvPr/>
              </p:nvSpPr>
              <p:spPr>
                <a:xfrm rot="912596">
                  <a:off x="2366888" y="1832884"/>
                  <a:ext cx="135228" cy="56250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6C8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00"/>
                  <a:endParaRPr lang="en-PH" sz="1645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77" name="Oval 76"/>
              <p:cNvSpPr/>
              <p:nvPr/>
            </p:nvSpPr>
            <p:spPr>
              <a:xfrm>
                <a:off x="2162973" y="2742017"/>
                <a:ext cx="126128" cy="126128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lang="en-PH" sz="24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4" presetClass="emph" presetSubtype="0" fill="hold" grpId="1" nodeType="withEffect" nodePh="1">
                                  <p:stCondLst>
                                    <p:cond delay="90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5.55112E-17 L -2.08333E-7 -0.05231 " pathEditMode="relative" rAng="0" ptsTypes="AA">
                                      <p:cBhvr>
                                        <p:cTn id="13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16"/>
                                    </p:animMotion>
                                    <p:animRot by="1500000">
                                      <p:cBhvr>
                                        <p:cTn id="1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9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531170_162158900000_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0"/>
          <a:stretch>
            <a:fillRect/>
          </a:stretch>
        </p:blipFill>
        <p:spPr bwMode="auto">
          <a:xfrm>
            <a:off x="3147439" y="617402"/>
            <a:ext cx="5868987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799393" y="2715066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32355" y="3386796"/>
            <a:ext cx="248348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Khám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phá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904706" y="210245"/>
            <a:ext cx="1078350" cy="1143067"/>
            <a:chOff x="1403481" y="3777971"/>
            <a:chExt cx="2209295" cy="2673304"/>
          </a:xfrm>
        </p:grpSpPr>
        <p:sp>
          <p:nvSpPr>
            <p:cNvPr id="7" name="Rectangle: Rounded Corners 6">
              <a:hlinkClick r:id="rId3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/>
          </p:nvSpPr>
          <p:spPr>
            <a:xfrm>
              <a:off x="1720706" y="5699723"/>
              <a:ext cx="1777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52" y="4547615"/>
            <a:ext cx="2762890" cy="1471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52" y="1353312"/>
            <a:ext cx="2302671" cy="23026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521" y="2532364"/>
            <a:ext cx="2571750" cy="1781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6537" y="192049"/>
            <a:ext cx="10245250" cy="1383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5A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b="1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b="1" u="sng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b="1" u="sng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u="sng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b="1" u="sng" dirty="0">
                <a:solidFill>
                  <a:srgbClr val="0B19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0904706" y="210245"/>
            <a:ext cx="1078350" cy="1143067"/>
            <a:chOff x="1403481" y="3777971"/>
            <a:chExt cx="2209295" cy="2673304"/>
          </a:xfrm>
        </p:grpSpPr>
        <p:sp>
          <p:nvSpPr>
            <p:cNvPr id="16" name="Rectangle: Rounded Corners 15">
              <a:hlinkClick r:id="rId2" action="ppaction://hlinksldjump"/>
            </p:cNvPr>
            <p:cNvSpPr/>
            <p:nvPr/>
          </p:nvSpPr>
          <p:spPr>
            <a:xfrm>
              <a:off x="1403481" y="3777971"/>
              <a:ext cx="2209295" cy="2673304"/>
            </a:xfrm>
            <a:prstGeom prst="roundRect">
              <a:avLst>
                <a:gd name="adj" fmla="val 859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16201" y="4049687"/>
              <a:ext cx="1586445" cy="2090746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/>
          </p:nvSpPr>
          <p:spPr>
            <a:xfrm>
              <a:off x="1720706" y="5699723"/>
              <a:ext cx="1777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2" name="Picture 6" descr="scan000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3339" r="3085" b="2179"/>
          <a:stretch>
            <a:fillRect/>
          </a:stretch>
        </p:blipFill>
        <p:spPr>
          <a:xfrm>
            <a:off x="289805" y="2063436"/>
            <a:ext cx="3537168" cy="3210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056237" y="4881541"/>
            <a:ext cx="960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1</a:t>
            </a:r>
          </a:p>
        </p:txBody>
      </p:sp>
      <p:pic>
        <p:nvPicPr>
          <p:cNvPr id="20" name="Picture 9" descr="scan000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" r="5855"/>
          <a:stretch>
            <a:fillRect/>
          </a:stretch>
        </p:blipFill>
        <p:spPr>
          <a:xfrm>
            <a:off x="4016675" y="2077745"/>
            <a:ext cx="3289195" cy="3181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6500430" y="4843824"/>
            <a:ext cx="922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 2</a:t>
            </a:r>
          </a:p>
        </p:txBody>
      </p:sp>
      <p:sp>
        <p:nvSpPr>
          <p:cNvPr id="2" name="Rectangle 1"/>
          <p:cNvSpPr/>
          <p:nvPr/>
        </p:nvSpPr>
        <p:spPr>
          <a:xfrm>
            <a:off x="7495572" y="2006648"/>
            <a:ext cx="4487484" cy="176074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505300" y="3861389"/>
            <a:ext cx="4487484" cy="17607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60305192655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9092440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ll Activities Binder by Slidesgo">
  <a:themeElements>
    <a:clrScheme name="Simple Light">
      <a:dk1>
        <a:srgbClr val="622300"/>
      </a:dk1>
      <a:lt1>
        <a:srgbClr val="AF4F4F"/>
      </a:lt1>
      <a:dk2>
        <a:srgbClr val="E5771C"/>
      </a:dk2>
      <a:lt2>
        <a:srgbClr val="EB9B00"/>
      </a:lt2>
      <a:accent1>
        <a:srgbClr val="EC4940"/>
      </a:accent1>
      <a:accent2>
        <a:srgbClr val="9F200A"/>
      </a:accent2>
      <a:accent3>
        <a:srgbClr val="7F7C18"/>
      </a:accent3>
      <a:accent4>
        <a:srgbClr val="AAA61E"/>
      </a:accent4>
      <a:accent5>
        <a:srgbClr val="76B5AF"/>
      </a:accent5>
      <a:accent6>
        <a:srgbClr val="FFC83A"/>
      </a:accent6>
      <a:hlink>
        <a:srgbClr val="6223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1062</Words>
  <Application>Microsoft Office PowerPoint</Application>
  <PresentationFormat>Widescreen</PresentationFormat>
  <Paragraphs>122</Paragraphs>
  <Slides>29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46" baseType="lpstr">
      <vt:lpstr>Montserrat</vt:lpstr>
      <vt:lpstr>Times New Roman</vt:lpstr>
      <vt:lpstr>Grand Hotel</vt:lpstr>
      <vt:lpstr>Gilroy Light</vt:lpstr>
      <vt:lpstr>Baloo Da</vt:lpstr>
      <vt:lpstr>Segoe UI Black</vt:lpstr>
      <vt:lpstr>Open Sans</vt:lpstr>
      <vt:lpstr>SVN-Ready</vt:lpstr>
      <vt:lpstr>Calibri</vt:lpstr>
      <vt:lpstr>Wingdings</vt:lpstr>
      <vt:lpstr>Calibri Light</vt:lpstr>
      <vt:lpstr>Gilroy ExtraBold</vt:lpstr>
      <vt:lpstr>Arial</vt:lpstr>
      <vt:lpstr>Office Theme</vt:lpstr>
      <vt:lpstr>Fall Activities Binder by Slidesgo</vt:lpstr>
      <vt:lpstr>Office 主题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Công Nguyễn</dc:creator>
  <cp:lastModifiedBy>Thanhbon Thanhbon2200</cp:lastModifiedBy>
  <cp:revision>26</cp:revision>
  <dcterms:created xsi:type="dcterms:W3CDTF">2021-10-12T03:05:00Z</dcterms:created>
  <dcterms:modified xsi:type="dcterms:W3CDTF">2023-06-10T08:23:11Z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0x0101009CFEBA338DEB434BA422FAEF126B94DC</vt:lpwstr>
  </property>
  <property fmtid="{D5CDD505-2E9C-101B-9397-08002B2CF9AE}" pid="3" name="ICV">
    <vt:lpwstr>A990A4C1B0D64D998CE8BF4C378A06FD</vt:lpwstr>
  </property>
  <property fmtid="{D5CDD505-2E9C-101B-9397-08002B2CF9AE}" pid="4" name="KSOProductBuildVer">
    <vt:lpwstr>1033-11.2.0.11417</vt:lpwstr>
  </property>
</Properties>
</file>