
<file path=[Content_Types].xml><?xml version="1.0" encoding="utf-8"?>
<Types xmlns="http://schemas.openxmlformats.org/package/2006/content-types">
  <Default Extension="emf" ContentType="image/x-emf"/>
  <Default Extension="jpe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7" r:id="rId2"/>
    <p:sldId id="282" r:id="rId3"/>
    <p:sldId id="258" r:id="rId4"/>
    <p:sldId id="260" r:id="rId5"/>
    <p:sldId id="261" r:id="rId6"/>
    <p:sldId id="262" r:id="rId7"/>
    <p:sldId id="263" r:id="rId8"/>
    <p:sldId id="264" r:id="rId9"/>
    <p:sldId id="265" r:id="rId10"/>
    <p:sldId id="266" r:id="rId11"/>
    <p:sldId id="267" r:id="rId12"/>
    <p:sldId id="283" r:id="rId13"/>
    <p:sldId id="268" r:id="rId14"/>
    <p:sldId id="269" r:id="rId15"/>
    <p:sldId id="284" r:id="rId16"/>
    <p:sldId id="270" r:id="rId17"/>
    <p:sldId id="271" r:id="rId18"/>
    <p:sldId id="272" r:id="rId19"/>
    <p:sldId id="273" r:id="rId20"/>
    <p:sldId id="274" r:id="rId21"/>
    <p:sldId id="275" r:id="rId22"/>
    <p:sldId id="276" r:id="rId23"/>
    <p:sldId id="277" r:id="rId24"/>
    <p:sldId id="278" r:id="rId25"/>
    <p:sldId id="279" r:id="rId26"/>
    <p:sldId id="280" r:id="rId27"/>
    <p:sldId id="285" r:id="rId28"/>
    <p:sldId id="291" r:id="rId29"/>
    <p:sldId id="292" r:id="rId30"/>
    <p:sldId id="293" r:id="rId31"/>
    <p:sldId id="288" r:id="rId32"/>
    <p:sldId id="289"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99"/>
    <a:srgbClr val="FFFFCC"/>
    <a:srgbClr val="F3F5A1"/>
    <a:srgbClr val="FFFFFF"/>
    <a:srgbClr val="CCFF66"/>
    <a:srgbClr val="CCFFCC"/>
    <a:srgbClr val="CCECFF"/>
    <a:srgbClr val="FFCCFF"/>
    <a:srgbClr val="FEF8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40" autoAdjust="0"/>
    <p:restoredTop sz="94660"/>
  </p:normalViewPr>
  <p:slideViewPr>
    <p:cSldViewPr snapToGrid="0">
      <p:cViewPr varScale="1">
        <p:scale>
          <a:sx n="86" d="100"/>
          <a:sy n="86" d="100"/>
        </p:scale>
        <p:origin x="48" y="8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anhbon Thanhbon2200" userId="d290da7938549e09" providerId="LiveId" clId="{E8999192-7B36-4A66-A427-4F3629DA132A}"/>
    <pc:docChg chg="modSld">
      <pc:chgData name="Thanhbon Thanhbon2200" userId="d290da7938549e09" providerId="LiveId" clId="{E8999192-7B36-4A66-A427-4F3629DA132A}" dt="2023-06-10T08:18:23.275" v="0" actId="1076"/>
      <pc:docMkLst>
        <pc:docMk/>
      </pc:docMkLst>
      <pc:sldChg chg="modSp mod">
        <pc:chgData name="Thanhbon Thanhbon2200" userId="d290da7938549e09" providerId="LiveId" clId="{E8999192-7B36-4A66-A427-4F3629DA132A}" dt="2023-06-10T08:18:23.275" v="0" actId="1076"/>
        <pc:sldMkLst>
          <pc:docMk/>
          <pc:sldMk cId="0" sldId="279"/>
        </pc:sldMkLst>
        <pc:spChg chg="mod">
          <ac:chgData name="Thanhbon Thanhbon2200" userId="d290da7938549e09" providerId="LiveId" clId="{E8999192-7B36-4A66-A427-4F3629DA132A}" dt="2023-06-10T08:18:23.275" v="0" actId="1076"/>
          <ac:spMkLst>
            <pc:docMk/>
            <pc:sldMk cId="0" sldId="279"/>
            <ac:spMk id="66"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D932348-4682-4BF2-8212-BA30DD8D27BD}" type="doc">
      <dgm:prSet loTypeId="urn:microsoft.com/office/officeart/2005/8/layout/matrix2" loCatId="matrix" qsTypeId="urn:microsoft.com/office/officeart/2005/8/quickstyle/simple1#1" qsCatId="simple" csTypeId="urn:microsoft.com/office/officeart/2005/8/colors/accent1_2#1" csCatId="accent1" phldr="1"/>
      <dgm:spPr/>
      <dgm:t>
        <a:bodyPr/>
        <a:lstStyle/>
        <a:p>
          <a:endParaRPr lang="en-US"/>
        </a:p>
      </dgm:t>
    </dgm:pt>
    <dgm:pt modelId="{7CE2DECD-C448-4C82-941A-91DEE5F95F1C}">
      <dgm:prSet phldrT="[Text]" custT="1"/>
      <dgm:spPr>
        <a:xfrm>
          <a:off x="900759" y="707201"/>
          <a:ext cx="3180714" cy="1370922"/>
        </a:xfrm>
        <a:prstGeom prst="roundRect">
          <a:avLst/>
        </a:prstGeom>
        <a:solidFill>
          <a:srgbClr val="82AE00">
            <a:lumMod val="40000"/>
            <a:lumOff val="60000"/>
          </a:srgbClr>
        </a:solidFill>
        <a:ln w="12700" cap="flat" cmpd="sng" algn="ctr">
          <a:solidFill>
            <a:srgbClr val="FFFFFF">
              <a:hueOff val="0"/>
              <a:satOff val="0"/>
              <a:lumOff val="0"/>
              <a:alphaOff val="0"/>
            </a:srgbClr>
          </a:solidFill>
          <a:prstDash val="solid"/>
          <a:miter lim="800000"/>
        </a:ln>
        <a:effectLst/>
      </dgm:spPr>
      <dgm:t>
        <a:bodyPr/>
        <a:lstStyle/>
        <a:p>
          <a:endParaRPr lang="en-US" sz="3200" dirty="0">
            <a:solidFill>
              <a:srgbClr val="002060"/>
            </a:solidFill>
            <a:latin typeface="等线" panose="020F0502020204030204"/>
            <a:ea typeface="+mn-ea"/>
            <a:cs typeface="+mn-cs"/>
          </a:endParaRPr>
        </a:p>
      </dgm:t>
    </dgm:pt>
    <dgm:pt modelId="{789BA942-94CA-4DF1-BE89-04519888A6A5}" type="parTrans" cxnId="{824663BD-CC50-46DB-86AE-988896F3DAD4}">
      <dgm:prSet/>
      <dgm:spPr/>
      <dgm:t>
        <a:bodyPr/>
        <a:lstStyle/>
        <a:p>
          <a:endParaRPr lang="en-US"/>
        </a:p>
      </dgm:t>
    </dgm:pt>
    <dgm:pt modelId="{94431B09-C5FD-4816-9244-E731BE4DC525}" type="sibTrans" cxnId="{824663BD-CC50-46DB-86AE-988896F3DAD4}">
      <dgm:prSet/>
      <dgm:spPr/>
      <dgm:t>
        <a:bodyPr/>
        <a:lstStyle/>
        <a:p>
          <a:endParaRPr lang="en-US"/>
        </a:p>
      </dgm:t>
    </dgm:pt>
    <dgm:pt modelId="{C29A1994-7519-4CE5-9052-1BC163A3F875}">
      <dgm:prSet phldrT="[Text]"/>
      <dgm:spPr>
        <a:xfrm>
          <a:off x="4768387" y="278757"/>
          <a:ext cx="5316535" cy="2167466"/>
        </a:xfrm>
        <a:prstGeom prst="roundRect">
          <a:avLst/>
        </a:prstGeom>
        <a:solidFill>
          <a:srgbClr val="00B050"/>
        </a:solidFill>
        <a:ln w="12700" cap="flat" cmpd="sng" algn="ctr">
          <a:solidFill>
            <a:srgbClr val="FFFFFF">
              <a:hueOff val="0"/>
              <a:satOff val="0"/>
              <a:lumOff val="0"/>
              <a:alphaOff val="0"/>
            </a:srgbClr>
          </a:solidFill>
          <a:prstDash val="solid"/>
          <a:miter lim="800000"/>
        </a:ln>
        <a:effectLst/>
      </dgm:spPr>
      <dgm:t>
        <a:bodyPr/>
        <a:lstStyle/>
        <a:p>
          <a:endParaRPr lang="en-US" dirty="0">
            <a:solidFill>
              <a:srgbClr val="FFFFFF"/>
            </a:solidFill>
            <a:latin typeface="等线" panose="020F0502020204030204"/>
            <a:ea typeface="+mn-ea"/>
            <a:cs typeface="+mn-cs"/>
          </a:endParaRPr>
        </a:p>
      </dgm:t>
    </dgm:pt>
    <dgm:pt modelId="{FC7C1FED-B69F-40D6-86D7-31A3F2D955EE}" type="sibTrans" cxnId="{E2538DAB-EEC5-42AB-B638-22A6094D5A80}">
      <dgm:prSet/>
      <dgm:spPr/>
      <dgm:t>
        <a:bodyPr/>
        <a:lstStyle/>
        <a:p>
          <a:endParaRPr lang="en-US"/>
        </a:p>
      </dgm:t>
    </dgm:pt>
    <dgm:pt modelId="{A675660E-3C7C-4A31-8DD2-654A1A178673}" type="parTrans" cxnId="{E2538DAB-EEC5-42AB-B638-22A6094D5A80}">
      <dgm:prSet/>
      <dgm:spPr/>
      <dgm:t>
        <a:bodyPr/>
        <a:lstStyle/>
        <a:p>
          <a:endParaRPr lang="en-US"/>
        </a:p>
      </dgm:t>
    </dgm:pt>
    <dgm:pt modelId="{333E270B-C244-4B9D-A99C-304B2A91692C}">
      <dgm:prSet phldrT="[Text]" custT="1"/>
      <dgm:spPr>
        <a:xfrm>
          <a:off x="955346" y="3239506"/>
          <a:ext cx="3039677" cy="1377100"/>
        </a:xfrm>
        <a:prstGeom prst="roundRect">
          <a:avLst/>
        </a:prstGeom>
        <a:solidFill>
          <a:srgbClr val="82AE00">
            <a:lumMod val="40000"/>
            <a:lumOff val="60000"/>
          </a:srgbClr>
        </a:solidFill>
        <a:ln w="12700" cap="flat" cmpd="sng" algn="ctr">
          <a:solidFill>
            <a:srgbClr val="FFFFFF">
              <a:hueOff val="0"/>
              <a:satOff val="0"/>
              <a:lumOff val="0"/>
              <a:alphaOff val="0"/>
            </a:srgbClr>
          </a:solidFill>
          <a:prstDash val="solid"/>
          <a:miter lim="800000"/>
        </a:ln>
        <a:effectLst/>
      </dgm:spPr>
      <dgm:t>
        <a:bodyPr/>
        <a:lstStyle/>
        <a:p>
          <a:endParaRPr lang="en-US" sz="3200" dirty="0">
            <a:solidFill>
              <a:srgbClr val="002060"/>
            </a:solidFill>
            <a:latin typeface="等线" panose="020F0502020204030204"/>
            <a:ea typeface="+mn-ea"/>
            <a:cs typeface="+mn-cs"/>
          </a:endParaRPr>
        </a:p>
      </dgm:t>
    </dgm:pt>
    <dgm:pt modelId="{64D1633A-AEA5-4F73-BA33-807FB22582CF}" type="sibTrans" cxnId="{826B7332-95FF-4991-809F-1D580149F3AF}">
      <dgm:prSet/>
      <dgm:spPr/>
      <dgm:t>
        <a:bodyPr/>
        <a:lstStyle/>
        <a:p>
          <a:endParaRPr lang="en-US"/>
        </a:p>
      </dgm:t>
    </dgm:pt>
    <dgm:pt modelId="{F62DFC51-F6DE-4E06-BCA6-5900FD89196F}" type="parTrans" cxnId="{826B7332-95FF-4991-809F-1D580149F3AF}">
      <dgm:prSet/>
      <dgm:spPr/>
      <dgm:t>
        <a:bodyPr/>
        <a:lstStyle/>
        <a:p>
          <a:endParaRPr lang="en-US"/>
        </a:p>
      </dgm:t>
    </dgm:pt>
    <dgm:pt modelId="{32E580A0-0174-4FAF-8950-92E04BE4463C}" type="pres">
      <dgm:prSet presAssocID="{BD932348-4682-4BF2-8212-BA30DD8D27BD}" presName="matrix" presStyleCnt="0">
        <dgm:presLayoutVars>
          <dgm:chMax val="1"/>
          <dgm:dir/>
          <dgm:resizeHandles val="exact"/>
        </dgm:presLayoutVars>
      </dgm:prSet>
      <dgm:spPr/>
    </dgm:pt>
    <dgm:pt modelId="{9487C9C0-BCBF-4844-B1AA-7AB0AD9D5D8A}" type="pres">
      <dgm:prSet presAssocID="{BD932348-4682-4BF2-8212-BA30DD8D27BD}" presName="axisShape" presStyleLbl="bgShp" presStyleIdx="0" presStyleCnt="1" custScaleX="188310" custScaleY="95838" custLinFactNeighborX="-9898" custLinFactNeighborY="-4662"/>
      <dgm:spPr>
        <a:xfrm>
          <a:off x="13642" y="0"/>
          <a:ext cx="9198566" cy="5418667"/>
        </a:xfrm>
        <a:prstGeom prst="quadArrow">
          <a:avLst>
            <a:gd name="adj1" fmla="val 2000"/>
            <a:gd name="adj2" fmla="val 4000"/>
            <a:gd name="adj3" fmla="val 5000"/>
          </a:avLst>
        </a:prstGeom>
        <a:solidFill>
          <a:srgbClr val="009900">
            <a:tint val="40000"/>
            <a:hueOff val="0"/>
            <a:satOff val="0"/>
            <a:lumOff val="0"/>
            <a:alphaOff val="0"/>
          </a:srgbClr>
        </a:solidFill>
        <a:ln>
          <a:noFill/>
        </a:ln>
        <a:effectLst/>
      </dgm:spPr>
    </dgm:pt>
    <dgm:pt modelId="{2920090E-75A9-401C-85DE-90C256488FC0}" type="pres">
      <dgm:prSet presAssocID="{BD932348-4682-4BF2-8212-BA30DD8D27BD}" presName="rect1" presStyleLbl="node1" presStyleIdx="0" presStyleCnt="4" custScaleX="188668" custScaleY="79290" custLinFactNeighborX="-69650" custLinFactNeighborY="-6966">
        <dgm:presLayoutVars>
          <dgm:chMax val="0"/>
          <dgm:chPref val="0"/>
          <dgm:bulletEnabled val="1"/>
        </dgm:presLayoutVars>
      </dgm:prSet>
      <dgm:spPr/>
    </dgm:pt>
    <dgm:pt modelId="{4B789995-D991-4089-935A-05528157FBD8}" type="pres">
      <dgm:prSet presAssocID="{BD932348-4682-4BF2-8212-BA30DD8D27BD}" presName="rect2" presStyleLbl="node1" presStyleIdx="1" presStyleCnt="4" custScaleX="205415" custLinFactNeighborX="42537" custLinFactNeighborY="-5741">
        <dgm:presLayoutVars>
          <dgm:chMax val="0"/>
          <dgm:chPref val="0"/>
          <dgm:bulletEnabled val="1"/>
        </dgm:presLayoutVars>
      </dgm:prSet>
      <dgm:spPr/>
    </dgm:pt>
    <dgm:pt modelId="{1A9BAEA9-8956-4CB0-9386-60C9F7939390}" type="pres">
      <dgm:prSet presAssocID="{BD932348-4682-4BF2-8212-BA30DD8D27BD}" presName="rect3" presStyleLbl="node1" presStyleIdx="2" presStyleCnt="4" custScaleX="191632" custScaleY="73592" custLinFactNeighborX="-64856" custLinFactNeighborY="-2522">
        <dgm:presLayoutVars>
          <dgm:chMax val="0"/>
          <dgm:chPref val="0"/>
          <dgm:bulletEnabled val="1"/>
        </dgm:presLayoutVars>
      </dgm:prSet>
      <dgm:spPr/>
    </dgm:pt>
    <dgm:pt modelId="{947018C1-EAB0-41EB-9E47-6B7E3523303B}" type="pres">
      <dgm:prSet presAssocID="{BD932348-4682-4BF2-8212-BA30DD8D27BD}" presName="rect4" presStyleLbl="node1" presStyleIdx="3" presStyleCnt="4" custScaleX="209312" custScaleY="111598" custLinFactNeighborX="43374" custLinFactNeighborY="284">
        <dgm:presLayoutVars>
          <dgm:chMax val="0"/>
          <dgm:chPref val="0"/>
          <dgm:bulletEnabled val="1"/>
        </dgm:presLayoutVars>
      </dgm:prSet>
      <dgm:spPr>
        <a:xfrm>
          <a:off x="4809146" y="2905142"/>
          <a:ext cx="5117324" cy="2167466"/>
        </a:xfrm>
        <a:prstGeom prst="roundRect">
          <a:avLst/>
        </a:prstGeom>
        <a:solidFill>
          <a:srgbClr val="00B050"/>
        </a:solidFill>
        <a:ln w="12700" cap="flat" cmpd="sng" algn="ctr">
          <a:solidFill>
            <a:srgbClr val="FFFFFF">
              <a:hueOff val="0"/>
              <a:satOff val="0"/>
              <a:lumOff val="0"/>
              <a:alphaOff val="0"/>
            </a:srgbClr>
          </a:solidFill>
          <a:prstDash val="solid"/>
          <a:miter lim="800000"/>
        </a:ln>
        <a:effectLst/>
      </dgm:spPr>
    </dgm:pt>
  </dgm:ptLst>
  <dgm:cxnLst>
    <dgm:cxn modelId="{826B7332-95FF-4991-809F-1D580149F3AF}" srcId="{BD932348-4682-4BF2-8212-BA30DD8D27BD}" destId="{333E270B-C244-4B9D-A99C-304B2A91692C}" srcOrd="2" destOrd="0" parTransId="{F62DFC51-F6DE-4E06-BCA6-5900FD89196F}" sibTransId="{64D1633A-AEA5-4F73-BA33-807FB22582CF}"/>
    <dgm:cxn modelId="{97DC2A34-921B-4BEE-8220-568298062023}" type="presOf" srcId="{7CE2DECD-C448-4C82-941A-91DEE5F95F1C}" destId="{2920090E-75A9-401C-85DE-90C256488FC0}" srcOrd="0" destOrd="0" presId="urn:microsoft.com/office/officeart/2005/8/layout/matrix2"/>
    <dgm:cxn modelId="{F107EC87-8AA5-47B2-BEDE-BA24D9D31C42}" type="presOf" srcId="{C29A1994-7519-4CE5-9052-1BC163A3F875}" destId="{4B789995-D991-4089-935A-05528157FBD8}" srcOrd="0" destOrd="0" presId="urn:microsoft.com/office/officeart/2005/8/layout/matrix2"/>
    <dgm:cxn modelId="{675082A2-BA4B-456D-9A5D-5681D374F6C2}" type="presOf" srcId="{333E270B-C244-4B9D-A99C-304B2A91692C}" destId="{1A9BAEA9-8956-4CB0-9386-60C9F7939390}" srcOrd="0" destOrd="0" presId="urn:microsoft.com/office/officeart/2005/8/layout/matrix2"/>
    <dgm:cxn modelId="{E2538DAB-EEC5-42AB-B638-22A6094D5A80}" srcId="{BD932348-4682-4BF2-8212-BA30DD8D27BD}" destId="{C29A1994-7519-4CE5-9052-1BC163A3F875}" srcOrd="1" destOrd="0" parTransId="{A675660E-3C7C-4A31-8DD2-654A1A178673}" sibTransId="{FC7C1FED-B69F-40D6-86D7-31A3F2D955EE}"/>
    <dgm:cxn modelId="{824663BD-CC50-46DB-86AE-988896F3DAD4}" srcId="{BD932348-4682-4BF2-8212-BA30DD8D27BD}" destId="{7CE2DECD-C448-4C82-941A-91DEE5F95F1C}" srcOrd="0" destOrd="0" parTransId="{789BA942-94CA-4DF1-BE89-04519888A6A5}" sibTransId="{94431B09-C5FD-4816-9244-E731BE4DC525}"/>
    <dgm:cxn modelId="{FB6C8CD1-723F-42A7-BA72-9FB413A42724}" type="presOf" srcId="{BD932348-4682-4BF2-8212-BA30DD8D27BD}" destId="{32E580A0-0174-4FAF-8950-92E04BE4463C}" srcOrd="0" destOrd="0" presId="urn:microsoft.com/office/officeart/2005/8/layout/matrix2"/>
    <dgm:cxn modelId="{DBD6A571-FB8F-4B9E-B1A4-70C0EC4C3A0A}" type="presParOf" srcId="{32E580A0-0174-4FAF-8950-92E04BE4463C}" destId="{9487C9C0-BCBF-4844-B1AA-7AB0AD9D5D8A}" srcOrd="0" destOrd="0" presId="urn:microsoft.com/office/officeart/2005/8/layout/matrix2"/>
    <dgm:cxn modelId="{F261A151-FFD8-4255-A213-7BE1570B190C}" type="presParOf" srcId="{32E580A0-0174-4FAF-8950-92E04BE4463C}" destId="{2920090E-75A9-401C-85DE-90C256488FC0}" srcOrd="1" destOrd="0" presId="urn:microsoft.com/office/officeart/2005/8/layout/matrix2"/>
    <dgm:cxn modelId="{65791BB4-0814-4BBB-81CE-6762CA5B51AF}" type="presParOf" srcId="{32E580A0-0174-4FAF-8950-92E04BE4463C}" destId="{4B789995-D991-4089-935A-05528157FBD8}" srcOrd="2" destOrd="0" presId="urn:microsoft.com/office/officeart/2005/8/layout/matrix2"/>
    <dgm:cxn modelId="{5B1E3E3A-A262-4E8B-8C5E-126EBE7DDF05}" type="presParOf" srcId="{32E580A0-0174-4FAF-8950-92E04BE4463C}" destId="{1A9BAEA9-8956-4CB0-9386-60C9F7939390}" srcOrd="3" destOrd="0" presId="urn:microsoft.com/office/officeart/2005/8/layout/matrix2"/>
    <dgm:cxn modelId="{9476BC30-10DE-4C40-8D85-5C279AC3ED41}" type="presParOf" srcId="{32E580A0-0174-4FAF-8950-92E04BE4463C}" destId="{947018C1-EAB0-41EB-9E47-6B7E3523303B}" srcOrd="4" destOrd="0" presId="urn:microsoft.com/office/officeart/2005/8/layout/matrix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87C9C0-BCBF-4844-B1AA-7AB0AD9D5D8A}">
      <dsp:nvSpPr>
        <dsp:cNvPr id="0" name=""/>
        <dsp:cNvSpPr/>
      </dsp:nvSpPr>
      <dsp:spPr>
        <a:xfrm>
          <a:off x="0" y="0"/>
          <a:ext cx="11626797" cy="5917312"/>
        </a:xfrm>
        <a:prstGeom prst="quadArrow">
          <a:avLst>
            <a:gd name="adj1" fmla="val 2000"/>
            <a:gd name="adj2" fmla="val 4000"/>
            <a:gd name="adj3" fmla="val 5000"/>
          </a:avLst>
        </a:prstGeom>
        <a:solidFill>
          <a:srgbClr val="009900">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2920090E-75A9-401C-85DE-90C256488FC0}">
      <dsp:nvSpPr>
        <dsp:cNvPr id="0" name=""/>
        <dsp:cNvSpPr/>
      </dsp:nvSpPr>
      <dsp:spPr>
        <a:xfrm>
          <a:off x="671151" y="485027"/>
          <a:ext cx="4659560" cy="1958236"/>
        </a:xfrm>
        <a:prstGeom prst="roundRect">
          <a:avLst/>
        </a:prstGeom>
        <a:solidFill>
          <a:srgbClr val="82AE00">
            <a:lumMod val="40000"/>
            <a:lumOff val="6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endParaRPr lang="en-US" sz="3200" kern="1200" dirty="0">
            <a:solidFill>
              <a:srgbClr val="002060"/>
            </a:solidFill>
            <a:latin typeface="等线" panose="020F0502020204030204"/>
            <a:ea typeface="+mn-ea"/>
            <a:cs typeface="+mn-cs"/>
          </a:endParaRPr>
        </a:p>
      </dsp:txBody>
      <dsp:txXfrm>
        <a:off x="766744" y="580620"/>
        <a:ext cx="4468374" cy="1767050"/>
      </dsp:txXfrm>
    </dsp:sp>
    <dsp:sp modelId="{4B789995-D991-4089-935A-05528157FBD8}">
      <dsp:nvSpPr>
        <dsp:cNvPr id="0" name=""/>
        <dsp:cNvSpPr/>
      </dsp:nvSpPr>
      <dsp:spPr>
        <a:xfrm>
          <a:off x="6136962" y="259542"/>
          <a:ext cx="5073163" cy="2469714"/>
        </a:xfrm>
        <a:prstGeom prst="roundRect">
          <a:avLst/>
        </a:prstGeom>
        <a:solidFill>
          <a:srgbClr val="00B050"/>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endParaRPr lang="en-US" sz="6500" kern="1200" dirty="0">
            <a:solidFill>
              <a:srgbClr val="FFFFFF"/>
            </a:solidFill>
            <a:latin typeface="等线" panose="020F0502020204030204"/>
            <a:ea typeface="+mn-ea"/>
            <a:cs typeface="+mn-cs"/>
          </a:endParaRPr>
        </a:p>
      </dsp:txBody>
      <dsp:txXfrm>
        <a:off x="6257524" y="380104"/>
        <a:ext cx="4832039" cy="2228590"/>
      </dsp:txXfrm>
    </dsp:sp>
    <dsp:sp modelId="{1A9BAEA9-8956-4CB0-9386-60C9F7939390}">
      <dsp:nvSpPr>
        <dsp:cNvPr id="0" name=""/>
        <dsp:cNvSpPr/>
      </dsp:nvSpPr>
      <dsp:spPr>
        <a:xfrm>
          <a:off x="752948" y="3567057"/>
          <a:ext cx="4732763" cy="1817512"/>
        </a:xfrm>
        <a:prstGeom prst="roundRect">
          <a:avLst/>
        </a:prstGeom>
        <a:solidFill>
          <a:srgbClr val="82AE00">
            <a:lumMod val="40000"/>
            <a:lumOff val="6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endParaRPr lang="en-US" sz="3200" kern="1200" dirty="0">
            <a:solidFill>
              <a:srgbClr val="002060"/>
            </a:solidFill>
            <a:latin typeface="等线" panose="020F0502020204030204"/>
            <a:ea typeface="+mn-ea"/>
            <a:cs typeface="+mn-cs"/>
          </a:endParaRPr>
        </a:p>
      </dsp:txBody>
      <dsp:txXfrm>
        <a:off x="841672" y="3655781"/>
        <a:ext cx="4555315" cy="1640064"/>
      </dsp:txXfrm>
    </dsp:sp>
    <dsp:sp modelId="{947018C1-EAB0-41EB-9E47-6B7E3523303B}">
      <dsp:nvSpPr>
        <dsp:cNvPr id="0" name=""/>
        <dsp:cNvSpPr/>
      </dsp:nvSpPr>
      <dsp:spPr>
        <a:xfrm>
          <a:off x="6109511" y="3167038"/>
          <a:ext cx="5169408" cy="2756151"/>
        </a:xfrm>
        <a:prstGeom prst="roundRect">
          <a:avLst/>
        </a:prstGeom>
        <a:solidFill>
          <a:srgbClr val="00B050"/>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FB9BA9-20D2-4C5D-820E-8FF1355B5BA5}" type="datetimeFigureOut">
              <a:rPr lang="en-US" smtClean="0"/>
              <a:t>6/10/2023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DBC990-2F42-456D-A290-B98AA258BEA7}"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6CE1417-2B7C-4E28-8669-A9A30A347C70}"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BD893F-96D6-464A-B4F9-C29C721D6C75}"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6CE1417-2B7C-4E28-8669-A9A30A347C70}" type="slidenum">
              <a:rPr lang="zh-CN" altLang="en-US" smtClean="0"/>
              <a:t>14</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t>17</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6CE1417-2B7C-4E28-8669-A9A30A347C70}" type="slidenum">
              <a:rPr lang="zh-CN" altLang="en-US" smtClean="0"/>
              <a:t>20</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t>22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6CE1417-2B7C-4E28-8669-A9A30A347C70}"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6CE1417-2B7C-4E28-8669-A9A30A347C70}" type="slidenum">
              <a:rPr lang="zh-CN" altLang="en-US" smtClean="0"/>
              <a:t>23</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C77BDF-CA09-44A9-AC8A-20BD43FF1E97}" type="slidenum">
              <a:rPr lang="zh-CN" altLang="en-US" smtClean="0"/>
              <a:t>25</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6CE1417-2B7C-4E28-8669-A9A30A347C70}" type="slidenum">
              <a:rPr lang="zh-CN" altLang="en-US" smtClean="0"/>
              <a:t>26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6CE1417-2B7C-4E28-8669-A9A30A347C70}"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4D08D1-3AF9-440F-854B-ABAEE7EAA6C3}"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02F8D8B-9697-417F-A17F-797AC945D810}" type="datetimeFigureOut">
              <a:rPr lang="en-US" smtClean="0"/>
              <a:t>6/10/2023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245FE1-3E81-41D7-AB16-4FDED144F01C}"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02F8D8B-9697-417F-A17F-797AC945D810}" type="datetimeFigureOut">
              <a:rPr lang="en-US" smtClean="0"/>
              <a:t>6/10/2023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245FE1-3E81-41D7-AB16-4FDED144F01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02F8D8B-9697-417F-A17F-797AC945D810}" type="datetimeFigureOut">
              <a:rPr lang="en-US" smtClean="0"/>
              <a:t>6/10/2023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245FE1-3E81-41D7-AB16-4FDED144F01C}"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80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t>2023/6/10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02F8D8B-9697-417F-A17F-797AC945D810}" type="datetimeFigureOut">
              <a:rPr lang="en-US" smtClean="0"/>
              <a:t>6/10/2023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245FE1-3E81-41D7-AB16-4FDED144F01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02F8D8B-9697-417F-A17F-797AC945D810}" type="datetimeFigureOut">
              <a:rPr lang="en-US" smtClean="0"/>
              <a:t>6/10/2023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245FE1-3E81-41D7-AB16-4FDED144F01C}"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02F8D8B-9697-417F-A17F-797AC945D810}" type="datetimeFigureOut">
              <a:rPr lang="en-US" smtClean="0"/>
              <a:t>6/10/2023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245FE1-3E81-41D7-AB16-4FDED144F01C}"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02F8D8B-9697-417F-A17F-797AC945D810}" type="datetimeFigureOut">
              <a:rPr lang="en-US" smtClean="0"/>
              <a:t>6/10/2023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245FE1-3E81-41D7-AB16-4FDED144F01C}"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02F8D8B-9697-417F-A17F-797AC945D810}" type="datetimeFigureOut">
              <a:rPr lang="en-US" smtClean="0"/>
              <a:t>6/10/2023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245FE1-3E81-41D7-AB16-4FDED144F01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2F8D8B-9697-417F-A17F-797AC945D810}" type="datetimeFigureOut">
              <a:rPr lang="en-US" smtClean="0"/>
              <a:t>6/10/2023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245FE1-3E81-41D7-AB16-4FDED144F01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02F8D8B-9697-417F-A17F-797AC945D810}" type="datetimeFigureOut">
              <a:rPr lang="en-US" smtClean="0"/>
              <a:t>6/10/2023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245FE1-3E81-41D7-AB16-4FDED144F01C}"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02F8D8B-9697-417F-A17F-797AC945D810}" type="datetimeFigureOut">
              <a:rPr lang="en-US" smtClean="0"/>
              <a:t>6/10/2023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245FE1-3E81-41D7-AB16-4FDED144F01C}"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9Slide.vn - 2019"/>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2F8D8B-9697-417F-A17F-797AC945D810}" type="datetimeFigureOut">
              <a:rPr lang="en-US" smtClean="0"/>
              <a:t>6/10/2023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245FE1-3E81-41D7-AB16-4FDED144F01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25.jpe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png"/><Relationship Id="rId1" Type="http://schemas.openxmlformats.org/officeDocument/2006/relationships/slideLayout" Target="../slideLayouts/slideLayout15.xml"/><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png"/><Relationship Id="rId7"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image" Target="../media/image34.png"/><Relationship Id="rId7" Type="http://schemas.openxmlformats.org/officeDocument/2006/relationships/image" Target="../media/image37.emf"/><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1.png"/><Relationship Id="rId7" Type="http://schemas.openxmlformats.org/officeDocument/2006/relationships/diagramData" Target="../diagrams/data1.xml"/><Relationship Id="rId12"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40.png"/><Relationship Id="rId11" Type="http://schemas.microsoft.com/office/2007/relationships/diagramDrawing" Target="../diagrams/drawing1.xml"/><Relationship Id="rId5" Type="http://schemas.openxmlformats.org/officeDocument/2006/relationships/image" Target="../media/image39.png"/><Relationship Id="rId10" Type="http://schemas.openxmlformats.org/officeDocument/2006/relationships/diagramColors" Target="../diagrams/colors1.xml"/><Relationship Id="rId4" Type="http://schemas.openxmlformats.org/officeDocument/2006/relationships/image" Target="../media/image38.png"/><Relationship Id="rId9"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2.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4.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5.jpeg"/><Relationship Id="rId5" Type="http://schemas.openxmlformats.org/officeDocument/2006/relationships/image" Target="../media/image1.png"/><Relationship Id="rId4"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48.jpeg"/><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50.png"/><Relationship Id="rId4" Type="http://schemas.openxmlformats.org/officeDocument/2006/relationships/image" Target="../media/image49.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52.jpeg"/><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1.png"/><Relationship Id="rId7" Type="http://schemas.openxmlformats.org/officeDocument/2006/relationships/image" Target="../media/image55.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54.png"/><Relationship Id="rId4" Type="http://schemas.openxmlformats.org/officeDocument/2006/relationships/image" Target="../media/image53.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57.jpeg"/></Relationships>
</file>

<file path=ppt/slides/_rels/slide25.xml.rels><?xml version="1.0" encoding="UTF-8" standalone="yes"?>
<Relationships xmlns="http://schemas.openxmlformats.org/package/2006/relationships"><Relationship Id="rId8" Type="http://schemas.openxmlformats.org/officeDocument/2006/relationships/image" Target="../media/image60.emf"/><Relationship Id="rId3" Type="http://schemas.openxmlformats.org/officeDocument/2006/relationships/image" Target="../media/image1.png"/><Relationship Id="rId7" Type="http://schemas.openxmlformats.org/officeDocument/2006/relationships/image" Target="../media/image59.emf"/><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58.png"/><Relationship Id="rId4" Type="http://schemas.openxmlformats.org/officeDocument/2006/relationships/image" Target="../media/image53.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1.png"/><Relationship Id="rId2" Type="http://schemas.openxmlformats.org/officeDocument/2006/relationships/image" Target="../media/image53.jpeg"/><Relationship Id="rId1" Type="http://schemas.openxmlformats.org/officeDocument/2006/relationships/slideLayout" Target="../slideLayouts/slideLayout2.xml"/><Relationship Id="rId6" Type="http://schemas.openxmlformats.org/officeDocument/2006/relationships/image" Target="../media/image60.emf"/><Relationship Id="rId5" Type="http://schemas.openxmlformats.org/officeDocument/2006/relationships/image" Target="../media/image59.emf"/><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70.jpeg"/><Relationship Id="rId3" Type="http://schemas.openxmlformats.org/officeDocument/2006/relationships/slideLayout" Target="../slideLayouts/slideLayout2.xml"/><Relationship Id="rId7" Type="http://schemas.openxmlformats.org/officeDocument/2006/relationships/image" Target="../media/image65.png"/><Relationship Id="rId12" Type="http://schemas.openxmlformats.org/officeDocument/2006/relationships/image" Target="../media/image3.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image" Target="../media/image63.png"/><Relationship Id="rId10" Type="http://schemas.openxmlformats.org/officeDocument/2006/relationships/image" Target="../media/image68.svg"/><Relationship Id="rId4" Type="http://schemas.openxmlformats.org/officeDocument/2006/relationships/image" Target="../media/image62.png"/><Relationship Id="rId9" Type="http://schemas.openxmlformats.org/officeDocument/2006/relationships/image" Target="../media/image67.png"/></Relationships>
</file>

<file path=ppt/slides/_rels/slide29.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image" Target="../media/image72.png"/><Relationship Id="rId7" Type="http://schemas.openxmlformats.org/officeDocument/2006/relationships/image" Target="../media/image67.png"/><Relationship Id="rId2" Type="http://schemas.openxmlformats.org/officeDocument/2006/relationships/image" Target="../media/image71.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74.png"/><Relationship Id="rId4" Type="http://schemas.openxmlformats.org/officeDocument/2006/relationships/image" Target="../media/image73.png"/><Relationship Id="rId9" Type="http://schemas.openxmlformats.org/officeDocument/2006/relationships/image" Target="../media/image69.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3.jpeg"/><Relationship Id="rId1" Type="http://schemas.openxmlformats.org/officeDocument/2006/relationships/slideLayout" Target="../slideLayouts/slideLayout2.xml"/><Relationship Id="rId6" Type="http://schemas.openxmlformats.org/officeDocument/2006/relationships/image" Target="../media/image60.emf"/><Relationship Id="rId5" Type="http://schemas.openxmlformats.org/officeDocument/2006/relationships/image" Target="../media/image59.emf"/><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59.emf"/><Relationship Id="rId7" Type="http://schemas.openxmlformats.org/officeDocument/2006/relationships/image" Target="../media/image38.png"/><Relationship Id="rId2" Type="http://schemas.openxmlformats.org/officeDocument/2006/relationships/image" Target="../media/image53.jpeg"/><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35.png"/><Relationship Id="rId10" Type="http://schemas.openxmlformats.org/officeDocument/2006/relationships/slide" Target="slide32.xml"/><Relationship Id="rId4" Type="http://schemas.openxmlformats.org/officeDocument/2006/relationships/image" Target="../media/image60.emf"/><Relationship Id="rId9" Type="http://schemas.openxmlformats.org/officeDocument/2006/relationships/image" Target="../media/image37.em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8.png"/><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1.png"/><Relationship Id="rId7" Type="http://schemas.openxmlformats.org/officeDocument/2006/relationships/image" Target="../media/image12.jpeg"/><Relationship Id="rId12"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1.jpeg"/><Relationship Id="rId11" Type="http://schemas.openxmlformats.org/officeDocument/2006/relationships/image" Target="../media/image16.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6.pn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12192000" cy="6857355"/>
          </a:xfrm>
          <a:prstGeom prst="rect">
            <a:avLst/>
          </a:prstGeom>
          <a:solidFill>
            <a:srgbClr val="C3413C"/>
          </a:solidFill>
        </p:spPr>
      </p:pic>
      <p:pic>
        <p:nvPicPr>
          <p:cNvPr id="14" name="34369552 — 口哨版轻松欢快夏日旅行">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9469" y="-680139"/>
            <a:ext cx="487363" cy="487363"/>
          </a:xfrm>
          <a:prstGeom prst="rect">
            <a:avLst/>
          </a:prstGeom>
        </p:spPr>
      </p:pic>
      <p:sp>
        <p:nvSpPr>
          <p:cNvPr id="2" name="Rounded Rectangle 1"/>
          <p:cNvSpPr/>
          <p:nvPr/>
        </p:nvSpPr>
        <p:spPr>
          <a:xfrm>
            <a:off x="1780267" y="1145042"/>
            <a:ext cx="7258050" cy="4029075"/>
          </a:xfrm>
          <a:prstGeom prst="roundRect">
            <a:avLst/>
          </a:prstGeom>
          <a:solidFill>
            <a:schemeClr val="bg1"/>
          </a:solidFill>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11500" b="1" dirty="0" err="1">
                <a:ln w="12700" cmpd="sng">
                  <a:solidFill>
                    <a:schemeClr val="accent4"/>
                  </a:solidFill>
                  <a:prstDash val="solid"/>
                </a:ln>
                <a:solidFill>
                  <a:srgbClr val="FFFF00"/>
                </a:solidFill>
                <a:latin typeface=".VnAristoteH" panose="020B7200000000000000" pitchFamily="34" charset="0"/>
              </a:rPr>
              <a:t>Đạo</a:t>
            </a:r>
            <a:r>
              <a:rPr lang="en-US" sz="11500" b="1" dirty="0">
                <a:ln w="12700" cmpd="sng">
                  <a:solidFill>
                    <a:schemeClr val="accent4"/>
                  </a:solidFill>
                  <a:prstDash val="solid"/>
                </a:ln>
                <a:solidFill>
                  <a:srgbClr val="FFFF00"/>
                </a:solidFill>
                <a:latin typeface=".VnAristoteH" panose="020B7200000000000000" pitchFamily="34" charset="0"/>
              </a:rPr>
              <a:t> </a:t>
            </a:r>
            <a:r>
              <a:rPr lang="en-US" sz="11500" b="1" dirty="0" err="1">
                <a:ln w="12700" cmpd="sng">
                  <a:solidFill>
                    <a:schemeClr val="accent4"/>
                  </a:solidFill>
                  <a:prstDash val="solid"/>
                </a:ln>
                <a:solidFill>
                  <a:srgbClr val="FFFF00"/>
                </a:solidFill>
                <a:latin typeface=".VnAristoteH" panose="020B7200000000000000" pitchFamily="34" charset="0"/>
              </a:rPr>
              <a:t>đức</a:t>
            </a:r>
            <a:endParaRPr lang="en-US" sz="11500" b="1" dirty="0">
              <a:ln w="12700" cmpd="sng">
                <a:solidFill>
                  <a:schemeClr val="accent4"/>
                </a:solidFill>
                <a:prstDash val="solid"/>
              </a:ln>
              <a:solidFill>
                <a:srgbClr val="FFFF00"/>
              </a:solidFill>
              <a:latin typeface=".VnAristoteH" panose="020B7200000000000000" pitchFamily="34" charset="0"/>
            </a:endParaRPr>
          </a:p>
          <a:p>
            <a:pPr algn="ctr"/>
            <a:r>
              <a:rPr lang="en-US" sz="11500" b="1" dirty="0" err="1">
                <a:ln w="12700" cmpd="sng">
                  <a:solidFill>
                    <a:schemeClr val="accent4"/>
                  </a:solidFill>
                  <a:prstDash val="solid"/>
                </a:ln>
                <a:solidFill>
                  <a:srgbClr val="FFFF00"/>
                </a:solidFill>
                <a:latin typeface=".VnAristoteH" panose="020B7200000000000000" pitchFamily="34" charset="0"/>
              </a:rPr>
              <a:t>Lớp</a:t>
            </a:r>
            <a:r>
              <a:rPr lang="en-US" sz="11500" b="1" dirty="0">
                <a:ln w="12700" cmpd="sng">
                  <a:solidFill>
                    <a:schemeClr val="accent4"/>
                  </a:solidFill>
                  <a:prstDash val="solid"/>
                </a:ln>
                <a:solidFill>
                  <a:srgbClr val="FFFF00"/>
                </a:solidFill>
                <a:latin typeface=".VnAristoteH" panose="020B7200000000000000" pitchFamily="34" charset="0"/>
              </a:rPr>
              <a:t> 5</a:t>
            </a: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4"/>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mediacall" presetSubtype="0" fill="hold" nodeType="clickEffect">
                                  <p:stCondLst>
                                    <p:cond delay="0"/>
                                  </p:stCondLst>
                                  <p:childTnLst>
                                    <p:cmd type="call" cmd="stop">
                                      <p:cBhvr>
                                        <p:cTn id="15"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6" repeatCount="indefinite" fill="hold" display="0">
                  <p:stCondLst>
                    <p:cond delay="indefinite"/>
                  </p:stCondLst>
                  <p:endCondLst>
                    <p:cond evt="onStopAudio" delay="0">
                      <p:tgtEl>
                        <p:sldTgt/>
                      </p:tgtEl>
                    </p:cond>
                  </p:endCondLst>
                </p:cTn>
                <p:tgtEl>
                  <p:spTgt spid="14"/>
                </p:tgtEl>
              </p:cMediaNode>
            </p:audio>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4" name="组合 23"/>
          <p:cNvGrpSpPr/>
          <p:nvPr/>
        </p:nvGrpSpPr>
        <p:grpSpPr>
          <a:xfrm>
            <a:off x="3104333" y="806285"/>
            <a:ext cx="5975713" cy="194038"/>
            <a:chOff x="2918188" y="520337"/>
            <a:chExt cx="5975713" cy="194038"/>
          </a:xfrm>
        </p:grpSpPr>
        <p:sp>
          <p:nvSpPr>
            <p:cNvPr id="36" name="椭圆 35"/>
            <p:cNvSpPr/>
            <p:nvPr/>
          </p:nvSpPr>
          <p:spPr>
            <a:xfrm>
              <a:off x="7518763" y="520337"/>
              <a:ext cx="194038" cy="1940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a:off x="7814038" y="520337"/>
              <a:ext cx="194038" cy="1940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p:cNvSpPr/>
            <p:nvPr/>
          </p:nvSpPr>
          <p:spPr>
            <a:xfrm>
              <a:off x="8109313" y="520337"/>
              <a:ext cx="194038" cy="1940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a:off x="8404588" y="520337"/>
              <a:ext cx="194038" cy="1940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a:off x="8699863" y="520337"/>
              <a:ext cx="194038" cy="1940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2918188" y="520337"/>
              <a:ext cx="194038" cy="1940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p:cNvSpPr/>
            <p:nvPr/>
          </p:nvSpPr>
          <p:spPr>
            <a:xfrm>
              <a:off x="3213463" y="520337"/>
              <a:ext cx="194038" cy="1940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p:cNvSpPr/>
            <p:nvPr/>
          </p:nvSpPr>
          <p:spPr>
            <a:xfrm>
              <a:off x="3508738" y="520337"/>
              <a:ext cx="194038" cy="1940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a:off x="3804013" y="520337"/>
              <a:ext cx="194038" cy="1940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a:off x="4099288" y="520337"/>
              <a:ext cx="194038" cy="1940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81003" y="-510991"/>
            <a:ext cx="1532343" cy="1989914"/>
          </a:xfrm>
          <a:prstGeom prst="rect">
            <a:avLst/>
          </a:prstGeom>
        </p:spPr>
      </p:pic>
      <p:sp>
        <p:nvSpPr>
          <p:cNvPr id="20" name="文本框 39"/>
          <p:cNvSpPr txBox="1"/>
          <p:nvPr/>
        </p:nvSpPr>
        <p:spPr>
          <a:xfrm>
            <a:off x="4689921" y="542124"/>
            <a:ext cx="2936519"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3600" b="1" dirty="0" err="1">
                <a:solidFill>
                  <a:srgbClr val="00B050"/>
                </a:solidFill>
                <a:latin typeface="Microsoft YaHei" panose="020B0503020204020204" pitchFamily="34" charset="-122"/>
                <a:ea typeface="Microsoft YaHei" panose="020B0503020204020204" pitchFamily="34" charset="-122"/>
              </a:rPr>
              <a:t>Bức</a:t>
            </a:r>
            <a:r>
              <a:rPr lang="en-US" altLang="zh-CN" sz="3600" b="1" dirty="0">
                <a:solidFill>
                  <a:srgbClr val="00B050"/>
                </a:solidFill>
                <a:latin typeface="Microsoft YaHei" panose="020B0503020204020204" pitchFamily="34" charset="-122"/>
                <a:ea typeface="Microsoft YaHei" panose="020B0503020204020204" pitchFamily="34" charset="-122"/>
              </a:rPr>
              <a:t> </a:t>
            </a:r>
            <a:r>
              <a:rPr lang="en-US" altLang="zh-CN" sz="3600" b="1" dirty="0" err="1">
                <a:solidFill>
                  <a:srgbClr val="00B050"/>
                </a:solidFill>
                <a:latin typeface="Microsoft YaHei" panose="020B0503020204020204" pitchFamily="34" charset="-122"/>
                <a:ea typeface="Microsoft YaHei" panose="020B0503020204020204" pitchFamily="34" charset="-122"/>
              </a:rPr>
              <a:t>tranh</a:t>
            </a:r>
            <a:r>
              <a:rPr lang="en-US" altLang="zh-CN" sz="3600" b="1" dirty="0">
                <a:solidFill>
                  <a:srgbClr val="00B050"/>
                </a:solidFill>
                <a:latin typeface="Microsoft YaHei" panose="020B0503020204020204" pitchFamily="34" charset="-122"/>
                <a:ea typeface="Microsoft YaHei" panose="020B0503020204020204" pitchFamily="34" charset="-122"/>
              </a:rPr>
              <a:t> 1:</a:t>
            </a:r>
            <a:endParaRPr lang="zh-CN" altLang="en-US" sz="3600" b="1" dirty="0">
              <a:solidFill>
                <a:srgbClr val="00B050"/>
              </a:solidFill>
              <a:latin typeface="Microsoft YaHei" panose="020B0503020204020204" pitchFamily="34" charset="-122"/>
              <a:ea typeface="Microsoft YaHei" panose="020B0503020204020204" pitchFamily="34" charset="-122"/>
            </a:endParaRPr>
          </a:p>
        </p:txBody>
      </p:sp>
      <p:pic>
        <p:nvPicPr>
          <p:cNvPr id="21" name="Picture 16" descr="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a:xfrm>
            <a:off x="4378248" y="1188455"/>
            <a:ext cx="3766394" cy="4389706"/>
          </a:xfrm>
          <a:prstGeom prst="rect">
            <a:avLst/>
          </a:prstGeom>
          <a:noFill/>
          <a:extLst>
            <a:ext uri="{91240B29-F687-4F45-9708-019B960494DF}">
              <a14:hiddenLine xmlns:a14="http://schemas.microsoft.com/office/drawing/2010/main" w="9525">
                <a:solidFill>
                  <a:srgbClr val="0000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 name="Text Box 22"/>
          <p:cNvSpPr txBox="1">
            <a:spLocks noChangeArrowheads="1"/>
          </p:cNvSpPr>
          <p:nvPr/>
        </p:nvSpPr>
        <p:spPr bwMode="auto">
          <a:xfrm>
            <a:off x="4384045" y="5524711"/>
            <a:ext cx="3810176"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algn="ctr" fontAlgn="base">
              <a:spcBef>
                <a:spcPct val="50000"/>
              </a:spcBef>
              <a:spcAft>
                <a:spcPct val="0"/>
              </a:spcAft>
            </a:pPr>
            <a:r>
              <a:rPr lang="en-US" altLang="en-US" sz="2800" b="1" dirty="0" err="1">
                <a:solidFill>
                  <a:srgbClr val="FF0000"/>
                </a:solidFill>
                <a:latin typeface="Times New Roman" panose="02020603050405020304" pitchFamily="18" charset="0"/>
              </a:rPr>
              <a:t>Bà</a:t>
            </a:r>
            <a:r>
              <a:rPr lang="en-US" altLang="en-US" sz="2800" b="1" dirty="0">
                <a:solidFill>
                  <a:srgbClr val="FF0000"/>
                </a:solidFill>
                <a:latin typeface="Times New Roman" panose="02020603050405020304" pitchFamily="18" charset="0"/>
              </a:rPr>
              <a:t> </a:t>
            </a:r>
            <a:r>
              <a:rPr lang="en-US" altLang="en-US" sz="2800" b="1" dirty="0" err="1">
                <a:solidFill>
                  <a:srgbClr val="FF0000"/>
                </a:solidFill>
                <a:latin typeface="Times New Roman" panose="02020603050405020304" pitchFamily="18" charset="0"/>
              </a:rPr>
              <a:t>Nguyễn</a:t>
            </a:r>
            <a:r>
              <a:rPr lang="en-US" altLang="en-US" sz="2800" b="1" dirty="0">
                <a:solidFill>
                  <a:srgbClr val="FF0000"/>
                </a:solidFill>
                <a:latin typeface="Times New Roman" panose="02020603050405020304" pitchFamily="18" charset="0"/>
              </a:rPr>
              <a:t> </a:t>
            </a:r>
            <a:r>
              <a:rPr lang="en-US" altLang="en-US" sz="2800" b="1" dirty="0" err="1">
                <a:solidFill>
                  <a:srgbClr val="FF0000"/>
                </a:solidFill>
                <a:latin typeface="Times New Roman" panose="02020603050405020304" pitchFamily="18" charset="0"/>
              </a:rPr>
              <a:t>Thị</a:t>
            </a:r>
            <a:r>
              <a:rPr lang="en-US" altLang="en-US" sz="2800" b="1" dirty="0">
                <a:solidFill>
                  <a:srgbClr val="FF0000"/>
                </a:solidFill>
                <a:latin typeface="Times New Roman" panose="02020603050405020304" pitchFamily="18" charset="0"/>
              </a:rPr>
              <a:t> </a:t>
            </a:r>
            <a:r>
              <a:rPr lang="en-US" altLang="en-US" sz="2800" b="1" dirty="0" err="1">
                <a:solidFill>
                  <a:srgbClr val="FF0000"/>
                </a:solidFill>
                <a:latin typeface="Times New Roman" panose="02020603050405020304" pitchFamily="18" charset="0"/>
              </a:rPr>
              <a:t>Định</a:t>
            </a:r>
            <a:r>
              <a:rPr lang="en-US" altLang="en-US" sz="2800" b="1" dirty="0">
                <a:solidFill>
                  <a:srgbClr val="FF0000"/>
                </a:solidFill>
                <a:latin typeface="Times New Roman" panose="02020603050405020304" pitchFamily="18" charset="0"/>
              </a:rPr>
              <a:t> </a:t>
            </a:r>
            <a:r>
              <a:rPr lang="en-US" altLang="en-US" sz="2800" b="1" i="1" dirty="0">
                <a:solidFill>
                  <a:srgbClr val="FF0000"/>
                </a:solidFill>
                <a:latin typeface="Times New Roman" panose="02020603050405020304" pitchFamily="18" charset="0"/>
              </a:rPr>
              <a:t>(1920 - 1992)</a:t>
            </a:r>
          </a:p>
        </p:txBody>
      </p:sp>
      <p:sp>
        <p:nvSpPr>
          <p:cNvPr id="23" name="Text Box 23"/>
          <p:cNvSpPr txBox="1">
            <a:spLocks noChangeArrowheads="1"/>
          </p:cNvSpPr>
          <p:nvPr/>
        </p:nvSpPr>
        <p:spPr bwMode="auto">
          <a:xfrm>
            <a:off x="623113" y="1639667"/>
            <a:ext cx="3758034" cy="4708981"/>
          </a:xfrm>
          <a:prstGeom prst="rect">
            <a:avLst/>
          </a:prstGeom>
          <a:noFill/>
          <a:ln>
            <a:noFill/>
          </a:ln>
          <a:effec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spcBef>
                <a:spcPct val="50000"/>
              </a:spcBef>
              <a:spcAft>
                <a:spcPct val="0"/>
              </a:spcAft>
            </a:pP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Bà</a:t>
            </a:r>
            <a:r>
              <a:rPr lang="en-US" altLang="en-US" sz="2400" b="1" dirty="0">
                <a:solidFill>
                  <a:srgbClr val="002060"/>
                </a:solidFill>
                <a:latin typeface="Arial" panose="020B0604020202020204" pitchFamily="34" charset="0"/>
              </a:rPr>
              <a:t> </a:t>
            </a:r>
            <a:r>
              <a:rPr lang="vi-VN" altLang="en-US" sz="2400" b="1" dirty="0">
                <a:solidFill>
                  <a:srgbClr val="002060"/>
                </a:solidFill>
                <a:latin typeface="Arial" panose="020B0604020202020204" pitchFamily="34" charset="0"/>
              </a:rPr>
              <a:t>đ</a:t>
            </a:r>
            <a:r>
              <a:rPr lang="en-US" altLang="en-US" sz="2400" b="1" dirty="0">
                <a:solidFill>
                  <a:srgbClr val="002060"/>
                </a:solidFill>
                <a:latin typeface="Arial" panose="020B0604020202020204" pitchFamily="34" charset="0"/>
              </a:rPr>
              <a:t>ã </a:t>
            </a:r>
            <a:r>
              <a:rPr lang="en-US" altLang="en-US" sz="2400" b="1" dirty="0" err="1">
                <a:solidFill>
                  <a:srgbClr val="002060"/>
                </a:solidFill>
                <a:latin typeface="Arial" panose="020B0604020202020204" pitchFamily="34" charset="0"/>
              </a:rPr>
              <a:t>từng</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giữ</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chức</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vụ</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sau</a:t>
            </a:r>
            <a:r>
              <a:rPr lang="en-US" altLang="en-US" sz="2400" b="1" dirty="0">
                <a:solidFill>
                  <a:srgbClr val="002060"/>
                </a:solidFill>
                <a:latin typeface="Arial" panose="020B0604020202020204" pitchFamily="34" charset="0"/>
              </a:rPr>
              <a:t>:</a:t>
            </a:r>
          </a:p>
          <a:p>
            <a:pPr fontAlgn="base">
              <a:spcBef>
                <a:spcPct val="50000"/>
              </a:spcBef>
              <a:spcAft>
                <a:spcPct val="0"/>
              </a:spcAft>
              <a:buFontTx/>
              <a:buChar char="-"/>
            </a:pP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Phó</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Tổng</a:t>
            </a:r>
            <a:r>
              <a:rPr lang="en-US" altLang="en-US" sz="2400" b="1" dirty="0">
                <a:solidFill>
                  <a:srgbClr val="002060"/>
                </a:solidFill>
                <a:latin typeface="Arial" panose="020B0604020202020204" pitchFamily="34" charset="0"/>
              </a:rPr>
              <a:t> t</a:t>
            </a:r>
            <a:r>
              <a:rPr lang="vi-VN" altLang="en-US" sz="2400" b="1" dirty="0">
                <a:solidFill>
                  <a:srgbClr val="002060"/>
                </a:solidFill>
                <a:latin typeface="Arial" panose="020B0604020202020204" pitchFamily="34" charset="0"/>
              </a:rPr>
              <a:t>ư</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lệnh</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Lực</a:t>
            </a:r>
            <a:r>
              <a:rPr lang="en-US" altLang="en-US" sz="2400" b="1" dirty="0">
                <a:solidFill>
                  <a:srgbClr val="002060"/>
                </a:solidFill>
                <a:latin typeface="Arial" panose="020B0604020202020204" pitchFamily="34" charset="0"/>
              </a:rPr>
              <a:t> l</a:t>
            </a:r>
            <a:r>
              <a:rPr lang="vi-VN" altLang="en-US" sz="2400" b="1" dirty="0">
                <a:solidFill>
                  <a:srgbClr val="002060"/>
                </a:solidFill>
                <a:latin typeface="Arial" panose="020B0604020202020204" pitchFamily="34" charset="0"/>
              </a:rPr>
              <a:t>ư</a:t>
            </a:r>
            <a:r>
              <a:rPr lang="en-US" altLang="en-US" sz="2400" b="1" dirty="0" err="1">
                <a:solidFill>
                  <a:srgbClr val="002060"/>
                </a:solidFill>
                <a:latin typeface="Arial" panose="020B0604020202020204" pitchFamily="34" charset="0"/>
              </a:rPr>
              <a:t>ợng</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vũ</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trang</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miền</a:t>
            </a:r>
            <a:r>
              <a:rPr lang="en-US" altLang="en-US" sz="2400" b="1" dirty="0">
                <a:solidFill>
                  <a:srgbClr val="002060"/>
                </a:solidFill>
                <a:latin typeface="Arial" panose="020B0604020202020204" pitchFamily="34" charset="0"/>
              </a:rPr>
              <a:t> Nam.</a:t>
            </a:r>
          </a:p>
          <a:p>
            <a:pPr fontAlgn="base">
              <a:spcBef>
                <a:spcPct val="50000"/>
              </a:spcBef>
              <a:spcAft>
                <a:spcPct val="0"/>
              </a:spcAft>
              <a:buFontTx/>
              <a:buChar char="-"/>
            </a:pP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Phó</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Chủ</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tịch</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Hội</a:t>
            </a:r>
            <a:r>
              <a:rPr lang="en-US" altLang="en-US" sz="2400" b="1" dirty="0">
                <a:solidFill>
                  <a:srgbClr val="002060"/>
                </a:solidFill>
                <a:latin typeface="Arial" panose="020B0604020202020204" pitchFamily="34" charset="0"/>
              </a:rPr>
              <a:t> </a:t>
            </a:r>
            <a:r>
              <a:rPr lang="vi-VN" altLang="en-US" sz="2400" b="1" dirty="0">
                <a:solidFill>
                  <a:srgbClr val="002060"/>
                </a:solidFill>
                <a:latin typeface="Arial" panose="020B0604020202020204" pitchFamily="34" charset="0"/>
              </a:rPr>
              <a:t>đ</a:t>
            </a:r>
            <a:r>
              <a:rPr lang="en-US" altLang="en-US" sz="2400" b="1" dirty="0" err="1">
                <a:solidFill>
                  <a:srgbClr val="002060"/>
                </a:solidFill>
                <a:latin typeface="Arial" panose="020B0604020202020204" pitchFamily="34" charset="0"/>
              </a:rPr>
              <a:t>ồng</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Nhà</a:t>
            </a:r>
            <a:r>
              <a:rPr lang="en-US" altLang="en-US" sz="2400" b="1" dirty="0">
                <a:solidFill>
                  <a:srgbClr val="002060"/>
                </a:solidFill>
                <a:latin typeface="Arial" panose="020B0604020202020204" pitchFamily="34" charset="0"/>
              </a:rPr>
              <a:t> n</a:t>
            </a:r>
            <a:r>
              <a:rPr lang="vi-VN" altLang="en-US" sz="2400" b="1" dirty="0">
                <a:solidFill>
                  <a:srgbClr val="002060"/>
                </a:solidFill>
                <a:latin typeface="Arial" panose="020B0604020202020204" pitchFamily="34" charset="0"/>
              </a:rPr>
              <a:t>ư</a:t>
            </a:r>
            <a:r>
              <a:rPr lang="en-US" altLang="en-US" sz="2400" b="1" dirty="0" err="1">
                <a:solidFill>
                  <a:srgbClr val="002060"/>
                </a:solidFill>
                <a:latin typeface="Arial" panose="020B0604020202020204" pitchFamily="34" charset="0"/>
              </a:rPr>
              <a:t>ớc</a:t>
            </a:r>
            <a:r>
              <a:rPr lang="en-US" altLang="en-US" sz="2400" b="1" dirty="0">
                <a:solidFill>
                  <a:srgbClr val="002060"/>
                </a:solidFill>
                <a:latin typeface="Arial" panose="020B0604020202020204" pitchFamily="34" charset="0"/>
              </a:rPr>
              <a:t> n</a:t>
            </a:r>
            <a:r>
              <a:rPr lang="vi-VN" altLang="en-US" sz="2400" b="1" dirty="0">
                <a:solidFill>
                  <a:srgbClr val="002060"/>
                </a:solidFill>
                <a:latin typeface="Arial" panose="020B0604020202020204" pitchFamily="34" charset="0"/>
              </a:rPr>
              <a:t>ư</a:t>
            </a:r>
            <a:r>
              <a:rPr lang="en-US" altLang="en-US" sz="2400" b="1" dirty="0" err="1">
                <a:solidFill>
                  <a:srgbClr val="002060"/>
                </a:solidFill>
                <a:latin typeface="Arial" panose="020B0604020202020204" pitchFamily="34" charset="0"/>
              </a:rPr>
              <a:t>ớc</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Cộng</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hoà</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xã</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hội</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chủ</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nghĩa</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Việt</a:t>
            </a:r>
            <a:r>
              <a:rPr lang="en-US" altLang="en-US" sz="2400" b="1" dirty="0">
                <a:solidFill>
                  <a:srgbClr val="002060"/>
                </a:solidFill>
                <a:latin typeface="Arial" panose="020B0604020202020204" pitchFamily="34" charset="0"/>
              </a:rPr>
              <a:t> Nam.</a:t>
            </a:r>
          </a:p>
          <a:p>
            <a:pPr fontAlgn="base">
              <a:spcBef>
                <a:spcPct val="50000"/>
              </a:spcBef>
              <a:spcAft>
                <a:spcPct val="0"/>
              </a:spcAft>
              <a:buFontTx/>
              <a:buChar char="-"/>
            </a:pP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Chủ</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tịch</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Hội</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liên</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hiệp</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Phụ</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nữ</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Việt</a:t>
            </a:r>
            <a:r>
              <a:rPr lang="en-US" altLang="en-US" sz="2400" b="1" dirty="0">
                <a:solidFill>
                  <a:srgbClr val="002060"/>
                </a:solidFill>
                <a:latin typeface="Arial" panose="020B0604020202020204" pitchFamily="34" charset="0"/>
              </a:rPr>
              <a:t> Nam.</a:t>
            </a:r>
          </a:p>
        </p:txBody>
      </p:sp>
      <p:sp>
        <p:nvSpPr>
          <p:cNvPr id="25" name="Text Box 24"/>
          <p:cNvSpPr txBox="1">
            <a:spLocks noChangeArrowheads="1"/>
          </p:cNvSpPr>
          <p:nvPr/>
        </p:nvSpPr>
        <p:spPr bwMode="auto">
          <a:xfrm>
            <a:off x="8206660" y="2044480"/>
            <a:ext cx="3655236"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spcBef>
                <a:spcPct val="50000"/>
              </a:spcBef>
              <a:spcAft>
                <a:spcPct val="0"/>
              </a:spcAft>
            </a:pP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Bà</a:t>
            </a:r>
            <a:r>
              <a:rPr lang="en-US" altLang="en-US" sz="2800" b="1" dirty="0">
                <a:solidFill>
                  <a:srgbClr val="002060"/>
                </a:solidFill>
                <a:latin typeface="Arial" panose="020B0604020202020204" pitchFamily="34" charset="0"/>
              </a:rPr>
              <a:t> </a:t>
            </a:r>
            <a:r>
              <a:rPr lang="vi-VN" altLang="en-US" sz="2800" b="1" dirty="0">
                <a:solidFill>
                  <a:srgbClr val="002060"/>
                </a:solidFill>
                <a:latin typeface="Arial" panose="020B0604020202020204" pitchFamily="34" charset="0"/>
              </a:rPr>
              <a:t>đ</a:t>
            </a:r>
            <a:r>
              <a:rPr lang="en-US" altLang="en-US" sz="2800" b="1" dirty="0">
                <a:solidFill>
                  <a:srgbClr val="002060"/>
                </a:solidFill>
                <a:latin typeface="Arial" panose="020B0604020202020204" pitchFamily="34" charset="0"/>
              </a:rPr>
              <a:t>ã </a:t>
            </a:r>
            <a:r>
              <a:rPr lang="vi-VN" altLang="en-US" sz="2800" b="1" dirty="0">
                <a:solidFill>
                  <a:srgbClr val="002060"/>
                </a:solidFill>
                <a:latin typeface="Arial" panose="020B0604020202020204" pitchFamily="34" charset="0"/>
              </a:rPr>
              <a:t>đư</a:t>
            </a:r>
            <a:r>
              <a:rPr lang="en-US" altLang="en-US" sz="2800" b="1" dirty="0" err="1">
                <a:solidFill>
                  <a:srgbClr val="002060"/>
                </a:solidFill>
                <a:latin typeface="Arial" panose="020B0604020202020204" pitchFamily="34" charset="0"/>
              </a:rPr>
              <a:t>ợc</a:t>
            </a: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Đảng</a:t>
            </a: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và</a:t>
            </a: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Nhà</a:t>
            </a:r>
            <a:r>
              <a:rPr lang="en-US" altLang="en-US" sz="2800" b="1" dirty="0">
                <a:solidFill>
                  <a:srgbClr val="002060"/>
                </a:solidFill>
                <a:latin typeface="Arial" panose="020B0604020202020204" pitchFamily="34" charset="0"/>
              </a:rPr>
              <a:t> n</a:t>
            </a:r>
            <a:r>
              <a:rPr lang="vi-VN" altLang="en-US" sz="2800" b="1" dirty="0">
                <a:solidFill>
                  <a:srgbClr val="002060"/>
                </a:solidFill>
                <a:latin typeface="Arial" panose="020B0604020202020204" pitchFamily="34" charset="0"/>
              </a:rPr>
              <a:t>ư</a:t>
            </a:r>
            <a:r>
              <a:rPr lang="en-US" altLang="en-US" sz="2800" b="1" dirty="0" err="1">
                <a:solidFill>
                  <a:srgbClr val="002060"/>
                </a:solidFill>
                <a:latin typeface="Arial" panose="020B0604020202020204" pitchFamily="34" charset="0"/>
              </a:rPr>
              <a:t>ớc</a:t>
            </a: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trao</a:t>
            </a: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tặng</a:t>
            </a: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danh</a:t>
            </a: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hiệu</a:t>
            </a: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cao</a:t>
            </a: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quý</a:t>
            </a: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Anh</a:t>
            </a: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hùng</a:t>
            </a: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Lực</a:t>
            </a:r>
            <a:r>
              <a:rPr lang="en-US" altLang="en-US" sz="2800" b="1" dirty="0">
                <a:solidFill>
                  <a:srgbClr val="002060"/>
                </a:solidFill>
                <a:latin typeface="Arial" panose="020B0604020202020204" pitchFamily="34" charset="0"/>
              </a:rPr>
              <a:t> l</a:t>
            </a:r>
            <a:r>
              <a:rPr lang="vi-VN" altLang="en-US" sz="2800" b="1" dirty="0">
                <a:solidFill>
                  <a:srgbClr val="002060"/>
                </a:solidFill>
                <a:latin typeface="Arial" panose="020B0604020202020204" pitchFamily="34" charset="0"/>
              </a:rPr>
              <a:t>ư</a:t>
            </a:r>
            <a:r>
              <a:rPr lang="en-US" altLang="en-US" sz="2800" b="1" dirty="0" err="1">
                <a:solidFill>
                  <a:srgbClr val="002060"/>
                </a:solidFill>
                <a:latin typeface="Arial" panose="020B0604020202020204" pitchFamily="34" charset="0"/>
              </a:rPr>
              <a:t>ợng</a:t>
            </a: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vũ</a:t>
            </a: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trang</a:t>
            </a: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nhân</a:t>
            </a:r>
            <a:r>
              <a:rPr lang="en-US" altLang="en-US" sz="2800" b="1" dirty="0">
                <a:solidFill>
                  <a:srgbClr val="002060"/>
                </a:solidFill>
                <a:latin typeface="Arial" panose="020B0604020202020204" pitchFamily="34" charset="0"/>
              </a:rPr>
              <a:t> </a:t>
            </a:r>
            <a:r>
              <a:rPr lang="en-US" altLang="en-US" sz="2800" b="1" dirty="0" err="1">
                <a:solidFill>
                  <a:srgbClr val="002060"/>
                </a:solidFill>
                <a:latin typeface="Arial" panose="020B0604020202020204" pitchFamily="34" charset="0"/>
              </a:rPr>
              <a:t>dân</a:t>
            </a:r>
            <a:r>
              <a:rPr lang="en-US" altLang="en-US" sz="2800" b="1" dirty="0">
                <a:solidFill>
                  <a:srgbClr val="002060"/>
                </a:solidFill>
                <a:latin typeface="Arial" panose="020B0604020202020204"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childTnLst>
                          </p:cTn>
                        </p:par>
                        <p:par>
                          <p:cTn id="14" fill="hold">
                            <p:stCondLst>
                              <p:cond delay="500"/>
                            </p:stCondLst>
                            <p:childTnLst>
                              <p:par>
                                <p:cTn id="15" presetID="29"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1000" fill="hold"/>
                                        <p:tgtEl>
                                          <p:spTgt spid="23"/>
                                        </p:tgtEl>
                                        <p:attrNameLst>
                                          <p:attrName>ppt_x</p:attrName>
                                        </p:attrNameLst>
                                      </p:cBhvr>
                                      <p:tavLst>
                                        <p:tav tm="0">
                                          <p:val>
                                            <p:strVal val="#ppt_x-.2"/>
                                          </p:val>
                                        </p:tav>
                                        <p:tav tm="100000">
                                          <p:val>
                                            <p:strVal val="#ppt_x"/>
                                          </p:val>
                                        </p:tav>
                                      </p:tavLst>
                                    </p:anim>
                                    <p:anim calcmode="lin" valueType="num">
                                      <p:cBhvr>
                                        <p:cTn id="18"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3">
                                            <p:txEl>
                                              <p:pRg st="0" end="0"/>
                                            </p:txEl>
                                          </p:spTgt>
                                        </p:tgtEl>
                                        <p:attrNameLst>
                                          <p:attrName>style.visibility</p:attrName>
                                        </p:attrNameLst>
                                      </p:cBhvr>
                                      <p:to>
                                        <p:strVal val="visible"/>
                                      </p:to>
                                    </p:set>
                                    <p:animEffect transition="in" filter="barn(inVertical)">
                                      <p:cBhvr>
                                        <p:cTn id="24" dur="500"/>
                                        <p:tgtEl>
                                          <p:spTgt spid="23">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nodeType="clickEffect">
                                  <p:stCondLst>
                                    <p:cond delay="0"/>
                                  </p:stCondLst>
                                  <p:childTnLst>
                                    <p:set>
                                      <p:cBhvr>
                                        <p:cTn id="28" dur="1" fill="hold">
                                          <p:stCondLst>
                                            <p:cond delay="0"/>
                                          </p:stCondLst>
                                        </p:cTn>
                                        <p:tgtEl>
                                          <p:spTgt spid="23">
                                            <p:txEl>
                                              <p:pRg st="1" end="1"/>
                                            </p:txEl>
                                          </p:spTgt>
                                        </p:tgtEl>
                                        <p:attrNameLst>
                                          <p:attrName>style.visibility</p:attrName>
                                        </p:attrNameLst>
                                      </p:cBhvr>
                                      <p:to>
                                        <p:strVal val="visible"/>
                                      </p:to>
                                    </p:set>
                                    <p:animEffect transition="in" filter="wipe(down)">
                                      <p:cBhvr>
                                        <p:cTn id="29" dur="580">
                                          <p:stCondLst>
                                            <p:cond delay="0"/>
                                          </p:stCondLst>
                                        </p:cTn>
                                        <p:tgtEl>
                                          <p:spTgt spid="23">
                                            <p:txEl>
                                              <p:pRg st="1" end="1"/>
                                            </p:txEl>
                                          </p:spTgt>
                                        </p:tgtEl>
                                      </p:cBhvr>
                                    </p:animEffect>
                                    <p:anim calcmode="lin" valueType="num">
                                      <p:cBhvr>
                                        <p:cTn id="30" dur="1822" tmFilter="0,0; 0.14,0.36; 0.43,0.73; 0.71,0.91; 1.0,1.0">
                                          <p:stCondLst>
                                            <p:cond delay="0"/>
                                          </p:stCondLst>
                                        </p:cTn>
                                        <p:tgtEl>
                                          <p:spTgt spid="23">
                                            <p:txEl>
                                              <p:pRg st="1" end="1"/>
                                            </p:txEl>
                                          </p:spTgt>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23">
                                            <p:txEl>
                                              <p:pRg st="1" end="1"/>
                                            </p:txEl>
                                          </p:spTgt>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23">
                                            <p:txEl>
                                              <p:pRg st="1" end="1"/>
                                            </p:txEl>
                                          </p:spTgt>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23">
                                            <p:txEl>
                                              <p:pRg st="1" end="1"/>
                                            </p:txEl>
                                          </p:spTgt>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23">
                                            <p:txEl>
                                              <p:pRg st="1" end="1"/>
                                            </p:txEl>
                                          </p:spTgt>
                                        </p:tgtEl>
                                        <p:attrNameLst>
                                          <p:attrName>ppt_y</p:attrName>
                                        </p:attrNameLst>
                                      </p:cBhvr>
                                      <p:tavLst>
                                        <p:tav tm="0" fmla="#ppt_y-sin(pi*$)/81">
                                          <p:val>
                                            <p:fltVal val="0"/>
                                          </p:val>
                                        </p:tav>
                                        <p:tav tm="100000">
                                          <p:val>
                                            <p:fltVal val="1"/>
                                          </p:val>
                                        </p:tav>
                                      </p:tavLst>
                                    </p:anim>
                                    <p:animScale>
                                      <p:cBhvr>
                                        <p:cTn id="35" dur="26">
                                          <p:stCondLst>
                                            <p:cond delay="650"/>
                                          </p:stCondLst>
                                        </p:cTn>
                                        <p:tgtEl>
                                          <p:spTgt spid="23">
                                            <p:txEl>
                                              <p:pRg st="1" end="1"/>
                                            </p:txEl>
                                          </p:spTgt>
                                        </p:tgtEl>
                                      </p:cBhvr>
                                      <p:to x="100000" y="60000"/>
                                    </p:animScale>
                                    <p:animScale>
                                      <p:cBhvr>
                                        <p:cTn id="36" dur="166" decel="50000">
                                          <p:stCondLst>
                                            <p:cond delay="676"/>
                                          </p:stCondLst>
                                        </p:cTn>
                                        <p:tgtEl>
                                          <p:spTgt spid="23">
                                            <p:txEl>
                                              <p:pRg st="1" end="1"/>
                                            </p:txEl>
                                          </p:spTgt>
                                        </p:tgtEl>
                                      </p:cBhvr>
                                      <p:to x="100000" y="100000"/>
                                    </p:animScale>
                                    <p:animScale>
                                      <p:cBhvr>
                                        <p:cTn id="37" dur="26">
                                          <p:stCondLst>
                                            <p:cond delay="1312"/>
                                          </p:stCondLst>
                                        </p:cTn>
                                        <p:tgtEl>
                                          <p:spTgt spid="23">
                                            <p:txEl>
                                              <p:pRg st="1" end="1"/>
                                            </p:txEl>
                                          </p:spTgt>
                                        </p:tgtEl>
                                      </p:cBhvr>
                                      <p:to x="100000" y="80000"/>
                                    </p:animScale>
                                    <p:animScale>
                                      <p:cBhvr>
                                        <p:cTn id="38" dur="166" decel="50000">
                                          <p:stCondLst>
                                            <p:cond delay="1338"/>
                                          </p:stCondLst>
                                        </p:cTn>
                                        <p:tgtEl>
                                          <p:spTgt spid="23">
                                            <p:txEl>
                                              <p:pRg st="1" end="1"/>
                                            </p:txEl>
                                          </p:spTgt>
                                        </p:tgtEl>
                                      </p:cBhvr>
                                      <p:to x="100000" y="100000"/>
                                    </p:animScale>
                                    <p:animScale>
                                      <p:cBhvr>
                                        <p:cTn id="39" dur="26">
                                          <p:stCondLst>
                                            <p:cond delay="1642"/>
                                          </p:stCondLst>
                                        </p:cTn>
                                        <p:tgtEl>
                                          <p:spTgt spid="23">
                                            <p:txEl>
                                              <p:pRg st="1" end="1"/>
                                            </p:txEl>
                                          </p:spTgt>
                                        </p:tgtEl>
                                      </p:cBhvr>
                                      <p:to x="100000" y="90000"/>
                                    </p:animScale>
                                    <p:animScale>
                                      <p:cBhvr>
                                        <p:cTn id="40" dur="166" decel="50000">
                                          <p:stCondLst>
                                            <p:cond delay="1668"/>
                                          </p:stCondLst>
                                        </p:cTn>
                                        <p:tgtEl>
                                          <p:spTgt spid="23">
                                            <p:txEl>
                                              <p:pRg st="1" end="1"/>
                                            </p:txEl>
                                          </p:spTgt>
                                        </p:tgtEl>
                                      </p:cBhvr>
                                      <p:to x="100000" y="100000"/>
                                    </p:animScale>
                                    <p:animScale>
                                      <p:cBhvr>
                                        <p:cTn id="41" dur="26">
                                          <p:stCondLst>
                                            <p:cond delay="1808"/>
                                          </p:stCondLst>
                                        </p:cTn>
                                        <p:tgtEl>
                                          <p:spTgt spid="23">
                                            <p:txEl>
                                              <p:pRg st="1" end="1"/>
                                            </p:txEl>
                                          </p:spTgt>
                                        </p:tgtEl>
                                      </p:cBhvr>
                                      <p:to x="100000" y="95000"/>
                                    </p:animScale>
                                    <p:animScale>
                                      <p:cBhvr>
                                        <p:cTn id="42" dur="166" decel="50000">
                                          <p:stCondLst>
                                            <p:cond delay="1834"/>
                                          </p:stCondLst>
                                        </p:cTn>
                                        <p:tgtEl>
                                          <p:spTgt spid="23">
                                            <p:txEl>
                                              <p:pRg st="1" end="1"/>
                                            </p:txEl>
                                          </p:spTgt>
                                        </p:tgtEl>
                                      </p:cBhvr>
                                      <p:to x="100000" y="100000"/>
                                    </p:animScale>
                                  </p:childTnLst>
                                </p:cTn>
                              </p:par>
                              <p:par>
                                <p:cTn id="43" presetID="26" presetClass="entr" presetSubtype="0" fill="hold" nodeType="withEffect">
                                  <p:stCondLst>
                                    <p:cond delay="0"/>
                                  </p:stCondLst>
                                  <p:childTnLst>
                                    <p:set>
                                      <p:cBhvr>
                                        <p:cTn id="44" dur="1" fill="hold">
                                          <p:stCondLst>
                                            <p:cond delay="0"/>
                                          </p:stCondLst>
                                        </p:cTn>
                                        <p:tgtEl>
                                          <p:spTgt spid="23">
                                            <p:txEl>
                                              <p:pRg st="2" end="2"/>
                                            </p:txEl>
                                          </p:spTgt>
                                        </p:tgtEl>
                                        <p:attrNameLst>
                                          <p:attrName>style.visibility</p:attrName>
                                        </p:attrNameLst>
                                      </p:cBhvr>
                                      <p:to>
                                        <p:strVal val="visible"/>
                                      </p:to>
                                    </p:set>
                                    <p:animEffect transition="in" filter="wipe(down)">
                                      <p:cBhvr>
                                        <p:cTn id="45" dur="580">
                                          <p:stCondLst>
                                            <p:cond delay="0"/>
                                          </p:stCondLst>
                                        </p:cTn>
                                        <p:tgtEl>
                                          <p:spTgt spid="23">
                                            <p:txEl>
                                              <p:pRg st="2" end="2"/>
                                            </p:txEl>
                                          </p:spTgt>
                                        </p:tgtEl>
                                      </p:cBhvr>
                                    </p:animEffect>
                                    <p:anim calcmode="lin" valueType="num">
                                      <p:cBhvr>
                                        <p:cTn id="46" dur="1822" tmFilter="0,0; 0.14,0.36; 0.43,0.73; 0.71,0.91; 1.0,1.0">
                                          <p:stCondLst>
                                            <p:cond delay="0"/>
                                          </p:stCondLst>
                                        </p:cTn>
                                        <p:tgtEl>
                                          <p:spTgt spid="23">
                                            <p:txEl>
                                              <p:pRg st="2" end="2"/>
                                            </p:txEl>
                                          </p:spTgt>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23">
                                            <p:txEl>
                                              <p:pRg st="2" end="2"/>
                                            </p:txEl>
                                          </p:spTgt>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23">
                                            <p:txEl>
                                              <p:pRg st="2" end="2"/>
                                            </p:txEl>
                                          </p:spTgt>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23">
                                            <p:txEl>
                                              <p:pRg st="2" end="2"/>
                                            </p:txEl>
                                          </p:spTgt>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23">
                                            <p:txEl>
                                              <p:pRg st="2" end="2"/>
                                            </p:txEl>
                                          </p:spTgt>
                                        </p:tgtEl>
                                        <p:attrNameLst>
                                          <p:attrName>ppt_y</p:attrName>
                                        </p:attrNameLst>
                                      </p:cBhvr>
                                      <p:tavLst>
                                        <p:tav tm="0" fmla="#ppt_y-sin(pi*$)/81">
                                          <p:val>
                                            <p:fltVal val="0"/>
                                          </p:val>
                                        </p:tav>
                                        <p:tav tm="100000">
                                          <p:val>
                                            <p:fltVal val="1"/>
                                          </p:val>
                                        </p:tav>
                                      </p:tavLst>
                                    </p:anim>
                                    <p:animScale>
                                      <p:cBhvr>
                                        <p:cTn id="51" dur="26">
                                          <p:stCondLst>
                                            <p:cond delay="650"/>
                                          </p:stCondLst>
                                        </p:cTn>
                                        <p:tgtEl>
                                          <p:spTgt spid="23">
                                            <p:txEl>
                                              <p:pRg st="2" end="2"/>
                                            </p:txEl>
                                          </p:spTgt>
                                        </p:tgtEl>
                                      </p:cBhvr>
                                      <p:to x="100000" y="60000"/>
                                    </p:animScale>
                                    <p:animScale>
                                      <p:cBhvr>
                                        <p:cTn id="52" dur="166" decel="50000">
                                          <p:stCondLst>
                                            <p:cond delay="676"/>
                                          </p:stCondLst>
                                        </p:cTn>
                                        <p:tgtEl>
                                          <p:spTgt spid="23">
                                            <p:txEl>
                                              <p:pRg st="2" end="2"/>
                                            </p:txEl>
                                          </p:spTgt>
                                        </p:tgtEl>
                                      </p:cBhvr>
                                      <p:to x="100000" y="100000"/>
                                    </p:animScale>
                                    <p:animScale>
                                      <p:cBhvr>
                                        <p:cTn id="53" dur="26">
                                          <p:stCondLst>
                                            <p:cond delay="1312"/>
                                          </p:stCondLst>
                                        </p:cTn>
                                        <p:tgtEl>
                                          <p:spTgt spid="23">
                                            <p:txEl>
                                              <p:pRg st="2" end="2"/>
                                            </p:txEl>
                                          </p:spTgt>
                                        </p:tgtEl>
                                      </p:cBhvr>
                                      <p:to x="100000" y="80000"/>
                                    </p:animScale>
                                    <p:animScale>
                                      <p:cBhvr>
                                        <p:cTn id="54" dur="166" decel="50000">
                                          <p:stCondLst>
                                            <p:cond delay="1338"/>
                                          </p:stCondLst>
                                        </p:cTn>
                                        <p:tgtEl>
                                          <p:spTgt spid="23">
                                            <p:txEl>
                                              <p:pRg st="2" end="2"/>
                                            </p:txEl>
                                          </p:spTgt>
                                        </p:tgtEl>
                                      </p:cBhvr>
                                      <p:to x="100000" y="100000"/>
                                    </p:animScale>
                                    <p:animScale>
                                      <p:cBhvr>
                                        <p:cTn id="55" dur="26">
                                          <p:stCondLst>
                                            <p:cond delay="1642"/>
                                          </p:stCondLst>
                                        </p:cTn>
                                        <p:tgtEl>
                                          <p:spTgt spid="23">
                                            <p:txEl>
                                              <p:pRg st="2" end="2"/>
                                            </p:txEl>
                                          </p:spTgt>
                                        </p:tgtEl>
                                      </p:cBhvr>
                                      <p:to x="100000" y="90000"/>
                                    </p:animScale>
                                    <p:animScale>
                                      <p:cBhvr>
                                        <p:cTn id="56" dur="166" decel="50000">
                                          <p:stCondLst>
                                            <p:cond delay="1668"/>
                                          </p:stCondLst>
                                        </p:cTn>
                                        <p:tgtEl>
                                          <p:spTgt spid="23">
                                            <p:txEl>
                                              <p:pRg st="2" end="2"/>
                                            </p:txEl>
                                          </p:spTgt>
                                        </p:tgtEl>
                                      </p:cBhvr>
                                      <p:to x="100000" y="100000"/>
                                    </p:animScale>
                                    <p:animScale>
                                      <p:cBhvr>
                                        <p:cTn id="57" dur="26">
                                          <p:stCondLst>
                                            <p:cond delay="1808"/>
                                          </p:stCondLst>
                                        </p:cTn>
                                        <p:tgtEl>
                                          <p:spTgt spid="23">
                                            <p:txEl>
                                              <p:pRg st="2" end="2"/>
                                            </p:txEl>
                                          </p:spTgt>
                                        </p:tgtEl>
                                      </p:cBhvr>
                                      <p:to x="100000" y="95000"/>
                                    </p:animScale>
                                    <p:animScale>
                                      <p:cBhvr>
                                        <p:cTn id="58" dur="166" decel="50000">
                                          <p:stCondLst>
                                            <p:cond delay="1834"/>
                                          </p:stCondLst>
                                        </p:cTn>
                                        <p:tgtEl>
                                          <p:spTgt spid="23">
                                            <p:txEl>
                                              <p:pRg st="2" end="2"/>
                                            </p:txEl>
                                          </p:spTgt>
                                        </p:tgtEl>
                                      </p:cBhvr>
                                      <p:to x="100000" y="100000"/>
                                    </p:animScale>
                                  </p:childTnLst>
                                </p:cTn>
                              </p:par>
                              <p:par>
                                <p:cTn id="59" presetID="26" presetClass="entr" presetSubtype="0" fill="hold" nodeType="withEffect">
                                  <p:stCondLst>
                                    <p:cond delay="0"/>
                                  </p:stCondLst>
                                  <p:childTnLst>
                                    <p:set>
                                      <p:cBhvr>
                                        <p:cTn id="60" dur="1" fill="hold">
                                          <p:stCondLst>
                                            <p:cond delay="0"/>
                                          </p:stCondLst>
                                        </p:cTn>
                                        <p:tgtEl>
                                          <p:spTgt spid="23">
                                            <p:txEl>
                                              <p:pRg st="3" end="3"/>
                                            </p:txEl>
                                          </p:spTgt>
                                        </p:tgtEl>
                                        <p:attrNameLst>
                                          <p:attrName>style.visibility</p:attrName>
                                        </p:attrNameLst>
                                      </p:cBhvr>
                                      <p:to>
                                        <p:strVal val="visible"/>
                                      </p:to>
                                    </p:set>
                                    <p:animEffect transition="in" filter="wipe(down)">
                                      <p:cBhvr>
                                        <p:cTn id="61" dur="580">
                                          <p:stCondLst>
                                            <p:cond delay="0"/>
                                          </p:stCondLst>
                                        </p:cTn>
                                        <p:tgtEl>
                                          <p:spTgt spid="23">
                                            <p:txEl>
                                              <p:pRg st="3" end="3"/>
                                            </p:txEl>
                                          </p:spTgt>
                                        </p:tgtEl>
                                      </p:cBhvr>
                                    </p:animEffect>
                                    <p:anim calcmode="lin" valueType="num">
                                      <p:cBhvr>
                                        <p:cTn id="62" dur="1822" tmFilter="0,0; 0.14,0.36; 0.43,0.73; 0.71,0.91; 1.0,1.0">
                                          <p:stCondLst>
                                            <p:cond delay="0"/>
                                          </p:stCondLst>
                                        </p:cTn>
                                        <p:tgtEl>
                                          <p:spTgt spid="2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23">
                                            <p:txEl>
                                              <p:pRg st="3" end="3"/>
                                            </p:txEl>
                                          </p:spTgt>
                                        </p:tgtEl>
                                      </p:cBhvr>
                                      <p:to x="100000" y="60000"/>
                                    </p:animScale>
                                    <p:animScale>
                                      <p:cBhvr>
                                        <p:cTn id="68" dur="166" decel="50000">
                                          <p:stCondLst>
                                            <p:cond delay="676"/>
                                          </p:stCondLst>
                                        </p:cTn>
                                        <p:tgtEl>
                                          <p:spTgt spid="23">
                                            <p:txEl>
                                              <p:pRg st="3" end="3"/>
                                            </p:txEl>
                                          </p:spTgt>
                                        </p:tgtEl>
                                      </p:cBhvr>
                                      <p:to x="100000" y="100000"/>
                                    </p:animScale>
                                    <p:animScale>
                                      <p:cBhvr>
                                        <p:cTn id="69" dur="26">
                                          <p:stCondLst>
                                            <p:cond delay="1312"/>
                                          </p:stCondLst>
                                        </p:cTn>
                                        <p:tgtEl>
                                          <p:spTgt spid="23">
                                            <p:txEl>
                                              <p:pRg st="3" end="3"/>
                                            </p:txEl>
                                          </p:spTgt>
                                        </p:tgtEl>
                                      </p:cBhvr>
                                      <p:to x="100000" y="80000"/>
                                    </p:animScale>
                                    <p:animScale>
                                      <p:cBhvr>
                                        <p:cTn id="70" dur="166" decel="50000">
                                          <p:stCondLst>
                                            <p:cond delay="1338"/>
                                          </p:stCondLst>
                                        </p:cTn>
                                        <p:tgtEl>
                                          <p:spTgt spid="23">
                                            <p:txEl>
                                              <p:pRg st="3" end="3"/>
                                            </p:txEl>
                                          </p:spTgt>
                                        </p:tgtEl>
                                      </p:cBhvr>
                                      <p:to x="100000" y="100000"/>
                                    </p:animScale>
                                    <p:animScale>
                                      <p:cBhvr>
                                        <p:cTn id="71" dur="26">
                                          <p:stCondLst>
                                            <p:cond delay="1642"/>
                                          </p:stCondLst>
                                        </p:cTn>
                                        <p:tgtEl>
                                          <p:spTgt spid="23">
                                            <p:txEl>
                                              <p:pRg st="3" end="3"/>
                                            </p:txEl>
                                          </p:spTgt>
                                        </p:tgtEl>
                                      </p:cBhvr>
                                      <p:to x="100000" y="90000"/>
                                    </p:animScale>
                                    <p:animScale>
                                      <p:cBhvr>
                                        <p:cTn id="72" dur="166" decel="50000">
                                          <p:stCondLst>
                                            <p:cond delay="1668"/>
                                          </p:stCondLst>
                                        </p:cTn>
                                        <p:tgtEl>
                                          <p:spTgt spid="23">
                                            <p:txEl>
                                              <p:pRg st="3" end="3"/>
                                            </p:txEl>
                                          </p:spTgt>
                                        </p:tgtEl>
                                      </p:cBhvr>
                                      <p:to x="100000" y="100000"/>
                                    </p:animScale>
                                    <p:animScale>
                                      <p:cBhvr>
                                        <p:cTn id="73" dur="26">
                                          <p:stCondLst>
                                            <p:cond delay="1808"/>
                                          </p:stCondLst>
                                        </p:cTn>
                                        <p:tgtEl>
                                          <p:spTgt spid="23">
                                            <p:txEl>
                                              <p:pRg st="3" end="3"/>
                                            </p:txEl>
                                          </p:spTgt>
                                        </p:tgtEl>
                                      </p:cBhvr>
                                      <p:to x="100000" y="95000"/>
                                    </p:animScale>
                                    <p:animScale>
                                      <p:cBhvr>
                                        <p:cTn id="74" dur="166" decel="50000">
                                          <p:stCondLst>
                                            <p:cond delay="1834"/>
                                          </p:stCondLst>
                                        </p:cTn>
                                        <p:tgtEl>
                                          <p:spTgt spid="2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grpId="0" nodeType="click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p:cTn id="79" dur="500" fill="hold"/>
                                        <p:tgtEl>
                                          <p:spTgt spid="25"/>
                                        </p:tgtEl>
                                        <p:attrNameLst>
                                          <p:attrName>ppt_w</p:attrName>
                                        </p:attrNameLst>
                                      </p:cBhvr>
                                      <p:tavLst>
                                        <p:tav tm="0">
                                          <p:val>
                                            <p:fltVal val="0"/>
                                          </p:val>
                                        </p:tav>
                                        <p:tav tm="100000">
                                          <p:val>
                                            <p:strVal val="#ppt_w"/>
                                          </p:val>
                                        </p:tav>
                                      </p:tavLst>
                                    </p:anim>
                                    <p:anim calcmode="lin" valueType="num">
                                      <p:cBhvr>
                                        <p:cTn id="80" dur="500" fill="hold"/>
                                        <p:tgtEl>
                                          <p:spTgt spid="25"/>
                                        </p:tgtEl>
                                        <p:attrNameLst>
                                          <p:attrName>ppt_h</p:attrName>
                                        </p:attrNameLst>
                                      </p:cBhvr>
                                      <p:tavLst>
                                        <p:tav tm="0">
                                          <p:val>
                                            <p:fltVal val="0"/>
                                          </p:val>
                                        </p:tav>
                                        <p:tav tm="100000">
                                          <p:val>
                                            <p:strVal val="#ppt_h"/>
                                          </p:val>
                                        </p:tav>
                                      </p:tavLst>
                                    </p:anim>
                                    <p:animEffect transition="in" filter="fade">
                                      <p:cBhvr>
                                        <p:cTn id="8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7" name="文本框 39"/>
          <p:cNvSpPr txBox="1"/>
          <p:nvPr/>
        </p:nvSpPr>
        <p:spPr>
          <a:xfrm>
            <a:off x="4410680" y="457300"/>
            <a:ext cx="2936519"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3600" b="1" dirty="0" err="1">
                <a:solidFill>
                  <a:srgbClr val="00B050"/>
                </a:solidFill>
                <a:latin typeface="Arial" panose="020B0604020202020204" pitchFamily="34" charset="0"/>
                <a:ea typeface="Microsoft YaHei" panose="020B0503020204020204" pitchFamily="34" charset="-122"/>
                <a:cs typeface="Arial" panose="020B0604020202020204" pitchFamily="34" charset="0"/>
              </a:rPr>
              <a:t>Bức</a:t>
            </a:r>
            <a:r>
              <a:rPr lang="en-US" altLang="zh-CN" sz="3600" b="1" dirty="0">
                <a:solidFill>
                  <a:srgbClr val="00B050"/>
                </a:solidFill>
                <a:latin typeface="Arial" panose="020B0604020202020204" pitchFamily="34" charset="0"/>
                <a:ea typeface="Microsoft YaHei" panose="020B0503020204020204" pitchFamily="34" charset="-122"/>
                <a:cs typeface="Arial" panose="020B0604020202020204" pitchFamily="34" charset="0"/>
              </a:rPr>
              <a:t> </a:t>
            </a:r>
            <a:r>
              <a:rPr lang="en-US" altLang="zh-CN" sz="3600" b="1" dirty="0" err="1">
                <a:solidFill>
                  <a:srgbClr val="00B050"/>
                </a:solidFill>
                <a:latin typeface="Arial" panose="020B0604020202020204" pitchFamily="34" charset="0"/>
                <a:ea typeface="Microsoft YaHei" panose="020B0503020204020204" pitchFamily="34" charset="-122"/>
                <a:cs typeface="Arial" panose="020B0604020202020204" pitchFamily="34" charset="0"/>
              </a:rPr>
              <a:t>tranh</a:t>
            </a:r>
            <a:r>
              <a:rPr lang="en-US" altLang="zh-CN" sz="3600" b="1" dirty="0">
                <a:solidFill>
                  <a:srgbClr val="00B050"/>
                </a:solidFill>
                <a:latin typeface="Arial" panose="020B0604020202020204" pitchFamily="34" charset="0"/>
                <a:ea typeface="Microsoft YaHei" panose="020B0503020204020204" pitchFamily="34" charset="-122"/>
                <a:cs typeface="Arial" panose="020B0604020202020204" pitchFamily="34" charset="0"/>
              </a:rPr>
              <a:t> 2:</a:t>
            </a:r>
            <a:endParaRPr lang="zh-CN" altLang="en-US" sz="3600" b="1" dirty="0">
              <a:solidFill>
                <a:srgbClr val="00B050"/>
              </a:solidFill>
              <a:latin typeface="Arial" panose="020B0604020202020204" pitchFamily="34" charset="0"/>
              <a:ea typeface="Microsoft YaHei" panose="020B0503020204020204" pitchFamily="34" charset="-122"/>
              <a:cs typeface="Arial" panose="020B0604020202020204" pitchFamily="34" charset="0"/>
            </a:endParaRPr>
          </a:p>
        </p:txBody>
      </p:sp>
      <p:pic>
        <p:nvPicPr>
          <p:cNvPr id="38" name="Picture 4" descr="nguyenthit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19646" y="780465"/>
            <a:ext cx="3944816" cy="5195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 Box 19"/>
          <p:cNvSpPr txBox="1">
            <a:spLocks noChangeArrowheads="1"/>
          </p:cNvSpPr>
          <p:nvPr/>
        </p:nvSpPr>
        <p:spPr bwMode="auto">
          <a:xfrm>
            <a:off x="1316140" y="1674789"/>
            <a:ext cx="496156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algn="ctr" fontAlgn="base">
              <a:spcBef>
                <a:spcPct val="50000"/>
              </a:spcBef>
              <a:spcAft>
                <a:spcPct val="0"/>
              </a:spcAft>
            </a:pP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Phó</a:t>
            </a: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giáo</a:t>
            </a:r>
            <a:r>
              <a:rPr lang="en-US" altLang="en-US" sz="3200" b="1" dirty="0">
                <a:solidFill>
                  <a:srgbClr val="FF0000"/>
                </a:solidFill>
                <a:latin typeface="Arial" panose="020B0604020202020204" pitchFamily="34" charset="0"/>
              </a:rPr>
              <a:t> s</a:t>
            </a:r>
            <a:r>
              <a:rPr lang="vi-VN" altLang="en-US" sz="3200" b="1" dirty="0">
                <a:solidFill>
                  <a:srgbClr val="FF0000"/>
                </a:solidFill>
                <a:latin typeface="Arial" panose="020B0604020202020204" pitchFamily="34" charset="0"/>
              </a:rPr>
              <a:t>ư</a:t>
            </a: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Tiến</a:t>
            </a: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sĩ</a:t>
            </a: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Nguyễn</a:t>
            </a: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Thị</a:t>
            </a: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Trâm</a:t>
            </a:r>
            <a:r>
              <a:rPr lang="en-US" altLang="en-US" sz="3200" b="1" dirty="0">
                <a:solidFill>
                  <a:srgbClr val="FF0000"/>
                </a:solidFill>
                <a:latin typeface="Arial" panose="020B0604020202020204" pitchFamily="34" charset="0"/>
              </a:rPr>
              <a:t>.</a:t>
            </a:r>
          </a:p>
        </p:txBody>
      </p:sp>
      <p:sp>
        <p:nvSpPr>
          <p:cNvPr id="40" name="Text Box 20"/>
          <p:cNvSpPr txBox="1">
            <a:spLocks noChangeArrowheads="1"/>
          </p:cNvSpPr>
          <p:nvPr/>
        </p:nvSpPr>
        <p:spPr bwMode="auto">
          <a:xfrm>
            <a:off x="737808" y="2804500"/>
            <a:ext cx="6387745"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spcBef>
                <a:spcPct val="50000"/>
              </a:spcBef>
              <a:spcAft>
                <a:spcPct val="0"/>
              </a:spcAft>
            </a:pP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Bà</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từng</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giữ</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chức</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vụ</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Phó</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Viện</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tr</a:t>
            </a:r>
            <a:r>
              <a:rPr lang="vi-VN" altLang="en-US" sz="3200" b="1" dirty="0">
                <a:solidFill>
                  <a:srgbClr val="002060"/>
                </a:solidFill>
                <a:latin typeface="Arial" panose="020B0604020202020204" pitchFamily="34" charset="0"/>
              </a:rPr>
              <a:t>ư</a:t>
            </a:r>
            <a:r>
              <a:rPr lang="en-US" altLang="en-US" sz="3200" b="1" dirty="0" err="1">
                <a:solidFill>
                  <a:srgbClr val="002060"/>
                </a:solidFill>
                <a:latin typeface="Arial" panose="020B0604020202020204" pitchFamily="34" charset="0"/>
              </a:rPr>
              <a:t>ởng</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Viện</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Sinh</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học</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nông</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nghiệp</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Việt</a:t>
            </a:r>
            <a:r>
              <a:rPr lang="en-US" altLang="en-US" sz="3200" b="1" dirty="0">
                <a:solidFill>
                  <a:srgbClr val="002060"/>
                </a:solidFill>
                <a:latin typeface="Arial" panose="020B0604020202020204" pitchFamily="34" charset="0"/>
              </a:rPr>
              <a:t> Nam.</a:t>
            </a:r>
          </a:p>
        </p:txBody>
      </p:sp>
      <p:sp>
        <p:nvSpPr>
          <p:cNvPr id="41" name="Text Box 21"/>
          <p:cNvSpPr txBox="1">
            <a:spLocks noChangeArrowheads="1"/>
          </p:cNvSpPr>
          <p:nvPr/>
        </p:nvSpPr>
        <p:spPr bwMode="auto">
          <a:xfrm>
            <a:off x="737808" y="4426653"/>
            <a:ext cx="6981838"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spcBef>
                <a:spcPct val="50000"/>
              </a:spcBef>
              <a:spcAft>
                <a:spcPct val="0"/>
              </a:spcAft>
            </a:pP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Bà</a:t>
            </a:r>
            <a:r>
              <a:rPr lang="en-US" altLang="en-US" sz="3200" b="1" dirty="0">
                <a:solidFill>
                  <a:srgbClr val="002060"/>
                </a:solidFill>
                <a:latin typeface="Arial" panose="020B0604020202020204" pitchFamily="34" charset="0"/>
              </a:rPr>
              <a:t> </a:t>
            </a:r>
            <a:r>
              <a:rPr lang="vi-VN" altLang="en-US" sz="3200" b="1" dirty="0">
                <a:solidFill>
                  <a:srgbClr val="002060"/>
                </a:solidFill>
                <a:latin typeface="Arial" panose="020B0604020202020204" pitchFamily="34" charset="0"/>
              </a:rPr>
              <a:t>đ</a:t>
            </a:r>
            <a:r>
              <a:rPr lang="en-US" altLang="en-US" sz="3200" b="1" dirty="0">
                <a:solidFill>
                  <a:srgbClr val="002060"/>
                </a:solidFill>
                <a:latin typeface="Arial" panose="020B0604020202020204" pitchFamily="34" charset="0"/>
              </a:rPr>
              <a:t>ã </a:t>
            </a:r>
            <a:r>
              <a:rPr lang="vi-VN" altLang="en-US" sz="3200" b="1" dirty="0">
                <a:solidFill>
                  <a:srgbClr val="002060"/>
                </a:solidFill>
                <a:latin typeface="Arial" panose="020B0604020202020204" pitchFamily="34" charset="0"/>
              </a:rPr>
              <a:t>đư</a:t>
            </a:r>
            <a:r>
              <a:rPr lang="en-US" altLang="en-US" sz="3200" b="1" dirty="0" err="1">
                <a:solidFill>
                  <a:srgbClr val="002060"/>
                </a:solidFill>
                <a:latin typeface="Arial" panose="020B0604020202020204" pitchFamily="34" charset="0"/>
              </a:rPr>
              <a:t>ợc</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trao</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tặng</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giải</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th</a:t>
            </a:r>
            <a:r>
              <a:rPr lang="vi-VN" altLang="en-US" sz="3200" b="1" dirty="0">
                <a:solidFill>
                  <a:srgbClr val="002060"/>
                </a:solidFill>
                <a:latin typeface="Arial" panose="020B0604020202020204" pitchFamily="34" charset="0"/>
              </a:rPr>
              <a:t>ư</a:t>
            </a:r>
            <a:r>
              <a:rPr lang="en-US" altLang="en-US" sz="3200" b="1" dirty="0" err="1">
                <a:solidFill>
                  <a:srgbClr val="002060"/>
                </a:solidFill>
                <a:latin typeface="Arial" panose="020B0604020202020204" pitchFamily="34" charset="0"/>
              </a:rPr>
              <a:t>ởng</a:t>
            </a:r>
            <a:r>
              <a:rPr lang="en-US" altLang="en-US" sz="3200" b="1" dirty="0">
                <a:solidFill>
                  <a:srgbClr val="002060"/>
                </a:solidFill>
                <a:latin typeface="Arial" panose="020B0604020202020204" pitchFamily="34" charset="0"/>
              </a:rPr>
              <a:t> </a:t>
            </a:r>
          </a:p>
          <a:p>
            <a:pPr fontAlgn="base">
              <a:spcBef>
                <a:spcPct val="50000"/>
              </a:spcBef>
              <a:spcAft>
                <a:spcPct val="0"/>
              </a:spcAft>
            </a:pPr>
            <a:r>
              <a:rPr lang="en-US" altLang="en-US" sz="3200" b="1" dirty="0" err="1">
                <a:solidFill>
                  <a:srgbClr val="002060"/>
                </a:solidFill>
                <a:latin typeface="Arial" panose="020B0604020202020204" pitchFamily="34" charset="0"/>
              </a:rPr>
              <a:t>Kô</a:t>
            </a:r>
            <a:r>
              <a:rPr lang="en-US" altLang="en-US" sz="3200" b="1" dirty="0">
                <a:solidFill>
                  <a:srgbClr val="002060"/>
                </a:solidFill>
                <a:latin typeface="Arial" panose="020B0604020202020204" pitchFamily="34" charset="0"/>
              </a:rPr>
              <a:t>-</a:t>
            </a:r>
            <a:r>
              <a:rPr lang="en-US" altLang="en-US" sz="3200" b="1" dirty="0" err="1">
                <a:solidFill>
                  <a:srgbClr val="002060"/>
                </a:solidFill>
                <a:latin typeface="Arial" panose="020B0604020202020204" pitchFamily="34" charset="0"/>
              </a:rPr>
              <a:t>va</a:t>
            </a:r>
            <a:r>
              <a:rPr lang="en-US" altLang="en-US" sz="3200" b="1" dirty="0">
                <a:solidFill>
                  <a:srgbClr val="002060"/>
                </a:solidFill>
                <a:latin typeface="Arial" panose="020B0604020202020204" pitchFamily="34" charset="0"/>
              </a:rPr>
              <a:t>-</a:t>
            </a:r>
            <a:r>
              <a:rPr lang="en-US" altLang="en-US" sz="3200" b="1" dirty="0" err="1">
                <a:solidFill>
                  <a:srgbClr val="002060"/>
                </a:solidFill>
                <a:latin typeface="Arial" panose="020B0604020202020204" pitchFamily="34" charset="0"/>
              </a:rPr>
              <a:t>lép</a:t>
            </a:r>
            <a:r>
              <a:rPr lang="en-US" altLang="en-US" sz="3200" b="1" dirty="0">
                <a:solidFill>
                  <a:srgbClr val="002060"/>
                </a:solidFill>
                <a:latin typeface="Arial" panose="020B0604020202020204" pitchFamily="34" charset="0"/>
              </a:rPr>
              <a:t>-</a:t>
            </a:r>
            <a:r>
              <a:rPr lang="en-US" altLang="en-US" sz="3200" b="1" dirty="0" err="1">
                <a:solidFill>
                  <a:srgbClr val="002060"/>
                </a:solidFill>
                <a:latin typeface="Arial" panose="020B0604020202020204" pitchFamily="34" charset="0"/>
              </a:rPr>
              <a:t>xkai</a:t>
            </a:r>
            <a:r>
              <a:rPr lang="en-US" altLang="en-US" sz="3200" b="1" dirty="0">
                <a:solidFill>
                  <a:srgbClr val="002060"/>
                </a:solidFill>
                <a:latin typeface="Arial" panose="020B0604020202020204" pitchFamily="34" charset="0"/>
              </a:rPr>
              <a:t>-a.</a:t>
            </a: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2000" fill="hold"/>
                                        <p:tgtEl>
                                          <p:spTgt spid="39"/>
                                        </p:tgtEl>
                                        <p:attrNameLst>
                                          <p:attrName>ppt_x</p:attrName>
                                        </p:attrNameLst>
                                      </p:cBhvr>
                                      <p:tavLst>
                                        <p:tav tm="0">
                                          <p:val>
                                            <p:strVal val="0-#ppt_w/2"/>
                                          </p:val>
                                        </p:tav>
                                        <p:tav tm="100000">
                                          <p:val>
                                            <p:strVal val="#ppt_x"/>
                                          </p:val>
                                        </p:tav>
                                      </p:tavLst>
                                    </p:anim>
                                    <p:anim calcmode="lin" valueType="num">
                                      <p:cBhvr additive="base">
                                        <p:cTn id="14" dur="20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2000" fill="hold"/>
                                        <p:tgtEl>
                                          <p:spTgt spid="40"/>
                                        </p:tgtEl>
                                        <p:attrNameLst>
                                          <p:attrName>ppt_x</p:attrName>
                                        </p:attrNameLst>
                                      </p:cBhvr>
                                      <p:tavLst>
                                        <p:tav tm="0">
                                          <p:val>
                                            <p:strVal val="0-#ppt_w/2"/>
                                          </p:val>
                                        </p:tav>
                                        <p:tav tm="100000">
                                          <p:val>
                                            <p:strVal val="#ppt_x"/>
                                          </p:val>
                                        </p:tav>
                                      </p:tavLst>
                                    </p:anim>
                                    <p:anim calcmode="lin" valueType="num">
                                      <p:cBhvr additive="base">
                                        <p:cTn id="20" dur="20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2000" fill="hold"/>
                                        <p:tgtEl>
                                          <p:spTgt spid="41"/>
                                        </p:tgtEl>
                                        <p:attrNameLst>
                                          <p:attrName>ppt_x</p:attrName>
                                        </p:attrNameLst>
                                      </p:cBhvr>
                                      <p:tavLst>
                                        <p:tav tm="0">
                                          <p:val>
                                            <p:strVal val="0-#ppt_w/2"/>
                                          </p:val>
                                        </p:tav>
                                        <p:tav tm="100000">
                                          <p:val>
                                            <p:strVal val="#ppt_x"/>
                                          </p:val>
                                        </p:tav>
                                      </p:tavLst>
                                    </p:anim>
                                    <p:anim calcmode="lin" valueType="num">
                                      <p:cBhvr additive="base">
                                        <p:cTn id="26" dur="2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81354" y="228600"/>
            <a:ext cx="11693769" cy="6383215"/>
          </a:xfrm>
          <a:prstGeom prst="rect">
            <a:avLst/>
          </a:prstGeom>
          <a:solidFill>
            <a:srgbClr val="FEF8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文本框 39"/>
          <p:cNvSpPr txBox="1"/>
          <p:nvPr/>
        </p:nvSpPr>
        <p:spPr>
          <a:xfrm>
            <a:off x="4659978" y="407223"/>
            <a:ext cx="2936519"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3600" b="1" dirty="0" err="1">
                <a:solidFill>
                  <a:srgbClr val="00B050"/>
                </a:solidFill>
                <a:latin typeface="Arial" panose="020B0604020202020204" pitchFamily="34" charset="0"/>
                <a:ea typeface="Microsoft YaHei" panose="020B0503020204020204" pitchFamily="34" charset="-122"/>
                <a:cs typeface="Arial" panose="020B0604020202020204" pitchFamily="34" charset="0"/>
              </a:rPr>
              <a:t>Bức</a:t>
            </a:r>
            <a:r>
              <a:rPr lang="en-US" altLang="zh-CN" sz="3600" b="1" dirty="0">
                <a:solidFill>
                  <a:srgbClr val="00B050"/>
                </a:solidFill>
                <a:latin typeface="Arial" panose="020B0604020202020204" pitchFamily="34" charset="0"/>
                <a:ea typeface="Microsoft YaHei" panose="020B0503020204020204" pitchFamily="34" charset="-122"/>
                <a:cs typeface="Arial" panose="020B0604020202020204" pitchFamily="34" charset="0"/>
              </a:rPr>
              <a:t> </a:t>
            </a:r>
            <a:r>
              <a:rPr lang="en-US" altLang="zh-CN" sz="3600" b="1" dirty="0" err="1">
                <a:solidFill>
                  <a:srgbClr val="00B050"/>
                </a:solidFill>
                <a:latin typeface="Arial" panose="020B0604020202020204" pitchFamily="34" charset="0"/>
                <a:ea typeface="Microsoft YaHei" panose="020B0503020204020204" pitchFamily="34" charset="-122"/>
                <a:cs typeface="Arial" panose="020B0604020202020204" pitchFamily="34" charset="0"/>
              </a:rPr>
              <a:t>tranh</a:t>
            </a:r>
            <a:r>
              <a:rPr lang="en-US" altLang="zh-CN" sz="3600" b="1" dirty="0">
                <a:solidFill>
                  <a:srgbClr val="00B050"/>
                </a:solidFill>
                <a:latin typeface="Arial" panose="020B0604020202020204" pitchFamily="34" charset="0"/>
                <a:ea typeface="Microsoft YaHei" panose="020B0503020204020204" pitchFamily="34" charset="-122"/>
                <a:cs typeface="Arial" panose="020B0604020202020204" pitchFamily="34" charset="0"/>
              </a:rPr>
              <a:t> 3:</a:t>
            </a:r>
            <a:endParaRPr lang="zh-CN" altLang="en-US" sz="3600" b="1" dirty="0">
              <a:solidFill>
                <a:srgbClr val="00B050"/>
              </a:solidFill>
              <a:latin typeface="Arial" panose="020B0604020202020204" pitchFamily="34" charset="0"/>
              <a:ea typeface="Microsoft YaHei" panose="020B0503020204020204" pitchFamily="34" charset="-122"/>
              <a:cs typeface="Arial" panose="020B0604020202020204" pitchFamily="34" charset="0"/>
            </a:endParaRPr>
          </a:p>
        </p:txBody>
      </p:sp>
      <p:pic>
        <p:nvPicPr>
          <p:cNvPr id="4" name="Picture 12"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1116359" y="1077821"/>
            <a:ext cx="4462151" cy="524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FF"/>
                </a:solidFill>
                <a:miter lim="800000"/>
                <a:headEnd/>
                <a:tailEnd/>
              </a14:hiddenLine>
            </a:ext>
          </a:extLst>
        </p:spPr>
      </p:pic>
      <p:sp>
        <p:nvSpPr>
          <p:cNvPr id="5" name="Text Box 16"/>
          <p:cNvSpPr txBox="1">
            <a:spLocks noChangeArrowheads="1"/>
          </p:cNvSpPr>
          <p:nvPr/>
        </p:nvSpPr>
        <p:spPr bwMode="auto">
          <a:xfrm>
            <a:off x="5820042" y="1372364"/>
            <a:ext cx="575335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spcBef>
                <a:spcPct val="50000"/>
              </a:spcBef>
              <a:spcAft>
                <a:spcPct val="0"/>
              </a:spcAft>
            </a:pP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Nguyễn</a:t>
            </a: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Thuý</a:t>
            </a: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Hiền</a:t>
            </a: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là</a:t>
            </a: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cô</a:t>
            </a: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gái</a:t>
            </a: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vàng</a:t>
            </a: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của</a:t>
            </a: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thể</a:t>
            </a: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thao</a:t>
            </a:r>
            <a:r>
              <a:rPr lang="en-US" altLang="en-US" sz="3200" b="1" dirty="0">
                <a:solidFill>
                  <a:srgbClr val="FF0000"/>
                </a:solidFill>
                <a:latin typeface="Arial" panose="020B0604020202020204" pitchFamily="34" charset="0"/>
              </a:rPr>
              <a:t> </a:t>
            </a:r>
            <a:r>
              <a:rPr lang="en-US" altLang="en-US" sz="3200" b="1" dirty="0" err="1">
                <a:solidFill>
                  <a:srgbClr val="FF0000"/>
                </a:solidFill>
                <a:latin typeface="Arial" panose="020B0604020202020204" pitchFamily="34" charset="0"/>
              </a:rPr>
              <a:t>Việt</a:t>
            </a:r>
            <a:r>
              <a:rPr lang="en-US" altLang="en-US" sz="3200" b="1" dirty="0">
                <a:solidFill>
                  <a:srgbClr val="FF0000"/>
                </a:solidFill>
                <a:latin typeface="Arial" panose="020B0604020202020204" pitchFamily="34" charset="0"/>
              </a:rPr>
              <a:t> Nam.</a:t>
            </a:r>
          </a:p>
        </p:txBody>
      </p:sp>
      <p:sp>
        <p:nvSpPr>
          <p:cNvPr id="6" name="Text Box 17"/>
          <p:cNvSpPr txBox="1">
            <a:spLocks noChangeArrowheads="1"/>
          </p:cNvSpPr>
          <p:nvPr/>
        </p:nvSpPr>
        <p:spPr bwMode="auto">
          <a:xfrm>
            <a:off x="5578510" y="2671388"/>
            <a:ext cx="6236417"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spcBef>
                <a:spcPct val="50000"/>
              </a:spcBef>
              <a:spcAft>
                <a:spcPct val="0"/>
              </a:spcAft>
            </a:pP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Chị</a:t>
            </a:r>
            <a:r>
              <a:rPr lang="en-US" altLang="en-US" sz="3200" b="1" dirty="0">
                <a:solidFill>
                  <a:srgbClr val="002060"/>
                </a:solidFill>
                <a:latin typeface="Arial" panose="020B0604020202020204" pitchFamily="34" charset="0"/>
              </a:rPr>
              <a:t> </a:t>
            </a:r>
            <a:r>
              <a:rPr lang="vi-VN" altLang="en-US" sz="3200" b="1" dirty="0">
                <a:solidFill>
                  <a:srgbClr val="002060"/>
                </a:solidFill>
                <a:latin typeface="Arial" panose="020B0604020202020204" pitchFamily="34" charset="0"/>
              </a:rPr>
              <a:t>đ</a:t>
            </a:r>
            <a:r>
              <a:rPr lang="en-US" altLang="en-US" sz="3200" b="1" dirty="0">
                <a:solidFill>
                  <a:srgbClr val="002060"/>
                </a:solidFill>
                <a:latin typeface="Arial" panose="020B0604020202020204" pitchFamily="34" charset="0"/>
              </a:rPr>
              <a:t>ã </a:t>
            </a:r>
            <a:r>
              <a:rPr lang="en-US" altLang="en-US" sz="3200" b="1" dirty="0" err="1">
                <a:solidFill>
                  <a:srgbClr val="002060"/>
                </a:solidFill>
                <a:latin typeface="Arial" panose="020B0604020202020204" pitchFamily="34" charset="0"/>
              </a:rPr>
              <a:t>mang</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về</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cho</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Tổ</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quốc</a:t>
            </a:r>
            <a:r>
              <a:rPr lang="en-US" altLang="en-US" sz="3200" b="1" dirty="0">
                <a:solidFill>
                  <a:srgbClr val="002060"/>
                </a:solidFill>
                <a:latin typeface="Arial" panose="020B0604020202020204" pitchFamily="34" charset="0"/>
              </a:rPr>
              <a:t> 13 </a:t>
            </a:r>
            <a:r>
              <a:rPr lang="en-US" altLang="en-US" sz="3200" b="1" dirty="0" err="1">
                <a:solidFill>
                  <a:srgbClr val="002060"/>
                </a:solidFill>
                <a:latin typeface="Arial" panose="020B0604020202020204" pitchFamily="34" charset="0"/>
              </a:rPr>
              <a:t>huy</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ch</a:t>
            </a:r>
            <a:r>
              <a:rPr lang="vi-VN" altLang="en-US" sz="3200" b="1" dirty="0">
                <a:solidFill>
                  <a:srgbClr val="002060"/>
                </a:solidFill>
                <a:latin typeface="Arial" panose="020B0604020202020204" pitchFamily="34" charset="0"/>
              </a:rPr>
              <a:t>ươ</a:t>
            </a:r>
            <a:r>
              <a:rPr lang="en-US" altLang="en-US" sz="3200" b="1" dirty="0" err="1">
                <a:solidFill>
                  <a:srgbClr val="002060"/>
                </a:solidFill>
                <a:latin typeface="Arial" panose="020B0604020202020204" pitchFamily="34" charset="0"/>
              </a:rPr>
              <a:t>ng</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vàng</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trong</a:t>
            </a:r>
            <a:r>
              <a:rPr lang="en-US" altLang="en-US" sz="3200" b="1" dirty="0">
                <a:solidFill>
                  <a:srgbClr val="002060"/>
                </a:solidFill>
                <a:latin typeface="Arial" panose="020B0604020202020204" pitchFamily="34" charset="0"/>
              </a:rPr>
              <a:t> </a:t>
            </a:r>
            <a:r>
              <a:rPr lang="vi-VN" altLang="en-US" sz="3200" b="1" dirty="0">
                <a:solidFill>
                  <a:srgbClr val="002060"/>
                </a:solidFill>
                <a:latin typeface="Arial" panose="020B0604020202020204" pitchFamily="34" charset="0"/>
              </a:rPr>
              <a:t>đ</a:t>
            </a:r>
            <a:r>
              <a:rPr lang="en-US" altLang="en-US" sz="3200" b="1" dirty="0">
                <a:solidFill>
                  <a:srgbClr val="002060"/>
                </a:solidFill>
                <a:latin typeface="Arial" panose="020B0604020202020204" pitchFamily="34" charset="0"/>
              </a:rPr>
              <a:t>ó </a:t>
            </a:r>
            <a:r>
              <a:rPr lang="en-US" altLang="en-US" sz="3200" b="1" dirty="0" err="1">
                <a:solidFill>
                  <a:srgbClr val="002060"/>
                </a:solidFill>
                <a:latin typeface="Arial" panose="020B0604020202020204" pitchFamily="34" charset="0"/>
              </a:rPr>
              <a:t>có</a:t>
            </a:r>
            <a:r>
              <a:rPr lang="en-US" altLang="en-US" sz="3200" b="1" dirty="0">
                <a:solidFill>
                  <a:srgbClr val="002060"/>
                </a:solidFill>
                <a:latin typeface="Arial" panose="020B0604020202020204" pitchFamily="34" charset="0"/>
              </a:rPr>
              <a:t> 6 </a:t>
            </a:r>
            <a:r>
              <a:rPr lang="en-US" altLang="en-US" sz="3200" b="1" dirty="0" err="1">
                <a:solidFill>
                  <a:srgbClr val="002060"/>
                </a:solidFill>
                <a:latin typeface="Arial" panose="020B0604020202020204" pitchFamily="34" charset="0"/>
              </a:rPr>
              <a:t>huy</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ch</a:t>
            </a:r>
            <a:r>
              <a:rPr lang="vi-VN" altLang="en-US" sz="3200" b="1" dirty="0">
                <a:solidFill>
                  <a:srgbClr val="002060"/>
                </a:solidFill>
                <a:latin typeface="Arial" panose="020B0604020202020204" pitchFamily="34" charset="0"/>
              </a:rPr>
              <a:t>ươ</a:t>
            </a:r>
            <a:r>
              <a:rPr lang="en-US" altLang="en-US" sz="3200" b="1" dirty="0" err="1">
                <a:solidFill>
                  <a:srgbClr val="002060"/>
                </a:solidFill>
                <a:latin typeface="Arial" panose="020B0604020202020204" pitchFamily="34" charset="0"/>
              </a:rPr>
              <a:t>ng</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vàng</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các</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giải</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Whu-su</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thế</a:t>
            </a:r>
            <a:r>
              <a:rPr lang="en-US" altLang="en-US" sz="3200" b="1" dirty="0">
                <a:solidFill>
                  <a:srgbClr val="002060"/>
                </a:solidFill>
                <a:latin typeface="Arial" panose="020B0604020202020204" pitchFamily="34" charset="0"/>
              </a:rPr>
              <a:t> </a:t>
            </a:r>
            <a:r>
              <a:rPr lang="en-US" altLang="en-US" sz="3200" b="1" dirty="0" err="1">
                <a:solidFill>
                  <a:srgbClr val="002060"/>
                </a:solidFill>
                <a:latin typeface="Arial" panose="020B0604020202020204" pitchFamily="34" charset="0"/>
              </a:rPr>
              <a:t>giới</a:t>
            </a:r>
            <a:r>
              <a:rPr lang="en-US" altLang="en-US" sz="3200" b="1" dirty="0">
                <a:solidFill>
                  <a:srgbClr val="002060"/>
                </a:solidFill>
                <a:latin typeface="Arial" panose="020B0604020202020204" pitchFamily="34" charset="0"/>
              </a:rPr>
              <a:t>.</a:t>
            </a:r>
          </a:p>
        </p:txBody>
      </p:sp>
      <p:pic>
        <p:nvPicPr>
          <p:cNvPr id="7"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300" y="-252052"/>
            <a:ext cx="1931074" cy="1931074"/>
          </a:xfrm>
          <a:prstGeom prst="rect">
            <a:avLst/>
          </a:prstGeom>
        </p:spPr>
      </p:pic>
      <p:pic>
        <p:nvPicPr>
          <p:cNvPr id="8" name="图片 55"/>
          <p:cNvPicPr>
            <a:picLocks noChangeAspect="1"/>
          </p:cNvPicPr>
          <p:nvPr/>
        </p:nvPicPr>
        <p:blipFill rotWithShape="1">
          <a:blip r:embed="rId5" cstate="print">
            <a:extLst>
              <a:ext uri="{28A0092B-C50C-407E-A947-70E740481C1C}">
                <a14:useLocalDpi xmlns:a14="http://schemas.microsoft.com/office/drawing/2010/main" val="0"/>
              </a:ext>
            </a:extLst>
          </a:blip>
          <a:srcRect t="35794" r="35943"/>
          <a:stretch>
            <a:fillRect/>
          </a:stretch>
        </p:blipFill>
        <p:spPr>
          <a:xfrm flipH="1">
            <a:off x="6801828" y="3872100"/>
            <a:ext cx="6514897" cy="39661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500" fill="hold">
                                          <p:stCondLst>
                                            <p:cond delay="0"/>
                                          </p:stCondLst>
                                        </p:cTn>
                                        <p:tgtEl>
                                          <p:spTgt spid="7"/>
                                        </p:tgtEl>
                                        <p:attrNameLst>
                                          <p:attrName>r</p:attrName>
                                        </p:attrNameLst>
                                      </p:cBhvr>
                                    </p:animRot>
                                    <p:animRot by="-240000">
                                      <p:cBhvr>
                                        <p:cTn id="7" dur="1000" fill="hold">
                                          <p:stCondLst>
                                            <p:cond delay="1000"/>
                                          </p:stCondLst>
                                        </p:cTn>
                                        <p:tgtEl>
                                          <p:spTgt spid="7"/>
                                        </p:tgtEl>
                                        <p:attrNameLst>
                                          <p:attrName>r</p:attrName>
                                        </p:attrNameLst>
                                      </p:cBhvr>
                                    </p:animRot>
                                    <p:animRot by="240000">
                                      <p:cBhvr>
                                        <p:cTn id="8" dur="1000" fill="hold">
                                          <p:stCondLst>
                                            <p:cond delay="2000"/>
                                          </p:stCondLst>
                                        </p:cTn>
                                        <p:tgtEl>
                                          <p:spTgt spid="7"/>
                                        </p:tgtEl>
                                        <p:attrNameLst>
                                          <p:attrName>r</p:attrName>
                                        </p:attrNameLst>
                                      </p:cBhvr>
                                    </p:animRot>
                                    <p:animRot by="-240000">
                                      <p:cBhvr>
                                        <p:cTn id="9" dur="1000" fill="hold">
                                          <p:stCondLst>
                                            <p:cond delay="3000"/>
                                          </p:stCondLst>
                                        </p:cTn>
                                        <p:tgtEl>
                                          <p:spTgt spid="7"/>
                                        </p:tgtEl>
                                        <p:attrNameLst>
                                          <p:attrName>r</p:attrName>
                                        </p:attrNameLst>
                                      </p:cBhvr>
                                    </p:animRot>
                                    <p:animRot by="120000">
                                      <p:cBhvr>
                                        <p:cTn id="10" dur="1000" fill="hold">
                                          <p:stCondLst>
                                            <p:cond delay="4000"/>
                                          </p:stCondLst>
                                        </p:cTn>
                                        <p:tgtEl>
                                          <p:spTgt spid="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4" name="Rectangle 33"/>
          <p:cNvSpPr/>
          <p:nvPr/>
        </p:nvSpPr>
        <p:spPr>
          <a:xfrm>
            <a:off x="298939" y="278055"/>
            <a:ext cx="11693769" cy="6383215"/>
          </a:xfrm>
          <a:prstGeom prst="rect">
            <a:avLst/>
          </a:prstGeom>
          <a:solidFill>
            <a:schemeClr val="accent4">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文本框 39"/>
          <p:cNvSpPr txBox="1"/>
          <p:nvPr/>
        </p:nvSpPr>
        <p:spPr>
          <a:xfrm>
            <a:off x="4677563" y="510842"/>
            <a:ext cx="2936519"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3600" b="1" dirty="0" err="1">
                <a:solidFill>
                  <a:srgbClr val="00B050"/>
                </a:solidFill>
                <a:latin typeface="Microsoft YaHei" panose="020B0503020204020204" pitchFamily="34" charset="-122"/>
                <a:ea typeface="Microsoft YaHei" panose="020B0503020204020204" pitchFamily="34" charset="-122"/>
              </a:rPr>
              <a:t>Bức</a:t>
            </a:r>
            <a:r>
              <a:rPr lang="en-US" altLang="zh-CN" sz="3600" b="1" dirty="0">
                <a:solidFill>
                  <a:srgbClr val="00B050"/>
                </a:solidFill>
                <a:latin typeface="Microsoft YaHei" panose="020B0503020204020204" pitchFamily="34" charset="-122"/>
                <a:ea typeface="Microsoft YaHei" panose="020B0503020204020204" pitchFamily="34" charset="-122"/>
              </a:rPr>
              <a:t> </a:t>
            </a:r>
            <a:r>
              <a:rPr lang="en-US" altLang="zh-CN" sz="3600" b="1" dirty="0" err="1">
                <a:solidFill>
                  <a:srgbClr val="00B050"/>
                </a:solidFill>
                <a:latin typeface="Microsoft YaHei" panose="020B0503020204020204" pitchFamily="34" charset="-122"/>
                <a:ea typeface="Microsoft YaHei" panose="020B0503020204020204" pitchFamily="34" charset="-122"/>
              </a:rPr>
              <a:t>tranh</a:t>
            </a:r>
            <a:r>
              <a:rPr lang="en-US" altLang="zh-CN" sz="3600" b="1" dirty="0">
                <a:solidFill>
                  <a:srgbClr val="00B050"/>
                </a:solidFill>
                <a:latin typeface="Microsoft YaHei" panose="020B0503020204020204" pitchFamily="34" charset="-122"/>
                <a:ea typeface="Microsoft YaHei" panose="020B0503020204020204" pitchFamily="34" charset="-122"/>
              </a:rPr>
              <a:t> 4:</a:t>
            </a:r>
            <a:endParaRPr lang="zh-CN" altLang="en-US" sz="3600" b="1" dirty="0">
              <a:solidFill>
                <a:srgbClr val="00B050"/>
              </a:solidFill>
              <a:latin typeface="Microsoft YaHei" panose="020B0503020204020204" pitchFamily="34" charset="-122"/>
              <a:ea typeface="Microsoft YaHei" panose="020B0503020204020204" pitchFamily="34" charset="-122"/>
            </a:endParaRPr>
          </a:p>
        </p:txBody>
      </p:sp>
      <p:pic>
        <p:nvPicPr>
          <p:cNvPr id="36" name="Picture 4" descr="daodu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6454" y="1548430"/>
            <a:ext cx="5854121" cy="4158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9"/>
          <p:cNvSpPr txBox="1"/>
          <p:nvPr/>
        </p:nvSpPr>
        <p:spPr>
          <a:xfrm>
            <a:off x="6980524" y="5843604"/>
            <a:ext cx="4467060"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2800" b="1" i="1"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Mẹ</a:t>
            </a:r>
            <a:r>
              <a:rPr kumimoji="0" lang="en-US" sz="2800" b="1" i="1"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2800" b="1" i="1"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địu</a:t>
            </a:r>
            <a:r>
              <a:rPr kumimoji="0" lang="en-US" sz="2800" b="1" i="1"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con </a:t>
            </a:r>
            <a:r>
              <a:rPr kumimoji="0" lang="en-US" sz="2800" b="1" i="1"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làm</a:t>
            </a:r>
            <a:r>
              <a:rPr kumimoji="0" lang="en-US" sz="2800" b="1" i="1"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2800" b="1" i="1"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nương</a:t>
            </a:r>
            <a:r>
              <a:rPr kumimoji="0" lang="en-US" sz="2800" b="1" i="1"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a:t>
            </a:r>
          </a:p>
        </p:txBody>
      </p:sp>
      <p:sp>
        <p:nvSpPr>
          <p:cNvPr id="38" name="TextBox 11"/>
          <p:cNvSpPr txBox="1"/>
          <p:nvPr/>
        </p:nvSpPr>
        <p:spPr>
          <a:xfrm>
            <a:off x="298939" y="1936579"/>
            <a:ext cx="5145653" cy="255454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rgbClr val="1F497D">
                    <a:lumMod val="75000"/>
                  </a:srgbClr>
                </a:solidFill>
                <a:latin typeface="Arial" panose="020B0604020202020204" pitchFamily="34" charset="0"/>
                <a:cs typeface="Arial" panose="020B0604020202020204" pitchFamily="34" charset="0"/>
              </a:rPr>
              <a:t>* </a:t>
            </a:r>
            <a:r>
              <a:rPr lang="en-US" sz="4000" b="1" dirty="0" err="1">
                <a:solidFill>
                  <a:srgbClr val="1F497D">
                    <a:lumMod val="75000"/>
                  </a:srgbClr>
                </a:solidFill>
                <a:latin typeface="Arial" panose="020B0604020202020204" pitchFamily="34" charset="0"/>
                <a:cs typeface="Arial" panose="020B0604020202020204" pitchFamily="34" charset="0"/>
              </a:rPr>
              <a:t>Người</a:t>
            </a:r>
            <a:r>
              <a:rPr lang="en-US" sz="4000" b="1" dirty="0">
                <a:solidFill>
                  <a:srgbClr val="1F497D">
                    <a:lumMod val="75000"/>
                  </a:srgbClr>
                </a:solidFill>
                <a:latin typeface="Arial" panose="020B0604020202020204" pitchFamily="34" charset="0"/>
                <a:cs typeface="Arial" panose="020B0604020202020204" pitchFamily="34" charset="0"/>
              </a:rPr>
              <a:t> </a:t>
            </a:r>
            <a:r>
              <a:rPr lang="en-US" sz="4000" b="1" dirty="0" err="1">
                <a:solidFill>
                  <a:srgbClr val="1F497D">
                    <a:lumMod val="75000"/>
                  </a:srgbClr>
                </a:solidFill>
                <a:latin typeface="Arial" panose="020B0604020202020204" pitchFamily="34" charset="0"/>
                <a:cs typeface="Arial" panose="020B0604020202020204" pitchFamily="34" charset="0"/>
              </a:rPr>
              <a:t>mẹ</a:t>
            </a:r>
            <a:r>
              <a:rPr lang="en-US" sz="4000" b="1" dirty="0">
                <a:solidFill>
                  <a:srgbClr val="1F497D">
                    <a:lumMod val="75000"/>
                  </a:srgbClr>
                </a:solidFill>
                <a:latin typeface="Arial" panose="020B0604020202020204" pitchFamily="34" charset="0"/>
                <a:cs typeface="Arial" panose="020B0604020202020204" pitchFamily="34" charset="0"/>
              </a:rPr>
              <a:t> </a:t>
            </a:r>
            <a:r>
              <a:rPr lang="en-US" sz="4000" b="1" dirty="0" err="1">
                <a:solidFill>
                  <a:srgbClr val="1F497D">
                    <a:lumMod val="75000"/>
                  </a:srgbClr>
                </a:solidFill>
                <a:latin typeface="Arial" panose="020B0604020202020204" pitchFamily="34" charset="0"/>
                <a:cs typeface="Arial" panose="020B0604020202020204" pitchFamily="34" charset="0"/>
              </a:rPr>
              <a:t>vừa</a:t>
            </a:r>
            <a:r>
              <a:rPr lang="en-US" sz="4000" b="1" dirty="0">
                <a:solidFill>
                  <a:srgbClr val="1F497D">
                    <a:lumMod val="75000"/>
                  </a:srgbClr>
                </a:solidFill>
                <a:latin typeface="Arial" panose="020B0604020202020204" pitchFamily="34" charset="0"/>
                <a:cs typeface="Arial" panose="020B0604020202020204" pitchFamily="34" charset="0"/>
              </a:rPr>
              <a:t> </a:t>
            </a:r>
            <a:r>
              <a:rPr lang="en-US" sz="4000" b="1" dirty="0" err="1">
                <a:solidFill>
                  <a:srgbClr val="1F497D">
                    <a:lumMod val="75000"/>
                  </a:srgbClr>
                </a:solidFill>
                <a:latin typeface="Arial" panose="020B0604020202020204" pitchFamily="34" charset="0"/>
                <a:cs typeface="Arial" panose="020B0604020202020204" pitchFamily="34" charset="0"/>
              </a:rPr>
              <a:t>địu</a:t>
            </a:r>
            <a:r>
              <a:rPr lang="en-US" sz="4000" b="1" dirty="0">
                <a:solidFill>
                  <a:srgbClr val="1F497D">
                    <a:lumMod val="75000"/>
                  </a:srgbClr>
                </a:solidFill>
                <a:latin typeface="Arial" panose="020B0604020202020204" pitchFamily="34" charset="0"/>
                <a:cs typeface="Arial" panose="020B0604020202020204" pitchFamily="34" charset="0"/>
              </a:rPr>
              <a:t> </a:t>
            </a:r>
            <a:r>
              <a:rPr lang="en-US" sz="4000" b="1" dirty="0" err="1">
                <a:solidFill>
                  <a:srgbClr val="1F497D">
                    <a:lumMod val="75000"/>
                  </a:srgbClr>
                </a:solidFill>
                <a:latin typeface="Arial" panose="020B0604020202020204" pitchFamily="34" charset="0"/>
                <a:cs typeface="Arial" panose="020B0604020202020204" pitchFamily="34" charset="0"/>
              </a:rPr>
              <a:t>em</a:t>
            </a:r>
            <a:r>
              <a:rPr lang="en-US" sz="4000" b="1" dirty="0">
                <a:solidFill>
                  <a:srgbClr val="1F497D">
                    <a:lumMod val="75000"/>
                  </a:srgbClr>
                </a:solidFill>
                <a:latin typeface="Arial" panose="020B0604020202020204" pitchFamily="34" charset="0"/>
                <a:cs typeface="Arial" panose="020B0604020202020204" pitchFamily="34" charset="0"/>
              </a:rPr>
              <a:t> </a:t>
            </a:r>
            <a:r>
              <a:rPr lang="en-US" sz="4000" b="1" dirty="0" err="1">
                <a:solidFill>
                  <a:srgbClr val="1F497D">
                    <a:lumMod val="75000"/>
                  </a:srgbClr>
                </a:solidFill>
                <a:latin typeface="Arial" panose="020B0604020202020204" pitchFamily="34" charset="0"/>
                <a:cs typeface="Arial" panose="020B0604020202020204" pitchFamily="34" charset="0"/>
              </a:rPr>
              <a:t>bé</a:t>
            </a:r>
            <a:r>
              <a:rPr lang="en-US" sz="4000" b="1" dirty="0">
                <a:solidFill>
                  <a:srgbClr val="1F497D">
                    <a:lumMod val="75000"/>
                  </a:srgbClr>
                </a:solidFill>
                <a:latin typeface="Arial" panose="020B0604020202020204" pitchFamily="34" charset="0"/>
                <a:cs typeface="Arial" panose="020B0604020202020204" pitchFamily="34" charset="0"/>
              </a:rPr>
              <a:t> (</a:t>
            </a:r>
            <a:r>
              <a:rPr lang="en-US" sz="4000" b="1" dirty="0" err="1">
                <a:solidFill>
                  <a:srgbClr val="1F497D">
                    <a:lumMod val="75000"/>
                  </a:srgbClr>
                </a:solidFill>
                <a:latin typeface="Arial" panose="020B0604020202020204" pitchFamily="34" charset="0"/>
                <a:cs typeface="Arial" panose="020B0604020202020204" pitchFamily="34" charset="0"/>
              </a:rPr>
              <a:t>trông</a:t>
            </a:r>
            <a:r>
              <a:rPr lang="en-US" sz="4000" b="1" dirty="0">
                <a:solidFill>
                  <a:srgbClr val="1F497D">
                    <a:lumMod val="75000"/>
                  </a:srgbClr>
                </a:solidFill>
                <a:latin typeface="Arial" panose="020B0604020202020204" pitchFamily="34" charset="0"/>
                <a:cs typeface="Arial" panose="020B0604020202020204" pitchFamily="34" charset="0"/>
              </a:rPr>
              <a:t> con) </a:t>
            </a:r>
            <a:r>
              <a:rPr lang="en-US" sz="4000" b="1" dirty="0" err="1">
                <a:solidFill>
                  <a:srgbClr val="1F497D">
                    <a:lumMod val="75000"/>
                  </a:srgbClr>
                </a:solidFill>
                <a:latin typeface="Arial" panose="020B0604020202020204" pitchFamily="34" charset="0"/>
                <a:cs typeface="Arial" panose="020B0604020202020204" pitchFamily="34" charset="0"/>
              </a:rPr>
              <a:t>vừa</a:t>
            </a:r>
            <a:r>
              <a:rPr lang="en-US" sz="4000" b="1" dirty="0">
                <a:solidFill>
                  <a:srgbClr val="1F497D">
                    <a:lumMod val="75000"/>
                  </a:srgbClr>
                </a:solidFill>
                <a:latin typeface="Arial" panose="020B0604020202020204" pitchFamily="34" charset="0"/>
                <a:cs typeface="Arial" panose="020B0604020202020204" pitchFamily="34" charset="0"/>
              </a:rPr>
              <a:t> </a:t>
            </a:r>
            <a:r>
              <a:rPr lang="en-US" sz="4000" b="1" dirty="0" err="1">
                <a:solidFill>
                  <a:srgbClr val="1F497D">
                    <a:lumMod val="75000"/>
                  </a:srgbClr>
                </a:solidFill>
                <a:latin typeface="Arial" panose="020B0604020202020204" pitchFamily="34" charset="0"/>
                <a:cs typeface="Arial" panose="020B0604020202020204" pitchFamily="34" charset="0"/>
              </a:rPr>
              <a:t>tham</a:t>
            </a:r>
            <a:r>
              <a:rPr lang="en-US" sz="4000" b="1" dirty="0">
                <a:solidFill>
                  <a:srgbClr val="1F497D">
                    <a:lumMod val="75000"/>
                  </a:srgbClr>
                </a:solidFill>
                <a:latin typeface="Arial" panose="020B0604020202020204" pitchFamily="34" charset="0"/>
                <a:cs typeface="Arial" panose="020B0604020202020204" pitchFamily="34" charset="0"/>
              </a:rPr>
              <a:t> </a:t>
            </a:r>
            <a:r>
              <a:rPr lang="en-US" sz="4000" b="1" dirty="0" err="1">
                <a:solidFill>
                  <a:srgbClr val="1F497D">
                    <a:lumMod val="75000"/>
                  </a:srgbClr>
                </a:solidFill>
                <a:latin typeface="Arial" panose="020B0604020202020204" pitchFamily="34" charset="0"/>
                <a:cs typeface="Arial" panose="020B0604020202020204" pitchFamily="34" charset="0"/>
              </a:rPr>
              <a:t>gia</a:t>
            </a:r>
            <a:r>
              <a:rPr lang="en-US" sz="4000" b="1" dirty="0">
                <a:solidFill>
                  <a:srgbClr val="1F497D">
                    <a:lumMod val="75000"/>
                  </a:srgbClr>
                </a:solidFill>
                <a:latin typeface="Arial" panose="020B0604020202020204" pitchFamily="34" charset="0"/>
                <a:cs typeface="Arial" panose="020B0604020202020204" pitchFamily="34" charset="0"/>
              </a:rPr>
              <a:t> </a:t>
            </a:r>
            <a:r>
              <a:rPr lang="en-US" sz="4000" b="1" dirty="0" err="1">
                <a:solidFill>
                  <a:srgbClr val="1F497D">
                    <a:lumMod val="75000"/>
                  </a:srgbClr>
                </a:solidFill>
                <a:latin typeface="Arial" panose="020B0604020202020204" pitchFamily="34" charset="0"/>
                <a:cs typeface="Arial" panose="020B0604020202020204" pitchFamily="34" charset="0"/>
              </a:rPr>
              <a:t>lao</a:t>
            </a:r>
            <a:r>
              <a:rPr lang="en-US" sz="4000" b="1" dirty="0">
                <a:solidFill>
                  <a:srgbClr val="1F497D">
                    <a:lumMod val="75000"/>
                  </a:srgbClr>
                </a:solidFill>
                <a:latin typeface="Arial" panose="020B0604020202020204" pitchFamily="34" charset="0"/>
                <a:cs typeface="Arial" panose="020B0604020202020204" pitchFamily="34" charset="0"/>
              </a:rPr>
              <a:t> </a:t>
            </a:r>
            <a:r>
              <a:rPr lang="en-US" sz="4000" b="1" dirty="0" err="1">
                <a:solidFill>
                  <a:srgbClr val="1F497D">
                    <a:lumMod val="75000"/>
                  </a:srgbClr>
                </a:solidFill>
                <a:latin typeface="Arial" panose="020B0604020202020204" pitchFamily="34" charset="0"/>
                <a:cs typeface="Arial" panose="020B0604020202020204" pitchFamily="34" charset="0"/>
              </a:rPr>
              <a:t>động</a:t>
            </a:r>
            <a:r>
              <a:rPr lang="en-US" sz="4000" b="1" dirty="0">
                <a:solidFill>
                  <a:srgbClr val="1F497D">
                    <a:lumMod val="75000"/>
                  </a:srgbClr>
                </a:solidFill>
                <a:latin typeface="Arial" panose="020B0604020202020204" pitchFamily="34" charset="0"/>
                <a:cs typeface="Arial" panose="020B0604020202020204" pitchFamily="34" charset="0"/>
              </a:rPr>
              <a:t> </a:t>
            </a:r>
            <a:r>
              <a:rPr lang="en-US" sz="4000" b="1" dirty="0" err="1">
                <a:solidFill>
                  <a:srgbClr val="1F497D">
                    <a:lumMod val="75000"/>
                  </a:srgbClr>
                </a:solidFill>
                <a:latin typeface="Arial" panose="020B0604020202020204" pitchFamily="34" charset="0"/>
                <a:cs typeface="Arial" panose="020B0604020202020204" pitchFamily="34" charset="0"/>
              </a:rPr>
              <a:t>sản</a:t>
            </a:r>
            <a:r>
              <a:rPr lang="en-US" sz="4000" b="1" dirty="0">
                <a:solidFill>
                  <a:srgbClr val="1F497D">
                    <a:lumMod val="75000"/>
                  </a:srgbClr>
                </a:solidFill>
                <a:latin typeface="Arial" panose="020B0604020202020204" pitchFamily="34" charset="0"/>
                <a:cs typeface="Arial" panose="020B0604020202020204" pitchFamily="34" charset="0"/>
              </a:rPr>
              <a:t> </a:t>
            </a:r>
            <a:r>
              <a:rPr lang="en-US" sz="4000" b="1" dirty="0" err="1">
                <a:solidFill>
                  <a:srgbClr val="1F497D">
                    <a:lumMod val="75000"/>
                  </a:srgbClr>
                </a:solidFill>
                <a:latin typeface="Arial" panose="020B0604020202020204" pitchFamily="34" charset="0"/>
                <a:cs typeface="Arial" panose="020B0604020202020204" pitchFamily="34" charset="0"/>
              </a:rPr>
              <a:t>xuất</a:t>
            </a:r>
            <a:r>
              <a:rPr lang="en-US" sz="4000" b="1" dirty="0">
                <a:solidFill>
                  <a:srgbClr val="1F497D">
                    <a:lumMod val="75000"/>
                  </a:srgbClr>
                </a:solidFill>
                <a:latin typeface="Arial" panose="020B0604020202020204" pitchFamily="34" charset="0"/>
                <a:cs typeface="Arial" panose="020B0604020202020204" pitchFamily="34" charset="0"/>
              </a:rPr>
              <a:t>.</a:t>
            </a:r>
          </a:p>
        </p:txBody>
      </p:sp>
      <p:pic>
        <p:nvPicPr>
          <p:cNvPr id="40" name="图片 12"/>
          <p:cNvPicPr>
            <a:picLocks noChangeAspect="1"/>
          </p:cNvPicPr>
          <p:nvPr/>
        </p:nvPicPr>
        <p:blipFill rotWithShape="1">
          <a:blip r:embed="rId5">
            <a:extLst>
              <a:ext uri="{28A0092B-C50C-407E-A947-70E740481C1C}">
                <a14:useLocalDpi xmlns:a14="http://schemas.microsoft.com/office/drawing/2010/main" val="0"/>
              </a:ext>
            </a:extLst>
          </a:blip>
          <a:srcRect l="45079" t="42755" r="13903" b="34356"/>
          <a:stretch>
            <a:fillRect/>
          </a:stretch>
        </p:blipFill>
        <p:spPr>
          <a:xfrm>
            <a:off x="3683505" y="4728414"/>
            <a:ext cx="2462317" cy="2612365"/>
          </a:xfrm>
          <a:prstGeom prst="rect">
            <a:avLst/>
          </a:prstGeom>
        </p:spPr>
      </p:pic>
      <p:pic>
        <p:nvPicPr>
          <p:cNvPr id="41"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84373"/>
            <a:ext cx="2215697" cy="2215697"/>
          </a:xfrm>
          <a:prstGeom prst="rect">
            <a:avLst/>
          </a:prstGeom>
        </p:spPr>
      </p:pic>
      <p:pic>
        <p:nvPicPr>
          <p:cNvPr id="42"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3661" y="495361"/>
            <a:ext cx="1563478" cy="851364"/>
          </a:xfrm>
          <a:prstGeom prst="rect">
            <a:avLst/>
          </a:prstGeom>
        </p:spPr>
      </p:pic>
      <p:pic>
        <p:nvPicPr>
          <p:cNvPr id="43"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9994154" y="428866"/>
            <a:ext cx="1483072" cy="72830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fltVal val="0"/>
                                          </p:val>
                                        </p:tav>
                                        <p:tav tm="100000">
                                          <p:val>
                                            <p:strVal val="#ppt_w"/>
                                          </p:val>
                                        </p:tav>
                                      </p:tavLst>
                                    </p:anim>
                                    <p:anim calcmode="lin" valueType="num">
                                      <p:cBhvr>
                                        <p:cTn id="8" dur="1000" fill="hold"/>
                                        <p:tgtEl>
                                          <p:spTgt spid="35"/>
                                        </p:tgtEl>
                                        <p:attrNameLst>
                                          <p:attrName>ppt_h</p:attrName>
                                        </p:attrNameLst>
                                      </p:cBhvr>
                                      <p:tavLst>
                                        <p:tav tm="0">
                                          <p:val>
                                            <p:fltVal val="0"/>
                                          </p:val>
                                        </p:tav>
                                        <p:tav tm="100000">
                                          <p:val>
                                            <p:strVal val="#ppt_h"/>
                                          </p:val>
                                        </p:tav>
                                      </p:tavLst>
                                    </p:anim>
                                    <p:anim calcmode="lin" valueType="num">
                                      <p:cBhvr>
                                        <p:cTn id="9" dur="1000" fill="hold"/>
                                        <p:tgtEl>
                                          <p:spTgt spid="35"/>
                                        </p:tgtEl>
                                        <p:attrNameLst>
                                          <p:attrName>style.rotation</p:attrName>
                                        </p:attrNameLst>
                                      </p:cBhvr>
                                      <p:tavLst>
                                        <p:tav tm="0">
                                          <p:val>
                                            <p:fltVal val="90"/>
                                          </p:val>
                                        </p:tav>
                                        <p:tav tm="100000">
                                          <p:val>
                                            <p:fltVal val="0"/>
                                          </p:val>
                                        </p:tav>
                                      </p:tavLst>
                                    </p:anim>
                                    <p:animEffect transition="in" filter="fade">
                                      <p:cBhvr>
                                        <p:cTn id="10" dur="1000"/>
                                        <p:tgtEl>
                                          <p:spTgt spid="35"/>
                                        </p:tgtEl>
                                      </p:cBhvr>
                                    </p:animEffect>
                                  </p:childTnLst>
                                </p:cTn>
                              </p:par>
                              <p:par>
                                <p:cTn id="11" presetID="31"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1000" fill="hold"/>
                                        <p:tgtEl>
                                          <p:spTgt spid="36"/>
                                        </p:tgtEl>
                                        <p:attrNameLst>
                                          <p:attrName>ppt_w</p:attrName>
                                        </p:attrNameLst>
                                      </p:cBhvr>
                                      <p:tavLst>
                                        <p:tav tm="0">
                                          <p:val>
                                            <p:fltVal val="0"/>
                                          </p:val>
                                        </p:tav>
                                        <p:tav tm="100000">
                                          <p:val>
                                            <p:strVal val="#ppt_w"/>
                                          </p:val>
                                        </p:tav>
                                      </p:tavLst>
                                    </p:anim>
                                    <p:anim calcmode="lin" valueType="num">
                                      <p:cBhvr>
                                        <p:cTn id="14" dur="1000" fill="hold"/>
                                        <p:tgtEl>
                                          <p:spTgt spid="36"/>
                                        </p:tgtEl>
                                        <p:attrNameLst>
                                          <p:attrName>ppt_h</p:attrName>
                                        </p:attrNameLst>
                                      </p:cBhvr>
                                      <p:tavLst>
                                        <p:tav tm="0">
                                          <p:val>
                                            <p:fltVal val="0"/>
                                          </p:val>
                                        </p:tav>
                                        <p:tav tm="100000">
                                          <p:val>
                                            <p:strVal val="#ppt_h"/>
                                          </p:val>
                                        </p:tav>
                                      </p:tavLst>
                                    </p:anim>
                                    <p:anim calcmode="lin" valueType="num">
                                      <p:cBhvr>
                                        <p:cTn id="15" dur="1000" fill="hold"/>
                                        <p:tgtEl>
                                          <p:spTgt spid="36"/>
                                        </p:tgtEl>
                                        <p:attrNameLst>
                                          <p:attrName>style.rotation</p:attrName>
                                        </p:attrNameLst>
                                      </p:cBhvr>
                                      <p:tavLst>
                                        <p:tav tm="0">
                                          <p:val>
                                            <p:fltVal val="90"/>
                                          </p:val>
                                        </p:tav>
                                        <p:tav tm="100000">
                                          <p:val>
                                            <p:fltVal val="0"/>
                                          </p:val>
                                        </p:tav>
                                      </p:tavLst>
                                    </p:anim>
                                    <p:animEffect transition="in" filter="fade">
                                      <p:cBhvr>
                                        <p:cTn id="16" dur="10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barn(inVertical)">
                                      <p:cBhvr>
                                        <p:cTn id="21" dur="500"/>
                                        <p:tgtEl>
                                          <p:spTgt spid="37"/>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322"/>
            <a:ext cx="12192000" cy="6857355"/>
          </a:xfrm>
          <a:prstGeom prst="rect">
            <a:avLst/>
          </a:prstGeom>
          <a:solidFill>
            <a:srgbClr val="CD6762"/>
          </a:solidFill>
        </p:spPr>
      </p:pic>
      <p:sp>
        <p:nvSpPr>
          <p:cNvPr id="9" name="Cloud Callout 8"/>
          <p:cNvSpPr/>
          <p:nvPr/>
        </p:nvSpPr>
        <p:spPr>
          <a:xfrm>
            <a:off x="1980936" y="1000415"/>
            <a:ext cx="8798433" cy="4450815"/>
          </a:xfrm>
          <a:prstGeom prst="cloudCallout">
            <a:avLst>
              <a:gd name="adj1" fmla="val -45208"/>
              <a:gd name="adj2" fmla="val 64072"/>
            </a:avLst>
          </a:prstGeom>
          <a:solidFill>
            <a:srgbClr val="FFFFCC"/>
          </a:solidFill>
          <a:ln w="6350" cap="flat" cmpd="sng" algn="ctr">
            <a:solidFill>
              <a:srgbClr val="EDD00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latin typeface="等线" panose="020F0502020204030204"/>
              <a:ea typeface="+mn-ea"/>
              <a:cs typeface="+mn-cs"/>
            </a:endParaRPr>
          </a:p>
        </p:txBody>
      </p:sp>
      <p:sp>
        <p:nvSpPr>
          <p:cNvPr id="10" name="TextBox 9"/>
          <p:cNvSpPr txBox="1"/>
          <p:nvPr/>
        </p:nvSpPr>
        <p:spPr>
          <a:xfrm>
            <a:off x="2655277" y="2256327"/>
            <a:ext cx="8247184" cy="1938992"/>
          </a:xfrm>
          <a:prstGeom prst="rect">
            <a:avLst/>
          </a:prstGeom>
          <a:noFill/>
        </p:spPr>
        <p:txBody>
          <a:bodyPr wrap="square" rtlCol="0">
            <a:spAutoFit/>
          </a:bodyPr>
          <a:lstStyle/>
          <a:p>
            <a:pPr algn="ctr"/>
            <a:r>
              <a:rPr lang="en-US" sz="4000" b="1" i="1" dirty="0" err="1">
                <a:solidFill>
                  <a:srgbClr val="002060"/>
                </a:solidFill>
                <a:latin typeface="Arial" panose="020B0604020202020204" pitchFamily="34" charset="0"/>
                <a:cs typeface="Arial" panose="020B0604020202020204" pitchFamily="34" charset="0"/>
              </a:rPr>
              <a:t>Em</a:t>
            </a:r>
            <a:r>
              <a:rPr lang="en-US" sz="4000" b="1" i="1" dirty="0">
                <a:solidFill>
                  <a:srgbClr val="002060"/>
                </a:solidFill>
                <a:latin typeface="Arial" panose="020B0604020202020204" pitchFamily="34" charset="0"/>
                <a:cs typeface="Arial" panose="020B0604020202020204" pitchFamily="34" charset="0"/>
              </a:rPr>
              <a:t> </a:t>
            </a:r>
            <a:r>
              <a:rPr lang="en-US" sz="4000" b="1" i="1" dirty="0" err="1">
                <a:solidFill>
                  <a:srgbClr val="002060"/>
                </a:solidFill>
                <a:latin typeface="Arial" panose="020B0604020202020204" pitchFamily="34" charset="0"/>
                <a:cs typeface="Arial" panose="020B0604020202020204" pitchFamily="34" charset="0"/>
              </a:rPr>
              <a:t>có</a:t>
            </a:r>
            <a:r>
              <a:rPr lang="en-US" sz="4000" b="1" i="1" dirty="0">
                <a:solidFill>
                  <a:srgbClr val="002060"/>
                </a:solidFill>
                <a:latin typeface="Arial" panose="020B0604020202020204" pitchFamily="34" charset="0"/>
                <a:cs typeface="Arial" panose="020B0604020202020204" pitchFamily="34" charset="0"/>
              </a:rPr>
              <a:t> </a:t>
            </a:r>
            <a:r>
              <a:rPr lang="en-US" sz="4000" b="1" i="1" dirty="0" err="1">
                <a:solidFill>
                  <a:srgbClr val="002060"/>
                </a:solidFill>
                <a:latin typeface="Arial" panose="020B0604020202020204" pitchFamily="34" charset="0"/>
                <a:cs typeface="Arial" panose="020B0604020202020204" pitchFamily="34" charset="0"/>
              </a:rPr>
              <a:t>suy</a:t>
            </a:r>
            <a:r>
              <a:rPr lang="en-US" sz="4000" b="1" i="1" dirty="0">
                <a:solidFill>
                  <a:srgbClr val="002060"/>
                </a:solidFill>
                <a:latin typeface="Arial" panose="020B0604020202020204" pitchFamily="34" charset="0"/>
                <a:cs typeface="Arial" panose="020B0604020202020204" pitchFamily="34" charset="0"/>
              </a:rPr>
              <a:t> </a:t>
            </a:r>
            <a:r>
              <a:rPr lang="en-US" sz="4000" b="1" i="1" dirty="0" err="1">
                <a:solidFill>
                  <a:srgbClr val="002060"/>
                </a:solidFill>
                <a:latin typeface="Arial" panose="020B0604020202020204" pitchFamily="34" charset="0"/>
                <a:cs typeface="Arial" panose="020B0604020202020204" pitchFamily="34" charset="0"/>
              </a:rPr>
              <a:t>nghĩ</a:t>
            </a:r>
            <a:r>
              <a:rPr lang="en-US" sz="4000" b="1" i="1" dirty="0">
                <a:solidFill>
                  <a:srgbClr val="002060"/>
                </a:solidFill>
                <a:latin typeface="Arial" panose="020B0604020202020204" pitchFamily="34" charset="0"/>
                <a:cs typeface="Arial" panose="020B0604020202020204" pitchFamily="34" charset="0"/>
              </a:rPr>
              <a:t> </a:t>
            </a:r>
            <a:r>
              <a:rPr lang="en-US" sz="4000" b="1" i="1" dirty="0" err="1">
                <a:solidFill>
                  <a:srgbClr val="002060"/>
                </a:solidFill>
                <a:latin typeface="Arial" panose="020B0604020202020204" pitchFamily="34" charset="0"/>
                <a:cs typeface="Arial" panose="020B0604020202020204" pitchFamily="34" charset="0"/>
              </a:rPr>
              <a:t>gì</a:t>
            </a:r>
            <a:r>
              <a:rPr lang="en-US" sz="4000" b="1" i="1" dirty="0">
                <a:solidFill>
                  <a:srgbClr val="002060"/>
                </a:solidFill>
                <a:latin typeface="Arial" panose="020B0604020202020204" pitchFamily="34" charset="0"/>
                <a:cs typeface="Arial" panose="020B0604020202020204" pitchFamily="34" charset="0"/>
              </a:rPr>
              <a:t> </a:t>
            </a:r>
            <a:r>
              <a:rPr lang="en-US" sz="4000" b="1" i="1" dirty="0" err="1">
                <a:solidFill>
                  <a:srgbClr val="002060"/>
                </a:solidFill>
                <a:latin typeface="Arial" panose="020B0604020202020204" pitchFamily="34" charset="0"/>
                <a:cs typeface="Arial" panose="020B0604020202020204" pitchFamily="34" charset="0"/>
              </a:rPr>
              <a:t>về</a:t>
            </a:r>
            <a:r>
              <a:rPr lang="en-US" sz="4000" b="1" i="1" dirty="0">
                <a:solidFill>
                  <a:srgbClr val="002060"/>
                </a:solidFill>
                <a:latin typeface="Arial" panose="020B0604020202020204" pitchFamily="34" charset="0"/>
                <a:cs typeface="Arial" panose="020B0604020202020204" pitchFamily="34" charset="0"/>
              </a:rPr>
              <a:t> </a:t>
            </a:r>
            <a:r>
              <a:rPr lang="en-US" sz="4000" b="1" i="1" dirty="0" err="1">
                <a:solidFill>
                  <a:srgbClr val="002060"/>
                </a:solidFill>
                <a:latin typeface="Arial" panose="020B0604020202020204" pitchFamily="34" charset="0"/>
                <a:cs typeface="Arial" panose="020B0604020202020204" pitchFamily="34" charset="0"/>
              </a:rPr>
              <a:t>những</a:t>
            </a:r>
            <a:r>
              <a:rPr lang="en-US" sz="4000" b="1" i="1" dirty="0">
                <a:solidFill>
                  <a:srgbClr val="002060"/>
                </a:solidFill>
                <a:latin typeface="Arial" panose="020B0604020202020204" pitchFamily="34" charset="0"/>
                <a:cs typeface="Arial" panose="020B0604020202020204" pitchFamily="34" charset="0"/>
              </a:rPr>
              <a:t> </a:t>
            </a:r>
            <a:r>
              <a:rPr lang="en-US" sz="4000" b="1" i="1" dirty="0" err="1">
                <a:solidFill>
                  <a:srgbClr val="002060"/>
                </a:solidFill>
                <a:latin typeface="Arial" panose="020B0604020202020204" pitchFamily="34" charset="0"/>
                <a:cs typeface="Arial" panose="020B0604020202020204" pitchFamily="34" charset="0"/>
              </a:rPr>
              <a:t>người</a:t>
            </a:r>
            <a:r>
              <a:rPr lang="en-US" sz="4000" b="1" i="1" dirty="0">
                <a:solidFill>
                  <a:srgbClr val="002060"/>
                </a:solidFill>
                <a:latin typeface="Arial" panose="020B0604020202020204" pitchFamily="34" charset="0"/>
                <a:cs typeface="Arial" panose="020B0604020202020204" pitchFamily="34" charset="0"/>
              </a:rPr>
              <a:t> </a:t>
            </a:r>
            <a:r>
              <a:rPr lang="en-US" sz="4000" b="1" i="1" dirty="0" err="1">
                <a:solidFill>
                  <a:srgbClr val="002060"/>
                </a:solidFill>
                <a:latin typeface="Arial" panose="020B0604020202020204" pitchFamily="34" charset="0"/>
                <a:cs typeface="Arial" panose="020B0604020202020204" pitchFamily="34" charset="0"/>
              </a:rPr>
              <a:t>phụ</a:t>
            </a:r>
            <a:r>
              <a:rPr lang="en-US" sz="4000" b="1" i="1" dirty="0">
                <a:solidFill>
                  <a:srgbClr val="002060"/>
                </a:solidFill>
                <a:latin typeface="Arial" panose="020B0604020202020204" pitchFamily="34" charset="0"/>
                <a:cs typeface="Arial" panose="020B0604020202020204" pitchFamily="34" charset="0"/>
              </a:rPr>
              <a:t> </a:t>
            </a:r>
            <a:r>
              <a:rPr lang="en-US" sz="4000" b="1" i="1" dirty="0" err="1">
                <a:solidFill>
                  <a:srgbClr val="002060"/>
                </a:solidFill>
                <a:latin typeface="Arial" panose="020B0604020202020204" pitchFamily="34" charset="0"/>
                <a:cs typeface="Arial" panose="020B0604020202020204" pitchFamily="34" charset="0"/>
              </a:rPr>
              <a:t>nữ</a:t>
            </a:r>
            <a:r>
              <a:rPr lang="en-US" sz="4000" b="1" i="1" dirty="0">
                <a:solidFill>
                  <a:srgbClr val="002060"/>
                </a:solidFill>
                <a:latin typeface="Arial" panose="020B0604020202020204" pitchFamily="34" charset="0"/>
                <a:cs typeface="Arial" panose="020B0604020202020204" pitchFamily="34" charset="0"/>
              </a:rPr>
              <a:t> </a:t>
            </a:r>
            <a:r>
              <a:rPr lang="en-US" sz="4000" b="1" i="1" dirty="0" err="1">
                <a:solidFill>
                  <a:srgbClr val="002060"/>
                </a:solidFill>
                <a:latin typeface="Arial" panose="020B0604020202020204" pitchFamily="34" charset="0"/>
                <a:cs typeface="Arial" panose="020B0604020202020204" pitchFamily="34" charset="0"/>
              </a:rPr>
              <a:t>trong</a:t>
            </a:r>
            <a:r>
              <a:rPr lang="en-US" sz="4000" b="1" i="1" dirty="0">
                <a:solidFill>
                  <a:srgbClr val="002060"/>
                </a:solidFill>
                <a:latin typeface="Arial" panose="020B0604020202020204" pitchFamily="34" charset="0"/>
                <a:cs typeface="Arial" panose="020B0604020202020204" pitchFamily="34" charset="0"/>
              </a:rPr>
              <a:t> </a:t>
            </a:r>
            <a:r>
              <a:rPr lang="en-US" sz="4000" b="1" i="1" dirty="0" err="1">
                <a:solidFill>
                  <a:srgbClr val="002060"/>
                </a:solidFill>
                <a:latin typeface="Arial" panose="020B0604020202020204" pitchFamily="34" charset="0"/>
                <a:cs typeface="Arial" panose="020B0604020202020204" pitchFamily="34" charset="0"/>
              </a:rPr>
              <a:t>các</a:t>
            </a:r>
            <a:r>
              <a:rPr lang="en-US" sz="4000" b="1" i="1" dirty="0">
                <a:solidFill>
                  <a:srgbClr val="002060"/>
                </a:solidFill>
                <a:latin typeface="Arial" panose="020B0604020202020204" pitchFamily="34" charset="0"/>
                <a:cs typeface="Arial" panose="020B0604020202020204" pitchFamily="34" charset="0"/>
              </a:rPr>
              <a:t> </a:t>
            </a:r>
            <a:r>
              <a:rPr lang="en-US" sz="4000" b="1" i="1" dirty="0" err="1">
                <a:solidFill>
                  <a:srgbClr val="002060"/>
                </a:solidFill>
                <a:latin typeface="Arial" panose="020B0604020202020204" pitchFamily="34" charset="0"/>
                <a:cs typeface="Arial" panose="020B0604020202020204" pitchFamily="34" charset="0"/>
              </a:rPr>
              <a:t>bức</a:t>
            </a:r>
            <a:r>
              <a:rPr lang="en-US" sz="4000" b="1" i="1" dirty="0">
                <a:solidFill>
                  <a:srgbClr val="002060"/>
                </a:solidFill>
                <a:latin typeface="Arial" panose="020B0604020202020204" pitchFamily="34" charset="0"/>
                <a:cs typeface="Arial" panose="020B0604020202020204" pitchFamily="34" charset="0"/>
              </a:rPr>
              <a:t> </a:t>
            </a:r>
            <a:r>
              <a:rPr lang="en-US" sz="4000" b="1" i="1" dirty="0" err="1">
                <a:solidFill>
                  <a:srgbClr val="002060"/>
                </a:solidFill>
                <a:latin typeface="Arial" panose="020B0604020202020204" pitchFamily="34" charset="0"/>
                <a:cs typeface="Arial" panose="020B0604020202020204" pitchFamily="34" charset="0"/>
              </a:rPr>
              <a:t>tranh</a:t>
            </a:r>
            <a:r>
              <a:rPr lang="en-US" sz="4000" b="1" i="1" dirty="0">
                <a:solidFill>
                  <a:srgbClr val="002060"/>
                </a:solidFill>
                <a:latin typeface="Arial" panose="020B0604020202020204" pitchFamily="34" charset="0"/>
                <a:cs typeface="Arial" panose="020B0604020202020204" pitchFamily="34" charset="0"/>
              </a:rPr>
              <a:t> </a:t>
            </a:r>
            <a:r>
              <a:rPr lang="en-US" sz="4000" b="1" i="1" dirty="0" err="1">
                <a:solidFill>
                  <a:srgbClr val="002060"/>
                </a:solidFill>
                <a:latin typeface="Arial" panose="020B0604020202020204" pitchFamily="34" charset="0"/>
                <a:cs typeface="Arial" panose="020B0604020202020204" pitchFamily="34" charset="0"/>
              </a:rPr>
              <a:t>trên</a:t>
            </a:r>
            <a:r>
              <a:rPr lang="en-US" sz="4000" b="1" i="1" dirty="0">
                <a:solidFill>
                  <a:srgbClr val="002060"/>
                </a:solidFill>
                <a:latin typeface="Arial" panose="020B0604020202020204" pitchFamily="34" charset="0"/>
                <a:cs typeface="Arial" panose="020B0604020202020204" pitchFamily="34" charset="0"/>
              </a:rPr>
              <a:t>?</a:t>
            </a:r>
          </a:p>
        </p:txBody>
      </p:sp>
      <p:sp>
        <p:nvSpPr>
          <p:cNvPr id="11" name="Horizontal Scroll 10"/>
          <p:cNvSpPr/>
          <p:nvPr/>
        </p:nvSpPr>
        <p:spPr>
          <a:xfrm>
            <a:off x="474629" y="1000415"/>
            <a:ext cx="11242741" cy="4459241"/>
          </a:xfrm>
          <a:prstGeom prst="horizontalScroll">
            <a:avLst/>
          </a:prstGeom>
          <a:solidFill>
            <a:srgbClr val="FFFFFF"/>
          </a:solidFill>
          <a:ln w="12700" cap="flat" cmpd="sng" algn="ctr">
            <a:solidFill>
              <a:srgbClr val="EDD003"/>
            </a:solidFill>
            <a:prstDash val="solid"/>
            <a:miter lim="800000"/>
          </a:ln>
          <a:effectLst/>
        </p:spPr>
        <p:txBody>
          <a:bodyPr rtlCol="0" anchor="ctr"/>
          <a:lstStyle/>
          <a:p>
            <a:pPr marL="0" marR="15240" lvl="0" indent="0" algn="just" defTabSz="914400" eaLnBrk="1" fontAlgn="auto" latinLnBrk="0" hangingPunct="1">
              <a:lnSpc>
                <a:spcPct val="100000"/>
              </a:lnSpc>
              <a:spcBef>
                <a:spcPts val="0"/>
              </a:spcBef>
              <a:spcAft>
                <a:spcPts val="0"/>
              </a:spcAft>
              <a:buClrTx/>
              <a:buSzTx/>
              <a:buFontTx/>
              <a:buNone/>
              <a:defRPr/>
            </a:pP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pl-PL"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Bà Nguyễn Thị Định,</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bà</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Nguyễn</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Thị</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Tâm</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chị</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Nguyễn</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Thúy</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Hiền</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và</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bà</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mẹ</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trong</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bức</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800" b="1" i="0" u="none" strike="noStrike" kern="0" cap="none" spc="0" normalizeH="0" baseline="0" noProof="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tranh</a:t>
            </a:r>
            <a:r>
              <a:rPr kumimoji="0" lang="en-US" sz="2800" b="1" i="0" u="none" strike="noStrike" kern="0" cap="none" spc="0" normalizeH="0" baseline="0" noProof="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800" b="1" i="1" u="none" strike="noStrike" kern="0" cap="none" spc="0" normalizeH="0" baseline="0" noProof="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Mẹ </a:t>
            </a:r>
            <a:r>
              <a:rPr kumimoji="0" lang="en-US" sz="2800" b="1" i="1" u="none" strike="noStrike" kern="0" cap="none" spc="0" normalizeH="0" baseline="0" noProof="0" dirty="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địu</a:t>
            </a:r>
            <a:r>
              <a:rPr kumimoji="0" lang="en-US" sz="2800" b="1" i="1"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con </a:t>
            </a:r>
            <a:r>
              <a:rPr kumimoji="0" lang="en-US" sz="2800" b="1" i="1" u="none" strike="noStrike" kern="0" cap="none" spc="0" normalizeH="0" baseline="0" noProof="0" dirty="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làm</a:t>
            </a:r>
            <a:r>
              <a:rPr kumimoji="0" lang="en-US" sz="2800" b="1" i="1"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2800" b="1" i="1" u="none" strike="noStrike" kern="0" cap="none" spc="0" normalizeH="0" baseline="0" noProof="0" dirty="0" err="1">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nương</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a:t>
            </a:r>
            <a:r>
              <a:rPr kumimoji="0" lang="pl-PL"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rPr>
              <a:t> ... đều là những người phụ nữ không chỉ có vai trò quan trọng trong gia đình mà còn góp phần rất lớn vào công cuộc đấu tranh bảo vệ và xây dựng đất nước, trên các lĩnh vực quân sự, khoa học, thể thao, kinh tế.</a:t>
            </a:r>
            <a:endParaRPr kumimoji="0" lang="en-US" sz="2800" b="1" i="0" u="none" strike="noStrike" kern="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0"/>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p:bldP spid="10" grpId="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00" y="-6733"/>
            <a:ext cx="12218019" cy="6871989"/>
          </a:xfrm>
          <a:prstGeom prst="rect">
            <a:avLst/>
          </a:prstGeom>
        </p:spPr>
      </p:pic>
      <p:sp>
        <p:nvSpPr>
          <p:cNvPr id="5" name="Rounded Rectangle 4"/>
          <p:cNvSpPr/>
          <p:nvPr/>
        </p:nvSpPr>
        <p:spPr>
          <a:xfrm>
            <a:off x="1143000" y="1761116"/>
            <a:ext cx="10234246" cy="3356007"/>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29151" y="457678"/>
            <a:ext cx="6858000" cy="1165140"/>
          </a:xfrm>
          <a:prstGeom prst="rect">
            <a:avLst/>
          </a:prstGeom>
        </p:spPr>
      </p:pic>
      <p:sp>
        <p:nvSpPr>
          <p:cNvPr id="7" name="Rectangle 6"/>
          <p:cNvSpPr/>
          <p:nvPr/>
        </p:nvSpPr>
        <p:spPr>
          <a:xfrm>
            <a:off x="3085863" y="643696"/>
            <a:ext cx="6326516" cy="64516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err="1">
                <a:solidFill>
                  <a:srgbClr val="00B0F0"/>
                </a:solidFill>
                <a:latin typeface="Times New Roman" panose="02020603050405020304" pitchFamily="18" charset="0"/>
                <a:cs typeface="Times New Roman" panose="02020603050405020304" pitchFamily="18" charset="0"/>
              </a:rPr>
              <a:t>Thảo luận nhóm 2 và</a:t>
            </a:r>
            <a:r>
              <a:rPr lang="en-US" sz="3600" b="1" dirty="0">
                <a:solidFill>
                  <a:srgbClr val="00B0F0"/>
                </a:solidFill>
                <a:latin typeface="Times New Roman" panose="02020603050405020304" pitchFamily="18" charset="0"/>
                <a:cs typeface="Times New Roman" panose="02020603050405020304" pitchFamily="18" charset="0"/>
              </a:rPr>
              <a:t> </a:t>
            </a:r>
            <a:r>
              <a:rPr lang="en-US" sz="3600" b="1" dirty="0" err="1">
                <a:solidFill>
                  <a:srgbClr val="00B0F0"/>
                </a:solidFill>
                <a:latin typeface="Times New Roman" panose="02020603050405020304" pitchFamily="18" charset="0"/>
                <a:cs typeface="Times New Roman" panose="02020603050405020304" pitchFamily="18" charset="0"/>
              </a:rPr>
              <a:t>trả</a:t>
            </a:r>
            <a:r>
              <a:rPr lang="en-US" sz="3600" b="1" dirty="0">
                <a:solidFill>
                  <a:srgbClr val="00B0F0"/>
                </a:solidFill>
                <a:latin typeface="Times New Roman" panose="02020603050405020304" pitchFamily="18" charset="0"/>
                <a:cs typeface="Times New Roman" panose="02020603050405020304" pitchFamily="18" charset="0"/>
              </a:rPr>
              <a:t> </a:t>
            </a:r>
            <a:r>
              <a:rPr lang="en-US" sz="3600" b="1" dirty="0" err="1">
                <a:solidFill>
                  <a:srgbClr val="00B0F0"/>
                </a:solidFill>
                <a:latin typeface="Times New Roman" panose="02020603050405020304" pitchFamily="18" charset="0"/>
                <a:cs typeface="Times New Roman" panose="02020603050405020304" pitchFamily="18" charset="0"/>
              </a:rPr>
              <a:t>lời</a:t>
            </a:r>
            <a:endParaRPr lang="en-US" sz="3600" b="1" dirty="0">
              <a:solidFill>
                <a:srgbClr val="00B0F0"/>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1455941" y="1934603"/>
            <a:ext cx="9921305" cy="3539430"/>
          </a:xfrm>
          <a:prstGeom prst="rect">
            <a:avLst/>
          </a:prstGeom>
          <a:noFill/>
        </p:spPr>
        <p:txBody>
          <a:bodyPr wrap="square" rtlCol="0">
            <a:spAutoFit/>
          </a:bodyPr>
          <a:lstStyle/>
          <a:p>
            <a:pPr marL="514350" indent="-514350">
              <a:buFontTx/>
              <a:buAutoNum type="arabicPeriod"/>
            </a:pPr>
            <a:r>
              <a:rPr lang="en-US" sz="3200" dirty="0" err="1">
                <a:solidFill>
                  <a:srgbClr val="002060"/>
                </a:solidFill>
                <a:latin typeface="Arial" panose="020B0604020202020204" pitchFamily="34" charset="0"/>
                <a:cs typeface="Arial" panose="020B0604020202020204" pitchFamily="34" charset="0"/>
              </a:rPr>
              <a:t>Em</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hãy</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kể</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các</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công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việc</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của</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người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phụ</a:t>
            </a:r>
            <a:r>
              <a:rPr lang="en-US" sz="3200" dirty="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nữ</a:t>
            </a:r>
            <a:r>
              <a:rPr lang="en-US" sz="3200">
                <a:solidFill>
                  <a:srgbClr val="002060"/>
                </a:solidFill>
                <a:latin typeface="Arial" panose="020B0604020202020204" pitchFamily="34" charset="0"/>
                <a:cs typeface="Arial" panose="020B0604020202020204" pitchFamily="34" charset="0"/>
              </a:rPr>
              <a:t> trong</a:t>
            </a:r>
            <a:r>
              <a:rPr lang="en-US" sz="3200" dirty="0">
                <a:solidFill>
                  <a:srgbClr val="002060"/>
                </a:solidFill>
                <a:latin typeface="Arial" panose="020B0604020202020204" pitchFamily="34" charset="0"/>
                <a:cs typeface="Arial" panose="020B0604020202020204" pitchFamily="34" charset="0"/>
              </a:rPr>
              <a:t> </a:t>
            </a:r>
            <a:r>
              <a:rPr lang="en-US" sz="3200">
                <a:solidFill>
                  <a:srgbClr val="002060"/>
                </a:solidFill>
                <a:latin typeface="Arial" panose="020B0604020202020204" pitchFamily="34" charset="0"/>
                <a:cs typeface="Arial" panose="020B0604020202020204" pitchFamily="34" charset="0"/>
              </a:rPr>
              <a:t>gia </a:t>
            </a:r>
            <a:r>
              <a:rPr lang="en-US" sz="3200" dirty="0" err="1">
                <a:solidFill>
                  <a:srgbClr val="002060"/>
                </a:solidFill>
                <a:latin typeface="Arial" panose="020B0604020202020204" pitchFamily="34" charset="0"/>
                <a:cs typeface="Arial" panose="020B0604020202020204" pitchFamily="34" charset="0"/>
              </a:rPr>
              <a:t>đình</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mà</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em</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biết</a:t>
            </a:r>
            <a:r>
              <a:rPr lang="en-US" sz="3200" dirty="0">
                <a:solidFill>
                  <a:srgbClr val="002060"/>
                </a:solidFill>
                <a:latin typeface="Arial" panose="020B0604020202020204" pitchFamily="34" charset="0"/>
                <a:cs typeface="Arial" panose="020B0604020202020204" pitchFamily="34" charset="0"/>
              </a:rPr>
              <a:t>.</a:t>
            </a:r>
          </a:p>
          <a:p>
            <a:pPr marL="513080" indent="-513080"/>
            <a:r>
              <a:rPr lang="en-US" sz="3200" dirty="0">
                <a:solidFill>
                  <a:srgbClr val="002060"/>
                </a:solidFill>
                <a:latin typeface="Arial" panose="020B0604020202020204" pitchFamily="34" charset="0"/>
                <a:cs typeface="Arial" panose="020B0604020202020204" pitchFamily="34" charset="0"/>
              </a:rPr>
              <a:t>2. </a:t>
            </a:r>
            <a:r>
              <a:rPr lang="en-US" sz="3200" dirty="0" err="1">
                <a:solidFill>
                  <a:srgbClr val="002060"/>
                </a:solidFill>
                <a:latin typeface="Arial" panose="020B0604020202020204" pitchFamily="34" charset="0"/>
                <a:cs typeface="Arial" panose="020B0604020202020204" pitchFamily="34" charset="0"/>
              </a:rPr>
              <a:t>Em</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hãy</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kể</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các</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công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việc</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của</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người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phụ</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nữ</a:t>
            </a:r>
            <a:r>
              <a:rPr lang="en-US" sz="3200" dirty="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trong</a:t>
            </a:r>
            <a:r>
              <a:rPr lang="en-US" sz="3200">
                <a:solidFill>
                  <a:srgbClr val="002060"/>
                </a:solidFill>
                <a:latin typeface="Arial" panose="020B0604020202020204" pitchFamily="34" charset="0"/>
                <a:cs typeface="Arial" panose="020B0604020202020204" pitchFamily="34" charset="0"/>
              </a:rPr>
              <a:t>      xã </a:t>
            </a:r>
            <a:r>
              <a:rPr lang="en-US" sz="3200" dirty="0" err="1">
                <a:solidFill>
                  <a:srgbClr val="002060"/>
                </a:solidFill>
                <a:latin typeface="Arial" panose="020B0604020202020204" pitchFamily="34" charset="0"/>
                <a:cs typeface="Arial" panose="020B0604020202020204" pitchFamily="34" charset="0"/>
              </a:rPr>
              <a:t>hội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mà</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em</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biết</a:t>
            </a:r>
            <a:r>
              <a:rPr lang="en-US" sz="3200" dirty="0">
                <a:solidFill>
                  <a:srgbClr val="002060"/>
                </a:solidFill>
                <a:latin typeface="Arial" panose="020B0604020202020204" pitchFamily="34" charset="0"/>
                <a:cs typeface="Arial" panose="020B0604020202020204" pitchFamily="34" charset="0"/>
              </a:rPr>
              <a:t>.</a:t>
            </a:r>
          </a:p>
          <a:p>
            <a:pPr marL="457200" indent="-457200"/>
            <a:r>
              <a:rPr lang="en-US" sz="3200" dirty="0">
                <a:solidFill>
                  <a:srgbClr val="002060"/>
                </a:solidFill>
                <a:latin typeface="Arial" panose="020B0604020202020204" pitchFamily="34" charset="0"/>
                <a:cs typeface="Arial" panose="020B0604020202020204" pitchFamily="34" charset="0"/>
              </a:rPr>
              <a:t>3. </a:t>
            </a:r>
            <a:r>
              <a:rPr lang="en-US" sz="3200" dirty="0" err="1">
                <a:solidFill>
                  <a:srgbClr val="002060"/>
                </a:solidFill>
                <a:latin typeface="Arial" panose="020B0604020202020204" pitchFamily="34" charset="0"/>
                <a:cs typeface="Arial" panose="020B0604020202020204" pitchFamily="34" charset="0"/>
              </a:rPr>
              <a:t>Hãy</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kể</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tên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một</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số</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người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phụ</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nữ</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Việt</a:t>
            </a:r>
            <a:r>
              <a:rPr lang="en-US" sz="3200" dirty="0">
                <a:solidFill>
                  <a:srgbClr val="002060"/>
                </a:solidFill>
                <a:latin typeface="Arial" panose="020B0604020202020204" pitchFamily="34" charset="0"/>
                <a:cs typeface="Arial" panose="020B0604020202020204" pitchFamily="34" charset="0"/>
              </a:rPr>
              <a:t> Nam “ </a:t>
            </a:r>
            <a:r>
              <a:rPr lang="en-US" sz="3200" dirty="0" err="1">
                <a:solidFill>
                  <a:srgbClr val="002060"/>
                </a:solidFill>
                <a:latin typeface="Arial" panose="020B0604020202020204" pitchFamily="34" charset="0"/>
                <a:cs typeface="Arial" panose="020B0604020202020204" pitchFamily="34" charset="0"/>
              </a:rPr>
              <a:t>đảm</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việc</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nước</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giỏi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việc</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nhà</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mà</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em</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biết</a:t>
            </a:r>
            <a:r>
              <a:rPr lang="en-US" sz="3200" dirty="0">
                <a:solidFill>
                  <a:srgbClr val="002060"/>
                </a:solidFill>
                <a:latin typeface="Arial" panose="020B0604020202020204" pitchFamily="34" charset="0"/>
                <a:cs typeface="Arial" panose="020B0604020202020204" pitchFamily="34" charset="0"/>
              </a:rPr>
              <a:t>?</a:t>
            </a:r>
          </a:p>
          <a:p>
            <a:endParaRPr lang="en-US" sz="3200" dirty="0">
              <a:solidFill>
                <a:srgbClr val="002060"/>
              </a:solidFill>
              <a:latin typeface="Arial" panose="020B0604020202020204" pitchFamily="34" charset="0"/>
              <a:cs typeface="Arial" panose="020B0604020202020204" pitchFamily="34" charset="0"/>
            </a:endParaRPr>
          </a:p>
        </p:txBody>
      </p:sp>
      <p:pic>
        <p:nvPicPr>
          <p:cNvPr id="9"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846880" y="4941698"/>
            <a:ext cx="2752497" cy="1916302"/>
          </a:xfrm>
          <a:prstGeom prst="rect">
            <a:avLst/>
          </a:prstGeom>
        </p:spPr>
      </p:pic>
      <p:pic>
        <p:nvPicPr>
          <p:cNvPr id="10" name="图片 55"/>
          <p:cNvPicPr>
            <a:picLocks noChangeAspect="1"/>
          </p:cNvPicPr>
          <p:nvPr/>
        </p:nvPicPr>
        <p:blipFill rotWithShape="1">
          <a:blip r:embed="rId5" cstate="print">
            <a:extLst>
              <a:ext uri="{28A0092B-C50C-407E-A947-70E740481C1C}">
                <a14:useLocalDpi xmlns:a14="http://schemas.microsoft.com/office/drawing/2010/main" val="0"/>
              </a:ext>
            </a:extLst>
          </a:blip>
          <a:srcRect t="35794" r="35943"/>
          <a:stretch>
            <a:fillRect/>
          </a:stretch>
        </p:blipFill>
        <p:spPr>
          <a:xfrm>
            <a:off x="-949569" y="4425212"/>
            <a:ext cx="5560027" cy="3134496"/>
          </a:xfrm>
          <a:prstGeom prst="rect">
            <a:avLst/>
          </a:prstGeom>
        </p:spPr>
      </p:pic>
      <p:pic>
        <p:nvPicPr>
          <p:cNvPr id="12" name="图片 4">
            <a:hlinkClick r:id="rId6" action="ppaction://hlinksldjump"/>
          </p:cNvPr>
          <p:cNvPicPr>
            <a:picLocks noChangeAspect="1"/>
          </p:cNvPicPr>
          <p:nvPr/>
        </p:nvPicPr>
        <p:blipFill rotWithShape="1">
          <a:blip r:embed="rId7"/>
          <a:srcRect l="69932" b="1180"/>
          <a:stretch>
            <a:fillRect/>
          </a:stretch>
        </p:blipFill>
        <p:spPr>
          <a:xfrm>
            <a:off x="7090211" y="5387108"/>
            <a:ext cx="745674" cy="1495324"/>
          </a:xfrm>
          <a:prstGeom prst="rect">
            <a:avLst/>
          </a:prstGeom>
        </p:spPr>
      </p:pic>
      <p:pic>
        <p:nvPicPr>
          <p:cNvPr id="13" name="图片 4">
            <a:hlinkClick r:id="rId8" action="ppaction://hlinksldjump"/>
          </p:cNvPr>
          <p:cNvPicPr>
            <a:picLocks noChangeAspect="1"/>
          </p:cNvPicPr>
          <p:nvPr/>
        </p:nvPicPr>
        <p:blipFill rotWithShape="1">
          <a:blip r:embed="rId7"/>
          <a:srcRect l="39434" r="29371" b="5835"/>
          <a:stretch>
            <a:fillRect/>
          </a:stretch>
        </p:blipFill>
        <p:spPr>
          <a:xfrm>
            <a:off x="6503224" y="5205852"/>
            <a:ext cx="773634" cy="1424897"/>
          </a:xfrm>
          <a:prstGeom prst="rect">
            <a:avLst/>
          </a:prstGeom>
        </p:spPr>
      </p:pic>
      <p:pic>
        <p:nvPicPr>
          <p:cNvPr id="14" name="图片 4">
            <a:hlinkClick r:id="rId6" action="ppaction://hlinksldjump"/>
          </p:cNvPr>
          <p:cNvPicPr>
            <a:picLocks noChangeAspect="1"/>
          </p:cNvPicPr>
          <p:nvPr/>
        </p:nvPicPr>
        <p:blipFill rotWithShape="1">
          <a:blip r:embed="rId7"/>
          <a:srcRect l="-77" t="7463" r="59031" b="-1628"/>
          <a:stretch>
            <a:fillRect/>
          </a:stretch>
        </p:blipFill>
        <p:spPr>
          <a:xfrm>
            <a:off x="5740468" y="5318147"/>
            <a:ext cx="1017940" cy="1424897"/>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45"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anim calcmode="lin" valueType="num">
                                      <p:cBhvr>
                                        <p:cTn id="18" dur="2000" fill="hold"/>
                                        <p:tgtEl>
                                          <p:spTgt spid="7"/>
                                        </p:tgtEl>
                                        <p:attrNameLst>
                                          <p:attrName>ppt_w</p:attrName>
                                        </p:attrNameLst>
                                      </p:cBhvr>
                                      <p:tavLst>
                                        <p:tav tm="0" fmla="#ppt_w*sin(2.5*pi*$)">
                                          <p:val>
                                            <p:fltVal val="0"/>
                                          </p:val>
                                        </p:tav>
                                        <p:tav tm="100000">
                                          <p:val>
                                            <p:fltVal val="1"/>
                                          </p:val>
                                        </p:tav>
                                      </p:tavLst>
                                    </p:anim>
                                    <p:anim calcmode="lin" valueType="num">
                                      <p:cBhvr>
                                        <p:cTn id="19"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barn(inVertical)">
                                      <p:cBhvr>
                                        <p:cTn id="24" dur="500"/>
                                        <p:tgtEl>
                                          <p:spTgt spid="8">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Effect transition="in" filter="barn(inVertical)">
                                      <p:cBhvr>
                                        <p:cTn id="29" dur="500"/>
                                        <p:tgtEl>
                                          <p:spTgt spid="8">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8">
                                            <p:txEl>
                                              <p:pRg st="2" end="2"/>
                                            </p:txEl>
                                          </p:spTgt>
                                        </p:tgtEl>
                                        <p:attrNameLst>
                                          <p:attrName>style.visibility</p:attrName>
                                        </p:attrNameLst>
                                      </p:cBhvr>
                                      <p:to>
                                        <p:strVal val="visible"/>
                                      </p:to>
                                    </p:set>
                                    <p:animEffect transition="in" filter="barn(inVertical)">
                                      <p:cBhvr>
                                        <p:cTn id="34" dur="500"/>
                                        <p:tgtEl>
                                          <p:spTgt spid="8">
                                            <p:txEl>
                                              <p:pRg st="2" end="2"/>
                                            </p:txEl>
                                          </p:spTgt>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2" presetClass="entr" presetSubtype="0"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1000"/>
                                        <p:tgtEl>
                                          <p:spTgt spid="14"/>
                                        </p:tgtEl>
                                      </p:cBhvr>
                                    </p:animEffect>
                                    <p:anim calcmode="lin" valueType="num">
                                      <p:cBhvr>
                                        <p:cTn id="51" dur="1000" fill="hold"/>
                                        <p:tgtEl>
                                          <p:spTgt spid="14"/>
                                        </p:tgtEl>
                                        <p:attrNameLst>
                                          <p:attrName>ppt_x</p:attrName>
                                        </p:attrNameLst>
                                      </p:cBhvr>
                                      <p:tavLst>
                                        <p:tav tm="0">
                                          <p:val>
                                            <p:strVal val="#ppt_x"/>
                                          </p:val>
                                        </p:tav>
                                        <p:tav tm="100000">
                                          <p:val>
                                            <p:strVal val="#ppt_x"/>
                                          </p:val>
                                        </p:tav>
                                      </p:tavLst>
                                    </p:anim>
                                    <p:anim calcmode="lin" valueType="num">
                                      <p:cBhvr>
                                        <p:cTn id="5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ounded Rectangle 1"/>
          <p:cNvSpPr/>
          <p:nvPr/>
        </p:nvSpPr>
        <p:spPr>
          <a:xfrm>
            <a:off x="140678" y="141097"/>
            <a:ext cx="11887200" cy="6505887"/>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图片 55"/>
          <p:cNvPicPr>
            <a:picLocks noChangeAspect="1"/>
          </p:cNvPicPr>
          <p:nvPr/>
        </p:nvPicPr>
        <p:blipFill rotWithShape="1">
          <a:blip r:embed="rId4" cstate="print">
            <a:extLst>
              <a:ext uri="{28A0092B-C50C-407E-A947-70E740481C1C}">
                <a14:useLocalDpi xmlns:a14="http://schemas.microsoft.com/office/drawing/2010/main" val="0"/>
              </a:ext>
            </a:extLst>
          </a:blip>
          <a:srcRect t="35794" r="35943"/>
          <a:stretch>
            <a:fillRect/>
          </a:stretch>
        </p:blipFill>
        <p:spPr>
          <a:xfrm>
            <a:off x="-1385078" y="4745352"/>
            <a:ext cx="4932460" cy="2780702"/>
          </a:xfrm>
          <a:prstGeom prst="rect">
            <a:avLst/>
          </a:prstGeom>
        </p:spPr>
      </p:pic>
      <p:pic>
        <p:nvPicPr>
          <p:cNvPr id="32"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5709" y="447330"/>
            <a:ext cx="2047700" cy="1115038"/>
          </a:xfrm>
          <a:prstGeom prst="rect">
            <a:avLst/>
          </a:prstGeom>
        </p:spPr>
      </p:pic>
      <p:pic>
        <p:nvPicPr>
          <p:cNvPr id="33"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9356322" y="5050031"/>
            <a:ext cx="2346240" cy="1277603"/>
          </a:xfrm>
          <a:prstGeom prst="rect">
            <a:avLst/>
          </a:prstGeom>
        </p:spPr>
      </p:pic>
      <p:graphicFrame>
        <p:nvGraphicFramePr>
          <p:cNvPr id="35" name="Diagram 34"/>
          <p:cNvGraphicFramePr/>
          <p:nvPr/>
        </p:nvGraphicFramePr>
        <p:xfrm>
          <a:off x="123402" y="404446"/>
          <a:ext cx="12344090" cy="617428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6" name="TextBox 35"/>
          <p:cNvSpPr txBox="1"/>
          <p:nvPr/>
        </p:nvSpPr>
        <p:spPr>
          <a:xfrm>
            <a:off x="6502202" y="840377"/>
            <a:ext cx="4909905" cy="206210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Trong</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gia</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đình</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người</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phụ</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nữ</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làm</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nhiều</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việc</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như</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nấu</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nướng</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dọn</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dẹp</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chăm</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sóc</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con,...</a:t>
            </a:r>
          </a:p>
        </p:txBody>
      </p:sp>
      <p:sp>
        <p:nvSpPr>
          <p:cNvPr id="37" name="TextBox 36"/>
          <p:cNvSpPr txBox="1"/>
          <p:nvPr/>
        </p:nvSpPr>
        <p:spPr>
          <a:xfrm>
            <a:off x="6202986" y="3704506"/>
            <a:ext cx="5255297" cy="255454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Ngoài</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xã</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hội</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phụ</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nữ</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cũng</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làm</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nhiều</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việc</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như</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giáo</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viên</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bác</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sĩ</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kĩ</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sư</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công</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nhân</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có</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người</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giữ</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cương</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vị</a:t>
            </a:r>
            <a:r>
              <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3200" b="0" i="0" u="none" strike="noStrike" kern="0" cap="none" spc="0" normalizeH="0" baseline="0" noProof="0" err="1">
                <a:ln>
                  <a:noFill/>
                </a:ln>
                <a:solidFill>
                  <a:srgbClr val="FFFFFF"/>
                </a:solidFill>
                <a:effectLst/>
                <a:uLnTx/>
                <a:uFillTx/>
                <a:latin typeface="Arial" panose="020B0604020202020204" pitchFamily="34" charset="0"/>
                <a:cs typeface="Arial" panose="020B0604020202020204" pitchFamily="34" charset="0"/>
              </a:rPr>
              <a:t>lãnh</a:t>
            </a:r>
            <a:r>
              <a:rPr kumimoji="0" lang="en-US" sz="32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rPr>
              <a:t> đạo.</a:t>
            </a:r>
            <a:endParaRPr kumimoji="0" lang="en-US"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 name="TextBox 2"/>
          <p:cNvSpPr txBox="1"/>
          <p:nvPr/>
        </p:nvSpPr>
        <p:spPr>
          <a:xfrm>
            <a:off x="1213338" y="1283677"/>
            <a:ext cx="3569677" cy="1077218"/>
          </a:xfrm>
          <a:prstGeom prst="rect">
            <a:avLst/>
          </a:prstGeom>
          <a:noFill/>
        </p:spPr>
        <p:txBody>
          <a:bodyPr wrap="square" rtlCol="0">
            <a:spAutoFit/>
          </a:bodyPr>
          <a:lstStyle/>
          <a:p>
            <a:pPr lvl="0"/>
            <a:r>
              <a:rPr lang="en-US" sz="3200" dirty="0">
                <a:solidFill>
                  <a:srgbClr val="002060"/>
                </a:solidFill>
                <a:latin typeface="Arial" panose="020B0604020202020204" pitchFamily="34" charset="0"/>
                <a:cs typeface="Arial" panose="020B0604020202020204" pitchFamily="34" charset="0"/>
              </a:rPr>
              <a:t>1. </a:t>
            </a:r>
            <a:r>
              <a:rPr lang="en-US" sz="3200" dirty="0" err="1">
                <a:solidFill>
                  <a:srgbClr val="002060"/>
                </a:solidFill>
                <a:latin typeface="Arial" panose="020B0604020202020204" pitchFamily="34" charset="0"/>
                <a:cs typeface="Arial" panose="020B0604020202020204" pitchFamily="34" charset="0"/>
              </a:rPr>
              <a:t>Người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phụ</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nữ</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trong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của</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gia</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đình</a:t>
            </a:r>
            <a:endParaRPr lang="en-US" sz="3200" dirty="0">
              <a:solidFill>
                <a:srgbClr val="002060"/>
              </a:solidFill>
              <a:latin typeface="Arial" panose="020B0604020202020204" pitchFamily="34" charset="0"/>
              <a:cs typeface="Arial" panose="020B0604020202020204" pitchFamily="34" charset="0"/>
            </a:endParaRPr>
          </a:p>
        </p:txBody>
      </p:sp>
      <p:sp>
        <p:nvSpPr>
          <p:cNvPr id="39" name="TextBox 38"/>
          <p:cNvSpPr txBox="1"/>
          <p:nvPr/>
        </p:nvSpPr>
        <p:spPr>
          <a:xfrm>
            <a:off x="1137481" y="4336181"/>
            <a:ext cx="3569677" cy="1077218"/>
          </a:xfrm>
          <a:prstGeom prst="rect">
            <a:avLst/>
          </a:prstGeom>
          <a:noFill/>
        </p:spPr>
        <p:txBody>
          <a:bodyPr wrap="square" rtlCol="0">
            <a:spAutoFit/>
          </a:bodyPr>
          <a:lstStyle/>
          <a:p>
            <a:pPr lvl="0" algn="ctr"/>
            <a:r>
              <a:rPr lang="en-US" sz="3200" dirty="0">
                <a:solidFill>
                  <a:srgbClr val="002060"/>
                </a:solidFill>
                <a:latin typeface="Arial" panose="020B0604020202020204" pitchFamily="34" charset="0"/>
                <a:cs typeface="Arial" panose="020B0604020202020204" pitchFamily="34" charset="0"/>
              </a:rPr>
              <a:t>2. </a:t>
            </a:r>
            <a:r>
              <a:rPr lang="en-US" sz="3200" dirty="0" err="1">
                <a:solidFill>
                  <a:srgbClr val="002060"/>
                </a:solidFill>
                <a:latin typeface="Arial" panose="020B0604020202020204" pitchFamily="34" charset="0"/>
                <a:cs typeface="Arial" panose="020B0604020202020204" pitchFamily="34" charset="0"/>
              </a:rPr>
              <a:t>Người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phụ</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nữ</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trong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xã</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hội</a:t>
            </a:r>
            <a:endParaRPr lang="en-US" sz="3200" dirty="0">
              <a:solidFill>
                <a:srgbClr val="002060"/>
              </a:solidFill>
              <a:latin typeface="Arial" panose="020B0604020202020204" pitchFamily="34" charset="0"/>
              <a:cs typeface="Arial" panose="020B0604020202020204" pitchFamily="34" charset="0"/>
            </a:endParaRPr>
          </a:p>
        </p:txBody>
      </p:sp>
      <p:pic>
        <p:nvPicPr>
          <p:cNvPr id="40" name="图片 2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4901109" y="2426385"/>
            <a:ext cx="1724526" cy="14788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barn(inVertical)">
                                      <p:cBhvr>
                                        <p:cTn id="13" dur="500"/>
                                        <p:tgtEl>
                                          <p:spTgt spid="39"/>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barn(inVertical)">
                                      <p:cBhvr>
                                        <p:cTn id="2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5" grpId="0">
        <p:bldAsOne/>
      </p:bldGraphic>
      <p:bldP spid="36" grpId="0"/>
      <p:bldP spid="37" grpId="0"/>
      <p:bldP spid="3" grpId="0"/>
      <p:bldP spid="3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8"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39613" y="379777"/>
            <a:ext cx="11412414" cy="6038607"/>
          </a:xfrm>
          <a:prstGeom prst="rect">
            <a:avLst/>
          </a:prstGeom>
          <a:solidFill>
            <a:srgbClr val="CD6762"/>
          </a:solidFill>
        </p:spPr>
      </p:pic>
      <p:sp>
        <p:nvSpPr>
          <p:cNvPr id="14" name="Rounded Rectangle 13"/>
          <p:cNvSpPr/>
          <p:nvPr/>
        </p:nvSpPr>
        <p:spPr>
          <a:xfrm>
            <a:off x="888022" y="1987062"/>
            <a:ext cx="10638692" cy="3253154"/>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1090246" y="2496823"/>
            <a:ext cx="10234245" cy="175323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dirty="0" err="1">
                <a:solidFill>
                  <a:srgbClr val="009900">
                    <a:lumMod val="75000"/>
                  </a:srgbClr>
                </a:solidFill>
                <a:latin typeface="Times New Roman" panose="02020603050405020304" pitchFamily="18" charset="0"/>
                <a:cs typeface="Times New Roman" panose="02020603050405020304" pitchFamily="18" charset="0"/>
              </a:rPr>
              <a:t>Một</a:t>
            </a:r>
            <a:r>
              <a:rPr lang="en-US" sz="5400" b="1" dirty="0">
                <a:solidFill>
                  <a:srgbClr val="009900">
                    <a:lumMod val="75000"/>
                  </a:srgbClr>
                </a:solidFill>
                <a:latin typeface="Times New Roman" panose="02020603050405020304" pitchFamily="18" charset="0"/>
                <a:cs typeface="Times New Roman" panose="02020603050405020304" pitchFamily="18" charset="0"/>
              </a:rPr>
              <a:t> </a:t>
            </a:r>
            <a:r>
              <a:rPr lang="en-US" sz="5400" b="1" dirty="0" err="1">
                <a:solidFill>
                  <a:srgbClr val="009900">
                    <a:lumMod val="75000"/>
                  </a:srgbClr>
                </a:solidFill>
                <a:latin typeface="Times New Roman" panose="02020603050405020304" pitchFamily="18" charset="0"/>
                <a:cs typeface="Times New Roman" panose="02020603050405020304" pitchFamily="18" charset="0"/>
              </a:rPr>
              <a:t>số</a:t>
            </a:r>
            <a:r>
              <a:rPr lang="en-US" sz="5400" b="1" dirty="0">
                <a:solidFill>
                  <a:srgbClr val="009900">
                    <a:lumMod val="75000"/>
                  </a:srgbClr>
                </a:solidFill>
                <a:latin typeface="Times New Roman" panose="02020603050405020304" pitchFamily="18" charset="0"/>
                <a:cs typeface="Times New Roman" panose="02020603050405020304" pitchFamily="18" charset="0"/>
              </a:rPr>
              <a:t> </a:t>
            </a:r>
            <a:r>
              <a:rPr lang="en-US" sz="5400" b="1" dirty="0" err="1">
                <a:solidFill>
                  <a:srgbClr val="009900">
                    <a:lumMod val="75000"/>
                  </a:srgbClr>
                </a:solidFill>
                <a:latin typeface="Times New Roman" panose="02020603050405020304" pitchFamily="18" charset="0"/>
                <a:cs typeface="Times New Roman" panose="02020603050405020304" pitchFamily="18" charset="0"/>
              </a:rPr>
              <a:t>phụ</a:t>
            </a:r>
            <a:r>
              <a:rPr lang="en-US" sz="5400" b="1" dirty="0">
                <a:solidFill>
                  <a:srgbClr val="009900">
                    <a:lumMod val="75000"/>
                  </a:srgbClr>
                </a:solidFill>
                <a:latin typeface="Times New Roman" panose="02020603050405020304" pitchFamily="18" charset="0"/>
                <a:cs typeface="Times New Roman" panose="02020603050405020304" pitchFamily="18" charset="0"/>
              </a:rPr>
              <a:t> </a:t>
            </a:r>
            <a:r>
              <a:rPr lang="en-US" sz="5400" b="1" dirty="0" err="1">
                <a:solidFill>
                  <a:srgbClr val="009900">
                    <a:lumMod val="75000"/>
                  </a:srgbClr>
                </a:solidFill>
                <a:latin typeface="Times New Roman" panose="02020603050405020304" pitchFamily="18" charset="0"/>
                <a:cs typeface="Times New Roman" panose="02020603050405020304" pitchFamily="18" charset="0"/>
              </a:rPr>
              <a:t>nữ</a:t>
            </a:r>
            <a:r>
              <a:rPr lang="en-US" sz="5400" b="1" dirty="0">
                <a:solidFill>
                  <a:srgbClr val="009900">
                    <a:lumMod val="75000"/>
                  </a:srgbClr>
                </a:solidFill>
                <a:latin typeface="Times New Roman" panose="02020603050405020304" pitchFamily="18" charset="0"/>
                <a:cs typeface="Times New Roman" panose="02020603050405020304" pitchFamily="18" charset="0"/>
              </a:rPr>
              <a:t> </a:t>
            </a:r>
            <a:r>
              <a:rPr lang="en-US" sz="5400" b="1" dirty="0" err="1">
                <a:solidFill>
                  <a:srgbClr val="009900">
                    <a:lumMod val="75000"/>
                  </a:srgbClr>
                </a:solidFill>
                <a:latin typeface="Times New Roman" panose="02020603050405020304" pitchFamily="18" charset="0"/>
                <a:cs typeface="Times New Roman" panose="02020603050405020304" pitchFamily="18" charset="0"/>
              </a:rPr>
              <a:t>Việt</a:t>
            </a:r>
            <a:r>
              <a:rPr lang="en-US" sz="5400" b="1" dirty="0">
                <a:solidFill>
                  <a:srgbClr val="009900">
                    <a:lumMod val="75000"/>
                  </a:srgbClr>
                </a:solidFill>
                <a:latin typeface="Times New Roman" panose="02020603050405020304" pitchFamily="18" charset="0"/>
                <a:cs typeface="Times New Roman" panose="02020603050405020304" pitchFamily="18" charset="0"/>
              </a:rPr>
              <a:t> Nam “</a:t>
            </a:r>
            <a:r>
              <a:rPr lang="en-US" sz="5400" b="1" dirty="0" err="1">
                <a:solidFill>
                  <a:srgbClr val="009900">
                    <a:lumMod val="75000"/>
                  </a:srgbClr>
                </a:solidFill>
                <a:latin typeface="Times New Roman" panose="02020603050405020304" pitchFamily="18" charset="0"/>
                <a:cs typeface="Times New Roman" panose="02020603050405020304" pitchFamily="18" charset="0"/>
              </a:rPr>
              <a:t>đảm</a:t>
            </a:r>
            <a:r>
              <a:rPr lang="en-US" sz="5400" b="1" dirty="0">
                <a:solidFill>
                  <a:srgbClr val="009900">
                    <a:lumMod val="75000"/>
                  </a:srgbClr>
                </a:solidFill>
                <a:latin typeface="Times New Roman" panose="02020603050405020304" pitchFamily="18" charset="0"/>
                <a:cs typeface="Times New Roman" panose="02020603050405020304" pitchFamily="18" charset="0"/>
              </a:rPr>
              <a:t> </a:t>
            </a:r>
            <a:r>
              <a:rPr lang="en-US" sz="5400" b="1" dirty="0" err="1">
                <a:solidFill>
                  <a:srgbClr val="009900">
                    <a:lumMod val="75000"/>
                  </a:srgbClr>
                </a:solidFill>
                <a:latin typeface="Times New Roman" panose="02020603050405020304" pitchFamily="18" charset="0"/>
                <a:cs typeface="Times New Roman" panose="02020603050405020304" pitchFamily="18" charset="0"/>
              </a:rPr>
              <a:t>việc</a:t>
            </a:r>
            <a:r>
              <a:rPr lang="en-US" sz="5400" b="1" dirty="0">
                <a:solidFill>
                  <a:srgbClr val="009900">
                    <a:lumMod val="75000"/>
                  </a:srgbClr>
                </a:solidFill>
                <a:latin typeface="Times New Roman" panose="02020603050405020304" pitchFamily="18" charset="0"/>
                <a:cs typeface="Times New Roman" panose="02020603050405020304" pitchFamily="18" charset="0"/>
              </a:rPr>
              <a:t> </a:t>
            </a:r>
            <a:r>
              <a:rPr lang="en-US" sz="5400" b="1" dirty="0" err="1">
                <a:solidFill>
                  <a:srgbClr val="009900">
                    <a:lumMod val="75000"/>
                  </a:srgbClr>
                </a:solidFill>
                <a:latin typeface="Times New Roman" panose="02020603050405020304" pitchFamily="18" charset="0"/>
                <a:cs typeface="Times New Roman" panose="02020603050405020304" pitchFamily="18" charset="0"/>
              </a:rPr>
              <a:t>nước</a:t>
            </a:r>
            <a:r>
              <a:rPr lang="en-US" sz="5400" b="1" dirty="0">
                <a:solidFill>
                  <a:srgbClr val="009900">
                    <a:lumMod val="75000"/>
                  </a:srgbClr>
                </a:solidFill>
                <a:latin typeface="Times New Roman" panose="02020603050405020304" pitchFamily="18" charset="0"/>
                <a:cs typeface="Times New Roman" panose="02020603050405020304" pitchFamily="18" charset="0"/>
              </a:rPr>
              <a:t>, </a:t>
            </a:r>
            <a:r>
              <a:rPr lang="en-US" sz="5400" b="1" dirty="0" err="1">
                <a:solidFill>
                  <a:srgbClr val="009900">
                    <a:lumMod val="75000"/>
                  </a:srgbClr>
                </a:solidFill>
                <a:latin typeface="Times New Roman" panose="02020603050405020304" pitchFamily="18" charset="0"/>
                <a:cs typeface="Times New Roman" panose="02020603050405020304" pitchFamily="18" charset="0"/>
              </a:rPr>
              <a:t>giỏi</a:t>
            </a:r>
            <a:r>
              <a:rPr lang="en-US" sz="5400" b="1" dirty="0">
                <a:solidFill>
                  <a:srgbClr val="009900">
                    <a:lumMod val="75000"/>
                  </a:srgbClr>
                </a:solidFill>
                <a:latin typeface="Times New Roman" panose="02020603050405020304" pitchFamily="18" charset="0"/>
                <a:cs typeface="Times New Roman" panose="02020603050405020304" pitchFamily="18" charset="0"/>
              </a:rPr>
              <a:t> </a:t>
            </a:r>
            <a:r>
              <a:rPr lang="en-US" sz="5400" b="1" dirty="0" err="1">
                <a:solidFill>
                  <a:srgbClr val="009900">
                    <a:lumMod val="75000"/>
                  </a:srgbClr>
                </a:solidFill>
                <a:latin typeface="Times New Roman" panose="02020603050405020304" pitchFamily="18" charset="0"/>
                <a:cs typeface="Times New Roman" panose="02020603050405020304" pitchFamily="18" charset="0"/>
              </a:rPr>
              <a:t>việc</a:t>
            </a:r>
            <a:r>
              <a:rPr lang="en-US" sz="5400" b="1" dirty="0">
                <a:solidFill>
                  <a:srgbClr val="009900">
                    <a:lumMod val="75000"/>
                  </a:srgbClr>
                </a:solidFill>
                <a:latin typeface="Times New Roman" panose="02020603050405020304" pitchFamily="18" charset="0"/>
                <a:cs typeface="Times New Roman" panose="02020603050405020304" pitchFamily="18" charset="0"/>
              </a:rPr>
              <a:t> </a:t>
            </a:r>
            <a:r>
              <a:rPr lang="en-US" sz="5400" b="1" dirty="0" err="1">
                <a:solidFill>
                  <a:srgbClr val="009900">
                    <a:lumMod val="75000"/>
                  </a:srgbClr>
                </a:solidFill>
                <a:latin typeface="Times New Roman" panose="02020603050405020304" pitchFamily="18" charset="0"/>
                <a:cs typeface="Times New Roman" panose="02020603050405020304" pitchFamily="18" charset="0"/>
              </a:rPr>
              <a:t>nhà</a:t>
            </a:r>
            <a:r>
              <a:rPr lang="en-US" sz="5400" b="1" dirty="0">
                <a:solidFill>
                  <a:srgbClr val="009900">
                    <a:lumMod val="75000"/>
                  </a:srgbClr>
                </a:solidFill>
                <a:latin typeface="Times New Roman" panose="02020603050405020304" pitchFamily="18" charset="0"/>
                <a:cs typeface="Times New Roman" panose="02020603050405020304" pitchFamily="18" charset="0"/>
              </a:rPr>
              <a:t>”</a:t>
            </a:r>
          </a:p>
        </p:txBody>
      </p:sp>
      <p:pic>
        <p:nvPicPr>
          <p:cNvPr id="60" name="图片 55"/>
          <p:cNvPicPr>
            <a:picLocks noChangeAspect="1"/>
          </p:cNvPicPr>
          <p:nvPr/>
        </p:nvPicPr>
        <p:blipFill rotWithShape="1">
          <a:blip r:embed="rId5" cstate="print">
            <a:extLst>
              <a:ext uri="{28A0092B-C50C-407E-A947-70E740481C1C}">
                <a14:useLocalDpi xmlns:a14="http://schemas.microsoft.com/office/drawing/2010/main" val="0"/>
              </a:ext>
            </a:extLst>
          </a:blip>
          <a:srcRect t="35794" r="35943"/>
          <a:stretch>
            <a:fillRect/>
          </a:stretch>
        </p:blipFill>
        <p:spPr>
          <a:xfrm flipH="1">
            <a:off x="6492012" y="4390042"/>
            <a:ext cx="6916256" cy="313449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1)">
                                      <p:cBhvr>
                                        <p:cTn id="7" dur="2000"/>
                                        <p:tgtEl>
                                          <p:spTgt spid="59"/>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32"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0" y="-285792"/>
            <a:ext cx="12192000" cy="6857355"/>
          </a:xfrm>
          <a:prstGeom prst="rect">
            <a:avLst/>
          </a:prstGeom>
        </p:spPr>
      </p:pic>
      <p:pic>
        <p:nvPicPr>
          <p:cNvPr id="3" name="-Tiểu Sử Anh Hùng Võ Thị Sáu- - 2D Animated Short Film - Phim hoạt hình lịch sử Việt Nam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78069" y="923122"/>
            <a:ext cx="11588262" cy="5679219"/>
          </a:xfrm>
          <a:prstGeom prst="rect">
            <a:avLst/>
          </a:prstGeom>
        </p:spPr>
      </p:pic>
      <p:sp>
        <p:nvSpPr>
          <p:cNvPr id="4" name="TextBox 3"/>
          <p:cNvSpPr txBox="1"/>
          <p:nvPr/>
        </p:nvSpPr>
        <p:spPr>
          <a:xfrm>
            <a:off x="6998676" y="246014"/>
            <a:ext cx="3903784" cy="646331"/>
          </a:xfrm>
          <a:prstGeom prst="rect">
            <a:avLst/>
          </a:prstGeom>
          <a:noFill/>
        </p:spPr>
        <p:txBody>
          <a:bodyPr wrap="square" rtlCol="0">
            <a:spAutoFit/>
          </a:bodyPr>
          <a:lstStyle/>
          <a:p>
            <a:pPr algn="ctr"/>
            <a:r>
              <a:rPr lang="en-US" sz="3600" b="1" i="1" dirty="0" err="1">
                <a:solidFill>
                  <a:srgbClr val="00B050"/>
                </a:solidFill>
                <a:latin typeface="Arial" panose="020B0604020202020204" pitchFamily="34" charset="0"/>
                <a:cs typeface="Arial" panose="020B0604020202020204" pitchFamily="34" charset="0"/>
              </a:rPr>
              <a:t>Chị</a:t>
            </a:r>
            <a:r>
              <a:rPr lang="en-US" sz="3600" b="1" i="1" dirty="0">
                <a:solidFill>
                  <a:srgbClr val="00B050"/>
                </a:solidFill>
                <a:latin typeface="Arial" panose="020B0604020202020204" pitchFamily="34" charset="0"/>
                <a:cs typeface="Arial" panose="020B0604020202020204" pitchFamily="34" charset="0"/>
              </a:rPr>
              <a:t> </a:t>
            </a:r>
            <a:r>
              <a:rPr lang="en-US" sz="3600" b="1" i="1" dirty="0" err="1">
                <a:solidFill>
                  <a:srgbClr val="00B050"/>
                </a:solidFill>
                <a:latin typeface="Arial" panose="020B0604020202020204" pitchFamily="34" charset="0"/>
                <a:cs typeface="Arial" panose="020B0604020202020204" pitchFamily="34" charset="0"/>
              </a:rPr>
              <a:t>Võ</a:t>
            </a:r>
            <a:r>
              <a:rPr lang="en-US" sz="3600" b="1" i="1" dirty="0">
                <a:solidFill>
                  <a:srgbClr val="00B050"/>
                </a:solidFill>
                <a:latin typeface="Arial" panose="020B0604020202020204" pitchFamily="34" charset="0"/>
                <a:cs typeface="Arial" panose="020B0604020202020204" pitchFamily="34" charset="0"/>
              </a:rPr>
              <a:t> </a:t>
            </a:r>
            <a:r>
              <a:rPr lang="en-US" sz="3600" b="1" i="1" dirty="0" err="1">
                <a:solidFill>
                  <a:srgbClr val="00B050"/>
                </a:solidFill>
                <a:latin typeface="Arial" panose="020B0604020202020204" pitchFamily="34" charset="0"/>
                <a:cs typeface="Arial" panose="020B0604020202020204" pitchFamily="34" charset="0"/>
              </a:rPr>
              <a:t>Thị</a:t>
            </a:r>
            <a:r>
              <a:rPr lang="en-US" sz="3600" b="1" i="1" dirty="0">
                <a:solidFill>
                  <a:srgbClr val="00B050"/>
                </a:solidFill>
                <a:latin typeface="Arial" panose="020B0604020202020204" pitchFamily="34" charset="0"/>
                <a:cs typeface="Arial" panose="020B0604020202020204" pitchFamily="34" charset="0"/>
              </a:rPr>
              <a:t> </a:t>
            </a:r>
            <a:r>
              <a:rPr lang="en-US" sz="3600" b="1" i="1" dirty="0" err="1">
                <a:solidFill>
                  <a:srgbClr val="00B050"/>
                </a:solidFill>
                <a:latin typeface="Arial" panose="020B0604020202020204" pitchFamily="34" charset="0"/>
                <a:cs typeface="Arial" panose="020B0604020202020204" pitchFamily="34" charset="0"/>
              </a:rPr>
              <a:t>Sáu</a:t>
            </a:r>
            <a:endParaRPr lang="en-US" sz="3600" b="1" i="1" dirty="0">
              <a:solidFill>
                <a:srgbClr val="00B05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32229" y="246743"/>
            <a:ext cx="11771085" cy="6415314"/>
          </a:xfrm>
          <a:prstGeom prst="rect">
            <a:avLst/>
          </a:prstGeom>
          <a:solidFill>
            <a:srgbClr val="FFFFCC"/>
          </a:solidFill>
          <a:ln>
            <a:solidFill>
              <a:srgbClr val="FFFFC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7"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580913" y="474747"/>
            <a:ext cx="1219199" cy="686396"/>
          </a:xfrm>
          <a:prstGeom prst="rect">
            <a:avLst/>
          </a:prstGeom>
        </p:spPr>
      </p:pic>
      <p:pic>
        <p:nvPicPr>
          <p:cNvPr id="48"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75351">
            <a:off x="261520" y="413266"/>
            <a:ext cx="1146629" cy="624376"/>
          </a:xfrm>
          <a:prstGeom prst="rect">
            <a:avLst/>
          </a:prstGeom>
        </p:spPr>
      </p:pic>
      <p:pic>
        <p:nvPicPr>
          <p:cNvPr id="50" name="Picture 4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34879" y="1532979"/>
            <a:ext cx="4637455" cy="33893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1" name="Text Box 23"/>
          <p:cNvSpPr txBox="1">
            <a:spLocks noChangeArrowheads="1"/>
          </p:cNvSpPr>
          <p:nvPr/>
        </p:nvSpPr>
        <p:spPr bwMode="auto">
          <a:xfrm>
            <a:off x="457630" y="1092485"/>
            <a:ext cx="580343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spcBef>
                <a:spcPct val="50000"/>
              </a:spcBef>
              <a:spcAft>
                <a:spcPct val="0"/>
              </a:spcAft>
            </a:pP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Quê</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quán</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xã</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Bình</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Ân</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huyện</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Gò</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Công</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Đông</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tỉnh</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Tiền</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Giang</a:t>
            </a:r>
            <a:r>
              <a:rPr lang="en-US" altLang="en-US" sz="2800" dirty="0">
                <a:solidFill>
                  <a:srgbClr val="002060"/>
                </a:solidFill>
                <a:latin typeface="Arial" panose="020B0604020202020204" pitchFamily="34" charset="0"/>
              </a:rPr>
              <a:t>.</a:t>
            </a:r>
            <a:endParaRPr lang="en-US" altLang="en-US" sz="2800" i="1" dirty="0">
              <a:solidFill>
                <a:srgbClr val="002060"/>
              </a:solidFill>
              <a:latin typeface="Arial" panose="020B0604020202020204" pitchFamily="34" charset="0"/>
            </a:endParaRPr>
          </a:p>
        </p:txBody>
      </p:sp>
      <p:sp>
        <p:nvSpPr>
          <p:cNvPr id="52" name="Text Box 23"/>
          <p:cNvSpPr txBox="1">
            <a:spLocks noChangeArrowheads="1"/>
          </p:cNvSpPr>
          <p:nvPr/>
        </p:nvSpPr>
        <p:spPr bwMode="auto">
          <a:xfrm>
            <a:off x="347406" y="2012666"/>
            <a:ext cx="6150567"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spcBef>
                <a:spcPct val="50000"/>
              </a:spcBef>
              <a:spcAft>
                <a:spcPct val="0"/>
              </a:spcAft>
            </a:pP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Từng</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là</a:t>
            </a:r>
            <a:r>
              <a:rPr lang="en-US" altLang="en-US" sz="2800" dirty="0">
                <a:solidFill>
                  <a:srgbClr val="002060"/>
                </a:solidFill>
                <a:latin typeface="Arial" panose="020B0604020202020204" pitchFamily="34" charset="0"/>
              </a:rPr>
              <a:t> </a:t>
            </a:r>
            <a:r>
              <a:rPr lang="en-US" altLang="en-US" sz="2800" dirty="0" err="1">
                <a:solidFill>
                  <a:srgbClr val="FF0000"/>
                </a:solidFill>
                <a:latin typeface="Arial" panose="020B0604020202020204" pitchFamily="34" charset="0"/>
              </a:rPr>
              <a:t>Bí</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thư</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Trung</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ương</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Đảng</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Phó</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Chủ</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tịch</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nước</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cộng</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hòa</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Xã</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hội</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Chủ</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nghĩa</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Việt</a:t>
            </a:r>
            <a:r>
              <a:rPr lang="en-US" altLang="en-US" sz="2800" dirty="0">
                <a:solidFill>
                  <a:srgbClr val="FF0000"/>
                </a:solidFill>
                <a:latin typeface="Arial" panose="020B0604020202020204" pitchFamily="34" charset="0"/>
              </a:rPr>
              <a:t> Nam </a:t>
            </a:r>
            <a:r>
              <a:rPr lang="en-US" altLang="en-US" sz="2800" i="1" dirty="0">
                <a:solidFill>
                  <a:srgbClr val="002060"/>
                </a:solidFill>
                <a:latin typeface="Arial" panose="020B0604020202020204" pitchFamily="34" charset="0"/>
              </a:rPr>
              <a:t>(</a:t>
            </a:r>
            <a:r>
              <a:rPr lang="en-US" altLang="en-US" sz="2800" i="1" dirty="0" err="1">
                <a:solidFill>
                  <a:srgbClr val="002060"/>
                </a:solidFill>
                <a:latin typeface="Arial" panose="020B0604020202020204" pitchFamily="34" charset="0"/>
              </a:rPr>
              <a:t>nhiệm</a:t>
            </a:r>
            <a:r>
              <a:rPr lang="en-US" altLang="en-US" sz="2800" i="1" dirty="0">
                <a:solidFill>
                  <a:srgbClr val="002060"/>
                </a:solidFill>
                <a:latin typeface="Arial" panose="020B0604020202020204" pitchFamily="34" charset="0"/>
              </a:rPr>
              <a:t> </a:t>
            </a:r>
            <a:r>
              <a:rPr lang="en-US" altLang="en-US" sz="2800" i="1" dirty="0" err="1">
                <a:solidFill>
                  <a:srgbClr val="002060"/>
                </a:solidFill>
                <a:latin typeface="Arial" panose="020B0604020202020204" pitchFamily="34" charset="0"/>
              </a:rPr>
              <a:t>kì</a:t>
            </a:r>
            <a:r>
              <a:rPr lang="en-US" altLang="en-US" sz="2800" i="1" dirty="0">
                <a:solidFill>
                  <a:srgbClr val="002060"/>
                </a:solidFill>
                <a:latin typeface="Arial" panose="020B0604020202020204" pitchFamily="34" charset="0"/>
              </a:rPr>
              <a:t> 2002 -2007); </a:t>
            </a:r>
            <a:r>
              <a:rPr lang="en-US" altLang="en-US" sz="2800" dirty="0" err="1">
                <a:solidFill>
                  <a:srgbClr val="FF0000"/>
                </a:solidFill>
                <a:latin typeface="Arial" panose="020B0604020202020204" pitchFamily="34" charset="0"/>
              </a:rPr>
              <a:t>Phó</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Chủ</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tịch</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Quốc</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hội</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nước</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Cộng</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hòa</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Xã</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hội</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Chủ</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nghĩa</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Việt</a:t>
            </a:r>
            <a:r>
              <a:rPr lang="en-US" altLang="en-US" sz="2800" dirty="0">
                <a:solidFill>
                  <a:srgbClr val="FF0000"/>
                </a:solidFill>
                <a:latin typeface="Arial" panose="020B0604020202020204" pitchFamily="34" charset="0"/>
              </a:rPr>
              <a:t> Nam</a:t>
            </a:r>
            <a:r>
              <a:rPr lang="en-US" altLang="en-US" sz="2800" dirty="0">
                <a:solidFill>
                  <a:srgbClr val="002060"/>
                </a:solidFill>
                <a:latin typeface="Arial" panose="020B0604020202020204" pitchFamily="34" charset="0"/>
              </a:rPr>
              <a:t>; </a:t>
            </a:r>
            <a:r>
              <a:rPr lang="en-US" altLang="en-US" sz="2800" dirty="0" err="1">
                <a:solidFill>
                  <a:srgbClr val="FF0000"/>
                </a:solidFill>
                <a:latin typeface="Arial" panose="020B0604020202020204" pitchFamily="34" charset="0"/>
              </a:rPr>
              <a:t>Chủ</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tịch</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Hội</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Liên</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hiệp</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phụ</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nữ</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Việt</a:t>
            </a:r>
            <a:r>
              <a:rPr lang="en-US" altLang="en-US" sz="2800" dirty="0">
                <a:solidFill>
                  <a:srgbClr val="FF0000"/>
                </a:solidFill>
                <a:latin typeface="Arial" panose="020B0604020202020204" pitchFamily="34" charset="0"/>
              </a:rPr>
              <a:t> Nam</a:t>
            </a:r>
            <a:r>
              <a:rPr lang="en-US" altLang="en-US" sz="2800" dirty="0">
                <a:solidFill>
                  <a:srgbClr val="002060"/>
                </a:solidFill>
                <a:latin typeface="Arial" panose="020B0604020202020204" pitchFamily="34" charset="0"/>
              </a:rPr>
              <a:t>.</a:t>
            </a:r>
          </a:p>
        </p:txBody>
      </p:sp>
      <p:sp>
        <p:nvSpPr>
          <p:cNvPr id="53" name="Text Box 23"/>
          <p:cNvSpPr txBox="1">
            <a:spLocks noChangeArrowheads="1"/>
          </p:cNvSpPr>
          <p:nvPr/>
        </p:nvSpPr>
        <p:spPr bwMode="auto">
          <a:xfrm>
            <a:off x="347406" y="5027773"/>
            <a:ext cx="615056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spcBef>
                <a:spcPct val="50000"/>
              </a:spcBef>
              <a:spcAft>
                <a:spcPct val="0"/>
              </a:spcAft>
            </a:pP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Hiện</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đang</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là</a:t>
            </a:r>
            <a:r>
              <a:rPr lang="en-US" altLang="en-US" sz="2800" dirty="0">
                <a:solidFill>
                  <a:srgbClr val="002060"/>
                </a:solidFill>
                <a:latin typeface="Arial" panose="020B0604020202020204" pitchFamily="34" charset="0"/>
              </a:rPr>
              <a:t> </a:t>
            </a:r>
            <a:r>
              <a:rPr lang="en-US" altLang="en-US" sz="2800" dirty="0" err="1">
                <a:solidFill>
                  <a:srgbClr val="FF0000"/>
                </a:solidFill>
                <a:latin typeface="Arial" panose="020B0604020202020204" pitchFamily="34" charset="0"/>
              </a:rPr>
              <a:t>Chủ</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tịch</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Hội</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đồng</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quản</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lý</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Quỹ</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học</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bổng</a:t>
            </a:r>
            <a:r>
              <a:rPr lang="en-US" altLang="en-US" sz="2800" dirty="0">
                <a:solidFill>
                  <a:srgbClr val="FF0000"/>
                </a:solidFill>
                <a:latin typeface="Arial" panose="020B0604020202020204" pitchFamily="34" charset="0"/>
              </a:rPr>
              <a:t> </a:t>
            </a:r>
            <a:r>
              <a:rPr lang="en-US" altLang="en-US" sz="2800" dirty="0" err="1">
                <a:solidFill>
                  <a:srgbClr val="FF0000"/>
                </a:solidFill>
                <a:latin typeface="Arial" panose="020B0604020202020204" pitchFamily="34" charset="0"/>
              </a:rPr>
              <a:t>Vừ</a:t>
            </a:r>
            <a:r>
              <a:rPr lang="en-US" altLang="en-US" sz="2800" dirty="0">
                <a:solidFill>
                  <a:srgbClr val="FF0000"/>
                </a:solidFill>
                <a:latin typeface="Arial" panose="020B0604020202020204" pitchFamily="34" charset="0"/>
              </a:rPr>
              <a:t> A </a:t>
            </a:r>
            <a:r>
              <a:rPr lang="en-US" altLang="en-US" sz="2800" dirty="0" err="1">
                <a:solidFill>
                  <a:srgbClr val="FF0000"/>
                </a:solidFill>
                <a:latin typeface="Arial" panose="020B0604020202020204" pitchFamily="34" charset="0"/>
              </a:rPr>
              <a:t>Dính</a:t>
            </a:r>
            <a:r>
              <a:rPr lang="en-US" altLang="en-US" sz="2800" dirty="0">
                <a:solidFill>
                  <a:srgbClr val="FF0000"/>
                </a:solidFill>
                <a:latin typeface="Arial" panose="020B0604020202020204" pitchFamily="34" charset="0"/>
              </a:rPr>
              <a:t>.</a:t>
            </a:r>
          </a:p>
        </p:txBody>
      </p:sp>
      <p:sp>
        <p:nvSpPr>
          <p:cNvPr id="54" name="文本框 39"/>
          <p:cNvSpPr txBox="1"/>
          <p:nvPr/>
        </p:nvSpPr>
        <p:spPr>
          <a:xfrm>
            <a:off x="4260979" y="285232"/>
            <a:ext cx="4000176"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4000" b="1" dirty="0" err="1">
                <a:solidFill>
                  <a:srgbClr val="00B050"/>
                </a:solidFill>
                <a:latin typeface="Arial" panose="020B0604020202020204" pitchFamily="34" charset="0"/>
                <a:ea typeface="Microsoft YaHei" panose="020B0503020204020204" pitchFamily="34" charset="-122"/>
                <a:cs typeface="Arial" panose="020B0604020202020204" pitchFamily="34" charset="0"/>
              </a:rPr>
              <a:t>Chính</a:t>
            </a:r>
            <a:r>
              <a:rPr lang="en-US" altLang="zh-CN" sz="4000" b="1" dirty="0">
                <a:solidFill>
                  <a:srgbClr val="00B050"/>
                </a:solidFill>
                <a:latin typeface="Arial" panose="020B0604020202020204" pitchFamily="34" charset="0"/>
                <a:ea typeface="Microsoft YaHei" panose="020B0503020204020204" pitchFamily="34" charset="-122"/>
                <a:cs typeface="Arial" panose="020B0604020202020204" pitchFamily="34" charset="0"/>
              </a:rPr>
              <a:t> </a:t>
            </a:r>
            <a:r>
              <a:rPr lang="en-US" altLang="zh-CN" sz="4000" b="1" dirty="0" err="1">
                <a:solidFill>
                  <a:srgbClr val="00B050"/>
                </a:solidFill>
                <a:latin typeface="Arial" panose="020B0604020202020204" pitchFamily="34" charset="0"/>
                <a:ea typeface="Microsoft YaHei" panose="020B0503020204020204" pitchFamily="34" charset="-122"/>
                <a:cs typeface="Arial" panose="020B0604020202020204" pitchFamily="34" charset="0"/>
              </a:rPr>
              <a:t>trị</a:t>
            </a:r>
            <a:r>
              <a:rPr lang="en-US" altLang="zh-CN" sz="4000" b="1" dirty="0">
                <a:solidFill>
                  <a:srgbClr val="00B050"/>
                </a:solidFill>
                <a:latin typeface="Arial" panose="020B0604020202020204" pitchFamily="34" charset="0"/>
                <a:ea typeface="Microsoft YaHei" panose="020B0503020204020204" pitchFamily="34" charset="-122"/>
                <a:cs typeface="Arial" panose="020B0604020202020204" pitchFamily="34" charset="0"/>
              </a:rPr>
              <a:t> </a:t>
            </a:r>
            <a:r>
              <a:rPr lang="en-US" altLang="zh-CN" sz="4000" b="1" dirty="0" err="1">
                <a:solidFill>
                  <a:srgbClr val="00B050"/>
                </a:solidFill>
                <a:latin typeface="Arial" panose="020B0604020202020204" pitchFamily="34" charset="0"/>
                <a:ea typeface="Microsoft YaHei" panose="020B0503020204020204" pitchFamily="34" charset="-122"/>
                <a:cs typeface="Arial" panose="020B0604020202020204" pitchFamily="34" charset="0"/>
              </a:rPr>
              <a:t>gia</a:t>
            </a:r>
            <a:endParaRPr lang="zh-CN" altLang="en-US" sz="4000" b="1" dirty="0">
              <a:solidFill>
                <a:srgbClr val="00B050"/>
              </a:solidFill>
              <a:latin typeface="Arial" panose="020B0604020202020204" pitchFamily="34" charset="0"/>
              <a:ea typeface="Microsoft YaHei" panose="020B0503020204020204" pitchFamily="34" charset="-122"/>
              <a:cs typeface="Arial" panose="020B0604020202020204" pitchFamily="34" charset="0"/>
            </a:endParaRPr>
          </a:p>
        </p:txBody>
      </p:sp>
      <p:sp>
        <p:nvSpPr>
          <p:cNvPr id="55" name="Text Box 4"/>
          <p:cNvSpPr txBox="1">
            <a:spLocks noChangeArrowheads="1"/>
          </p:cNvSpPr>
          <p:nvPr/>
        </p:nvSpPr>
        <p:spPr bwMode="auto">
          <a:xfrm>
            <a:off x="7254621" y="5462198"/>
            <a:ext cx="4253303" cy="954107"/>
          </a:xfrm>
          <a:prstGeom prst="rect">
            <a:avLst/>
          </a:prstGeom>
          <a:noFill/>
          <a:ln>
            <a:noFill/>
          </a:ln>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en-US" sz="2800" b="1" i="0" u="none" strike="noStrike" kern="0" cap="none" spc="0" normalizeH="0" baseline="0" noProof="0" dirty="0" err="1">
                <a:ln>
                  <a:noFill/>
                </a:ln>
                <a:solidFill>
                  <a:srgbClr val="FF0000"/>
                </a:solidFill>
                <a:effectLst/>
                <a:uLnTx/>
                <a:uFillTx/>
                <a:latin typeface="Arial" panose="020B0604020202020204" pitchFamily="34" charset="0"/>
              </a:rPr>
              <a:t>Bà</a:t>
            </a:r>
            <a:r>
              <a:rPr kumimoji="0" lang="en-US" altLang="en-US" sz="2800" b="1"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800" b="1" i="0" u="none" strike="noStrike" kern="0" cap="none" spc="0" normalizeH="0" baseline="0" noProof="0" dirty="0" err="1">
                <a:ln>
                  <a:noFill/>
                </a:ln>
                <a:solidFill>
                  <a:srgbClr val="FF0000"/>
                </a:solidFill>
                <a:effectLst/>
                <a:uLnTx/>
                <a:uFillTx/>
                <a:latin typeface="Arial" panose="020B0604020202020204" pitchFamily="34" charset="0"/>
              </a:rPr>
              <a:t>Trương</a:t>
            </a:r>
            <a:r>
              <a:rPr kumimoji="0" lang="en-US" altLang="en-US" sz="2800" b="1"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800" b="1" i="0" u="none" strike="noStrike" kern="0" cap="none" spc="0" normalizeH="0" baseline="0" noProof="0" dirty="0" err="1">
                <a:ln>
                  <a:noFill/>
                </a:ln>
                <a:solidFill>
                  <a:srgbClr val="FF0000"/>
                </a:solidFill>
                <a:effectLst/>
                <a:uLnTx/>
                <a:uFillTx/>
                <a:latin typeface="Arial" panose="020B0604020202020204" pitchFamily="34" charset="0"/>
              </a:rPr>
              <a:t>Mỹ</a:t>
            </a:r>
            <a:r>
              <a:rPr kumimoji="0" lang="en-US" altLang="en-US" sz="2800" b="1"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800" b="1" i="0" u="none" strike="noStrike" kern="0" cap="none" spc="0" normalizeH="0" baseline="0" noProof="0" dirty="0" err="1">
                <a:ln>
                  <a:noFill/>
                </a:ln>
                <a:solidFill>
                  <a:srgbClr val="FF0000"/>
                </a:solidFill>
                <a:effectLst/>
                <a:uLnTx/>
                <a:uFillTx/>
                <a:latin typeface="Arial" panose="020B0604020202020204" pitchFamily="34" charset="0"/>
              </a:rPr>
              <a:t>Hoa</a:t>
            </a:r>
            <a:endParaRPr kumimoji="0" lang="en-US" altLang="en-US" sz="2800" b="1" i="0" u="none" strike="noStrike" kern="0" cap="none" spc="0" normalizeH="0" baseline="0" noProof="0" dirty="0">
              <a:ln>
                <a:noFill/>
              </a:ln>
              <a:solidFill>
                <a:srgbClr val="FF0000"/>
              </a:solidFill>
              <a:effectLst/>
              <a:uLnTx/>
              <a:uFillTx/>
              <a:latin typeface="Arial" panose="020B0604020202020204" pitchFamily="34" charset="0"/>
            </a:endParaRPr>
          </a:p>
          <a:p>
            <a:pPr marL="0" marR="0" lvl="0" indent="0" algn="ctr" defTabSz="914400" eaLnBrk="1" fontAlgn="base" latinLnBrk="0" hangingPunct="1">
              <a:lnSpc>
                <a:spcPct val="100000"/>
              </a:lnSpc>
              <a:spcBef>
                <a:spcPct val="0"/>
              </a:spcBef>
              <a:spcAft>
                <a:spcPct val="0"/>
              </a:spcAft>
              <a:buClrTx/>
              <a:buSzTx/>
              <a:buFontTx/>
              <a:buNone/>
              <a:defRPr/>
            </a:pPr>
            <a:r>
              <a:rPr kumimoji="0" lang="en-US" altLang="en-US" sz="2800" b="1" i="1" u="none" strike="noStrike" kern="0" cap="none" spc="0" normalizeH="0" baseline="0" noProof="0" dirty="0">
                <a:ln>
                  <a:noFill/>
                </a:ln>
                <a:solidFill>
                  <a:srgbClr val="FF0000"/>
                </a:solidFill>
                <a:effectLst/>
                <a:uLnTx/>
                <a:uFillTx/>
                <a:latin typeface="Arial" panose="020B0604020202020204" pitchFamily="34" charset="0"/>
              </a:rPr>
              <a:t>(18/08/1945)</a:t>
            </a:r>
            <a:endParaRPr kumimoji="0" lang="en-US" altLang="en-US" sz="2800" b="0" i="1" u="none" strike="noStrike" kern="0" cap="none" spc="0" normalizeH="0" baseline="0" noProof="0" dirty="0">
              <a:ln>
                <a:noFill/>
              </a:ln>
              <a:solidFill>
                <a:srgbClr val="FF0000"/>
              </a:solidFill>
              <a:effectLst/>
              <a:uLnTx/>
              <a:uFillTx/>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47"/>
                                        </p:tgtEl>
                                        <p:attrNameLst>
                                          <p:attrName>r</p:attrName>
                                        </p:attrNameLst>
                                      </p:cBhvr>
                                    </p:animRot>
                                    <p:animRot by="-240000">
                                      <p:cBhvr>
                                        <p:cTn id="7" dur="200" fill="hold">
                                          <p:stCondLst>
                                            <p:cond delay="200"/>
                                          </p:stCondLst>
                                        </p:cTn>
                                        <p:tgtEl>
                                          <p:spTgt spid="47"/>
                                        </p:tgtEl>
                                        <p:attrNameLst>
                                          <p:attrName>r</p:attrName>
                                        </p:attrNameLst>
                                      </p:cBhvr>
                                    </p:animRot>
                                    <p:animRot by="240000">
                                      <p:cBhvr>
                                        <p:cTn id="8" dur="200" fill="hold">
                                          <p:stCondLst>
                                            <p:cond delay="400"/>
                                          </p:stCondLst>
                                        </p:cTn>
                                        <p:tgtEl>
                                          <p:spTgt spid="47"/>
                                        </p:tgtEl>
                                        <p:attrNameLst>
                                          <p:attrName>r</p:attrName>
                                        </p:attrNameLst>
                                      </p:cBhvr>
                                    </p:animRot>
                                    <p:animRot by="-240000">
                                      <p:cBhvr>
                                        <p:cTn id="9" dur="200" fill="hold">
                                          <p:stCondLst>
                                            <p:cond delay="600"/>
                                          </p:stCondLst>
                                        </p:cTn>
                                        <p:tgtEl>
                                          <p:spTgt spid="47"/>
                                        </p:tgtEl>
                                        <p:attrNameLst>
                                          <p:attrName>r</p:attrName>
                                        </p:attrNameLst>
                                      </p:cBhvr>
                                    </p:animRot>
                                    <p:animRot by="120000">
                                      <p:cBhvr>
                                        <p:cTn id="10" dur="200" fill="hold">
                                          <p:stCondLst>
                                            <p:cond delay="800"/>
                                          </p:stCondLst>
                                        </p:cTn>
                                        <p:tgtEl>
                                          <p:spTgt spid="4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nodeType="clickEffect">
                                  <p:stCondLst>
                                    <p:cond delay="0"/>
                                  </p:stCondLst>
                                  <p:childTnLst>
                                    <p:animRot by="120000">
                                      <p:cBhvr>
                                        <p:cTn id="14" dur="100" fill="hold">
                                          <p:stCondLst>
                                            <p:cond delay="0"/>
                                          </p:stCondLst>
                                        </p:cTn>
                                        <p:tgtEl>
                                          <p:spTgt spid="48"/>
                                        </p:tgtEl>
                                        <p:attrNameLst>
                                          <p:attrName>r</p:attrName>
                                        </p:attrNameLst>
                                      </p:cBhvr>
                                    </p:animRot>
                                    <p:animRot by="-240000">
                                      <p:cBhvr>
                                        <p:cTn id="15" dur="200" fill="hold">
                                          <p:stCondLst>
                                            <p:cond delay="200"/>
                                          </p:stCondLst>
                                        </p:cTn>
                                        <p:tgtEl>
                                          <p:spTgt spid="48"/>
                                        </p:tgtEl>
                                        <p:attrNameLst>
                                          <p:attrName>r</p:attrName>
                                        </p:attrNameLst>
                                      </p:cBhvr>
                                    </p:animRot>
                                    <p:animRot by="240000">
                                      <p:cBhvr>
                                        <p:cTn id="16" dur="200" fill="hold">
                                          <p:stCondLst>
                                            <p:cond delay="400"/>
                                          </p:stCondLst>
                                        </p:cTn>
                                        <p:tgtEl>
                                          <p:spTgt spid="48"/>
                                        </p:tgtEl>
                                        <p:attrNameLst>
                                          <p:attrName>r</p:attrName>
                                        </p:attrNameLst>
                                      </p:cBhvr>
                                    </p:animRot>
                                    <p:animRot by="-240000">
                                      <p:cBhvr>
                                        <p:cTn id="17" dur="200" fill="hold">
                                          <p:stCondLst>
                                            <p:cond delay="600"/>
                                          </p:stCondLst>
                                        </p:cTn>
                                        <p:tgtEl>
                                          <p:spTgt spid="48"/>
                                        </p:tgtEl>
                                        <p:attrNameLst>
                                          <p:attrName>r</p:attrName>
                                        </p:attrNameLst>
                                      </p:cBhvr>
                                    </p:animRot>
                                    <p:animRot by="120000">
                                      <p:cBhvr>
                                        <p:cTn id="18" dur="200" fill="hold">
                                          <p:stCondLst>
                                            <p:cond delay="800"/>
                                          </p:stCondLst>
                                        </p:cTn>
                                        <p:tgtEl>
                                          <p:spTgt spid="48"/>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barn(inVertical)">
                                      <p:cBhvr>
                                        <p:cTn id="23" dur="500"/>
                                        <p:tgtEl>
                                          <p:spTgt spid="50"/>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circle(in)">
                                      <p:cBhvr>
                                        <p:cTn id="28" dur="2000"/>
                                        <p:tgtEl>
                                          <p:spTgt spid="54"/>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circle(in)">
                                      <p:cBhvr>
                                        <p:cTn id="31" dur="2000"/>
                                        <p:tgtEl>
                                          <p:spTgt spid="55"/>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barn(inVertical)">
                                      <p:cBhvr>
                                        <p:cTn id="36" dur="500"/>
                                        <p:tgtEl>
                                          <p:spTgt spid="51"/>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barn(inVertical)">
                                      <p:cBhvr>
                                        <p:cTn id="41" dur="500"/>
                                        <p:tgtEl>
                                          <p:spTgt spid="5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wipe(down)">
                                      <p:cBhvr>
                                        <p:cTn id="4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0"/>
            <a:ext cx="12192000" cy="6857355"/>
          </a:xfrm>
          <a:prstGeom prst="rect">
            <a:avLst/>
          </a:prstGeom>
          <a:solidFill>
            <a:srgbClr val="CD6762"/>
          </a:solidFill>
        </p:spPr>
      </p:pic>
      <p:pic>
        <p:nvPicPr>
          <p:cNvPr id="5"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0294" y="1596788"/>
            <a:ext cx="7860822" cy="3463560"/>
          </a:xfrm>
          <a:prstGeom prst="rect">
            <a:avLst/>
          </a:prstGeom>
        </p:spPr>
      </p:pic>
      <p:sp>
        <p:nvSpPr>
          <p:cNvPr id="6" name="文本框 18"/>
          <p:cNvSpPr txBox="1"/>
          <p:nvPr/>
        </p:nvSpPr>
        <p:spPr>
          <a:xfrm>
            <a:off x="3609216" y="2262768"/>
            <a:ext cx="9002978" cy="186204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11500" b="1" dirty="0" err="1">
                <a:solidFill>
                  <a:srgbClr val="00B050"/>
                </a:solidFill>
                <a:latin typeface="Times New Roman" panose="02020603050405020304" pitchFamily="18" charset="0"/>
                <a:ea typeface="华康少女文字W5(P)" panose="040F0500000000000000" pitchFamily="82" charset="-122"/>
                <a:cs typeface="Times New Roman" panose="02020603050405020304" pitchFamily="18" charset="0"/>
              </a:rPr>
              <a:t>Khởi</a:t>
            </a:r>
            <a:r>
              <a:rPr lang="en-US" altLang="zh-CN" sz="11500" b="1" dirty="0">
                <a:solidFill>
                  <a:srgbClr val="00B050"/>
                </a:solidFill>
                <a:latin typeface="Times New Roman" panose="02020603050405020304" pitchFamily="18" charset="0"/>
                <a:ea typeface="华康少女文字W5(P)" panose="040F0500000000000000" pitchFamily="82" charset="-122"/>
                <a:cs typeface="Times New Roman" panose="02020603050405020304" pitchFamily="18" charset="0"/>
              </a:rPr>
              <a:t> </a:t>
            </a:r>
            <a:r>
              <a:rPr lang="en-US" altLang="zh-CN" sz="11500" b="1" dirty="0" err="1">
                <a:solidFill>
                  <a:srgbClr val="00B050"/>
                </a:solidFill>
                <a:latin typeface="Times New Roman" panose="02020603050405020304" pitchFamily="18" charset="0"/>
                <a:ea typeface="华康少女文字W5(P)" panose="040F0500000000000000" pitchFamily="82" charset="-122"/>
                <a:cs typeface="Times New Roman" panose="02020603050405020304" pitchFamily="18" charset="0"/>
              </a:rPr>
              <a:t>động</a:t>
            </a:r>
            <a:endParaRPr lang="zh-CN" altLang="en-US" sz="11500" b="1" dirty="0">
              <a:solidFill>
                <a:srgbClr val="00B050"/>
              </a:solidFill>
              <a:latin typeface="Times New Roman" panose="02020603050405020304" pitchFamily="18" charset="0"/>
              <a:ea typeface="华康少女文字W5(P)" panose="040F0500000000000000" pitchFamily="82" charset="-122"/>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322"/>
            <a:ext cx="12192000" cy="6857355"/>
          </a:xfrm>
          <a:prstGeom prst="rect">
            <a:avLst/>
          </a:prstGeom>
          <a:solidFill>
            <a:srgbClr val="CD6762"/>
          </a:solidFill>
        </p:spPr>
      </p:pic>
      <p:pic>
        <p:nvPicPr>
          <p:cNvPr id="9" name="Picture 9" descr="tải xuố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566" y="397458"/>
            <a:ext cx="3860801" cy="481363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ounded Rectangle 1"/>
          <p:cNvSpPr/>
          <p:nvPr/>
        </p:nvSpPr>
        <p:spPr>
          <a:xfrm>
            <a:off x="4348795" y="246743"/>
            <a:ext cx="7712576" cy="6342743"/>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Arial" panose="020B0604020202020204" pitchFamily="34" charset="0"/>
              <a:cs typeface="Arial" panose="020B0604020202020204" pitchFamily="34" charset="0"/>
            </a:endParaRPr>
          </a:p>
        </p:txBody>
      </p:sp>
      <p:sp>
        <p:nvSpPr>
          <p:cNvPr id="10" name="Text Box 5"/>
          <p:cNvSpPr txBox="1">
            <a:spLocks noChangeArrowheads="1"/>
          </p:cNvSpPr>
          <p:nvPr/>
        </p:nvSpPr>
        <p:spPr bwMode="auto">
          <a:xfrm>
            <a:off x="570569" y="5341887"/>
            <a:ext cx="3207657" cy="1384995"/>
          </a:xfrm>
          <a:prstGeom prst="rect">
            <a:avLst/>
          </a:prstGeo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algn="ctr" eaLnBrk="1" fontAlgn="base" hangingPunct="1">
              <a:spcBef>
                <a:spcPct val="0"/>
              </a:spcBef>
              <a:spcAft>
                <a:spcPct val="0"/>
              </a:spcAft>
            </a:pPr>
            <a:r>
              <a:rPr lang="en-US" altLang="en-US" sz="2800" b="1" dirty="0" err="1">
                <a:solidFill>
                  <a:srgbClr val="FF0000"/>
                </a:solidFill>
                <a:latin typeface="Times New Roman" panose="02020603050405020304" pitchFamily="18" charset="0"/>
              </a:rPr>
              <a:t>Bà</a:t>
            </a:r>
            <a:r>
              <a:rPr lang="en-US" altLang="en-US" sz="2800" b="1" dirty="0">
                <a:solidFill>
                  <a:srgbClr val="FF0000"/>
                </a:solidFill>
                <a:latin typeface="Times New Roman" panose="02020603050405020304" pitchFamily="18" charset="0"/>
              </a:rPr>
              <a:t>: </a:t>
            </a:r>
            <a:r>
              <a:rPr lang="en-US" altLang="en-US" sz="2800" b="1" dirty="0" err="1">
                <a:solidFill>
                  <a:srgbClr val="FF0000"/>
                </a:solidFill>
                <a:latin typeface="Times New Roman" panose="02020603050405020304" pitchFamily="18" charset="0"/>
              </a:rPr>
              <a:t>Nguyễn</a:t>
            </a:r>
            <a:r>
              <a:rPr lang="en-US" altLang="en-US" sz="2800" b="1" dirty="0">
                <a:solidFill>
                  <a:srgbClr val="FF0000"/>
                </a:solidFill>
                <a:latin typeface="Times New Roman" panose="02020603050405020304" pitchFamily="18" charset="0"/>
              </a:rPr>
              <a:t> </a:t>
            </a:r>
            <a:r>
              <a:rPr lang="en-US" altLang="en-US" sz="2800" b="1" dirty="0" err="1">
                <a:solidFill>
                  <a:srgbClr val="FF0000"/>
                </a:solidFill>
                <a:latin typeface="Times New Roman" panose="02020603050405020304" pitchFamily="18" charset="0"/>
              </a:rPr>
              <a:t>Thị</a:t>
            </a:r>
            <a:r>
              <a:rPr lang="en-US" altLang="en-US" sz="2800" b="1" dirty="0">
                <a:solidFill>
                  <a:srgbClr val="FF0000"/>
                </a:solidFill>
                <a:latin typeface="Times New Roman" panose="02020603050405020304" pitchFamily="18" charset="0"/>
              </a:rPr>
              <a:t> Kim </a:t>
            </a:r>
            <a:r>
              <a:rPr lang="en-US" altLang="en-US" sz="2800" b="1" dirty="0" err="1">
                <a:solidFill>
                  <a:srgbClr val="FF0000"/>
                </a:solidFill>
                <a:latin typeface="Times New Roman" panose="02020603050405020304" pitchFamily="18" charset="0"/>
              </a:rPr>
              <a:t>Ngân</a:t>
            </a:r>
            <a:endParaRPr lang="en-US" altLang="en-US" sz="2800" b="1" dirty="0">
              <a:solidFill>
                <a:srgbClr val="FF0000"/>
              </a:solidFill>
              <a:latin typeface="Times New Roman" panose="02020603050405020304" pitchFamily="18" charset="0"/>
            </a:endParaRPr>
          </a:p>
          <a:p>
            <a:pPr algn="ctr" eaLnBrk="1" fontAlgn="base" hangingPunct="1">
              <a:spcBef>
                <a:spcPct val="0"/>
              </a:spcBef>
              <a:spcAft>
                <a:spcPct val="0"/>
              </a:spcAft>
            </a:pPr>
            <a:r>
              <a:rPr lang="en-US" altLang="en-US" sz="2800" b="1" i="1" dirty="0">
                <a:solidFill>
                  <a:srgbClr val="FF0000"/>
                </a:solidFill>
                <a:latin typeface="Times New Roman" panose="02020603050405020304" pitchFamily="18" charset="0"/>
              </a:rPr>
              <a:t>(12/04/1954) </a:t>
            </a:r>
          </a:p>
        </p:txBody>
      </p:sp>
      <p:sp>
        <p:nvSpPr>
          <p:cNvPr id="11" name="Text Box 23"/>
          <p:cNvSpPr txBox="1">
            <a:spLocks noChangeArrowheads="1"/>
          </p:cNvSpPr>
          <p:nvPr/>
        </p:nvSpPr>
        <p:spPr bwMode="auto">
          <a:xfrm>
            <a:off x="4597933" y="1309744"/>
            <a:ext cx="695142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spcBef>
                <a:spcPct val="50000"/>
              </a:spcBef>
              <a:spcAft>
                <a:spcPct val="0"/>
              </a:spcAft>
            </a:pP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Quê</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quán</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xã</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Châu</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Hòa</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huyện</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Giồng</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Tôm</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tỉnh</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Bến</a:t>
            </a:r>
            <a:r>
              <a:rPr lang="en-US" altLang="en-US" sz="2400" dirty="0">
                <a:solidFill>
                  <a:srgbClr val="002060"/>
                </a:solidFill>
                <a:latin typeface="Arial" panose="020B0604020202020204" pitchFamily="34" charset="0"/>
              </a:rPr>
              <a:t> Tre.</a:t>
            </a:r>
            <a:endParaRPr lang="en-US" altLang="en-US" sz="2400" i="1" dirty="0">
              <a:solidFill>
                <a:srgbClr val="002060"/>
              </a:solidFill>
              <a:latin typeface="Arial" panose="020B0604020202020204" pitchFamily="34" charset="0"/>
            </a:endParaRPr>
          </a:p>
        </p:txBody>
      </p:sp>
      <p:sp>
        <p:nvSpPr>
          <p:cNvPr id="12" name="Text Box 23"/>
          <p:cNvSpPr txBox="1">
            <a:spLocks noChangeArrowheads="1"/>
          </p:cNvSpPr>
          <p:nvPr/>
        </p:nvSpPr>
        <p:spPr bwMode="auto">
          <a:xfrm>
            <a:off x="4510935" y="2243994"/>
            <a:ext cx="7405293"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spcBef>
                <a:spcPct val="50000"/>
              </a:spcBef>
              <a:spcAft>
                <a:spcPct val="0"/>
              </a:spcAft>
            </a:pP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Từng</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là</a:t>
            </a:r>
            <a:r>
              <a:rPr lang="en-US" altLang="en-US" sz="2400" dirty="0">
                <a:solidFill>
                  <a:srgbClr val="002060"/>
                </a:solidFill>
                <a:latin typeface="Arial" panose="020B0604020202020204" pitchFamily="34" charset="0"/>
              </a:rPr>
              <a:t> </a:t>
            </a:r>
            <a:r>
              <a:rPr lang="en-US" altLang="en-US" sz="2400" dirty="0" err="1">
                <a:solidFill>
                  <a:srgbClr val="FF0000"/>
                </a:solidFill>
                <a:latin typeface="Arial" panose="020B0604020202020204" pitchFamily="34" charset="0"/>
              </a:rPr>
              <a:t>Phó</a:t>
            </a:r>
            <a:r>
              <a:rPr lang="en-US" altLang="en-US" sz="2400" dirty="0">
                <a:solidFill>
                  <a:srgbClr val="FF0000"/>
                </a:solidFill>
                <a:latin typeface="Arial" panose="020B0604020202020204" pitchFamily="34" charset="0"/>
              </a:rPr>
              <a:t> </a:t>
            </a:r>
            <a:r>
              <a:rPr lang="en-US" altLang="en-US" sz="2400" dirty="0" err="1">
                <a:solidFill>
                  <a:srgbClr val="FF0000"/>
                </a:solidFill>
                <a:latin typeface="Arial" panose="020B0604020202020204" pitchFamily="34" charset="0"/>
              </a:rPr>
              <a:t>Chủ</a:t>
            </a:r>
            <a:r>
              <a:rPr lang="en-US" altLang="en-US" sz="2400" dirty="0">
                <a:solidFill>
                  <a:srgbClr val="FF0000"/>
                </a:solidFill>
                <a:latin typeface="Arial" panose="020B0604020202020204" pitchFamily="34" charset="0"/>
              </a:rPr>
              <a:t> </a:t>
            </a:r>
            <a:r>
              <a:rPr lang="en-US" altLang="en-US" sz="2400" dirty="0" err="1">
                <a:solidFill>
                  <a:srgbClr val="FF0000"/>
                </a:solidFill>
                <a:latin typeface="Arial" panose="020B0604020202020204" pitchFamily="34" charset="0"/>
              </a:rPr>
              <a:t>tịch</a:t>
            </a:r>
            <a:r>
              <a:rPr lang="en-US" altLang="en-US" sz="2400" dirty="0">
                <a:solidFill>
                  <a:srgbClr val="FF0000"/>
                </a:solidFill>
                <a:latin typeface="Arial" panose="020B0604020202020204" pitchFamily="34" charset="0"/>
              </a:rPr>
              <a:t> </a:t>
            </a:r>
            <a:r>
              <a:rPr lang="en-US" altLang="en-US" sz="2400" dirty="0" err="1">
                <a:solidFill>
                  <a:srgbClr val="FF0000"/>
                </a:solidFill>
                <a:latin typeface="Arial" panose="020B0604020202020204" pitchFamily="34" charset="0"/>
              </a:rPr>
              <a:t>Quốc</a:t>
            </a:r>
            <a:r>
              <a:rPr lang="en-US" altLang="en-US" sz="2400" dirty="0">
                <a:solidFill>
                  <a:srgbClr val="FF0000"/>
                </a:solidFill>
                <a:latin typeface="Arial" panose="020B0604020202020204" pitchFamily="34" charset="0"/>
              </a:rPr>
              <a:t> </a:t>
            </a:r>
            <a:r>
              <a:rPr lang="en-US" altLang="en-US" sz="2400" dirty="0" err="1">
                <a:solidFill>
                  <a:srgbClr val="FF0000"/>
                </a:solidFill>
                <a:latin typeface="Arial" panose="020B0604020202020204" pitchFamily="34" charset="0"/>
              </a:rPr>
              <a:t>hội</a:t>
            </a:r>
            <a:r>
              <a:rPr lang="en-US" altLang="en-US" sz="2400" dirty="0">
                <a:solidFill>
                  <a:srgbClr val="FF0000"/>
                </a:solidFill>
                <a:latin typeface="Arial" panose="020B0604020202020204" pitchFamily="34" charset="0"/>
              </a:rPr>
              <a:t> </a:t>
            </a:r>
            <a:r>
              <a:rPr lang="en-US" altLang="en-US" sz="2400" i="1" dirty="0">
                <a:solidFill>
                  <a:srgbClr val="002060"/>
                </a:solidFill>
                <a:latin typeface="Arial" panose="020B0604020202020204" pitchFamily="34" charset="0"/>
              </a:rPr>
              <a:t>(2011 -2016); </a:t>
            </a:r>
            <a:r>
              <a:rPr lang="en-US" altLang="en-US" sz="2400" dirty="0" err="1">
                <a:solidFill>
                  <a:srgbClr val="002060"/>
                </a:solidFill>
                <a:latin typeface="Arial" panose="020B0604020202020204" pitchFamily="34" charset="0"/>
              </a:rPr>
              <a:t>Bộ</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trưởng</a:t>
            </a:r>
            <a:r>
              <a:rPr lang="en-US" altLang="en-US" sz="2400" dirty="0">
                <a:solidFill>
                  <a:srgbClr val="FF0000"/>
                </a:solidFill>
                <a:latin typeface="Arial" panose="020B0604020202020204" pitchFamily="34" charset="0"/>
              </a:rPr>
              <a:t> </a:t>
            </a:r>
            <a:r>
              <a:rPr lang="en-US" altLang="en-US" sz="2400" dirty="0" err="1">
                <a:solidFill>
                  <a:srgbClr val="FF0000"/>
                </a:solidFill>
                <a:latin typeface="Arial" panose="020B0604020202020204" pitchFamily="34" charset="0"/>
              </a:rPr>
              <a:t>Bộ</a:t>
            </a:r>
            <a:r>
              <a:rPr lang="en-US" altLang="en-US" sz="2400" dirty="0">
                <a:solidFill>
                  <a:srgbClr val="FF0000"/>
                </a:solidFill>
                <a:latin typeface="Arial" panose="020B0604020202020204" pitchFamily="34" charset="0"/>
              </a:rPr>
              <a:t> Lao </a:t>
            </a:r>
            <a:r>
              <a:rPr lang="en-US" altLang="en-US" sz="2400" dirty="0" err="1">
                <a:solidFill>
                  <a:srgbClr val="FF0000"/>
                </a:solidFill>
                <a:latin typeface="Arial" panose="020B0604020202020204" pitchFamily="34" charset="0"/>
              </a:rPr>
              <a:t>động</a:t>
            </a:r>
            <a:r>
              <a:rPr lang="en-US" altLang="en-US" sz="2400" dirty="0">
                <a:solidFill>
                  <a:srgbClr val="FF0000"/>
                </a:solidFill>
                <a:latin typeface="Arial" panose="020B0604020202020204" pitchFamily="34" charset="0"/>
              </a:rPr>
              <a:t> – </a:t>
            </a:r>
            <a:r>
              <a:rPr lang="en-US" altLang="en-US" sz="2400" dirty="0" err="1">
                <a:solidFill>
                  <a:srgbClr val="FF0000"/>
                </a:solidFill>
                <a:latin typeface="Arial" panose="020B0604020202020204" pitchFamily="34" charset="0"/>
              </a:rPr>
              <a:t>Thương</a:t>
            </a:r>
            <a:r>
              <a:rPr lang="en-US" altLang="en-US" sz="2400" dirty="0">
                <a:solidFill>
                  <a:srgbClr val="FF0000"/>
                </a:solidFill>
                <a:latin typeface="Arial" panose="020B0604020202020204" pitchFamily="34" charset="0"/>
              </a:rPr>
              <a:t> </a:t>
            </a:r>
            <a:r>
              <a:rPr lang="en-US" altLang="en-US" sz="2400" dirty="0" err="1">
                <a:solidFill>
                  <a:srgbClr val="FF0000"/>
                </a:solidFill>
                <a:latin typeface="Arial" panose="020B0604020202020204" pitchFamily="34" charset="0"/>
              </a:rPr>
              <a:t>binh</a:t>
            </a:r>
            <a:r>
              <a:rPr lang="en-US" altLang="en-US" sz="2400" dirty="0">
                <a:solidFill>
                  <a:srgbClr val="FF0000"/>
                </a:solidFill>
                <a:latin typeface="Arial" panose="020B0604020202020204" pitchFamily="34" charset="0"/>
              </a:rPr>
              <a:t> </a:t>
            </a:r>
            <a:r>
              <a:rPr lang="en-US" altLang="en-US" sz="2400" dirty="0" err="1">
                <a:solidFill>
                  <a:srgbClr val="FF0000"/>
                </a:solidFill>
                <a:latin typeface="Arial" panose="020B0604020202020204" pitchFamily="34" charset="0"/>
              </a:rPr>
              <a:t>và</a:t>
            </a:r>
            <a:r>
              <a:rPr lang="en-US" altLang="en-US" sz="2400" dirty="0">
                <a:solidFill>
                  <a:srgbClr val="FF0000"/>
                </a:solidFill>
                <a:latin typeface="Arial" panose="020B0604020202020204" pitchFamily="34" charset="0"/>
              </a:rPr>
              <a:t> </a:t>
            </a:r>
            <a:r>
              <a:rPr lang="en-US" altLang="en-US" sz="2400" dirty="0" err="1">
                <a:solidFill>
                  <a:srgbClr val="FF0000"/>
                </a:solidFill>
                <a:latin typeface="Arial" panose="020B0604020202020204" pitchFamily="34" charset="0"/>
              </a:rPr>
              <a:t>xã</a:t>
            </a:r>
            <a:r>
              <a:rPr lang="en-US" altLang="en-US" sz="2400" dirty="0">
                <a:solidFill>
                  <a:srgbClr val="FF0000"/>
                </a:solidFill>
                <a:latin typeface="Arial" panose="020B0604020202020204" pitchFamily="34" charset="0"/>
              </a:rPr>
              <a:t> </a:t>
            </a:r>
            <a:r>
              <a:rPr lang="en-US" altLang="en-US" sz="2400" dirty="0" err="1">
                <a:solidFill>
                  <a:srgbClr val="FF0000"/>
                </a:solidFill>
                <a:latin typeface="Arial" panose="020B0604020202020204" pitchFamily="34" charset="0"/>
              </a:rPr>
              <a:t>hội</a:t>
            </a:r>
            <a:r>
              <a:rPr lang="en-US" altLang="en-US" sz="2400" dirty="0">
                <a:solidFill>
                  <a:srgbClr val="FF0000"/>
                </a:solidFill>
                <a:latin typeface="Arial" panose="020B0604020202020204" pitchFamily="34" charset="0"/>
              </a:rPr>
              <a:t> </a:t>
            </a:r>
            <a:r>
              <a:rPr lang="en-US" altLang="en-US" sz="2400" dirty="0">
                <a:solidFill>
                  <a:srgbClr val="002060"/>
                </a:solidFill>
                <a:latin typeface="Arial" panose="020B0604020202020204" pitchFamily="34" charset="0"/>
              </a:rPr>
              <a:t>(2007 – 2011); </a:t>
            </a:r>
            <a:r>
              <a:rPr lang="en-US" altLang="en-US" sz="2400" dirty="0" err="1">
                <a:solidFill>
                  <a:srgbClr val="002060"/>
                </a:solidFill>
                <a:latin typeface="Arial" panose="020B0604020202020204" pitchFamily="34" charset="0"/>
              </a:rPr>
              <a:t>Thứ</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trưởng</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thường</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trực</a:t>
            </a:r>
            <a:r>
              <a:rPr lang="en-US" altLang="en-US" sz="2400" dirty="0">
                <a:solidFill>
                  <a:srgbClr val="002060"/>
                </a:solidFill>
                <a:latin typeface="Arial" panose="020B0604020202020204" pitchFamily="34" charset="0"/>
              </a:rPr>
              <a:t> </a:t>
            </a:r>
            <a:r>
              <a:rPr lang="en-US" altLang="en-US" sz="2400" dirty="0" err="1">
                <a:solidFill>
                  <a:srgbClr val="FF0000"/>
                </a:solidFill>
                <a:latin typeface="Arial" panose="020B0604020202020204" pitchFamily="34" charset="0"/>
              </a:rPr>
              <a:t>Bộ</a:t>
            </a:r>
            <a:r>
              <a:rPr lang="en-US" altLang="en-US" sz="2400" dirty="0">
                <a:solidFill>
                  <a:srgbClr val="FF0000"/>
                </a:solidFill>
                <a:latin typeface="Arial" panose="020B0604020202020204" pitchFamily="34" charset="0"/>
              </a:rPr>
              <a:t> </a:t>
            </a:r>
            <a:r>
              <a:rPr lang="en-US" altLang="en-US" sz="2400" dirty="0" err="1">
                <a:solidFill>
                  <a:srgbClr val="FF0000"/>
                </a:solidFill>
                <a:latin typeface="Arial" panose="020B0604020202020204" pitchFamily="34" charset="0"/>
              </a:rPr>
              <a:t>Công</a:t>
            </a:r>
            <a:r>
              <a:rPr lang="en-US" altLang="en-US" sz="2400" dirty="0">
                <a:solidFill>
                  <a:srgbClr val="FF0000"/>
                </a:solidFill>
                <a:latin typeface="Arial" panose="020B0604020202020204" pitchFamily="34" charset="0"/>
              </a:rPr>
              <a:t> </a:t>
            </a:r>
            <a:r>
              <a:rPr lang="en-US" altLang="en-US" sz="2400" dirty="0" err="1">
                <a:solidFill>
                  <a:srgbClr val="FF0000"/>
                </a:solidFill>
                <a:latin typeface="Arial" panose="020B0604020202020204" pitchFamily="34" charset="0"/>
              </a:rPr>
              <a:t>Thương</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Bí</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thư</a:t>
            </a:r>
            <a:r>
              <a:rPr lang="en-US" altLang="en-US" sz="2400" dirty="0">
                <a:solidFill>
                  <a:srgbClr val="002060"/>
                </a:solidFill>
                <a:latin typeface="Arial" panose="020B0604020202020204" pitchFamily="34" charset="0"/>
              </a:rPr>
              <a:t> </a:t>
            </a:r>
            <a:r>
              <a:rPr lang="en-US" altLang="en-US" sz="2400" dirty="0" err="1">
                <a:solidFill>
                  <a:srgbClr val="FF0000"/>
                </a:solidFill>
                <a:latin typeface="Arial" panose="020B0604020202020204" pitchFamily="34" charset="0"/>
              </a:rPr>
              <a:t>Tỉnh</a:t>
            </a:r>
            <a:r>
              <a:rPr lang="en-US" altLang="en-US" sz="2400" dirty="0">
                <a:solidFill>
                  <a:srgbClr val="FF0000"/>
                </a:solidFill>
                <a:latin typeface="Arial" panose="020B0604020202020204" pitchFamily="34" charset="0"/>
              </a:rPr>
              <a:t> </a:t>
            </a:r>
            <a:r>
              <a:rPr lang="en-US" altLang="en-US" sz="2400" dirty="0" err="1">
                <a:solidFill>
                  <a:srgbClr val="FF0000"/>
                </a:solidFill>
                <a:latin typeface="Arial" panose="020B0604020202020204" pitchFamily="34" charset="0"/>
              </a:rPr>
              <a:t>ủy</a:t>
            </a:r>
            <a:r>
              <a:rPr lang="en-US" altLang="en-US" sz="2400" dirty="0">
                <a:solidFill>
                  <a:srgbClr val="FF0000"/>
                </a:solidFill>
                <a:latin typeface="Arial" panose="020B0604020202020204" pitchFamily="34" charset="0"/>
              </a:rPr>
              <a:t> </a:t>
            </a:r>
            <a:r>
              <a:rPr lang="en-US" altLang="en-US" sz="2400" dirty="0" err="1">
                <a:solidFill>
                  <a:srgbClr val="FF0000"/>
                </a:solidFill>
                <a:latin typeface="Arial" panose="020B0604020202020204" pitchFamily="34" charset="0"/>
              </a:rPr>
              <a:t>Hải</a:t>
            </a:r>
            <a:r>
              <a:rPr lang="en-US" altLang="en-US" sz="2400" dirty="0">
                <a:solidFill>
                  <a:srgbClr val="FF0000"/>
                </a:solidFill>
                <a:latin typeface="Arial" panose="020B0604020202020204" pitchFamily="34" charset="0"/>
              </a:rPr>
              <a:t> </a:t>
            </a:r>
            <a:r>
              <a:rPr lang="en-US" altLang="en-US" sz="2400" dirty="0" err="1">
                <a:solidFill>
                  <a:srgbClr val="FF0000"/>
                </a:solidFill>
                <a:latin typeface="Arial" panose="020B0604020202020204" pitchFamily="34" charset="0"/>
              </a:rPr>
              <a:t>Dương</a:t>
            </a:r>
            <a:r>
              <a:rPr lang="en-US" altLang="en-US" sz="2400" dirty="0">
                <a:solidFill>
                  <a:srgbClr val="FF0000"/>
                </a:solidFill>
                <a:latin typeface="Arial" panose="020B0604020202020204" pitchFamily="34" charset="0"/>
              </a:rPr>
              <a:t> </a:t>
            </a:r>
            <a:r>
              <a:rPr lang="en-US" altLang="en-US" sz="2400" dirty="0">
                <a:solidFill>
                  <a:srgbClr val="002060"/>
                </a:solidFill>
                <a:latin typeface="Arial" panose="020B0604020202020204" pitchFamily="34" charset="0"/>
              </a:rPr>
              <a:t>(2002 – 2006); </a:t>
            </a:r>
            <a:r>
              <a:rPr lang="en-US" altLang="en-US" sz="2400" dirty="0" err="1">
                <a:solidFill>
                  <a:srgbClr val="002060"/>
                </a:solidFill>
                <a:latin typeface="Arial" panose="020B0604020202020204" pitchFamily="34" charset="0"/>
              </a:rPr>
              <a:t>Thứ</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trưởng</a:t>
            </a:r>
            <a:r>
              <a:rPr lang="en-US" altLang="en-US" sz="2400" dirty="0">
                <a:solidFill>
                  <a:srgbClr val="002060"/>
                </a:solidFill>
                <a:latin typeface="Arial" panose="020B0604020202020204" pitchFamily="34" charset="0"/>
              </a:rPr>
              <a:t> </a:t>
            </a:r>
            <a:r>
              <a:rPr lang="en-US" altLang="en-US" sz="2400" dirty="0" err="1">
                <a:solidFill>
                  <a:srgbClr val="FF0000"/>
                </a:solidFill>
                <a:latin typeface="Arial" panose="020B0604020202020204" pitchFamily="34" charset="0"/>
              </a:rPr>
              <a:t>Bộ</a:t>
            </a:r>
            <a:r>
              <a:rPr lang="en-US" altLang="en-US" sz="2400" dirty="0">
                <a:solidFill>
                  <a:srgbClr val="FF0000"/>
                </a:solidFill>
                <a:latin typeface="Arial" panose="020B0604020202020204" pitchFamily="34" charset="0"/>
              </a:rPr>
              <a:t> </a:t>
            </a:r>
            <a:r>
              <a:rPr lang="en-US" altLang="en-US" sz="2400" dirty="0" err="1">
                <a:solidFill>
                  <a:srgbClr val="FF0000"/>
                </a:solidFill>
                <a:latin typeface="Arial" panose="020B0604020202020204" pitchFamily="34" charset="0"/>
              </a:rPr>
              <a:t>Tài</a:t>
            </a:r>
            <a:r>
              <a:rPr lang="en-US" altLang="en-US" sz="2400" dirty="0">
                <a:solidFill>
                  <a:srgbClr val="FF0000"/>
                </a:solidFill>
                <a:latin typeface="Arial" panose="020B0604020202020204" pitchFamily="34" charset="0"/>
              </a:rPr>
              <a:t> </a:t>
            </a:r>
            <a:r>
              <a:rPr lang="en-US" altLang="en-US" sz="2400" dirty="0" err="1">
                <a:solidFill>
                  <a:srgbClr val="FF0000"/>
                </a:solidFill>
                <a:latin typeface="Arial" panose="020B0604020202020204" pitchFamily="34" charset="0"/>
              </a:rPr>
              <a:t>chính</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Giám</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đốc</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Sở</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Tài</a:t>
            </a:r>
            <a:r>
              <a:rPr lang="en-US" altLang="en-US" sz="2400" dirty="0">
                <a:solidFill>
                  <a:srgbClr val="002060"/>
                </a:solidFill>
                <a:latin typeface="Arial" panose="020B0604020202020204" pitchFamily="34" charset="0"/>
              </a:rPr>
              <a:t> </a:t>
            </a:r>
            <a:r>
              <a:rPr lang="en-US" altLang="en-US" sz="2400" dirty="0" err="1">
                <a:solidFill>
                  <a:srgbClr val="002060"/>
                </a:solidFill>
                <a:latin typeface="Arial" panose="020B0604020202020204" pitchFamily="34" charset="0"/>
              </a:rPr>
              <a:t>chính</a:t>
            </a:r>
            <a:r>
              <a:rPr lang="en-US" altLang="en-US" sz="2400" dirty="0">
                <a:solidFill>
                  <a:srgbClr val="002060"/>
                </a:solidFill>
                <a:latin typeface="Arial" panose="020B0604020202020204" pitchFamily="34" charset="0"/>
              </a:rPr>
              <a:t> </a:t>
            </a:r>
            <a:r>
              <a:rPr lang="en-US" altLang="en-US" sz="2400" dirty="0" err="1">
                <a:solidFill>
                  <a:srgbClr val="FF0000"/>
                </a:solidFill>
                <a:latin typeface="Arial" panose="020B0604020202020204" pitchFamily="34" charset="0"/>
              </a:rPr>
              <a:t>Bến</a:t>
            </a:r>
            <a:r>
              <a:rPr lang="en-US" altLang="en-US" sz="2400" dirty="0">
                <a:solidFill>
                  <a:srgbClr val="FF0000"/>
                </a:solidFill>
                <a:latin typeface="Arial" panose="020B0604020202020204" pitchFamily="34" charset="0"/>
              </a:rPr>
              <a:t> Tre </a:t>
            </a:r>
            <a:r>
              <a:rPr lang="en-US" altLang="en-US" sz="2400" dirty="0">
                <a:solidFill>
                  <a:srgbClr val="002060"/>
                </a:solidFill>
                <a:latin typeface="Arial" panose="020B0604020202020204" pitchFamily="34" charset="0"/>
              </a:rPr>
              <a:t>(1991-1998).</a:t>
            </a:r>
          </a:p>
        </p:txBody>
      </p:sp>
      <p:sp>
        <p:nvSpPr>
          <p:cNvPr id="13" name="Text Box 23"/>
          <p:cNvSpPr txBox="1">
            <a:spLocks noChangeArrowheads="1"/>
          </p:cNvSpPr>
          <p:nvPr/>
        </p:nvSpPr>
        <p:spPr bwMode="auto">
          <a:xfrm>
            <a:off x="4510935" y="4514320"/>
            <a:ext cx="7325092" cy="1569660"/>
          </a:xfrm>
          <a:prstGeom prst="rect">
            <a:avLst/>
          </a:prstGeom>
          <a:noFill/>
          <a:ln>
            <a:noFill/>
          </a:ln>
          <a:effec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marL="0" marR="0" lvl="0" indent="0" defTabSz="914400" eaLnBrk="0" fontAlgn="base" latinLnBrk="0" hangingPunct="0">
              <a:lnSpc>
                <a:spcPct val="100000"/>
              </a:lnSpc>
              <a:spcBef>
                <a:spcPct val="50000"/>
              </a:spcBef>
              <a:spcAft>
                <a:spcPct val="0"/>
              </a:spcAft>
              <a:buClrTx/>
              <a:buSzTx/>
              <a:buFontTx/>
              <a:buNone/>
              <a:defRPr/>
            </a:pPr>
            <a:r>
              <a:rPr kumimoji="0" lang="en-US" altLang="en-US" sz="24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002060"/>
                </a:solidFill>
                <a:effectLst/>
                <a:uLnTx/>
                <a:uFillTx/>
                <a:latin typeface="Arial" panose="020B0604020202020204" pitchFamily="34" charset="0"/>
              </a:rPr>
              <a:t>Hiện</a:t>
            </a:r>
            <a:r>
              <a:rPr kumimoji="0" lang="en-US" altLang="en-US" sz="24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002060"/>
                </a:solidFill>
                <a:effectLst/>
                <a:uLnTx/>
                <a:uFillTx/>
                <a:latin typeface="Arial" panose="020B0604020202020204" pitchFamily="34" charset="0"/>
              </a:rPr>
              <a:t>đang</a:t>
            </a:r>
            <a:r>
              <a:rPr kumimoji="0" lang="en-US" altLang="en-US" sz="24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002060"/>
                </a:solidFill>
                <a:effectLst/>
                <a:uLnTx/>
                <a:uFillTx/>
                <a:latin typeface="Arial" panose="020B0604020202020204" pitchFamily="34" charset="0"/>
              </a:rPr>
              <a:t>là</a:t>
            </a:r>
            <a:r>
              <a:rPr kumimoji="0" lang="en-US" altLang="en-US" sz="24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Chủ</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tịch</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Quốc</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hội</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002060"/>
                </a:solidFill>
                <a:effectLst/>
                <a:uLnTx/>
                <a:uFillTx/>
                <a:latin typeface="Arial" panose="020B0604020202020204" pitchFamily="34" charset="0"/>
              </a:rPr>
              <a:t>thứ</a:t>
            </a:r>
            <a:r>
              <a:rPr kumimoji="0" lang="en-US" altLang="en-US" sz="2400" b="0" i="0" u="none" strike="noStrike" kern="0" cap="none" spc="0" normalizeH="0" baseline="0" noProof="0" dirty="0">
                <a:ln>
                  <a:noFill/>
                </a:ln>
                <a:solidFill>
                  <a:srgbClr val="002060"/>
                </a:solidFill>
                <a:effectLst/>
                <a:uLnTx/>
                <a:uFillTx/>
                <a:latin typeface="Arial" panose="020B0604020202020204" pitchFamily="34" charset="0"/>
              </a:rPr>
              <a:t> 8 </a:t>
            </a:r>
            <a:r>
              <a:rPr kumimoji="0" lang="en-US" altLang="en-US" sz="2400" b="0" i="0" u="none" strike="noStrike" kern="0" cap="none" spc="0" normalizeH="0" baseline="0" noProof="0" dirty="0" err="1">
                <a:ln>
                  <a:noFill/>
                </a:ln>
                <a:solidFill>
                  <a:srgbClr val="002060"/>
                </a:solidFill>
                <a:effectLst/>
                <a:uLnTx/>
                <a:uFillTx/>
                <a:latin typeface="Arial" panose="020B0604020202020204" pitchFamily="34" charset="0"/>
              </a:rPr>
              <a:t>của</a:t>
            </a:r>
            <a:r>
              <a:rPr kumimoji="0" lang="en-US" altLang="en-US" sz="24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002060"/>
                </a:solidFill>
                <a:effectLst/>
                <a:uLnTx/>
                <a:uFillTx/>
                <a:latin typeface="Arial" panose="020B0604020202020204" pitchFamily="34" charset="0"/>
              </a:rPr>
              <a:t>nước</a:t>
            </a:r>
            <a:r>
              <a:rPr kumimoji="0" lang="en-US" altLang="en-US" sz="24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Cộng</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hòa</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Xã</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hội</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chủ</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nghĩa</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Việt</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Nam; </a:t>
            </a:r>
            <a:r>
              <a:rPr kumimoji="0" lang="en-US" altLang="en-US" sz="2400" b="0" i="0" u="none" strike="noStrike" kern="0" cap="none" spc="0" normalizeH="0" baseline="0" noProof="0" dirty="0" err="1">
                <a:ln>
                  <a:noFill/>
                </a:ln>
                <a:solidFill>
                  <a:srgbClr val="002060"/>
                </a:solidFill>
                <a:effectLst/>
                <a:uLnTx/>
                <a:uFillTx/>
                <a:latin typeface="Arial" panose="020B0604020202020204" pitchFamily="34" charset="0"/>
              </a:rPr>
              <a:t>Chủ</a:t>
            </a:r>
            <a:r>
              <a:rPr kumimoji="0" lang="en-US" altLang="en-US" sz="2400" b="0" i="0" u="none" strike="noStrike" kern="0" cap="none" spc="0" normalizeH="0" baseline="0" noProof="0" dirty="0">
                <a:ln>
                  <a:noFill/>
                </a:ln>
                <a:solidFill>
                  <a:srgbClr val="00206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002060"/>
                </a:solidFill>
                <a:effectLst/>
                <a:uLnTx/>
                <a:uFillTx/>
                <a:latin typeface="Arial" panose="020B0604020202020204" pitchFamily="34" charset="0"/>
              </a:rPr>
              <a:t>tịch</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Hội</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đồng</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bầu</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cử</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Quốc</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gia</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Việt</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Nam;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Đại</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biểu</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quốc</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hội</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Việt</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Nam </a:t>
            </a:r>
            <a:r>
              <a:rPr kumimoji="0" lang="en-US" altLang="en-US" sz="2400" b="0" i="0" u="none" strike="noStrike" kern="0" cap="none" spc="0" normalizeH="0" baseline="0" noProof="0" dirty="0" err="1">
                <a:ln>
                  <a:noFill/>
                </a:ln>
                <a:solidFill>
                  <a:srgbClr val="FF0000"/>
                </a:solidFill>
                <a:effectLst/>
                <a:uLnTx/>
                <a:uFillTx/>
                <a:latin typeface="Arial" panose="020B0604020202020204" pitchFamily="34" charset="0"/>
              </a:rPr>
              <a:t>khóa</a:t>
            </a:r>
            <a:r>
              <a:rPr kumimoji="0" lang="en-US" altLang="en-US" sz="2400" b="0" i="0" u="none" strike="noStrike" kern="0" cap="none" spc="0" normalizeH="0" baseline="0" noProof="0" dirty="0">
                <a:ln>
                  <a:noFill/>
                </a:ln>
                <a:solidFill>
                  <a:srgbClr val="FF0000"/>
                </a:solidFill>
                <a:effectLst/>
                <a:uLnTx/>
                <a:uFillTx/>
                <a:latin typeface="Arial" panose="020B0604020202020204" pitchFamily="34" charset="0"/>
              </a:rPr>
              <a:t> XIV (2016 – 2021).</a:t>
            </a:r>
          </a:p>
        </p:txBody>
      </p:sp>
      <p:sp>
        <p:nvSpPr>
          <p:cNvPr id="14" name="文本框 39"/>
          <p:cNvSpPr txBox="1"/>
          <p:nvPr/>
        </p:nvSpPr>
        <p:spPr>
          <a:xfrm>
            <a:off x="6204995" y="560160"/>
            <a:ext cx="4000176"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3600" b="1" dirty="0" err="1">
                <a:solidFill>
                  <a:srgbClr val="00B050"/>
                </a:solidFill>
                <a:latin typeface="Arial" panose="020B0604020202020204" pitchFamily="34" charset="0"/>
                <a:ea typeface="Microsoft YaHei" panose="020B0503020204020204" pitchFamily="34" charset="-122"/>
                <a:cs typeface="Arial" panose="020B0604020202020204" pitchFamily="34" charset="0"/>
              </a:rPr>
              <a:t>Chính</a:t>
            </a:r>
            <a:r>
              <a:rPr lang="en-US" altLang="zh-CN" sz="3600" b="1" dirty="0">
                <a:solidFill>
                  <a:srgbClr val="00B050"/>
                </a:solidFill>
                <a:latin typeface="Arial" panose="020B0604020202020204" pitchFamily="34" charset="0"/>
                <a:ea typeface="Microsoft YaHei" panose="020B0503020204020204" pitchFamily="34" charset="-122"/>
                <a:cs typeface="Arial" panose="020B0604020202020204" pitchFamily="34" charset="0"/>
              </a:rPr>
              <a:t> </a:t>
            </a:r>
            <a:r>
              <a:rPr lang="en-US" altLang="zh-CN" sz="3600" b="1" dirty="0" err="1">
                <a:solidFill>
                  <a:srgbClr val="00B050"/>
                </a:solidFill>
                <a:latin typeface="Arial" panose="020B0604020202020204" pitchFamily="34" charset="0"/>
                <a:ea typeface="Microsoft YaHei" panose="020B0503020204020204" pitchFamily="34" charset="-122"/>
                <a:cs typeface="Arial" panose="020B0604020202020204" pitchFamily="34" charset="0"/>
              </a:rPr>
              <a:t>trị</a:t>
            </a:r>
            <a:r>
              <a:rPr lang="en-US" altLang="zh-CN" sz="3600" b="1" dirty="0">
                <a:solidFill>
                  <a:srgbClr val="00B050"/>
                </a:solidFill>
                <a:latin typeface="Arial" panose="020B0604020202020204" pitchFamily="34" charset="0"/>
                <a:ea typeface="Microsoft YaHei" panose="020B0503020204020204" pitchFamily="34" charset="-122"/>
                <a:cs typeface="Arial" panose="020B0604020202020204" pitchFamily="34" charset="0"/>
              </a:rPr>
              <a:t> </a:t>
            </a:r>
            <a:r>
              <a:rPr lang="en-US" altLang="zh-CN" sz="3600" b="1" dirty="0" err="1">
                <a:solidFill>
                  <a:srgbClr val="00B050"/>
                </a:solidFill>
                <a:latin typeface="Arial" panose="020B0604020202020204" pitchFamily="34" charset="0"/>
                <a:ea typeface="Microsoft YaHei" panose="020B0503020204020204" pitchFamily="34" charset="-122"/>
                <a:cs typeface="Arial" panose="020B0604020202020204" pitchFamily="34" charset="0"/>
              </a:rPr>
              <a:t>gia</a:t>
            </a:r>
            <a:endParaRPr lang="zh-CN" altLang="en-US" sz="3600" b="1" dirty="0">
              <a:solidFill>
                <a:srgbClr val="00B050"/>
              </a:solidFill>
              <a:latin typeface="Arial" panose="020B0604020202020204" pitchFamily="34" charset="0"/>
              <a:ea typeface="Microsoft YaHei"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70" decel="100000"/>
                                        <p:tgtEl>
                                          <p:spTgt spid="10"/>
                                        </p:tgtEl>
                                      </p:cBhvr>
                                    </p:animEffect>
                                    <p:animScale>
                                      <p:cBhvr>
                                        <p:cTn id="12" dur="770" decel="100000"/>
                                        <p:tgtEl>
                                          <p:spTgt spid="10"/>
                                        </p:tgtEl>
                                      </p:cBhvr>
                                      <p:from x="10000" y="10000"/>
                                      <p:to x="200000" y="450000"/>
                                    </p:animScale>
                                    <p:animScale>
                                      <p:cBhvr>
                                        <p:cTn id="13" dur="1230" accel="100000" fill="hold">
                                          <p:stCondLst>
                                            <p:cond delay="770"/>
                                          </p:stCondLst>
                                        </p:cTn>
                                        <p:tgtEl>
                                          <p:spTgt spid="10"/>
                                        </p:tgtEl>
                                      </p:cBhvr>
                                      <p:from x="200000" y="450000"/>
                                      <p:to x="100000" y="100000"/>
                                    </p:animScale>
                                    <p:set>
                                      <p:cBhvr>
                                        <p:cTn id="14" dur="770" fill="hold"/>
                                        <p:tgtEl>
                                          <p:spTgt spid="10"/>
                                        </p:tgtEl>
                                        <p:attrNameLst>
                                          <p:attrName>ppt_x</p:attrName>
                                        </p:attrNameLst>
                                      </p:cBhvr>
                                      <p:to>
                                        <p:strVal val="(0.5)"/>
                                      </p:to>
                                    </p:set>
                                    <p:anim from="(0.5)" to="(#ppt_x)" calcmode="lin" valueType="num">
                                      <p:cBhvr>
                                        <p:cTn id="15" dur="1230" accel="100000" fill="hold">
                                          <p:stCondLst>
                                            <p:cond delay="770"/>
                                          </p:stCondLst>
                                        </p:cTn>
                                        <p:tgtEl>
                                          <p:spTgt spid="10"/>
                                        </p:tgtEl>
                                        <p:attrNameLst>
                                          <p:attrName>ppt_x</p:attrName>
                                        </p:attrNameLst>
                                      </p:cBhvr>
                                    </p:anim>
                                    <p:set>
                                      <p:cBhvr>
                                        <p:cTn id="16" dur="770" fill="hold"/>
                                        <p:tgtEl>
                                          <p:spTgt spid="10"/>
                                        </p:tgtEl>
                                        <p:attrNameLst>
                                          <p:attrName>ppt_y</p:attrName>
                                        </p:attrNameLst>
                                      </p:cBhvr>
                                      <p:to>
                                        <p:strVal val="(#ppt_y+0.4)"/>
                                      </p:to>
                                    </p:set>
                                    <p:anim from="(#ppt_y+0.4)" to="(#ppt_y)" calcmode="lin" valueType="num">
                                      <p:cBhvr>
                                        <p:cTn id="17" dur="1230" accel="100000" fill="hold">
                                          <p:stCondLst>
                                            <p:cond delay="770"/>
                                          </p:stCondLst>
                                        </p:cTn>
                                        <p:tgtEl>
                                          <p:spTgt spid="10"/>
                                        </p:tgtEl>
                                        <p:attrNameLst>
                                          <p:attrName>ppt_y</p:attrName>
                                        </p:attrNameLst>
                                      </p:cBhvr>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par>
                          <p:cTn id="30" fill="hold">
                            <p:stCondLst>
                              <p:cond delay="0"/>
                            </p:stCondLst>
                            <p:childTnLst>
                              <p:par>
                                <p:cTn id="31" presetID="17" presetClass="entr" presetSubtype="1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7" name="文本框 39"/>
          <p:cNvSpPr txBox="1"/>
          <p:nvPr/>
        </p:nvSpPr>
        <p:spPr>
          <a:xfrm>
            <a:off x="4093926" y="527938"/>
            <a:ext cx="4000176"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3600" b="1" dirty="0" err="1">
                <a:solidFill>
                  <a:srgbClr val="82AE00">
                    <a:lumMod val="50000"/>
                  </a:srgbClr>
                </a:solidFill>
                <a:latin typeface="Arial" panose="020B0604020202020204" pitchFamily="34" charset="0"/>
                <a:ea typeface="Tahoma" panose="020B0604030504040204" pitchFamily="34" charset="0"/>
                <a:cs typeface="Arial" panose="020B0604020202020204" pitchFamily="34" charset="0"/>
              </a:rPr>
              <a:t>Doanh</a:t>
            </a:r>
            <a:r>
              <a:rPr lang="en-US" altLang="zh-CN" sz="3600" b="1" dirty="0">
                <a:solidFill>
                  <a:srgbClr val="82AE00">
                    <a:lumMod val="50000"/>
                  </a:srgbClr>
                </a:solidFill>
                <a:latin typeface="Arial" panose="020B0604020202020204" pitchFamily="34" charset="0"/>
                <a:ea typeface="Tahoma" panose="020B0604030504040204" pitchFamily="34" charset="0"/>
                <a:cs typeface="Arial" panose="020B0604020202020204" pitchFamily="34" charset="0"/>
              </a:rPr>
              <a:t> </a:t>
            </a:r>
            <a:r>
              <a:rPr lang="en-US" altLang="zh-CN" sz="3600" b="1" dirty="0" err="1">
                <a:solidFill>
                  <a:srgbClr val="82AE00">
                    <a:lumMod val="50000"/>
                  </a:srgbClr>
                </a:solidFill>
                <a:latin typeface="Arial" panose="020B0604020202020204" pitchFamily="34" charset="0"/>
                <a:ea typeface="Tahoma" panose="020B0604030504040204" pitchFamily="34" charset="0"/>
                <a:cs typeface="Arial" panose="020B0604020202020204" pitchFamily="34" charset="0"/>
              </a:rPr>
              <a:t>nhân</a:t>
            </a:r>
            <a:endParaRPr lang="zh-CN" altLang="en-US" sz="3600" b="1" dirty="0">
              <a:solidFill>
                <a:srgbClr val="82AE00">
                  <a:lumMod val="50000"/>
                </a:srgbClr>
              </a:solidFill>
              <a:latin typeface="Arial" panose="020B0604020202020204" pitchFamily="34" charset="0"/>
              <a:ea typeface="Microsoft YaHei" panose="020B0503020204020204" pitchFamily="34" charset="-122"/>
              <a:cs typeface="Arial" panose="020B0604020202020204" pitchFamily="34" charset="0"/>
            </a:endParaRPr>
          </a:p>
        </p:txBody>
      </p:sp>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044" y="1186570"/>
            <a:ext cx="5559970" cy="41720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9" name="Text Box 23"/>
          <p:cNvSpPr txBox="1">
            <a:spLocks noChangeArrowheads="1"/>
          </p:cNvSpPr>
          <p:nvPr/>
        </p:nvSpPr>
        <p:spPr bwMode="auto">
          <a:xfrm>
            <a:off x="6394725" y="1186570"/>
            <a:ext cx="472547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spcBef>
                <a:spcPct val="50000"/>
              </a:spcBef>
              <a:spcAft>
                <a:spcPct val="0"/>
              </a:spcAft>
            </a:pP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Quê</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quán</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Hà</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Nội</a:t>
            </a:r>
            <a:endParaRPr lang="en-US" altLang="en-US" sz="2800" i="1" dirty="0">
              <a:solidFill>
                <a:srgbClr val="002060"/>
              </a:solidFill>
              <a:latin typeface="Arial" panose="020B0604020202020204" pitchFamily="34" charset="0"/>
            </a:endParaRPr>
          </a:p>
        </p:txBody>
      </p:sp>
      <p:sp>
        <p:nvSpPr>
          <p:cNvPr id="40" name="Text Box 5"/>
          <p:cNvSpPr txBox="1">
            <a:spLocks noChangeArrowheads="1"/>
          </p:cNvSpPr>
          <p:nvPr/>
        </p:nvSpPr>
        <p:spPr bwMode="auto">
          <a:xfrm>
            <a:off x="808812" y="5506351"/>
            <a:ext cx="501043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algn="ctr" eaLnBrk="1" fontAlgn="base" hangingPunct="1">
              <a:spcBef>
                <a:spcPct val="0"/>
              </a:spcBef>
              <a:spcAft>
                <a:spcPct val="0"/>
              </a:spcAft>
            </a:pPr>
            <a:r>
              <a:rPr lang="en-US" altLang="en-US" sz="2800" b="1" dirty="0" err="1">
                <a:solidFill>
                  <a:srgbClr val="FF0000"/>
                </a:solidFill>
                <a:latin typeface="Times New Roman" panose="02020603050405020304" pitchFamily="18" charset="0"/>
              </a:rPr>
              <a:t>Bà</a:t>
            </a:r>
            <a:r>
              <a:rPr lang="en-US" altLang="en-US" sz="2800" b="1" dirty="0">
                <a:solidFill>
                  <a:srgbClr val="FF0000"/>
                </a:solidFill>
                <a:latin typeface="Times New Roman" panose="02020603050405020304" pitchFamily="18" charset="0"/>
              </a:rPr>
              <a:t>: </a:t>
            </a:r>
            <a:r>
              <a:rPr lang="en-US" altLang="en-US" sz="2800" b="1" dirty="0" err="1">
                <a:solidFill>
                  <a:srgbClr val="FF0000"/>
                </a:solidFill>
                <a:latin typeface="Times New Roman" panose="02020603050405020304" pitchFamily="18" charset="0"/>
              </a:rPr>
              <a:t>Nguyễn</a:t>
            </a:r>
            <a:r>
              <a:rPr lang="en-US" altLang="en-US" sz="2800" b="1" dirty="0">
                <a:solidFill>
                  <a:srgbClr val="FF0000"/>
                </a:solidFill>
                <a:latin typeface="Times New Roman" panose="02020603050405020304" pitchFamily="18" charset="0"/>
              </a:rPr>
              <a:t> </a:t>
            </a:r>
            <a:r>
              <a:rPr lang="en-US" altLang="en-US" sz="2800" b="1" dirty="0" err="1">
                <a:solidFill>
                  <a:srgbClr val="FF0000"/>
                </a:solidFill>
                <a:latin typeface="Times New Roman" panose="02020603050405020304" pitchFamily="18" charset="0"/>
              </a:rPr>
              <a:t>Thị</a:t>
            </a:r>
            <a:r>
              <a:rPr lang="en-US" altLang="en-US" sz="2800" b="1" dirty="0">
                <a:solidFill>
                  <a:srgbClr val="FF0000"/>
                </a:solidFill>
                <a:latin typeface="Times New Roman" panose="02020603050405020304" pitchFamily="18" charset="0"/>
              </a:rPr>
              <a:t> </a:t>
            </a:r>
            <a:r>
              <a:rPr lang="en-US" altLang="en-US" sz="2800" b="1" dirty="0" err="1">
                <a:solidFill>
                  <a:srgbClr val="FF0000"/>
                </a:solidFill>
                <a:latin typeface="Times New Roman" panose="02020603050405020304" pitchFamily="18" charset="0"/>
              </a:rPr>
              <a:t>Phương</a:t>
            </a:r>
            <a:r>
              <a:rPr lang="en-US" altLang="en-US" sz="2800" b="1" dirty="0">
                <a:solidFill>
                  <a:srgbClr val="FF0000"/>
                </a:solidFill>
                <a:latin typeface="Times New Roman" panose="02020603050405020304" pitchFamily="18" charset="0"/>
              </a:rPr>
              <a:t> </a:t>
            </a:r>
            <a:r>
              <a:rPr lang="en-US" altLang="en-US" sz="2800" b="1" dirty="0" err="1">
                <a:solidFill>
                  <a:srgbClr val="FF0000"/>
                </a:solidFill>
                <a:latin typeface="Times New Roman" panose="02020603050405020304" pitchFamily="18" charset="0"/>
              </a:rPr>
              <a:t>Thảo</a:t>
            </a:r>
            <a:endParaRPr lang="en-US" altLang="en-US" sz="2800" b="1" dirty="0">
              <a:solidFill>
                <a:srgbClr val="FF0000"/>
              </a:solidFill>
              <a:latin typeface="Times New Roman" panose="02020603050405020304" pitchFamily="18" charset="0"/>
            </a:endParaRPr>
          </a:p>
          <a:p>
            <a:pPr algn="ctr" eaLnBrk="1" fontAlgn="base" hangingPunct="1">
              <a:spcBef>
                <a:spcPct val="0"/>
              </a:spcBef>
              <a:spcAft>
                <a:spcPct val="0"/>
              </a:spcAft>
            </a:pPr>
            <a:r>
              <a:rPr lang="en-US" altLang="en-US" sz="2800" b="1" i="1" dirty="0">
                <a:solidFill>
                  <a:srgbClr val="FF0000"/>
                </a:solidFill>
                <a:latin typeface="Times New Roman" panose="02020603050405020304" pitchFamily="18" charset="0"/>
              </a:rPr>
              <a:t>(07/06/1970) </a:t>
            </a:r>
          </a:p>
        </p:txBody>
      </p:sp>
      <p:sp>
        <p:nvSpPr>
          <p:cNvPr id="41" name="Text Box 23"/>
          <p:cNvSpPr txBox="1">
            <a:spLocks noChangeArrowheads="1"/>
          </p:cNvSpPr>
          <p:nvPr/>
        </p:nvSpPr>
        <p:spPr bwMode="auto">
          <a:xfrm>
            <a:off x="6372755" y="1702207"/>
            <a:ext cx="4900041" cy="4178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lnSpc>
                <a:spcPct val="92000"/>
              </a:lnSpc>
              <a:spcBef>
                <a:spcPct val="50000"/>
              </a:spcBef>
              <a:spcAft>
                <a:spcPct val="0"/>
              </a:spcAft>
            </a:pP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Bà</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là</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một</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nữ</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doanh</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nhân</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tỷ</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phú</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hiện</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trên</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cương</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vị</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là</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tổng</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giám</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đốc</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của</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Vietjet</a:t>
            </a:r>
            <a:r>
              <a:rPr lang="en-US" altLang="en-US" sz="2800" dirty="0">
                <a:solidFill>
                  <a:srgbClr val="002060"/>
                </a:solidFill>
                <a:latin typeface="Arial" panose="020B0604020202020204" pitchFamily="34" charset="0"/>
              </a:rPr>
              <a:t> Air, </a:t>
            </a:r>
            <a:r>
              <a:rPr lang="en-US" altLang="en-US" sz="2800" dirty="0" err="1">
                <a:solidFill>
                  <a:srgbClr val="002060"/>
                </a:solidFill>
                <a:latin typeface="Arial" panose="020B0604020202020204" pitchFamily="34" charset="0"/>
              </a:rPr>
              <a:t>Phó</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chủ</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tịch</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thường</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trực</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Hội</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đồng</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quản</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trị</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Ngân</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hàng</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HDBank</a:t>
            </a:r>
            <a:r>
              <a:rPr lang="en-US" altLang="en-US" sz="2800">
                <a:solidFill>
                  <a:srgbClr val="002060"/>
                </a:solidFill>
                <a:latin typeface="Arial" panose="020B0604020202020204" pitchFamily="34" charset="0"/>
              </a:rPr>
              <a:t>. </a:t>
            </a:r>
          </a:p>
          <a:p>
            <a:pPr fontAlgn="base">
              <a:lnSpc>
                <a:spcPct val="92000"/>
              </a:lnSpc>
              <a:spcBef>
                <a:spcPct val="50000"/>
              </a:spcBef>
              <a:spcAft>
                <a:spcPct val="0"/>
              </a:spcAft>
            </a:pPr>
            <a:r>
              <a:rPr lang="en-US" altLang="en-US" sz="2800">
                <a:solidFill>
                  <a:srgbClr val="002060"/>
                </a:solidFill>
                <a:latin typeface="Arial" panose="020B0604020202020204" pitchFamily="34" charset="0"/>
              </a:rPr>
              <a:t>Bà </a:t>
            </a:r>
            <a:r>
              <a:rPr lang="en-US" altLang="en-US" sz="2800" dirty="0" err="1">
                <a:solidFill>
                  <a:srgbClr val="002060"/>
                </a:solidFill>
                <a:latin typeface="Arial" panose="020B0604020202020204" pitchFamily="34" charset="0"/>
              </a:rPr>
              <a:t>là</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người</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Việt</a:t>
            </a:r>
            <a:r>
              <a:rPr lang="en-US" altLang="en-US" sz="2800" dirty="0">
                <a:solidFill>
                  <a:srgbClr val="002060"/>
                </a:solidFill>
                <a:latin typeface="Arial" panose="020B0604020202020204" pitchFamily="34" charset="0"/>
              </a:rPr>
              <a:t> Nam </a:t>
            </a:r>
            <a:r>
              <a:rPr lang="en-US" altLang="en-US" sz="2800" dirty="0" err="1">
                <a:solidFill>
                  <a:srgbClr val="002060"/>
                </a:solidFill>
                <a:latin typeface="Arial" panose="020B0604020202020204" pitchFamily="34" charset="0"/>
              </a:rPr>
              <a:t>thứ</a:t>
            </a:r>
            <a:r>
              <a:rPr lang="en-US" altLang="en-US" sz="2800" dirty="0">
                <a:solidFill>
                  <a:srgbClr val="002060"/>
                </a:solidFill>
                <a:latin typeface="Arial" panose="020B0604020202020204" pitchFamily="34" charset="0"/>
              </a:rPr>
              <a:t> 2 </a:t>
            </a:r>
            <a:r>
              <a:rPr lang="en-US" altLang="en-US" sz="2800" dirty="0" err="1">
                <a:solidFill>
                  <a:srgbClr val="002060"/>
                </a:solidFill>
                <a:latin typeface="Arial" panose="020B0604020202020204" pitchFamily="34" charset="0"/>
              </a:rPr>
              <a:t>được</a:t>
            </a:r>
            <a:r>
              <a:rPr lang="en-US" altLang="en-US" sz="2800" dirty="0">
                <a:solidFill>
                  <a:srgbClr val="002060"/>
                </a:solidFill>
                <a:latin typeface="Arial" panose="020B0604020202020204" pitchFamily="34" charset="0"/>
              </a:rPr>
              <a:t> Forbes </a:t>
            </a:r>
            <a:r>
              <a:rPr lang="en-US" altLang="en-US" sz="2800" dirty="0" err="1">
                <a:solidFill>
                  <a:srgbClr val="002060"/>
                </a:solidFill>
                <a:latin typeface="Arial" panose="020B0604020202020204" pitchFamily="34" charset="0"/>
              </a:rPr>
              <a:t>ghi</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nhận</a:t>
            </a:r>
            <a:r>
              <a:rPr lang="en-US" altLang="en-US" sz="2800" dirty="0">
                <a:solidFill>
                  <a:srgbClr val="002060"/>
                </a:solidFill>
                <a:latin typeface="Arial" panose="020B0604020202020204" pitchFamily="34" charset="0"/>
              </a:rPr>
              <a:t> </a:t>
            </a:r>
            <a:r>
              <a:rPr lang="en-US" altLang="en-US" sz="2800" err="1">
                <a:solidFill>
                  <a:srgbClr val="002060"/>
                </a:solidFill>
                <a:latin typeface="Arial" panose="020B0604020202020204" pitchFamily="34" charset="0"/>
              </a:rPr>
              <a:t>là</a:t>
            </a:r>
            <a:r>
              <a:rPr lang="en-US" altLang="en-US" sz="2800">
                <a:solidFill>
                  <a:srgbClr val="002060"/>
                </a:solidFill>
                <a:latin typeface="Arial" panose="020B0604020202020204" pitchFamily="34" charset="0"/>
              </a:rPr>
              <a:t> </a:t>
            </a:r>
          </a:p>
          <a:p>
            <a:pPr fontAlgn="base">
              <a:lnSpc>
                <a:spcPct val="92000"/>
              </a:lnSpc>
              <a:spcBef>
                <a:spcPct val="50000"/>
              </a:spcBef>
              <a:spcAft>
                <a:spcPct val="0"/>
              </a:spcAft>
            </a:pPr>
            <a:r>
              <a:rPr lang="en-US" altLang="en-US" sz="3200">
                <a:solidFill>
                  <a:srgbClr val="C00000"/>
                </a:solidFill>
                <a:latin typeface="Arial" panose="020B0604020202020204" pitchFamily="34" charset="0"/>
              </a:rPr>
              <a:t>tỷ </a:t>
            </a:r>
            <a:r>
              <a:rPr lang="en-US" altLang="en-US" sz="3200" dirty="0" err="1">
                <a:solidFill>
                  <a:srgbClr val="C00000"/>
                </a:solidFill>
                <a:latin typeface="Arial" panose="020B0604020202020204" pitchFamily="34" charset="0"/>
              </a:rPr>
              <a:t>phú</a:t>
            </a:r>
            <a:r>
              <a:rPr lang="en-US" altLang="en-US" sz="3200" dirty="0">
                <a:solidFill>
                  <a:srgbClr val="C00000"/>
                </a:solidFill>
                <a:latin typeface="Arial" panose="020B0604020202020204" pitchFamily="34" charset="0"/>
              </a:rPr>
              <a:t> USD.</a:t>
            </a:r>
          </a:p>
        </p:txBody>
      </p:sp>
      <p:pic>
        <p:nvPicPr>
          <p:cNvPr id="42" name="图片 11"/>
          <p:cNvPicPr>
            <a:picLocks noChangeAspect="1"/>
          </p:cNvPicPr>
          <p:nvPr/>
        </p:nvPicPr>
        <p:blipFill rotWithShape="1">
          <a:blip r:embed="rId5" cstate="print">
            <a:extLst>
              <a:ext uri="{28A0092B-C50C-407E-A947-70E740481C1C}">
                <a14:useLocalDpi xmlns:a14="http://schemas.microsoft.com/office/drawing/2010/main" val="0"/>
              </a:ext>
            </a:extLst>
          </a:blip>
          <a:srcRect l="44906" t="-1" b="57501"/>
          <a:stretch>
            <a:fillRect/>
          </a:stretch>
        </p:blipFill>
        <p:spPr>
          <a:xfrm>
            <a:off x="7221988" y="0"/>
            <a:ext cx="4970012" cy="2156346"/>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barn(inVertical)">
                                      <p:cBhvr>
                                        <p:cTn id="18" dur="500"/>
                                        <p:tgtEl>
                                          <p:spTgt spid="4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down)">
                                      <p:cBhvr>
                                        <p:cTn id="23" dur="500"/>
                                        <p:tgtEl>
                                          <p:spTgt spid="3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down)">
                                      <p:cBhvr>
                                        <p:cTn id="2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8"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5382" y="98822"/>
            <a:ext cx="3863660" cy="826168"/>
          </a:xfrm>
          <a:prstGeom prst="rect">
            <a:avLst/>
          </a:prstGeom>
          <a:noFill/>
          <a:ln>
            <a:noFill/>
          </a:ln>
        </p:spPr>
      </p:pic>
      <p:sp>
        <p:nvSpPr>
          <p:cNvPr id="59" name="文本框 39"/>
          <p:cNvSpPr txBox="1"/>
          <p:nvPr/>
        </p:nvSpPr>
        <p:spPr>
          <a:xfrm>
            <a:off x="3965144" y="188740"/>
            <a:ext cx="3244136"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3600" b="1" dirty="0">
                <a:solidFill>
                  <a:srgbClr val="82AE00">
                    <a:lumMod val="50000"/>
                  </a:srgbClr>
                </a:solidFill>
                <a:latin typeface="Arial" panose="020B0604020202020204" pitchFamily="34" charset="0"/>
                <a:ea typeface="Microsoft YaHei" panose="020B0503020204020204" pitchFamily="34" charset="-122"/>
                <a:cs typeface="Arial" panose="020B0604020202020204" pitchFamily="34" charset="0"/>
              </a:rPr>
              <a:t>Ca </a:t>
            </a:r>
            <a:r>
              <a:rPr lang="en-US" altLang="zh-CN" sz="3600" b="1" dirty="0" err="1">
                <a:solidFill>
                  <a:srgbClr val="82AE00">
                    <a:lumMod val="50000"/>
                  </a:srgbClr>
                </a:solidFill>
                <a:latin typeface="Arial" panose="020B0604020202020204" pitchFamily="34" charset="0"/>
                <a:ea typeface="Microsoft YaHei" panose="020B0503020204020204" pitchFamily="34" charset="-122"/>
                <a:cs typeface="Arial" panose="020B0604020202020204" pitchFamily="34" charset="0"/>
              </a:rPr>
              <a:t>sĩ</a:t>
            </a:r>
            <a:r>
              <a:rPr lang="en-US" altLang="zh-CN" sz="3600" b="1" dirty="0">
                <a:solidFill>
                  <a:srgbClr val="82AE00">
                    <a:lumMod val="50000"/>
                  </a:srgbClr>
                </a:solidFill>
                <a:latin typeface="Arial" panose="020B0604020202020204" pitchFamily="34" charset="0"/>
                <a:ea typeface="Microsoft YaHei" panose="020B0503020204020204" pitchFamily="34" charset="-122"/>
                <a:cs typeface="Arial" panose="020B0604020202020204" pitchFamily="34" charset="0"/>
              </a:rPr>
              <a:t> </a:t>
            </a:r>
            <a:r>
              <a:rPr lang="en-US" altLang="zh-CN" sz="3600" b="1" dirty="0" err="1">
                <a:solidFill>
                  <a:srgbClr val="82AE00">
                    <a:lumMod val="50000"/>
                  </a:srgbClr>
                </a:solidFill>
                <a:latin typeface="Arial" panose="020B0604020202020204" pitchFamily="34" charset="0"/>
                <a:ea typeface="Microsoft YaHei" panose="020B0503020204020204" pitchFamily="34" charset="-122"/>
                <a:cs typeface="Arial" panose="020B0604020202020204" pitchFamily="34" charset="0"/>
              </a:rPr>
              <a:t>Mỹ</a:t>
            </a:r>
            <a:r>
              <a:rPr lang="en-US" altLang="zh-CN" sz="3600" b="1" dirty="0">
                <a:solidFill>
                  <a:srgbClr val="82AE00">
                    <a:lumMod val="50000"/>
                  </a:srgbClr>
                </a:solidFill>
                <a:latin typeface="Arial" panose="020B0604020202020204" pitchFamily="34" charset="0"/>
                <a:ea typeface="Microsoft YaHei" panose="020B0503020204020204" pitchFamily="34" charset="-122"/>
                <a:cs typeface="Arial" panose="020B0604020202020204" pitchFamily="34" charset="0"/>
              </a:rPr>
              <a:t> </a:t>
            </a:r>
            <a:r>
              <a:rPr lang="en-US" altLang="zh-CN" sz="3600" b="1" dirty="0" err="1">
                <a:solidFill>
                  <a:srgbClr val="82AE00">
                    <a:lumMod val="50000"/>
                  </a:srgbClr>
                </a:solidFill>
                <a:latin typeface="Arial" panose="020B0604020202020204" pitchFamily="34" charset="0"/>
                <a:ea typeface="Microsoft YaHei" panose="020B0503020204020204" pitchFamily="34" charset="-122"/>
                <a:cs typeface="Arial" panose="020B0604020202020204" pitchFamily="34" charset="0"/>
              </a:rPr>
              <a:t>Tâm</a:t>
            </a:r>
            <a:r>
              <a:rPr lang="en-US" altLang="zh-CN" sz="3600" b="1" dirty="0">
                <a:solidFill>
                  <a:srgbClr val="82AE00">
                    <a:lumMod val="50000"/>
                  </a:srgbClr>
                </a:solidFill>
                <a:latin typeface="Arial" panose="020B0604020202020204" pitchFamily="34" charset="0"/>
                <a:ea typeface="Microsoft YaHei" panose="020B0503020204020204" pitchFamily="34" charset="-122"/>
                <a:cs typeface="Arial" panose="020B0604020202020204" pitchFamily="34" charset="0"/>
              </a:rPr>
              <a:t> </a:t>
            </a:r>
            <a:endParaRPr lang="zh-CN" altLang="en-US" sz="3600" b="1" dirty="0">
              <a:solidFill>
                <a:srgbClr val="82AE00">
                  <a:lumMod val="50000"/>
                </a:srgbClr>
              </a:solidFill>
              <a:latin typeface="Arial" panose="020B0604020202020204" pitchFamily="34" charset="0"/>
              <a:ea typeface="Microsoft YaHei" panose="020B0503020204020204" pitchFamily="34" charset="-122"/>
              <a:cs typeface="Arial" panose="020B0604020202020204" pitchFamily="34" charset="0"/>
            </a:endParaRPr>
          </a:p>
        </p:txBody>
      </p:sp>
      <p:pic>
        <p:nvPicPr>
          <p:cNvPr id="60" name="Picture 5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7438" y="1014908"/>
            <a:ext cx="4664293" cy="51417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1" name="Text Box 23"/>
          <p:cNvSpPr txBox="1">
            <a:spLocks noChangeArrowheads="1"/>
          </p:cNvSpPr>
          <p:nvPr/>
        </p:nvSpPr>
        <p:spPr bwMode="auto">
          <a:xfrm>
            <a:off x="5728707" y="1997218"/>
            <a:ext cx="472547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spcBef>
                <a:spcPct val="50000"/>
              </a:spcBef>
              <a:spcAft>
                <a:spcPct val="0"/>
              </a:spcAft>
            </a:pP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Quê</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quán</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Đà</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Nẵng</a:t>
            </a:r>
            <a:endParaRPr lang="en-US" altLang="en-US" sz="3200" i="1" dirty="0">
              <a:solidFill>
                <a:srgbClr val="002060"/>
              </a:solidFill>
              <a:latin typeface="Arial" panose="020B0604020202020204" pitchFamily="34" charset="0"/>
            </a:endParaRPr>
          </a:p>
        </p:txBody>
      </p:sp>
      <p:sp>
        <p:nvSpPr>
          <p:cNvPr id="62" name="Text Box 23"/>
          <p:cNvSpPr txBox="1">
            <a:spLocks noChangeArrowheads="1"/>
          </p:cNvSpPr>
          <p:nvPr/>
        </p:nvSpPr>
        <p:spPr bwMode="auto">
          <a:xfrm>
            <a:off x="5728707" y="2569070"/>
            <a:ext cx="5379895"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spcBef>
                <a:spcPct val="50000"/>
              </a:spcBef>
              <a:spcAft>
                <a:spcPct val="0"/>
              </a:spcAft>
            </a:pP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Chị</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là</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một</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nữ</a:t>
            </a:r>
            <a:r>
              <a:rPr lang="en-US" altLang="en-US" sz="3200" dirty="0">
                <a:solidFill>
                  <a:srgbClr val="002060"/>
                </a:solidFill>
                <a:latin typeface="Arial" panose="020B0604020202020204" pitchFamily="34" charset="0"/>
              </a:rPr>
              <a:t> ca </a:t>
            </a:r>
            <a:r>
              <a:rPr lang="en-US" altLang="en-US" sz="3200" dirty="0" err="1">
                <a:solidFill>
                  <a:srgbClr val="002060"/>
                </a:solidFill>
                <a:latin typeface="Arial" panose="020B0604020202020204" pitchFamily="34" charset="0"/>
              </a:rPr>
              <a:t>sĩ</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kiêm</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sáng</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tác</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nhạc</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đạo</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diễn</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diễn</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viên</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và</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giám</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khảo</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truyền</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hình</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người</a:t>
            </a:r>
            <a:r>
              <a:rPr lang="en-US" altLang="en-US" sz="3200" dirty="0">
                <a:solidFill>
                  <a:srgbClr val="002060"/>
                </a:solidFill>
                <a:latin typeface="Arial" panose="020B0604020202020204" pitchFamily="34" charset="0"/>
              </a:rPr>
              <a:t> </a:t>
            </a:r>
            <a:r>
              <a:rPr lang="en-US" altLang="en-US" sz="3200" dirty="0" err="1">
                <a:solidFill>
                  <a:srgbClr val="002060"/>
                </a:solidFill>
                <a:latin typeface="Arial" panose="020B0604020202020204" pitchFamily="34" charset="0"/>
              </a:rPr>
              <a:t>Việt</a:t>
            </a:r>
            <a:r>
              <a:rPr lang="en-US" altLang="en-US" sz="3200" dirty="0">
                <a:solidFill>
                  <a:srgbClr val="002060"/>
                </a:solidFill>
                <a:latin typeface="Arial" panose="020B0604020202020204" pitchFamily="34" charset="0"/>
              </a:rPr>
              <a:t> Nam.</a:t>
            </a: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decel="50000" fill="hold">
                                          <p:stCondLst>
                                            <p:cond delay="0"/>
                                          </p:stCondLst>
                                        </p:cTn>
                                        <p:tgtEl>
                                          <p:spTgt spid="5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8"/>
                                        </p:tgtEl>
                                        <p:attrNameLst>
                                          <p:attrName>ppt_w</p:attrName>
                                        </p:attrNameLst>
                                      </p:cBhvr>
                                      <p:tavLst>
                                        <p:tav tm="0">
                                          <p:val>
                                            <p:strVal val="#ppt_w*.05"/>
                                          </p:val>
                                        </p:tav>
                                        <p:tav tm="100000">
                                          <p:val>
                                            <p:strVal val="#ppt_w"/>
                                          </p:val>
                                        </p:tav>
                                      </p:tavLst>
                                    </p:anim>
                                    <p:anim calcmode="lin" valueType="num">
                                      <p:cBhvr>
                                        <p:cTn id="10" dur="1000" fill="hold"/>
                                        <p:tgtEl>
                                          <p:spTgt spid="5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8"/>
                                        </p:tgtEl>
                                      </p:cBhvr>
                                    </p:animEffect>
                                  </p:childTnLst>
                                </p:cTn>
                              </p:par>
                            </p:childTnLst>
                          </p:cTn>
                        </p:par>
                        <p:par>
                          <p:cTn id="15" fill="hold">
                            <p:stCondLst>
                              <p:cond delay="1000"/>
                            </p:stCondLst>
                            <p:childTnLst>
                              <p:par>
                                <p:cTn id="16" presetID="17" presetClass="entr" presetSubtype="1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fill="hold"/>
                                        <p:tgtEl>
                                          <p:spTgt spid="59"/>
                                        </p:tgtEl>
                                        <p:attrNameLst>
                                          <p:attrName>ppt_w</p:attrName>
                                        </p:attrNameLst>
                                      </p:cBhvr>
                                      <p:tavLst>
                                        <p:tav tm="0">
                                          <p:val>
                                            <p:fltVal val="0"/>
                                          </p:val>
                                        </p:tav>
                                        <p:tav tm="100000">
                                          <p:val>
                                            <p:strVal val="#ppt_w"/>
                                          </p:val>
                                        </p:tav>
                                      </p:tavLst>
                                    </p:anim>
                                    <p:anim calcmode="lin" valueType="num">
                                      <p:cBhvr>
                                        <p:cTn id="19" dur="500" fill="hold"/>
                                        <p:tgtEl>
                                          <p:spTgt spid="59"/>
                                        </p:tgtEl>
                                        <p:attrNameLst>
                                          <p:attrName>ppt_h</p:attrName>
                                        </p:attrNameLst>
                                      </p:cBhvr>
                                      <p:tavLst>
                                        <p:tav tm="0">
                                          <p:val>
                                            <p:strVal val="#ppt_h"/>
                                          </p:val>
                                        </p:tav>
                                        <p:tav tm="100000">
                                          <p:val>
                                            <p:strVal val="#ppt_h"/>
                                          </p:val>
                                        </p:tav>
                                      </p:tavLst>
                                    </p:anim>
                                  </p:childTnLst>
                                </p:cTn>
                              </p:par>
                              <p:par>
                                <p:cTn id="20" presetID="31" presetClass="entr" presetSubtype="0" fill="hold" nodeType="with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p:cTn id="22" dur="1000" fill="hold"/>
                                        <p:tgtEl>
                                          <p:spTgt spid="60"/>
                                        </p:tgtEl>
                                        <p:attrNameLst>
                                          <p:attrName>ppt_w</p:attrName>
                                        </p:attrNameLst>
                                      </p:cBhvr>
                                      <p:tavLst>
                                        <p:tav tm="0">
                                          <p:val>
                                            <p:fltVal val="0"/>
                                          </p:val>
                                        </p:tav>
                                        <p:tav tm="100000">
                                          <p:val>
                                            <p:strVal val="#ppt_w"/>
                                          </p:val>
                                        </p:tav>
                                      </p:tavLst>
                                    </p:anim>
                                    <p:anim calcmode="lin" valueType="num">
                                      <p:cBhvr>
                                        <p:cTn id="23" dur="1000" fill="hold"/>
                                        <p:tgtEl>
                                          <p:spTgt spid="60"/>
                                        </p:tgtEl>
                                        <p:attrNameLst>
                                          <p:attrName>ppt_h</p:attrName>
                                        </p:attrNameLst>
                                      </p:cBhvr>
                                      <p:tavLst>
                                        <p:tav tm="0">
                                          <p:val>
                                            <p:fltVal val="0"/>
                                          </p:val>
                                        </p:tav>
                                        <p:tav tm="100000">
                                          <p:val>
                                            <p:strVal val="#ppt_h"/>
                                          </p:val>
                                        </p:tav>
                                      </p:tavLst>
                                    </p:anim>
                                    <p:anim calcmode="lin" valueType="num">
                                      <p:cBhvr>
                                        <p:cTn id="24" dur="1000" fill="hold"/>
                                        <p:tgtEl>
                                          <p:spTgt spid="60"/>
                                        </p:tgtEl>
                                        <p:attrNameLst>
                                          <p:attrName>style.rotation</p:attrName>
                                        </p:attrNameLst>
                                      </p:cBhvr>
                                      <p:tavLst>
                                        <p:tav tm="0">
                                          <p:val>
                                            <p:fltVal val="90"/>
                                          </p:val>
                                        </p:tav>
                                        <p:tav tm="100000">
                                          <p:val>
                                            <p:fltVal val="0"/>
                                          </p:val>
                                        </p:tav>
                                      </p:tavLst>
                                    </p:anim>
                                    <p:animEffect transition="in" filter="fade">
                                      <p:cBhvr>
                                        <p:cTn id="25" dur="1000"/>
                                        <p:tgtEl>
                                          <p:spTgt spid="60"/>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barn(inVertical)">
                                      <p:cBhvr>
                                        <p:cTn id="30" dur="500"/>
                                        <p:tgtEl>
                                          <p:spTgt spid="61"/>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barn(inVertical)">
                                      <p:cBhvr>
                                        <p:cTn id="3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1" grpId="0"/>
      <p:bldP spid="6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7355"/>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t="35794" r="35943"/>
          <a:stretch>
            <a:fillRect/>
          </a:stretch>
        </p:blipFill>
        <p:spPr>
          <a:xfrm flipH="1">
            <a:off x="8096088" y="4836612"/>
            <a:ext cx="4658151" cy="2620962"/>
          </a:xfrm>
          <a:prstGeom prst="rect">
            <a:avLst/>
          </a:prstGeom>
        </p:spPr>
      </p:pic>
      <p:pic>
        <p:nvPicPr>
          <p:cNvPr id="13" name="图片 12"/>
          <p:cNvPicPr>
            <a:picLocks noChangeAspect="1"/>
          </p:cNvPicPr>
          <p:nvPr/>
        </p:nvPicPr>
        <p:blipFill rotWithShape="1">
          <a:blip r:embed="rId6">
            <a:extLst>
              <a:ext uri="{28A0092B-C50C-407E-A947-70E740481C1C}">
                <a14:useLocalDpi xmlns:a14="http://schemas.microsoft.com/office/drawing/2010/main" val="0"/>
              </a:ext>
            </a:extLst>
          </a:blip>
          <a:srcRect l="45079" t="42755" r="13903" b="34356"/>
          <a:stretch>
            <a:fillRect/>
          </a:stretch>
        </p:blipFill>
        <p:spPr>
          <a:xfrm flipH="1">
            <a:off x="-903466" y="4446400"/>
            <a:ext cx="4466528" cy="3489048"/>
          </a:xfrm>
          <a:prstGeom prst="rect">
            <a:avLst/>
          </a:prstGeom>
        </p:spPr>
      </p:pic>
      <p:pic>
        <p:nvPicPr>
          <p:cNvPr id="44" name="Picture 2" descr="vanh-vi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76693" y="926497"/>
            <a:ext cx="3950979" cy="4294099"/>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6" name="文本框 39"/>
          <p:cNvSpPr txBox="1"/>
          <p:nvPr/>
        </p:nvSpPr>
        <p:spPr>
          <a:xfrm>
            <a:off x="4095912" y="220443"/>
            <a:ext cx="4000176"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3200" b="1" dirty="0" err="1">
                <a:solidFill>
                  <a:srgbClr val="FFFF00"/>
                </a:solidFill>
                <a:latin typeface="Tahoma" panose="020B0604030504040204" pitchFamily="34" charset="0"/>
                <a:ea typeface="Tahoma" panose="020B0604030504040204" pitchFamily="34" charset="0"/>
                <a:cs typeface="Tahoma" panose="020B0604030504040204" pitchFamily="34" charset="0"/>
              </a:rPr>
              <a:t>Vận</a:t>
            </a:r>
            <a:r>
              <a:rPr lang="en-US" altLang="zh-CN" sz="3200" b="1"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lang="en-US" altLang="zh-CN" sz="3200" b="1" dirty="0" err="1">
                <a:solidFill>
                  <a:srgbClr val="FFFF00"/>
                </a:solidFill>
                <a:latin typeface="Tahoma" panose="020B0604030504040204" pitchFamily="34" charset="0"/>
                <a:ea typeface="Tahoma" panose="020B0604030504040204" pitchFamily="34" charset="0"/>
                <a:cs typeface="Tahoma" panose="020B0604030504040204" pitchFamily="34" charset="0"/>
              </a:rPr>
              <a:t>động</a:t>
            </a:r>
            <a:r>
              <a:rPr lang="en-US" altLang="zh-CN" sz="3200" b="1"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lang="en-US" altLang="zh-CN" sz="3200" b="1" dirty="0" err="1">
                <a:solidFill>
                  <a:srgbClr val="FFFF00"/>
                </a:solidFill>
                <a:latin typeface="Tahoma" panose="020B0604030504040204" pitchFamily="34" charset="0"/>
                <a:ea typeface="Tahoma" panose="020B0604030504040204" pitchFamily="34" charset="0"/>
                <a:cs typeface="Tahoma" panose="020B0604030504040204" pitchFamily="34" charset="0"/>
              </a:rPr>
              <a:t>viên</a:t>
            </a:r>
            <a:endParaRPr lang="zh-CN" altLang="en-US" sz="3200" b="1" dirty="0">
              <a:solidFill>
                <a:srgbClr val="FFFF00"/>
              </a:solidFill>
              <a:latin typeface="Tahoma" panose="020B0604030504040204" pitchFamily="34" charset="0"/>
              <a:ea typeface="Microsoft YaHei" panose="020B0503020204020204" pitchFamily="34" charset="-122"/>
              <a:cs typeface="Tahoma" panose="020B0604030504040204" pitchFamily="34" charset="0"/>
            </a:endParaRPr>
          </a:p>
        </p:txBody>
      </p:sp>
      <p:sp>
        <p:nvSpPr>
          <p:cNvPr id="2" name="Rounded Rectangle 1"/>
          <p:cNvSpPr/>
          <p:nvPr/>
        </p:nvSpPr>
        <p:spPr>
          <a:xfrm>
            <a:off x="493398" y="926497"/>
            <a:ext cx="6421055" cy="429409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2" name="TextBox 51"/>
          <p:cNvSpPr txBox="1"/>
          <p:nvPr/>
        </p:nvSpPr>
        <p:spPr>
          <a:xfrm>
            <a:off x="493399" y="1093370"/>
            <a:ext cx="6489893" cy="10156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3200" b="1" i="0" u="none" strike="noStrike" kern="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Nguyễn</a:t>
            </a:r>
            <a:r>
              <a:rPr kumimoji="0" lang="en-US" sz="3200" b="1"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3200" b="1" i="0" u="none" strike="noStrike" kern="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Thị</a:t>
            </a:r>
            <a:r>
              <a:rPr kumimoji="0" lang="en-US" sz="3200" b="1"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3200" b="1" i="0" u="none" strike="noStrike" kern="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Ánh</a:t>
            </a:r>
            <a:r>
              <a:rPr kumimoji="0" lang="en-US" sz="3200" b="1"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3200" b="1" i="0" u="none" strike="noStrike" kern="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Viên</a:t>
            </a:r>
            <a:r>
              <a:rPr kumimoji="0" lang="en-US" sz="3200" b="1"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p>
          <a:p>
            <a:pPr marL="0" marR="0" lvl="0" indent="0" algn="ctr" defTabSz="914400" eaLnBrk="1" fontAlgn="auto" latinLnBrk="0" hangingPunct="1">
              <a:lnSpc>
                <a:spcPct val="100000"/>
              </a:lnSpc>
              <a:spcBef>
                <a:spcPts val="0"/>
              </a:spcBef>
              <a:spcAft>
                <a:spcPts val="0"/>
              </a:spcAft>
              <a:buClrTx/>
              <a:buSzTx/>
              <a:buFontTx/>
              <a:buNone/>
              <a:defRPr/>
            </a:pP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Kình</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ngư</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số</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1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của</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thể</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thao</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800" b="1" i="0" u="none" strike="noStrike" kern="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Việt</a:t>
            </a:r>
            <a:r>
              <a:rPr kumimoji="0" lang="en-US" sz="2800" b="1" i="0" u="none" strike="noStrike" kern="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Nam</a:t>
            </a:r>
          </a:p>
        </p:txBody>
      </p:sp>
      <p:sp>
        <p:nvSpPr>
          <p:cNvPr id="53" name="Text Box 23"/>
          <p:cNvSpPr txBox="1">
            <a:spLocks noChangeArrowheads="1"/>
          </p:cNvSpPr>
          <p:nvPr/>
        </p:nvSpPr>
        <p:spPr bwMode="auto">
          <a:xfrm>
            <a:off x="682388" y="2063698"/>
            <a:ext cx="5719737" cy="2893100"/>
          </a:xfrm>
          <a:prstGeom prst="rect">
            <a:avLst/>
          </a:prstGeom>
          <a:noFill/>
          <a:ln>
            <a:noFill/>
          </a:ln>
          <a:effec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spcBef>
                <a:spcPct val="50000"/>
              </a:spcBef>
              <a:spcAft>
                <a:spcPct val="0"/>
              </a:spcAft>
            </a:pP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Chị</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là</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cựu</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nữ</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vận</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động</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viên</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bơi</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lội</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của</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đội</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tuyển</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Bơi</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lội</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Quốc</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gia</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Việt</a:t>
            </a:r>
            <a:r>
              <a:rPr lang="en-US" altLang="en-US" sz="2800" dirty="0">
                <a:solidFill>
                  <a:srgbClr val="002060"/>
                </a:solidFill>
                <a:latin typeface="Arial" panose="020B0604020202020204" pitchFamily="34" charset="0"/>
              </a:rPr>
              <a:t> Nam.</a:t>
            </a:r>
          </a:p>
          <a:p>
            <a:pPr fontAlgn="base">
              <a:spcBef>
                <a:spcPct val="50000"/>
              </a:spcBef>
              <a:spcAft>
                <a:spcPct val="0"/>
              </a:spcAft>
            </a:pP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Khi</a:t>
            </a:r>
            <a:r>
              <a:rPr lang="en-US" altLang="en-US" sz="2800" dirty="0">
                <a:solidFill>
                  <a:srgbClr val="002060"/>
                </a:solidFill>
                <a:latin typeface="Arial" panose="020B0604020202020204" pitchFamily="34" charset="0"/>
              </a:rPr>
              <a:t> 19 </a:t>
            </a:r>
            <a:r>
              <a:rPr lang="en-US" altLang="en-US" sz="2800" dirty="0" err="1">
                <a:solidFill>
                  <a:srgbClr val="002060"/>
                </a:solidFill>
                <a:latin typeface="Arial" panose="020B0604020202020204" pitchFamily="34" charset="0"/>
              </a:rPr>
              <a:t>tuổi</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chị</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đã</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giành</a:t>
            </a:r>
            <a:r>
              <a:rPr lang="en-US" altLang="en-US" sz="2800" dirty="0">
                <a:solidFill>
                  <a:srgbClr val="002060"/>
                </a:solidFill>
                <a:latin typeface="Arial" panose="020B0604020202020204" pitchFamily="34" charset="0"/>
              </a:rPr>
              <a:t> 8 </a:t>
            </a:r>
            <a:r>
              <a:rPr lang="en-US" altLang="en-US" sz="2800" dirty="0" err="1">
                <a:solidFill>
                  <a:srgbClr val="002060"/>
                </a:solidFill>
                <a:latin typeface="Arial" panose="020B0604020202020204" pitchFamily="34" charset="0"/>
              </a:rPr>
              <a:t>huy</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chương</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vàng</a:t>
            </a:r>
            <a:r>
              <a:rPr lang="en-US" altLang="en-US" sz="2800" dirty="0">
                <a:solidFill>
                  <a:srgbClr val="002060"/>
                </a:solidFill>
                <a:latin typeface="Arial" panose="020B0604020202020204" pitchFamily="34" charset="0"/>
              </a:rPr>
              <a:t>, 1 </a:t>
            </a:r>
            <a:r>
              <a:rPr lang="en-US" altLang="en-US" sz="2800" dirty="0" err="1">
                <a:solidFill>
                  <a:srgbClr val="002060"/>
                </a:solidFill>
                <a:latin typeface="Arial" panose="020B0604020202020204" pitchFamily="34" charset="0"/>
              </a:rPr>
              <a:t>huy</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chương</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bạc</a:t>
            </a:r>
            <a:r>
              <a:rPr lang="en-US" altLang="en-US" sz="2800" dirty="0">
                <a:solidFill>
                  <a:srgbClr val="002060"/>
                </a:solidFill>
                <a:latin typeface="Arial" panose="020B0604020202020204" pitchFamily="34" charset="0"/>
              </a:rPr>
              <a:t>, 1 </a:t>
            </a:r>
            <a:r>
              <a:rPr lang="en-US" altLang="en-US" sz="2800" dirty="0" err="1">
                <a:solidFill>
                  <a:srgbClr val="002060"/>
                </a:solidFill>
                <a:latin typeface="Arial" panose="020B0604020202020204" pitchFamily="34" charset="0"/>
              </a:rPr>
              <a:t>huy</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chương</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đồng</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cho</a:t>
            </a:r>
            <a:r>
              <a:rPr lang="en-US" altLang="en-US" sz="2800" dirty="0">
                <a:solidFill>
                  <a:srgbClr val="002060"/>
                </a:solidFill>
                <a:latin typeface="Arial" panose="020B0604020202020204" pitchFamily="34" charset="0"/>
              </a:rPr>
              <a:t> </a:t>
            </a:r>
            <a:r>
              <a:rPr lang="en-US" altLang="en-US" sz="2800" dirty="0" err="1">
                <a:solidFill>
                  <a:srgbClr val="002060"/>
                </a:solidFill>
                <a:latin typeface="Arial" panose="020B0604020202020204" pitchFamily="34" charset="0"/>
              </a:rPr>
              <a:t>Việt</a:t>
            </a:r>
            <a:r>
              <a:rPr lang="en-US" altLang="en-US" sz="2800" dirty="0">
                <a:solidFill>
                  <a:srgbClr val="002060"/>
                </a:solidFill>
                <a:latin typeface="Arial" panose="020B0604020202020204" pitchFamily="34" charset="0"/>
              </a:rPr>
              <a:t> Nam.</a:t>
            </a:r>
          </a:p>
        </p:txBody>
      </p:sp>
      <p:pic>
        <p:nvPicPr>
          <p:cNvPr id="54" name="图片 4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327647" flipH="1">
            <a:off x="3097168" y="5102307"/>
            <a:ext cx="1548989" cy="17563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nodeType="click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2000"/>
                                        <p:tgtEl>
                                          <p:spTgt spid="44"/>
                                        </p:tgtEl>
                                      </p:cBhvr>
                                    </p:animEffect>
                                    <p:anim calcmode="lin" valueType="num">
                                      <p:cBhvr>
                                        <p:cTn id="14" dur="2000" fill="hold"/>
                                        <p:tgtEl>
                                          <p:spTgt spid="44"/>
                                        </p:tgtEl>
                                        <p:attrNameLst>
                                          <p:attrName>ppt_w</p:attrName>
                                        </p:attrNameLst>
                                      </p:cBhvr>
                                      <p:tavLst>
                                        <p:tav tm="0" fmla="#ppt_w*sin(2.5*pi*$)">
                                          <p:val>
                                            <p:fltVal val="0"/>
                                          </p:val>
                                        </p:tav>
                                        <p:tav tm="100000">
                                          <p:val>
                                            <p:fltVal val="1"/>
                                          </p:val>
                                        </p:tav>
                                      </p:tavLst>
                                    </p:anim>
                                    <p:anim calcmode="lin" valueType="num">
                                      <p:cBhvr>
                                        <p:cTn id="15" dur="2000" fill="hold"/>
                                        <p:tgtEl>
                                          <p:spTgt spid="44"/>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barn(inVertical)">
                                      <p:cBhvr>
                                        <p:cTn id="20" dur="500"/>
                                        <p:tgtEl>
                                          <p:spTgt spid="52"/>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barn(inVertical)">
                                      <p:cBhvr>
                                        <p:cTn id="2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2" grpId="0"/>
      <p:bldP spid="5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6" name="Rounded Rectangle 55"/>
          <p:cNvSpPr/>
          <p:nvPr/>
        </p:nvSpPr>
        <p:spPr>
          <a:xfrm>
            <a:off x="140678" y="141097"/>
            <a:ext cx="11887200" cy="6505887"/>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latin typeface="Arial" panose="020B0604020202020204" pitchFamily="34" charset="0"/>
              <a:cs typeface="Arial" panose="020B0604020202020204" pitchFamily="34" charset="0"/>
            </a:endParaRPr>
          </a:p>
        </p:txBody>
      </p:sp>
      <p:pic>
        <p:nvPicPr>
          <p:cNvPr id="57" name="Picture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7356" y="1144577"/>
            <a:ext cx="3743716" cy="49638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8" name="TextBox 57"/>
          <p:cNvSpPr txBox="1"/>
          <p:nvPr/>
        </p:nvSpPr>
        <p:spPr>
          <a:xfrm>
            <a:off x="5220395" y="1764050"/>
            <a:ext cx="4851654" cy="646331"/>
          </a:xfrm>
          <a:prstGeom prst="rect">
            <a:avLst/>
          </a:prstGeom>
          <a:noFill/>
        </p:spPr>
        <p:txBody>
          <a:bodyPr wrap="square" rtlCol="0">
            <a:spAutoFit/>
          </a:bodyPr>
          <a:lstStyle/>
          <a:p>
            <a:pPr algn="ctr"/>
            <a:r>
              <a:rPr lang="en-US" sz="3600" b="1" dirty="0">
                <a:solidFill>
                  <a:srgbClr val="FF0000"/>
                </a:solidFill>
                <a:latin typeface="Arial" panose="020B0604020202020204" pitchFamily="34" charset="0"/>
                <a:cs typeface="Arial" panose="020B0604020202020204" pitchFamily="34" charset="0"/>
              </a:rPr>
              <a:t>Elizabeth </a:t>
            </a:r>
            <a:r>
              <a:rPr lang="en-US" sz="3600" b="1" dirty="0" err="1">
                <a:solidFill>
                  <a:srgbClr val="FF0000"/>
                </a:solidFill>
                <a:latin typeface="Arial" panose="020B0604020202020204" pitchFamily="34" charset="0"/>
                <a:cs typeface="Arial" panose="020B0604020202020204" pitchFamily="34" charset="0"/>
              </a:rPr>
              <a:t>Đệ</a:t>
            </a:r>
            <a:r>
              <a:rPr lang="en-US" sz="3600" b="1" dirty="0">
                <a:solidFill>
                  <a:srgbClr val="FF0000"/>
                </a:solidFill>
                <a:latin typeface="Arial" panose="020B0604020202020204" pitchFamily="34" charset="0"/>
                <a:cs typeface="Arial" panose="020B0604020202020204" pitchFamily="34" charset="0"/>
              </a:rPr>
              <a:t> </a:t>
            </a:r>
            <a:r>
              <a:rPr lang="en-US" sz="3600" b="1" dirty="0" err="1">
                <a:solidFill>
                  <a:srgbClr val="FF0000"/>
                </a:solidFill>
                <a:latin typeface="Arial" panose="020B0604020202020204" pitchFamily="34" charset="0"/>
                <a:cs typeface="Arial" panose="020B0604020202020204" pitchFamily="34" charset="0"/>
              </a:rPr>
              <a:t>Nhị</a:t>
            </a:r>
            <a:endParaRPr lang="en-US" sz="3600" b="1" dirty="0">
              <a:solidFill>
                <a:srgbClr val="FF0000"/>
              </a:solidFill>
              <a:latin typeface="Arial" panose="020B0604020202020204" pitchFamily="34" charset="0"/>
              <a:cs typeface="Arial" panose="020B0604020202020204" pitchFamily="34" charset="0"/>
            </a:endParaRPr>
          </a:p>
        </p:txBody>
      </p:sp>
      <p:sp>
        <p:nvSpPr>
          <p:cNvPr id="59" name="Text Box 23"/>
          <p:cNvSpPr txBox="1">
            <a:spLocks noChangeArrowheads="1"/>
          </p:cNvSpPr>
          <p:nvPr/>
        </p:nvSpPr>
        <p:spPr bwMode="auto">
          <a:xfrm>
            <a:off x="5692984" y="2613733"/>
            <a:ext cx="5572982"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Tahoma" panose="020B0604030504040204" pitchFamily="34" charset="0"/>
                <a:cs typeface="Arial" panose="020B0604020202020204" pitchFamily="34" charset="0"/>
              </a:defRPr>
            </a:lvl1pPr>
            <a:lvl2pPr marL="742950" indent="-285750" eaLnBrk="0" hangingPunct="0">
              <a:defRPr sz="2000">
                <a:solidFill>
                  <a:schemeClr val="tx1"/>
                </a:solidFill>
                <a:latin typeface="Tahoma" panose="020B0604030504040204" pitchFamily="34" charset="0"/>
                <a:cs typeface="Arial" panose="020B0604020202020204" pitchFamily="34" charset="0"/>
              </a:defRPr>
            </a:lvl2pPr>
            <a:lvl3pPr marL="1143000" indent="-228600" eaLnBrk="0" hangingPunct="0">
              <a:defRPr sz="2000">
                <a:solidFill>
                  <a:schemeClr val="tx1"/>
                </a:solidFill>
                <a:latin typeface="Tahoma" panose="020B0604030504040204" pitchFamily="34" charset="0"/>
                <a:cs typeface="Arial" panose="020B0604020202020204" pitchFamily="34" charset="0"/>
              </a:defRPr>
            </a:lvl3pPr>
            <a:lvl4pPr marL="1600200" indent="-228600" eaLnBrk="0" hangingPunct="0">
              <a:defRPr sz="2000">
                <a:solidFill>
                  <a:schemeClr val="tx1"/>
                </a:solidFill>
                <a:latin typeface="Tahoma" panose="020B0604030504040204" pitchFamily="34" charset="0"/>
                <a:cs typeface="Arial" panose="020B0604020202020204" pitchFamily="34" charset="0"/>
              </a:defRPr>
            </a:lvl4pPr>
            <a:lvl5pPr marL="2057400" indent="-228600" eaLnBrk="0" hangingPunct="0">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Tahoma" panose="020B0604030504040204" pitchFamily="34" charset="0"/>
                <a:cs typeface="Arial" panose="020B0604020202020204" pitchFamily="34" charset="0"/>
              </a:defRPr>
            </a:lvl9pPr>
          </a:lstStyle>
          <a:p>
            <a:pPr fontAlgn="base">
              <a:spcBef>
                <a:spcPct val="50000"/>
              </a:spcBef>
              <a:spcAft>
                <a:spcPct val="0"/>
              </a:spcAft>
            </a:pP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Bà</a:t>
            </a: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là</a:t>
            </a: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Nữ</a:t>
            </a: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vương</a:t>
            </a: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của</a:t>
            </a: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Vương</a:t>
            </a: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quốc</a:t>
            </a: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Anh</a:t>
            </a: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và</a:t>
            </a:r>
            <a:r>
              <a:rPr lang="en-US" altLang="en-US" sz="3600" dirty="0">
                <a:solidFill>
                  <a:srgbClr val="002060"/>
                </a:solidFill>
                <a:latin typeface="Arial" panose="020B0604020202020204" pitchFamily="34" charset="0"/>
              </a:rPr>
              <a:t> 15 </a:t>
            </a:r>
            <a:r>
              <a:rPr lang="en-US" altLang="en-US" sz="3600" dirty="0" err="1">
                <a:solidFill>
                  <a:srgbClr val="002060"/>
                </a:solidFill>
                <a:latin typeface="Arial" panose="020B0604020202020204" pitchFamily="34" charset="0"/>
              </a:rPr>
              <a:t>quốc</a:t>
            </a: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gia</a:t>
            </a: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trong</a:t>
            </a: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khối</a:t>
            </a: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Vương</a:t>
            </a: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quốc</a:t>
            </a: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Thịnh</a:t>
            </a: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vượng</a:t>
            </a:r>
            <a:r>
              <a:rPr lang="en-US" altLang="en-US" sz="3600" dirty="0">
                <a:solidFill>
                  <a:srgbClr val="002060"/>
                </a:solidFill>
                <a:latin typeface="Arial" panose="020B0604020202020204" pitchFamily="34" charset="0"/>
              </a:rPr>
              <a:t> </a:t>
            </a:r>
            <a:r>
              <a:rPr lang="en-US" altLang="en-US" sz="3600" dirty="0" err="1">
                <a:solidFill>
                  <a:srgbClr val="002060"/>
                </a:solidFill>
                <a:latin typeface="Arial" panose="020B0604020202020204" pitchFamily="34" charset="0"/>
              </a:rPr>
              <a:t>chung</a:t>
            </a:r>
            <a:r>
              <a:rPr lang="en-US" altLang="en-US" sz="3600" dirty="0">
                <a:solidFill>
                  <a:srgbClr val="002060"/>
                </a:solidFill>
                <a:latin typeface="Arial" panose="020B0604020202020204" pitchFamily="34" charset="0"/>
              </a:rPr>
              <a:t>.</a:t>
            </a:r>
          </a:p>
        </p:txBody>
      </p:sp>
      <p:sp>
        <p:nvSpPr>
          <p:cNvPr id="60" name="文本框 39"/>
          <p:cNvSpPr txBox="1"/>
          <p:nvPr/>
        </p:nvSpPr>
        <p:spPr>
          <a:xfrm>
            <a:off x="4084190" y="282894"/>
            <a:ext cx="4000176"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000" b="1" dirty="0" err="1">
                <a:solidFill>
                  <a:srgbClr val="00B050"/>
                </a:solidFill>
                <a:latin typeface="Arial" panose="020B0604020202020204" pitchFamily="34" charset="0"/>
                <a:ea typeface="Tahoma" panose="020B0604030504040204" pitchFamily="34" charset="0"/>
                <a:cs typeface="Arial" panose="020B0604020202020204" pitchFamily="34" charset="0"/>
              </a:rPr>
              <a:t>Thế</a:t>
            </a:r>
            <a:r>
              <a:rPr lang="en-US" altLang="zh-CN" sz="4000" b="1" dirty="0">
                <a:solidFill>
                  <a:srgbClr val="00B050"/>
                </a:solidFill>
                <a:latin typeface="Arial" panose="020B0604020202020204" pitchFamily="34" charset="0"/>
                <a:ea typeface="Tahoma" panose="020B0604030504040204" pitchFamily="34" charset="0"/>
                <a:cs typeface="Arial" panose="020B0604020202020204" pitchFamily="34" charset="0"/>
              </a:rPr>
              <a:t> </a:t>
            </a:r>
            <a:r>
              <a:rPr lang="en-US" altLang="zh-CN" sz="4000" b="1" dirty="0" err="1">
                <a:solidFill>
                  <a:srgbClr val="00B050"/>
                </a:solidFill>
                <a:latin typeface="Arial" panose="020B0604020202020204" pitchFamily="34" charset="0"/>
                <a:ea typeface="Tahoma" panose="020B0604030504040204" pitchFamily="34" charset="0"/>
                <a:cs typeface="Arial" panose="020B0604020202020204" pitchFamily="34" charset="0"/>
              </a:rPr>
              <a:t>giới</a:t>
            </a:r>
            <a:endParaRPr kumimoji="0" lang="zh-CN" altLang="en-US" sz="4000" b="1" i="0" u="none" strike="noStrike" kern="1200" cap="none" spc="0" normalizeH="0" baseline="0" noProof="0" dirty="0">
              <a:ln>
                <a:noFill/>
              </a:ln>
              <a:solidFill>
                <a:srgbClr val="00B050"/>
              </a:solidFill>
              <a:effectLst/>
              <a:uLnTx/>
              <a:uFillTx/>
              <a:latin typeface="Arial" panose="020B0604020202020204" pitchFamily="34" charset="0"/>
              <a:ea typeface="Microsoft YaHei" panose="020B0503020204020204" pitchFamily="34" charset="-122"/>
              <a:cs typeface="Arial" panose="020B0604020202020204" pitchFamily="34" charset="0"/>
            </a:endParaRPr>
          </a:p>
        </p:txBody>
      </p:sp>
      <p:pic>
        <p:nvPicPr>
          <p:cNvPr id="61"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0162976" y="4734725"/>
            <a:ext cx="2245858" cy="2215697"/>
          </a:xfrm>
          <a:prstGeom prst="rect">
            <a:avLst/>
          </a:prstGeom>
        </p:spPr>
      </p:pic>
      <p:pic>
        <p:nvPicPr>
          <p:cNvPr id="62"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8956" y="428866"/>
            <a:ext cx="1563478" cy="851364"/>
          </a:xfrm>
          <a:prstGeom prst="rect">
            <a:avLst/>
          </a:prstGeom>
        </p:spPr>
      </p:pic>
      <p:pic>
        <p:nvPicPr>
          <p:cNvPr id="63"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9994154" y="428866"/>
            <a:ext cx="1483072" cy="72830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2000"/>
                                        <p:tgtEl>
                                          <p:spTgt spid="57"/>
                                        </p:tgtEl>
                                      </p:cBhvr>
                                    </p:animEffect>
                                    <p:anim calcmode="lin" valueType="num">
                                      <p:cBhvr>
                                        <p:cTn id="8" dur="2000" fill="hold"/>
                                        <p:tgtEl>
                                          <p:spTgt spid="57"/>
                                        </p:tgtEl>
                                        <p:attrNameLst>
                                          <p:attrName>ppt_w</p:attrName>
                                        </p:attrNameLst>
                                      </p:cBhvr>
                                      <p:tavLst>
                                        <p:tav tm="0" fmla="#ppt_w*sin(2.5*pi*$)">
                                          <p:val>
                                            <p:fltVal val="0"/>
                                          </p:val>
                                        </p:tav>
                                        <p:tav tm="100000">
                                          <p:val>
                                            <p:fltVal val="1"/>
                                          </p:val>
                                        </p:tav>
                                      </p:tavLst>
                                    </p:anim>
                                    <p:anim calcmode="lin" valueType="num">
                                      <p:cBhvr>
                                        <p:cTn id="9" dur="2000" fill="hold"/>
                                        <p:tgtEl>
                                          <p:spTgt spid="57"/>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barn(inVertical)">
                                      <p:cBhvr>
                                        <p:cTn id="14" dur="500"/>
                                        <p:tgtEl>
                                          <p:spTgt spid="5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barn(inVertical)">
                                      <p:cBhvr>
                                        <p:cTn id="19" dur="500"/>
                                        <p:tgtEl>
                                          <p:spTgt spid="59"/>
                                        </p:tgtEl>
                                      </p:cBhvr>
                                    </p:animEffect>
                                  </p:childTnLst>
                                </p:cTn>
                              </p:par>
                            </p:childTnLst>
                          </p:cTn>
                        </p:par>
                        <p:par>
                          <p:cTn id="20" fill="hold">
                            <p:stCondLst>
                              <p:cond delay="500"/>
                            </p:stCondLst>
                            <p:childTnLst>
                              <p:par>
                                <p:cTn id="21" presetID="17" presetClass="entr" presetSubtype="1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p:cTn id="23" dur="500" fill="hold"/>
                                        <p:tgtEl>
                                          <p:spTgt spid="60"/>
                                        </p:tgtEl>
                                        <p:attrNameLst>
                                          <p:attrName>ppt_w</p:attrName>
                                        </p:attrNameLst>
                                      </p:cBhvr>
                                      <p:tavLst>
                                        <p:tav tm="0">
                                          <p:val>
                                            <p:fltVal val="0"/>
                                          </p:val>
                                        </p:tav>
                                        <p:tav tm="100000">
                                          <p:val>
                                            <p:strVal val="#ppt_w"/>
                                          </p:val>
                                        </p:tav>
                                      </p:tavLst>
                                    </p:anim>
                                    <p:anim calcmode="lin" valueType="num">
                                      <p:cBhvr>
                                        <p:cTn id="24" dur="500" fill="hold"/>
                                        <p:tgtEl>
                                          <p:spTgt spid="60"/>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32" presetClass="emph" presetSubtype="0" fill="hold" nodeType="clickEffect">
                                  <p:stCondLst>
                                    <p:cond delay="0"/>
                                  </p:stCondLst>
                                  <p:childTnLst>
                                    <p:animRot by="120000">
                                      <p:cBhvr>
                                        <p:cTn id="28" dur="100" fill="hold">
                                          <p:stCondLst>
                                            <p:cond delay="0"/>
                                          </p:stCondLst>
                                        </p:cTn>
                                        <p:tgtEl>
                                          <p:spTgt spid="61"/>
                                        </p:tgtEl>
                                        <p:attrNameLst>
                                          <p:attrName>r</p:attrName>
                                        </p:attrNameLst>
                                      </p:cBhvr>
                                    </p:animRot>
                                    <p:animRot by="-240000">
                                      <p:cBhvr>
                                        <p:cTn id="29" dur="200" fill="hold">
                                          <p:stCondLst>
                                            <p:cond delay="200"/>
                                          </p:stCondLst>
                                        </p:cTn>
                                        <p:tgtEl>
                                          <p:spTgt spid="61"/>
                                        </p:tgtEl>
                                        <p:attrNameLst>
                                          <p:attrName>r</p:attrName>
                                        </p:attrNameLst>
                                      </p:cBhvr>
                                    </p:animRot>
                                    <p:animRot by="240000">
                                      <p:cBhvr>
                                        <p:cTn id="30" dur="200" fill="hold">
                                          <p:stCondLst>
                                            <p:cond delay="400"/>
                                          </p:stCondLst>
                                        </p:cTn>
                                        <p:tgtEl>
                                          <p:spTgt spid="61"/>
                                        </p:tgtEl>
                                        <p:attrNameLst>
                                          <p:attrName>r</p:attrName>
                                        </p:attrNameLst>
                                      </p:cBhvr>
                                    </p:animRot>
                                    <p:animRot by="-240000">
                                      <p:cBhvr>
                                        <p:cTn id="31" dur="200" fill="hold">
                                          <p:stCondLst>
                                            <p:cond delay="600"/>
                                          </p:stCondLst>
                                        </p:cTn>
                                        <p:tgtEl>
                                          <p:spTgt spid="61"/>
                                        </p:tgtEl>
                                        <p:attrNameLst>
                                          <p:attrName>r</p:attrName>
                                        </p:attrNameLst>
                                      </p:cBhvr>
                                    </p:animRot>
                                    <p:animRot by="120000">
                                      <p:cBhvr>
                                        <p:cTn id="32" dur="200" fill="hold">
                                          <p:stCondLst>
                                            <p:cond delay="800"/>
                                          </p:stCondLst>
                                        </p:cTn>
                                        <p:tgtEl>
                                          <p:spTgt spid="6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9"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7355"/>
          </a:xfrm>
          <a:prstGeom prst="rect">
            <a:avLst/>
          </a:prstGeom>
        </p:spPr>
      </p:pic>
      <p:pic>
        <p:nvPicPr>
          <p:cNvPr id="3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22829" y="4067426"/>
            <a:ext cx="3227369" cy="3227369"/>
          </a:xfrm>
          <a:prstGeom prst="rect">
            <a:avLst/>
          </a:prstGeom>
        </p:spPr>
      </p:pic>
      <p:pic>
        <p:nvPicPr>
          <p:cNvPr id="31"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8062008" y="3793433"/>
            <a:ext cx="4400891" cy="3063922"/>
          </a:xfrm>
          <a:prstGeom prst="rect">
            <a:avLst/>
          </a:prstGeom>
        </p:spPr>
      </p:pic>
      <p:pic>
        <p:nvPicPr>
          <p:cNvPr id="52" name="图片 13"/>
          <p:cNvPicPr>
            <a:picLocks noChangeAspect="1"/>
          </p:cNvPicPr>
          <p:nvPr/>
        </p:nvPicPr>
        <p:blipFill>
          <a:blip r:embed="rId7"/>
          <a:stretch>
            <a:fillRect/>
          </a:stretch>
        </p:blipFill>
        <p:spPr>
          <a:xfrm>
            <a:off x="4673795" y="304130"/>
            <a:ext cx="973039" cy="949774"/>
          </a:xfrm>
          <a:prstGeom prst="rect">
            <a:avLst/>
          </a:prstGeom>
        </p:spPr>
      </p:pic>
      <p:pic>
        <p:nvPicPr>
          <p:cNvPr id="53" name="图片 13"/>
          <p:cNvPicPr>
            <a:picLocks noChangeAspect="1"/>
          </p:cNvPicPr>
          <p:nvPr/>
        </p:nvPicPr>
        <p:blipFill>
          <a:blip r:embed="rId7"/>
          <a:stretch>
            <a:fillRect/>
          </a:stretch>
        </p:blipFill>
        <p:spPr>
          <a:xfrm>
            <a:off x="360626" y="398860"/>
            <a:ext cx="1375887" cy="1342989"/>
          </a:xfrm>
          <a:prstGeom prst="rect">
            <a:avLst/>
          </a:prstGeom>
        </p:spPr>
      </p:pic>
      <p:pic>
        <p:nvPicPr>
          <p:cNvPr id="54" name="图片 13"/>
          <p:cNvPicPr>
            <a:picLocks noChangeAspect="1"/>
          </p:cNvPicPr>
          <p:nvPr/>
        </p:nvPicPr>
        <p:blipFill>
          <a:blip r:embed="rId7"/>
          <a:stretch>
            <a:fillRect/>
          </a:stretch>
        </p:blipFill>
        <p:spPr>
          <a:xfrm>
            <a:off x="10959921" y="683414"/>
            <a:ext cx="664777" cy="648882"/>
          </a:xfrm>
          <a:prstGeom prst="rect">
            <a:avLst/>
          </a:prstGeom>
        </p:spPr>
      </p:pic>
      <p:pic>
        <p:nvPicPr>
          <p:cNvPr id="55" name="图片 13"/>
          <p:cNvPicPr>
            <a:picLocks noChangeAspect="1"/>
          </p:cNvPicPr>
          <p:nvPr/>
        </p:nvPicPr>
        <p:blipFill>
          <a:blip r:embed="rId7"/>
          <a:stretch>
            <a:fillRect/>
          </a:stretch>
        </p:blipFill>
        <p:spPr>
          <a:xfrm>
            <a:off x="2357579" y="2242404"/>
            <a:ext cx="751381" cy="733416"/>
          </a:xfrm>
          <a:prstGeom prst="rect">
            <a:avLst/>
          </a:prstGeom>
        </p:spPr>
      </p:pic>
      <p:pic>
        <p:nvPicPr>
          <p:cNvPr id="56" name="图片 13"/>
          <p:cNvPicPr>
            <a:picLocks noChangeAspect="1"/>
          </p:cNvPicPr>
          <p:nvPr/>
        </p:nvPicPr>
        <p:blipFill>
          <a:blip r:embed="rId7"/>
          <a:stretch>
            <a:fillRect/>
          </a:stretch>
        </p:blipFill>
        <p:spPr>
          <a:xfrm>
            <a:off x="10138896" y="4247209"/>
            <a:ext cx="535307" cy="522508"/>
          </a:xfrm>
          <a:prstGeom prst="rect">
            <a:avLst/>
          </a:prstGeom>
        </p:spPr>
      </p:pic>
      <p:pic>
        <p:nvPicPr>
          <p:cNvPr id="57" name="图片 13"/>
          <p:cNvPicPr>
            <a:picLocks noChangeAspect="1"/>
          </p:cNvPicPr>
          <p:nvPr/>
        </p:nvPicPr>
        <p:blipFill>
          <a:blip r:embed="rId7"/>
          <a:stretch>
            <a:fillRect/>
          </a:stretch>
        </p:blipFill>
        <p:spPr>
          <a:xfrm>
            <a:off x="8679767" y="113098"/>
            <a:ext cx="1168750" cy="1140806"/>
          </a:xfrm>
          <a:prstGeom prst="rect">
            <a:avLst/>
          </a:prstGeom>
        </p:spPr>
      </p:pic>
      <p:pic>
        <p:nvPicPr>
          <p:cNvPr id="58" name="图片 6"/>
          <p:cNvPicPr>
            <a:picLocks noChangeAspect="1"/>
          </p:cNvPicPr>
          <p:nvPr/>
        </p:nvPicPr>
        <p:blipFill>
          <a:blip r:embed="rId8"/>
          <a:stretch>
            <a:fillRect/>
          </a:stretch>
        </p:blipFill>
        <p:spPr>
          <a:xfrm>
            <a:off x="75027" y="52431"/>
            <a:ext cx="12041945" cy="6752492"/>
          </a:xfrm>
          <a:prstGeom prst="rect">
            <a:avLst/>
          </a:prstGeom>
        </p:spPr>
      </p:pic>
      <p:sp>
        <p:nvSpPr>
          <p:cNvPr id="63" name="Rectangle: Rounded Corners 2"/>
          <p:cNvSpPr/>
          <p:nvPr/>
        </p:nvSpPr>
        <p:spPr>
          <a:xfrm>
            <a:off x="2272203" y="969229"/>
            <a:ext cx="8243247" cy="1422400"/>
          </a:xfrm>
          <a:prstGeom prst="roundRect">
            <a:avLst/>
          </a:prstGeom>
          <a:solidFill>
            <a:schemeClr val="bg1"/>
          </a:solidFill>
          <a:ln w="19050" cap="rnd" cmpd="sng" algn="ctr">
            <a:solidFill>
              <a:srgbClr val="90C226">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
        <p:nvSpPr>
          <p:cNvPr id="64" name="Title 1"/>
          <p:cNvSpPr txBox="1"/>
          <p:nvPr/>
        </p:nvSpPr>
        <p:spPr>
          <a:xfrm>
            <a:off x="2408680" y="1108929"/>
            <a:ext cx="7902054"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br>
              <a:rPr lang="en-US" altLang="en-US" sz="3600" b="1" dirty="0">
                <a:latin typeface="Arial" panose="020B0604020202020204" pitchFamily="34" charset="0"/>
                <a:cs typeface="Arial" panose="020B0604020202020204" pitchFamily="34" charset="0"/>
              </a:rPr>
            </a:br>
            <a:r>
              <a:rPr lang="en-US" altLang="en-US" sz="3600" b="1" dirty="0">
                <a:latin typeface="Arial" panose="020B0604020202020204" pitchFamily="34" charset="0"/>
                <a:cs typeface="Arial" panose="020B0604020202020204" pitchFamily="34" charset="0"/>
              </a:rPr>
              <a:t>Theo </a:t>
            </a:r>
            <a:r>
              <a:rPr lang="en-US" altLang="en-US" sz="3600" b="1" dirty="0" err="1">
                <a:latin typeface="Arial" panose="020B0604020202020204" pitchFamily="34" charset="0"/>
                <a:cs typeface="Arial" panose="020B0604020202020204" pitchFamily="34" charset="0"/>
              </a:rPr>
              <a:t>em</a:t>
            </a:r>
            <a:r>
              <a:rPr lang="en-US" altLang="en-US" sz="3600" b="1" dirty="0">
                <a:latin typeface="Arial" panose="020B0604020202020204" pitchFamily="34" charset="0"/>
                <a:cs typeface="Arial" panose="020B0604020202020204" pitchFamily="34" charset="0"/>
              </a:rPr>
              <a:t>, </a:t>
            </a:r>
            <a:r>
              <a:rPr lang="en-US" altLang="en-US" sz="3600" b="1" dirty="0" err="1">
                <a:latin typeface="Arial" panose="020B0604020202020204" pitchFamily="34" charset="0"/>
                <a:cs typeface="Arial" panose="020B0604020202020204" pitchFamily="34" charset="0"/>
              </a:rPr>
              <a:t>người</a:t>
            </a:r>
            <a:r>
              <a:rPr lang="en-US" altLang="en-US" sz="3600" b="1" dirty="0">
                <a:latin typeface="Arial" panose="020B0604020202020204" pitchFamily="34" charset="0"/>
                <a:cs typeface="Arial" panose="020B0604020202020204" pitchFamily="34" charset="0"/>
              </a:rPr>
              <a:t> </a:t>
            </a:r>
            <a:r>
              <a:rPr lang="en-US" altLang="en-US" sz="3600" b="1" dirty="0" err="1">
                <a:latin typeface="Arial" panose="020B0604020202020204" pitchFamily="34" charset="0"/>
                <a:cs typeface="Arial" panose="020B0604020202020204" pitchFamily="34" charset="0"/>
              </a:rPr>
              <a:t>phụ</a:t>
            </a:r>
            <a:r>
              <a:rPr lang="en-US" altLang="en-US" sz="3600" b="1" dirty="0">
                <a:latin typeface="Arial" panose="020B0604020202020204" pitchFamily="34" charset="0"/>
                <a:cs typeface="Arial" panose="020B0604020202020204" pitchFamily="34" charset="0"/>
              </a:rPr>
              <a:t> </a:t>
            </a:r>
            <a:r>
              <a:rPr lang="en-US" altLang="en-US" sz="3600" b="1" dirty="0" err="1">
                <a:latin typeface="Arial" panose="020B0604020202020204" pitchFamily="34" charset="0"/>
                <a:cs typeface="Arial" panose="020B0604020202020204" pitchFamily="34" charset="0"/>
              </a:rPr>
              <a:t>nữ</a:t>
            </a:r>
            <a:r>
              <a:rPr lang="en-US" altLang="en-US" sz="3600" b="1" dirty="0">
                <a:latin typeface="Arial" panose="020B0604020202020204" pitchFamily="34" charset="0"/>
                <a:cs typeface="Arial" panose="020B0604020202020204" pitchFamily="34" charset="0"/>
              </a:rPr>
              <a:t> </a:t>
            </a:r>
            <a:r>
              <a:rPr lang="en-US" altLang="en-US" sz="3600" b="1" dirty="0" err="1">
                <a:latin typeface="Arial" panose="020B0604020202020204" pitchFamily="34" charset="0"/>
                <a:cs typeface="Arial" panose="020B0604020202020204" pitchFamily="34" charset="0"/>
              </a:rPr>
              <a:t>có</a:t>
            </a:r>
            <a:r>
              <a:rPr lang="en-US" altLang="en-US" sz="3600" b="1" dirty="0">
                <a:latin typeface="Arial" panose="020B0604020202020204" pitchFamily="34" charset="0"/>
                <a:cs typeface="Arial" panose="020B0604020202020204" pitchFamily="34" charset="0"/>
              </a:rPr>
              <a:t> </a:t>
            </a:r>
            <a:r>
              <a:rPr lang="en-US" altLang="en-US" sz="3600" b="1" dirty="0" err="1">
                <a:latin typeface="Arial" panose="020B0604020202020204" pitchFamily="34" charset="0"/>
                <a:cs typeface="Arial" panose="020B0604020202020204" pitchFamily="34" charset="0"/>
              </a:rPr>
              <a:t>đáng</a:t>
            </a:r>
            <a:r>
              <a:rPr lang="en-US" altLang="en-US" sz="3600" b="1" dirty="0">
                <a:latin typeface="Arial" panose="020B0604020202020204" pitchFamily="34" charset="0"/>
                <a:cs typeface="Arial" panose="020B0604020202020204" pitchFamily="34" charset="0"/>
              </a:rPr>
              <a:t> </a:t>
            </a:r>
            <a:r>
              <a:rPr lang="en-US" altLang="en-US" sz="3600" b="1" dirty="0" err="1">
                <a:latin typeface="Arial" panose="020B0604020202020204" pitchFamily="34" charset="0"/>
                <a:cs typeface="Arial" panose="020B0604020202020204" pitchFamily="34" charset="0"/>
              </a:rPr>
              <a:t>được</a:t>
            </a:r>
            <a:r>
              <a:rPr lang="en-US" altLang="en-US" sz="3600" b="1" dirty="0">
                <a:latin typeface="Arial" panose="020B0604020202020204" pitchFamily="34" charset="0"/>
                <a:cs typeface="Arial" panose="020B0604020202020204" pitchFamily="34" charset="0"/>
              </a:rPr>
              <a:t> </a:t>
            </a:r>
            <a:r>
              <a:rPr lang="en-US" altLang="en-US" sz="3600" b="1" dirty="0" err="1">
                <a:latin typeface="Arial" panose="020B0604020202020204" pitchFamily="34" charset="0"/>
                <a:cs typeface="Arial" panose="020B0604020202020204" pitchFamily="34" charset="0"/>
              </a:rPr>
              <a:t>tôn</a:t>
            </a:r>
            <a:r>
              <a:rPr lang="en-US" altLang="en-US" sz="3600" b="1" dirty="0">
                <a:latin typeface="Arial" panose="020B0604020202020204" pitchFamily="34" charset="0"/>
                <a:cs typeface="Arial" panose="020B0604020202020204" pitchFamily="34" charset="0"/>
              </a:rPr>
              <a:t> </a:t>
            </a:r>
            <a:r>
              <a:rPr lang="en-US" altLang="en-US" sz="3600" b="1" dirty="0" err="1">
                <a:latin typeface="Arial" panose="020B0604020202020204" pitchFamily="34" charset="0"/>
                <a:cs typeface="Arial" panose="020B0604020202020204" pitchFamily="34" charset="0"/>
              </a:rPr>
              <a:t>trọng</a:t>
            </a:r>
            <a:r>
              <a:rPr lang="en-US" altLang="en-US" sz="3600" b="1" dirty="0">
                <a:latin typeface="Arial" panose="020B0604020202020204" pitchFamily="34" charset="0"/>
                <a:cs typeface="Arial" panose="020B0604020202020204" pitchFamily="34" charset="0"/>
              </a:rPr>
              <a:t> </a:t>
            </a:r>
            <a:r>
              <a:rPr lang="en-US" altLang="en-US" sz="3600" b="1" dirty="0" err="1">
                <a:latin typeface="Arial" panose="020B0604020202020204" pitchFamily="34" charset="0"/>
                <a:cs typeface="Arial" panose="020B0604020202020204" pitchFamily="34" charset="0"/>
              </a:rPr>
              <a:t>không</a:t>
            </a:r>
            <a:r>
              <a:rPr lang="en-US" altLang="en-US" sz="3600" b="1" dirty="0">
                <a:latin typeface="Arial" panose="020B0604020202020204" pitchFamily="34" charset="0"/>
                <a:cs typeface="Arial" panose="020B0604020202020204" pitchFamily="34" charset="0"/>
              </a:rPr>
              <a:t>?  </a:t>
            </a:r>
            <a:r>
              <a:rPr lang="en-US" altLang="en-US" sz="3600" b="1" dirty="0" err="1">
                <a:latin typeface="Arial" panose="020B0604020202020204" pitchFamily="34" charset="0"/>
                <a:cs typeface="Arial" panose="020B0604020202020204" pitchFamily="34" charset="0"/>
              </a:rPr>
              <a:t>Vì</a:t>
            </a:r>
            <a:r>
              <a:rPr lang="en-US" altLang="en-US" sz="3600" b="1" dirty="0">
                <a:latin typeface="Arial" panose="020B0604020202020204" pitchFamily="34" charset="0"/>
                <a:cs typeface="Arial" panose="020B0604020202020204" pitchFamily="34" charset="0"/>
              </a:rPr>
              <a:t> </a:t>
            </a:r>
            <a:r>
              <a:rPr lang="en-US" altLang="en-US" sz="3600" b="1" dirty="0" err="1">
                <a:latin typeface="Arial" panose="020B0604020202020204" pitchFamily="34" charset="0"/>
                <a:cs typeface="Arial" panose="020B0604020202020204" pitchFamily="34" charset="0"/>
              </a:rPr>
              <a:t>sao</a:t>
            </a:r>
            <a:r>
              <a:rPr lang="en-US" altLang="en-US" sz="3600" b="1" dirty="0">
                <a:latin typeface="Arial" panose="020B0604020202020204" pitchFamily="34" charset="0"/>
                <a:cs typeface="Arial" panose="020B0604020202020204" pitchFamily="34" charset="0"/>
              </a:rPr>
              <a:t>? </a:t>
            </a:r>
            <a:br>
              <a:rPr lang="en-US" altLang="en-US" sz="3600" b="1" dirty="0">
                <a:latin typeface="Arial" panose="020B0604020202020204" pitchFamily="34" charset="0"/>
                <a:cs typeface="Arial" panose="020B0604020202020204" pitchFamily="34" charset="0"/>
              </a:rPr>
            </a:br>
            <a:endParaRPr lang="en-US" sz="3600" dirty="0">
              <a:latin typeface="Arial" panose="020B0604020202020204" pitchFamily="34" charset="0"/>
              <a:cs typeface="Arial" panose="020B0604020202020204" pitchFamily="34" charset="0"/>
            </a:endParaRPr>
          </a:p>
        </p:txBody>
      </p:sp>
      <p:sp>
        <p:nvSpPr>
          <p:cNvPr id="65" name="AutoShape 2"/>
          <p:cNvSpPr>
            <a:spLocks noChangeArrowheads="1"/>
          </p:cNvSpPr>
          <p:nvPr/>
        </p:nvSpPr>
        <p:spPr bwMode="auto">
          <a:xfrm>
            <a:off x="996288" y="2491799"/>
            <a:ext cx="10283000" cy="2438400"/>
          </a:xfrm>
          <a:prstGeom prst="flowChartAlternateProcess">
            <a:avLst/>
          </a:prstGeom>
          <a:solidFill>
            <a:srgbClr val="FFFF99"/>
          </a:solidFill>
          <a:ln w="9525" cap="flat" cmpd="sng" algn="ctr">
            <a:solidFill>
              <a:schemeClr val="bg1"/>
            </a:solidFill>
            <a:prstDash val="solid"/>
          </a:ln>
          <a:effectLst>
            <a:outerShdw blurRad="40000" dist="20000" dir="5400000" rotWithShape="0">
              <a:srgbClr val="000000">
                <a:alpha val="38000"/>
              </a:srgbClr>
            </a:outerShdw>
          </a:effectLst>
        </p:spPr>
        <p:txBody>
          <a:bodyPr vert="horz" wrap="none" lIns="91440" tIns="45720" rIns="91440" bIns="45720" numCol="1" anchor="ctr"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sz="3600" b="1"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t>
            </a:r>
            <a:endParaRPr kumimoji="0" lang="en-US" sz="2800" b="1"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p:txBody>
      </p:sp>
      <p:sp>
        <p:nvSpPr>
          <p:cNvPr id="66" name="Rectangle 65"/>
          <p:cNvSpPr/>
          <p:nvPr/>
        </p:nvSpPr>
        <p:spPr>
          <a:xfrm>
            <a:off x="3938303" y="-217250"/>
            <a:ext cx="4185762" cy="1200329"/>
          </a:xfrm>
          <a:prstGeom prst="rect">
            <a:avLst/>
          </a:prstGeom>
          <a:noFill/>
        </p:spPr>
        <p:txBody>
          <a:bodyPr wrap="none" lIns="91440" tIns="45720" rIns="91440" bIns="45720">
            <a:spAutoFit/>
          </a:bodyPr>
          <a:lstStyle/>
          <a:p>
            <a:pPr algn="ctr"/>
            <a:r>
              <a:rPr lang="en-US" sz="7200" b="1" cap="none" spc="0" dirty="0" err="1">
                <a:ln w="13462">
                  <a:solidFill>
                    <a:schemeClr val="bg1"/>
                  </a:solidFill>
                  <a:prstDash val="solid"/>
                </a:ln>
                <a:solidFill>
                  <a:srgbClr val="FF0000"/>
                </a:solidFill>
                <a:effectLst>
                  <a:outerShdw dist="38100" dir="2700000" algn="bl" rotWithShape="0">
                    <a:schemeClr val="accent5"/>
                  </a:outerShdw>
                </a:effectLst>
                <a:latin typeface="Arial" panose="020B0604020202020204" pitchFamily="34" charset="0"/>
                <a:cs typeface="Arial" panose="020B0604020202020204" pitchFamily="34" charset="0"/>
              </a:rPr>
              <a:t>Nội</a:t>
            </a:r>
            <a:r>
              <a:rPr lang="en-US" sz="7200" b="1" cap="none" spc="0" dirty="0">
                <a:ln w="13462">
                  <a:solidFill>
                    <a:schemeClr val="bg1"/>
                  </a:solidFill>
                  <a:prstDash val="solid"/>
                </a:ln>
                <a:solidFill>
                  <a:srgbClr val="FF0000"/>
                </a:solidFill>
                <a:effectLst>
                  <a:outerShdw dist="38100" dir="2700000" algn="bl" rotWithShape="0">
                    <a:schemeClr val="accent5"/>
                  </a:outerShdw>
                </a:effectLst>
                <a:latin typeface="Arial" panose="020B0604020202020204" pitchFamily="34" charset="0"/>
                <a:cs typeface="Arial" panose="020B0604020202020204" pitchFamily="34" charset="0"/>
              </a:rPr>
              <a:t> dung</a:t>
            </a:r>
          </a:p>
        </p:txBody>
      </p:sp>
      <p:sp>
        <p:nvSpPr>
          <p:cNvPr id="2" name="TextBox 1"/>
          <p:cNvSpPr txBox="1"/>
          <p:nvPr/>
        </p:nvSpPr>
        <p:spPr>
          <a:xfrm>
            <a:off x="1135038" y="2723767"/>
            <a:ext cx="9921922" cy="1938992"/>
          </a:xfrm>
          <a:prstGeom prst="rect">
            <a:avLst/>
          </a:prstGeom>
          <a:noFill/>
        </p:spPr>
        <p:txBody>
          <a:bodyPr wrap="square" rtlCol="0">
            <a:spAutoFit/>
          </a:bodyPr>
          <a:lstStyle/>
          <a:p>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Người</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phụ</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nữ</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Việt</a:t>
            </a:r>
            <a:r>
              <a:rPr lang="en-US" sz="4000" dirty="0">
                <a:solidFill>
                  <a:srgbClr val="002060"/>
                </a:solidFill>
                <a:latin typeface="Arial" panose="020B0604020202020204" pitchFamily="34" charset="0"/>
                <a:cs typeface="Arial" panose="020B0604020202020204" pitchFamily="34" charset="0"/>
              </a:rPr>
              <a:t> Nam </a:t>
            </a:r>
            <a:r>
              <a:rPr lang="en-US" sz="4000" dirty="0" err="1">
                <a:solidFill>
                  <a:srgbClr val="002060"/>
                </a:solidFill>
                <a:latin typeface="Arial" panose="020B0604020202020204" pitchFamily="34" charset="0"/>
                <a:cs typeface="Arial" panose="020B0604020202020204" pitchFamily="34" charset="0"/>
              </a:rPr>
              <a:t>có</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vai</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trò</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quan</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trọng</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trong</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gia</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đình</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và</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xã</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hội</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Họ</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xứng</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đáng</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được</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mọi</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người</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tôn</a:t>
            </a:r>
            <a:r>
              <a:rPr lang="en-US" sz="4000" dirty="0">
                <a:solidFill>
                  <a:srgbClr val="002060"/>
                </a:solidFill>
                <a:latin typeface="Arial" panose="020B0604020202020204" pitchFamily="34" charset="0"/>
                <a:cs typeface="Arial" panose="020B0604020202020204" pitchFamily="34" charset="0"/>
              </a:rPr>
              <a:t> </a:t>
            </a:r>
            <a:r>
              <a:rPr lang="en-US" sz="4000" dirty="0" err="1">
                <a:solidFill>
                  <a:srgbClr val="002060"/>
                </a:solidFill>
                <a:latin typeface="Arial" panose="020B0604020202020204" pitchFamily="34" charset="0"/>
                <a:cs typeface="Arial" panose="020B0604020202020204" pitchFamily="34" charset="0"/>
              </a:rPr>
              <a:t>trọng</a:t>
            </a:r>
            <a:r>
              <a:rPr lang="en-US" sz="4000" dirty="0">
                <a:solidFill>
                  <a:srgbClr val="002060"/>
                </a:solidFill>
                <a:latin typeface="Arial" panose="020B0604020202020204" pitchFamily="34" charset="0"/>
                <a:cs typeface="Arial" panose="020B0604020202020204" pitchFamily="34" charset="0"/>
              </a:rPr>
              <a:t>. </a:t>
            </a: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animEffect transition="in" filter="fade">
                                      <p:cBhvr>
                                        <p:cTn id="9" dur="500"/>
                                        <p:tgtEl>
                                          <p:spTgt spid="6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animEffect transition="in" filter="fade">
                                      <p:cBhvr>
                                        <p:cTn id="14" dur="500"/>
                                        <p:tgtEl>
                                          <p:spTgt spid="6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barn(inVertical)">
                                      <p:cBhvr>
                                        <p:cTn id="19" dur="500"/>
                                        <p:tgtEl>
                                          <p:spTgt spid="65"/>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64"/>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6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p:cTn id="33" dur="1000" fill="hold"/>
                                        <p:tgtEl>
                                          <p:spTgt spid="66"/>
                                        </p:tgtEl>
                                        <p:attrNameLst>
                                          <p:attrName>ppt_w</p:attrName>
                                        </p:attrNameLst>
                                      </p:cBhvr>
                                      <p:tavLst>
                                        <p:tav tm="0">
                                          <p:val>
                                            <p:fltVal val="0"/>
                                          </p:val>
                                        </p:tav>
                                        <p:tav tm="100000">
                                          <p:val>
                                            <p:strVal val="#ppt_w"/>
                                          </p:val>
                                        </p:tav>
                                      </p:tavLst>
                                    </p:anim>
                                    <p:anim calcmode="lin" valueType="num">
                                      <p:cBhvr>
                                        <p:cTn id="34" dur="1000" fill="hold"/>
                                        <p:tgtEl>
                                          <p:spTgt spid="66"/>
                                        </p:tgtEl>
                                        <p:attrNameLst>
                                          <p:attrName>ppt_h</p:attrName>
                                        </p:attrNameLst>
                                      </p:cBhvr>
                                      <p:tavLst>
                                        <p:tav tm="0">
                                          <p:val>
                                            <p:fltVal val="0"/>
                                          </p:val>
                                        </p:tav>
                                        <p:tav tm="100000">
                                          <p:val>
                                            <p:strVal val="#ppt_h"/>
                                          </p:val>
                                        </p:tav>
                                      </p:tavLst>
                                    </p:anim>
                                    <p:anim calcmode="lin" valueType="num">
                                      <p:cBhvr>
                                        <p:cTn id="35" dur="1000" fill="hold"/>
                                        <p:tgtEl>
                                          <p:spTgt spid="66"/>
                                        </p:tgtEl>
                                        <p:attrNameLst>
                                          <p:attrName>style.rotation</p:attrName>
                                        </p:attrNameLst>
                                      </p:cBhvr>
                                      <p:tavLst>
                                        <p:tav tm="0">
                                          <p:val>
                                            <p:fltVal val="90"/>
                                          </p:val>
                                        </p:tav>
                                        <p:tav tm="100000">
                                          <p:val>
                                            <p:fltVal val="0"/>
                                          </p:val>
                                        </p:tav>
                                      </p:tavLst>
                                    </p:anim>
                                    <p:animEffect transition="in" filter="fade">
                                      <p:cBhvr>
                                        <p:cTn id="36"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3" grpId="1" animBg="1"/>
      <p:bldP spid="64" grpId="0"/>
      <p:bldP spid="64" grpId="1"/>
      <p:bldP spid="65" grpId="0" animBg="1"/>
      <p:bldP spid="66"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45"/>
            <a:ext cx="12192000" cy="6857355"/>
          </a:xfrm>
          <a:prstGeom prst="rect">
            <a:avLst/>
          </a:prstGeom>
          <a:solidFill>
            <a:schemeClr val="bg1"/>
          </a:solidFill>
        </p:spPr>
      </p:pic>
      <p:sp>
        <p:nvSpPr>
          <p:cNvPr id="6" name="AutoShape 2"/>
          <p:cNvSpPr>
            <a:spLocks noChangeArrowheads="1"/>
          </p:cNvSpPr>
          <p:nvPr/>
        </p:nvSpPr>
        <p:spPr bwMode="auto">
          <a:xfrm>
            <a:off x="1624156" y="1169814"/>
            <a:ext cx="9437353" cy="1187795"/>
          </a:xfrm>
          <a:prstGeom prst="flowChartAlternateProcess">
            <a:avLst/>
          </a:prstGeom>
          <a:solidFill>
            <a:schemeClr val="bg1"/>
          </a:solidFill>
          <a:ln w="9525" cap="flat" cmpd="sng" algn="ctr">
            <a:solidFill>
              <a:srgbClr val="FFFFFF"/>
            </a:solidFill>
            <a:prstDash val="solid"/>
          </a:ln>
          <a:effectLst>
            <a:outerShdw blurRad="40000" dist="20000" dir="5400000" rotWithShape="0">
              <a:srgbClr val="000000">
                <a:alpha val="38000"/>
              </a:srgbClr>
            </a:outerShdw>
          </a:effectLst>
        </p:spPr>
        <p:txBody>
          <a:bodyPr vert="horz" wrap="none" lIns="91440" tIns="45720" rIns="91440" bIns="45720" numCol="1" anchor="ctr"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1"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Anh</a:t>
            </a:r>
            <a:r>
              <a:rPr kumimoji="0" lang="en-US" sz="3200" b="1" i="1"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3200" b="1" i="1"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hùng</a:t>
            </a:r>
            <a:r>
              <a:rPr kumimoji="0" lang="en-US" sz="3200" b="1" i="1"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 </a:t>
            </a:r>
            <a:r>
              <a:rPr kumimoji="0" lang="en-US" sz="3200" b="1" i="1"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Bất</a:t>
            </a:r>
            <a:r>
              <a:rPr kumimoji="0" lang="en-US" sz="3200" b="1" i="1"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3200" b="1" i="1"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khuất</a:t>
            </a:r>
            <a:r>
              <a:rPr kumimoji="0" lang="en-US" sz="3200" b="1" i="1"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 </a:t>
            </a:r>
            <a:r>
              <a:rPr kumimoji="0" lang="en-US" sz="3200" b="1" i="1"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Trung</a:t>
            </a:r>
            <a:r>
              <a:rPr kumimoji="0" lang="en-US" sz="3200" b="1" i="1"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3200" b="1" i="1"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hậu</a:t>
            </a:r>
            <a:r>
              <a:rPr kumimoji="0" lang="en-US" sz="3200" b="1" i="1"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 </a:t>
            </a:r>
            <a:r>
              <a:rPr kumimoji="0" lang="en-US" sz="3200" b="1" i="1"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Đảm</a:t>
            </a:r>
            <a:r>
              <a:rPr kumimoji="0" lang="en-US" sz="3200" b="1" i="1"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3200" b="1" i="1"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đang</a:t>
            </a:r>
            <a:endParaRPr kumimoji="0" lang="en-US" sz="20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p:txBody>
      </p:sp>
      <p:sp>
        <p:nvSpPr>
          <p:cNvPr id="7" name="AutoShape 2"/>
          <p:cNvSpPr>
            <a:spLocks noChangeArrowheads="1"/>
          </p:cNvSpPr>
          <p:nvPr/>
        </p:nvSpPr>
        <p:spPr bwMode="auto">
          <a:xfrm>
            <a:off x="1572542" y="2749170"/>
            <a:ext cx="9550382" cy="1141875"/>
          </a:xfrm>
          <a:prstGeom prst="flowChartAlternateProcess">
            <a:avLst/>
          </a:prstGeom>
          <a:solidFill>
            <a:schemeClr val="bg1"/>
          </a:solidFill>
          <a:ln w="9525" cap="flat" cmpd="sng" algn="ctr">
            <a:solidFill>
              <a:srgbClr val="FFFFFF"/>
            </a:solidFill>
            <a:prstDash val="solid"/>
          </a:ln>
          <a:effectLst>
            <a:outerShdw blurRad="40000" dist="20000" dir="5400000" rotWithShape="0">
              <a:srgbClr val="000000">
                <a:alpha val="38000"/>
              </a:srgbClr>
            </a:outerShdw>
          </a:effectLst>
        </p:spPr>
        <p:txBody>
          <a:bodyPr vert="horz" wrap="none" lIns="91440" tIns="45720" rIns="91440" bIns="45720" numCol="1" anchor="ctr"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1" u="none" strike="noStrike" kern="1200" cap="none" spc="0" normalizeH="0" baseline="0" noProof="0" dirty="0" err="1">
                <a:ln>
                  <a:noFill/>
                </a:ln>
                <a:solidFill>
                  <a:srgbClr val="82AE00">
                    <a:lumMod val="50000"/>
                  </a:srgbClr>
                </a:solidFill>
                <a:effectLst/>
                <a:uLnTx/>
                <a:uFillTx/>
                <a:latin typeface="Arial" panose="020B0604020202020204" pitchFamily="34" charset="0"/>
                <a:cs typeface="Arial" panose="020B0604020202020204" pitchFamily="34" charset="0"/>
              </a:rPr>
              <a:t>Tự</a:t>
            </a:r>
            <a:r>
              <a:rPr kumimoji="0" lang="en-US" sz="3200" b="1" i="1" u="none" strike="noStrike" kern="1200" cap="none" spc="0" normalizeH="0" baseline="0" noProof="0" dirty="0">
                <a:ln>
                  <a:noFill/>
                </a:ln>
                <a:solidFill>
                  <a:srgbClr val="82AE00">
                    <a:lumMod val="50000"/>
                  </a:srgbClr>
                </a:solidFill>
                <a:effectLst/>
                <a:uLnTx/>
                <a:uFillTx/>
                <a:latin typeface="Arial" panose="020B0604020202020204" pitchFamily="34" charset="0"/>
                <a:cs typeface="Arial" panose="020B0604020202020204" pitchFamily="34" charset="0"/>
              </a:rPr>
              <a:t> tin – </a:t>
            </a:r>
            <a:r>
              <a:rPr kumimoji="0" lang="en-US" sz="3200" b="1" i="1" u="none" strike="noStrike" kern="1200" cap="none" spc="0" normalizeH="0" baseline="0" noProof="0" dirty="0" err="1">
                <a:ln>
                  <a:noFill/>
                </a:ln>
                <a:solidFill>
                  <a:srgbClr val="82AE00">
                    <a:lumMod val="50000"/>
                  </a:srgbClr>
                </a:solidFill>
                <a:effectLst/>
                <a:uLnTx/>
                <a:uFillTx/>
                <a:latin typeface="Arial" panose="020B0604020202020204" pitchFamily="34" charset="0"/>
                <a:cs typeface="Arial" panose="020B0604020202020204" pitchFamily="34" charset="0"/>
              </a:rPr>
              <a:t>Tự</a:t>
            </a:r>
            <a:r>
              <a:rPr kumimoji="0" lang="en-US" sz="3200" b="1" i="1" u="none" strike="noStrike" kern="1200" cap="none" spc="0" normalizeH="0" baseline="0" noProof="0" dirty="0">
                <a:ln>
                  <a:noFill/>
                </a:ln>
                <a:solidFill>
                  <a:srgbClr val="82AE00">
                    <a:lumMod val="50000"/>
                  </a:srgbClr>
                </a:solidFill>
                <a:effectLst/>
                <a:uLnTx/>
                <a:uFillTx/>
                <a:latin typeface="Arial" panose="020B0604020202020204" pitchFamily="34" charset="0"/>
                <a:cs typeface="Arial" panose="020B0604020202020204" pitchFamily="34" charset="0"/>
              </a:rPr>
              <a:t> </a:t>
            </a:r>
            <a:r>
              <a:rPr kumimoji="0" lang="en-US" sz="3200" b="1" i="1" u="none" strike="noStrike" kern="1200" cap="none" spc="0" normalizeH="0" baseline="0" noProof="0" dirty="0" err="1">
                <a:ln>
                  <a:noFill/>
                </a:ln>
                <a:solidFill>
                  <a:srgbClr val="82AE00">
                    <a:lumMod val="50000"/>
                  </a:srgbClr>
                </a:solidFill>
                <a:effectLst/>
                <a:uLnTx/>
                <a:uFillTx/>
                <a:latin typeface="Arial" panose="020B0604020202020204" pitchFamily="34" charset="0"/>
                <a:cs typeface="Arial" panose="020B0604020202020204" pitchFamily="34" charset="0"/>
              </a:rPr>
              <a:t>trọng</a:t>
            </a:r>
            <a:r>
              <a:rPr kumimoji="0" lang="en-US" sz="3200" b="1" i="1" u="none" strike="noStrike" kern="1200" cap="none" spc="0" normalizeH="0" baseline="0" noProof="0" dirty="0">
                <a:ln>
                  <a:noFill/>
                </a:ln>
                <a:solidFill>
                  <a:srgbClr val="82AE00">
                    <a:lumMod val="50000"/>
                  </a:srgbClr>
                </a:solidFill>
                <a:effectLst/>
                <a:uLnTx/>
                <a:uFillTx/>
                <a:latin typeface="Arial" panose="020B0604020202020204" pitchFamily="34" charset="0"/>
                <a:cs typeface="Arial" panose="020B0604020202020204" pitchFamily="34" charset="0"/>
              </a:rPr>
              <a:t> – </a:t>
            </a:r>
            <a:r>
              <a:rPr kumimoji="0" lang="en-US" sz="3200" b="1" i="1" u="none" strike="noStrike" kern="1200" cap="none" spc="0" normalizeH="0" baseline="0" noProof="0" dirty="0" err="1">
                <a:ln>
                  <a:noFill/>
                </a:ln>
                <a:solidFill>
                  <a:srgbClr val="82AE00">
                    <a:lumMod val="50000"/>
                  </a:srgbClr>
                </a:solidFill>
                <a:effectLst/>
                <a:uLnTx/>
                <a:uFillTx/>
                <a:latin typeface="Arial" panose="020B0604020202020204" pitchFamily="34" charset="0"/>
                <a:cs typeface="Arial" panose="020B0604020202020204" pitchFamily="34" charset="0"/>
              </a:rPr>
              <a:t>Trung</a:t>
            </a:r>
            <a:r>
              <a:rPr kumimoji="0" lang="en-US" sz="3200" b="1" i="1" u="none" strike="noStrike" kern="1200" cap="none" spc="0" normalizeH="0" baseline="0" noProof="0" dirty="0">
                <a:ln>
                  <a:noFill/>
                </a:ln>
                <a:solidFill>
                  <a:srgbClr val="82AE00">
                    <a:lumMod val="50000"/>
                  </a:srgbClr>
                </a:solidFill>
                <a:effectLst/>
                <a:uLnTx/>
                <a:uFillTx/>
                <a:latin typeface="Arial" panose="020B0604020202020204" pitchFamily="34" charset="0"/>
                <a:cs typeface="Arial" panose="020B0604020202020204" pitchFamily="34" charset="0"/>
              </a:rPr>
              <a:t> </a:t>
            </a:r>
            <a:r>
              <a:rPr kumimoji="0" lang="en-US" sz="3200" b="1" i="1" u="none" strike="noStrike" kern="1200" cap="none" spc="0" normalizeH="0" baseline="0" noProof="0" dirty="0" err="1">
                <a:ln>
                  <a:noFill/>
                </a:ln>
                <a:solidFill>
                  <a:srgbClr val="82AE00">
                    <a:lumMod val="50000"/>
                  </a:srgbClr>
                </a:solidFill>
                <a:effectLst/>
                <a:uLnTx/>
                <a:uFillTx/>
                <a:latin typeface="Arial" panose="020B0604020202020204" pitchFamily="34" charset="0"/>
                <a:cs typeface="Arial" panose="020B0604020202020204" pitchFamily="34" charset="0"/>
              </a:rPr>
              <a:t>hậu</a:t>
            </a:r>
            <a:r>
              <a:rPr kumimoji="0" lang="en-US" sz="3200" b="1" i="1" u="none" strike="noStrike" kern="1200" cap="none" spc="0" normalizeH="0" baseline="0" noProof="0" dirty="0">
                <a:ln>
                  <a:noFill/>
                </a:ln>
                <a:solidFill>
                  <a:srgbClr val="82AE00">
                    <a:lumMod val="50000"/>
                  </a:srgbClr>
                </a:solidFill>
                <a:effectLst/>
                <a:uLnTx/>
                <a:uFillTx/>
                <a:latin typeface="Arial" panose="020B0604020202020204" pitchFamily="34" charset="0"/>
                <a:cs typeface="Arial" panose="020B0604020202020204" pitchFamily="34" charset="0"/>
              </a:rPr>
              <a:t> – </a:t>
            </a:r>
            <a:r>
              <a:rPr kumimoji="0" lang="en-US" sz="3200" b="1" i="1" u="none" strike="noStrike" kern="1200" cap="none" spc="0" normalizeH="0" baseline="0" noProof="0" dirty="0" err="1">
                <a:ln>
                  <a:noFill/>
                </a:ln>
                <a:solidFill>
                  <a:srgbClr val="82AE00">
                    <a:lumMod val="50000"/>
                  </a:srgbClr>
                </a:solidFill>
                <a:effectLst/>
                <a:uLnTx/>
                <a:uFillTx/>
                <a:latin typeface="Arial" panose="020B0604020202020204" pitchFamily="34" charset="0"/>
                <a:cs typeface="Arial" panose="020B0604020202020204" pitchFamily="34" charset="0"/>
              </a:rPr>
              <a:t>Đảm</a:t>
            </a:r>
            <a:r>
              <a:rPr kumimoji="0" lang="en-US" sz="3200" b="1" i="1" u="none" strike="noStrike" kern="1200" cap="none" spc="0" normalizeH="0" baseline="0" noProof="0" dirty="0">
                <a:ln>
                  <a:noFill/>
                </a:ln>
                <a:solidFill>
                  <a:srgbClr val="82AE00">
                    <a:lumMod val="50000"/>
                  </a:srgbClr>
                </a:solidFill>
                <a:effectLst/>
                <a:uLnTx/>
                <a:uFillTx/>
                <a:latin typeface="Arial" panose="020B0604020202020204" pitchFamily="34" charset="0"/>
                <a:cs typeface="Arial" panose="020B0604020202020204" pitchFamily="34" charset="0"/>
              </a:rPr>
              <a:t> </a:t>
            </a:r>
            <a:r>
              <a:rPr kumimoji="0" lang="en-US" sz="3200" b="1" i="1" u="none" strike="noStrike" kern="1200" cap="none" spc="0" normalizeH="0" baseline="0" noProof="0" dirty="0" err="1">
                <a:ln>
                  <a:noFill/>
                </a:ln>
                <a:solidFill>
                  <a:srgbClr val="82AE00">
                    <a:lumMod val="50000"/>
                  </a:srgbClr>
                </a:solidFill>
                <a:effectLst/>
                <a:uLnTx/>
                <a:uFillTx/>
                <a:latin typeface="Arial" panose="020B0604020202020204" pitchFamily="34" charset="0"/>
                <a:cs typeface="Arial" panose="020B0604020202020204" pitchFamily="34" charset="0"/>
              </a:rPr>
              <a:t>đang</a:t>
            </a:r>
            <a:endParaRPr kumimoji="0" lang="en-US" sz="2000" b="1" i="0" u="none" strike="noStrike" kern="1200" cap="none" spc="0" normalizeH="0" baseline="0" noProof="0" dirty="0">
              <a:ln>
                <a:noFill/>
              </a:ln>
              <a:solidFill>
                <a:srgbClr val="82AE00">
                  <a:lumMod val="50000"/>
                </a:srgbClr>
              </a:solidFill>
              <a:effectLst/>
              <a:uLnTx/>
              <a:uFillTx/>
              <a:latin typeface="Arial" panose="020B0604020202020204" pitchFamily="34" charset="0"/>
              <a:cs typeface="Arial" panose="020B0604020202020204" pitchFamily="34" charset="0"/>
            </a:endParaRPr>
          </a:p>
        </p:txBody>
      </p:sp>
      <p:sp>
        <p:nvSpPr>
          <p:cNvPr id="8" name="AutoShape 2"/>
          <p:cNvSpPr>
            <a:spLocks noChangeArrowheads="1"/>
          </p:cNvSpPr>
          <p:nvPr/>
        </p:nvSpPr>
        <p:spPr bwMode="auto">
          <a:xfrm>
            <a:off x="1572542" y="4225794"/>
            <a:ext cx="9427552" cy="1200525"/>
          </a:xfrm>
          <a:prstGeom prst="flowChartAlternateProcess">
            <a:avLst/>
          </a:prstGeom>
          <a:solidFill>
            <a:schemeClr val="bg1"/>
          </a:solidFill>
          <a:ln w="9525" cap="flat" cmpd="sng" algn="ctr">
            <a:solidFill>
              <a:srgbClr val="FFFFFF"/>
            </a:solidFill>
            <a:prstDash val="solid"/>
          </a:ln>
          <a:effectLst>
            <a:outerShdw blurRad="40000" dist="20000" dir="5400000" rotWithShape="0">
              <a:srgbClr val="000000">
                <a:alpha val="38000"/>
              </a:srgbClr>
            </a:outerShdw>
          </a:effectLst>
        </p:spPr>
        <p:txBody>
          <a:bodyPr vert="horz" wrap="none" lIns="91440" tIns="45720" rIns="91440" bIns="45720" numCol="1" anchor="ctr"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1"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Giỏi</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3200" b="1" i="1"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việc</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3200" b="1" i="1"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nước</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 </a:t>
            </a:r>
            <a:r>
              <a:rPr kumimoji="0" lang="en-US" sz="3200" b="1" i="1"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Đảm</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3200" b="1" i="1"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việc</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3200" b="1" i="1"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nhà</a:t>
            </a:r>
            <a:endParaRPr kumimoji="0" lang="en-US" sz="20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7355"/>
          </a:xfrm>
          <a:prstGeom prst="rect">
            <a:avLst/>
          </a:prstGeom>
        </p:spPr>
      </p:pic>
      <p:pic>
        <p:nvPicPr>
          <p:cNvPr id="5"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22829" y="4067426"/>
            <a:ext cx="3227369" cy="3227369"/>
          </a:xfrm>
          <a:prstGeom prst="rect">
            <a:avLst/>
          </a:prstGeom>
        </p:spPr>
      </p:pic>
      <p:pic>
        <p:nvPicPr>
          <p:cNvPr id="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062008" y="3793433"/>
            <a:ext cx="4400891" cy="3063922"/>
          </a:xfrm>
          <a:prstGeom prst="rect">
            <a:avLst/>
          </a:prstGeom>
        </p:spPr>
      </p:pic>
      <p:pic>
        <p:nvPicPr>
          <p:cNvPr id="7" name="图片 13"/>
          <p:cNvPicPr>
            <a:picLocks noChangeAspect="1"/>
          </p:cNvPicPr>
          <p:nvPr/>
        </p:nvPicPr>
        <p:blipFill>
          <a:blip r:embed="rId5"/>
          <a:stretch>
            <a:fillRect/>
          </a:stretch>
        </p:blipFill>
        <p:spPr>
          <a:xfrm>
            <a:off x="4673795" y="304130"/>
            <a:ext cx="973039" cy="949774"/>
          </a:xfrm>
          <a:prstGeom prst="rect">
            <a:avLst/>
          </a:prstGeom>
        </p:spPr>
      </p:pic>
      <p:pic>
        <p:nvPicPr>
          <p:cNvPr id="8" name="图片 13"/>
          <p:cNvPicPr>
            <a:picLocks noChangeAspect="1"/>
          </p:cNvPicPr>
          <p:nvPr/>
        </p:nvPicPr>
        <p:blipFill>
          <a:blip r:embed="rId5"/>
          <a:stretch>
            <a:fillRect/>
          </a:stretch>
        </p:blipFill>
        <p:spPr>
          <a:xfrm>
            <a:off x="360626" y="398860"/>
            <a:ext cx="1375887" cy="1342989"/>
          </a:xfrm>
          <a:prstGeom prst="rect">
            <a:avLst/>
          </a:prstGeom>
        </p:spPr>
      </p:pic>
      <p:pic>
        <p:nvPicPr>
          <p:cNvPr id="9" name="图片 13"/>
          <p:cNvPicPr>
            <a:picLocks noChangeAspect="1"/>
          </p:cNvPicPr>
          <p:nvPr/>
        </p:nvPicPr>
        <p:blipFill>
          <a:blip r:embed="rId5"/>
          <a:stretch>
            <a:fillRect/>
          </a:stretch>
        </p:blipFill>
        <p:spPr>
          <a:xfrm>
            <a:off x="10959921" y="683414"/>
            <a:ext cx="664777" cy="648882"/>
          </a:xfrm>
          <a:prstGeom prst="rect">
            <a:avLst/>
          </a:prstGeom>
        </p:spPr>
      </p:pic>
      <p:pic>
        <p:nvPicPr>
          <p:cNvPr id="10" name="图片 13"/>
          <p:cNvPicPr>
            <a:picLocks noChangeAspect="1"/>
          </p:cNvPicPr>
          <p:nvPr/>
        </p:nvPicPr>
        <p:blipFill>
          <a:blip r:embed="rId5"/>
          <a:stretch>
            <a:fillRect/>
          </a:stretch>
        </p:blipFill>
        <p:spPr>
          <a:xfrm>
            <a:off x="2357579" y="2242404"/>
            <a:ext cx="751381" cy="733416"/>
          </a:xfrm>
          <a:prstGeom prst="rect">
            <a:avLst/>
          </a:prstGeom>
        </p:spPr>
      </p:pic>
      <p:pic>
        <p:nvPicPr>
          <p:cNvPr id="11" name="图片 13"/>
          <p:cNvPicPr>
            <a:picLocks noChangeAspect="1"/>
          </p:cNvPicPr>
          <p:nvPr/>
        </p:nvPicPr>
        <p:blipFill>
          <a:blip r:embed="rId5"/>
          <a:stretch>
            <a:fillRect/>
          </a:stretch>
        </p:blipFill>
        <p:spPr>
          <a:xfrm>
            <a:off x="10138896" y="4247209"/>
            <a:ext cx="535307" cy="522508"/>
          </a:xfrm>
          <a:prstGeom prst="rect">
            <a:avLst/>
          </a:prstGeom>
        </p:spPr>
      </p:pic>
      <p:pic>
        <p:nvPicPr>
          <p:cNvPr id="12" name="图片 13"/>
          <p:cNvPicPr>
            <a:picLocks noChangeAspect="1"/>
          </p:cNvPicPr>
          <p:nvPr/>
        </p:nvPicPr>
        <p:blipFill>
          <a:blip r:embed="rId5"/>
          <a:stretch>
            <a:fillRect/>
          </a:stretch>
        </p:blipFill>
        <p:spPr>
          <a:xfrm>
            <a:off x="8679767" y="113098"/>
            <a:ext cx="1168750" cy="1140806"/>
          </a:xfrm>
          <a:prstGeom prst="rect">
            <a:avLst/>
          </a:prstGeom>
        </p:spPr>
      </p:pic>
      <p:pic>
        <p:nvPicPr>
          <p:cNvPr id="13" name="图片 6"/>
          <p:cNvPicPr>
            <a:picLocks noChangeAspect="1"/>
          </p:cNvPicPr>
          <p:nvPr/>
        </p:nvPicPr>
        <p:blipFill>
          <a:blip r:embed="rId6"/>
          <a:stretch>
            <a:fillRect/>
          </a:stretch>
        </p:blipFill>
        <p:spPr>
          <a:xfrm>
            <a:off x="75027" y="52431"/>
            <a:ext cx="12041945" cy="6752492"/>
          </a:xfrm>
          <a:prstGeom prst="rect">
            <a:avLst/>
          </a:prstGeom>
        </p:spPr>
      </p:pic>
      <p:pic>
        <p:nvPicPr>
          <p:cNvPr id="1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80373" y="1546292"/>
            <a:ext cx="7364834" cy="3092930"/>
          </a:xfrm>
          <a:prstGeom prst="rect">
            <a:avLst/>
          </a:prstGeom>
        </p:spPr>
      </p:pic>
      <p:sp>
        <p:nvSpPr>
          <p:cNvPr id="15" name="文本框 18"/>
          <p:cNvSpPr txBox="1"/>
          <p:nvPr/>
        </p:nvSpPr>
        <p:spPr>
          <a:xfrm>
            <a:off x="1759290" y="2205378"/>
            <a:ext cx="8250212" cy="1569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9600" b="1" dirty="0" err="1">
                <a:solidFill>
                  <a:srgbClr val="00B050"/>
                </a:solidFill>
                <a:latin typeface="Arial" panose="020B0604020202020204" pitchFamily="34" charset="0"/>
                <a:ea typeface="华康少女文字W5(P)" panose="040F0500000000000000" pitchFamily="82" charset="-122"/>
                <a:cs typeface="Arial" panose="020B0604020202020204" pitchFamily="34" charset="0"/>
              </a:rPr>
              <a:t>Thực</a:t>
            </a:r>
            <a:r>
              <a:rPr lang="en-US" altLang="zh-CN" sz="9600" b="1" dirty="0">
                <a:solidFill>
                  <a:srgbClr val="00B050"/>
                </a:solidFill>
                <a:latin typeface="Arial" panose="020B0604020202020204" pitchFamily="34" charset="0"/>
                <a:ea typeface="华康少女文字W5(P)" panose="040F0500000000000000" pitchFamily="82" charset="-122"/>
                <a:cs typeface="Arial" panose="020B0604020202020204" pitchFamily="34" charset="0"/>
              </a:rPr>
              <a:t> </a:t>
            </a:r>
            <a:r>
              <a:rPr lang="en-US" altLang="zh-CN" sz="9600" b="1" dirty="0" err="1">
                <a:solidFill>
                  <a:srgbClr val="00B050"/>
                </a:solidFill>
                <a:latin typeface="Arial" panose="020B0604020202020204" pitchFamily="34" charset="0"/>
                <a:ea typeface="华康少女文字W5(P)" panose="040F0500000000000000" pitchFamily="82" charset="-122"/>
                <a:cs typeface="Arial" panose="020B0604020202020204" pitchFamily="34" charset="0"/>
              </a:rPr>
              <a:t>hành</a:t>
            </a:r>
            <a:endParaRPr lang="zh-CN" altLang="en-US" sz="9600" b="1" dirty="0">
              <a:solidFill>
                <a:srgbClr val="00B050"/>
              </a:solidFill>
              <a:latin typeface="Arial" panose="020B0604020202020204" pitchFamily="34" charset="0"/>
              <a:ea typeface="华康少女文字W5(P)" panose="040F0500000000000000" pitchFamily="82" charset="-122"/>
              <a:cs typeface="Arial" panose="020B060402020202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8" presetClass="emph" presetSubtype="0" fill="hold" nodeType="afterEffect">
                                  <p:stCondLst>
                                    <p:cond delay="0"/>
                                  </p:stCondLst>
                                  <p:childTnLst>
                                    <p:animRot by="21600000">
                                      <p:cBhvr>
                                        <p:cTn id="22" dur="2000" fill="hold"/>
                                        <p:tgtEl>
                                          <p:spTgt spid="9"/>
                                        </p:tgtEl>
                                        <p:attrNameLst>
                                          <p:attrName>r</p:attrName>
                                        </p:attrNameLst>
                                      </p:cBhvr>
                                    </p:animRot>
                                  </p:childTnLst>
                                </p:cTn>
                              </p:par>
                              <p:par>
                                <p:cTn id="23" presetID="8" presetClass="emph" presetSubtype="0" fill="hold" nodeType="withEffect">
                                  <p:stCondLst>
                                    <p:cond delay="0"/>
                                  </p:stCondLst>
                                  <p:childTnLst>
                                    <p:animRot by="21600000">
                                      <p:cBhvr>
                                        <p:cTn id="24" dur="2000" fill="hold"/>
                                        <p:tgtEl>
                                          <p:spTgt spid="7"/>
                                        </p:tgtEl>
                                        <p:attrNameLst>
                                          <p:attrName>r</p:attrName>
                                        </p:attrNameLst>
                                      </p:cBhvr>
                                    </p:animRot>
                                  </p:childTnLst>
                                </p:cTn>
                              </p:par>
                              <p:par>
                                <p:cTn id="25" presetID="8" presetClass="emph" presetSubtype="0" fill="hold" nodeType="withEffect">
                                  <p:stCondLst>
                                    <p:cond delay="0"/>
                                  </p:stCondLst>
                                  <p:childTnLst>
                                    <p:animRot by="21600000">
                                      <p:cBhvr>
                                        <p:cTn id="26" dur="2000" fill="hold"/>
                                        <p:tgtEl>
                                          <p:spTgt spid="8"/>
                                        </p:tgtEl>
                                        <p:attrNameLst>
                                          <p:attrName>r</p:attrName>
                                        </p:attrNameLst>
                                      </p:cBhvr>
                                    </p:animRot>
                                  </p:childTnLst>
                                </p:cTn>
                              </p:par>
                            </p:childTnLst>
                          </p:cTn>
                        </p:par>
                        <p:par>
                          <p:cTn id="27" fill="hold">
                            <p:stCondLst>
                              <p:cond delay="3000"/>
                            </p:stCondLst>
                            <p:childTnLst>
                              <p:par>
                                <p:cTn id="28" presetID="47"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8" presetClass="emph" presetSubtype="0" fill="hold" nodeType="afterEffect">
                                  <p:stCondLst>
                                    <p:cond delay="0"/>
                                  </p:stCondLst>
                                  <p:childTnLst>
                                    <p:animRot by="21600000">
                                      <p:cBhvr>
                                        <p:cTn id="45" dur="2000" fill="hold"/>
                                        <p:tgtEl>
                                          <p:spTgt spid="12"/>
                                        </p:tgtEl>
                                        <p:attrNameLst>
                                          <p:attrName>r</p:attrName>
                                        </p:attrNameLst>
                                      </p:cBhvr>
                                    </p:animRot>
                                  </p:childTnLst>
                                </p:cTn>
                              </p:par>
                              <p:par>
                                <p:cTn id="46" presetID="8" presetClass="emph" presetSubtype="0" fill="hold" nodeType="withEffect">
                                  <p:stCondLst>
                                    <p:cond delay="0"/>
                                  </p:stCondLst>
                                  <p:childTnLst>
                                    <p:animRot by="21600000">
                                      <p:cBhvr>
                                        <p:cTn id="47" dur="2000" fill="hold"/>
                                        <p:tgtEl>
                                          <p:spTgt spid="10"/>
                                        </p:tgtEl>
                                        <p:attrNameLst>
                                          <p:attrName>r</p:attrName>
                                        </p:attrNameLst>
                                      </p:cBhvr>
                                    </p:animRot>
                                  </p:childTnLst>
                                </p:cTn>
                              </p:par>
                              <p:par>
                                <p:cTn id="48" presetID="8" presetClass="emph" presetSubtype="0" fill="hold" nodeType="withEffect">
                                  <p:stCondLst>
                                    <p:cond delay="0"/>
                                  </p:stCondLst>
                                  <p:childTnLst>
                                    <p:animRot by="21600000">
                                      <p:cBhvr>
                                        <p:cTn id="49" dur="2000" fill="hold"/>
                                        <p:tgtEl>
                                          <p:spTgt spid="11"/>
                                        </p:tgtEl>
                                        <p:attrNameLst>
                                          <p:attrName>r</p:attrName>
                                        </p:attrNameLst>
                                      </p:cBhvr>
                                    </p:animRot>
                                  </p:childTnLst>
                                </p:cTn>
                              </p:par>
                            </p:childTnLst>
                          </p:cTn>
                        </p:par>
                        <p:par>
                          <p:cTn id="50" fill="hold">
                            <p:stCondLst>
                              <p:cond delay="6000"/>
                            </p:stCondLst>
                            <p:childTnLst>
                              <p:par>
                                <p:cTn id="51" presetID="47"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1" presetClass="entr" presetSubtype="1"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heel(1)">
                                      <p:cBhvr>
                                        <p:cTn id="60" dur="2000"/>
                                        <p:tgtEl>
                                          <p:spTgt spid="15"/>
                                        </p:tgtEl>
                                      </p:cBhvr>
                                    </p:animEffect>
                                  </p:childTnLst>
                                </p:cTn>
                              </p:par>
                              <p:par>
                                <p:cTn id="61" presetID="21" presetClass="entr" presetSubtype="1" fill="hold"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heel(1)">
                                      <p:cBhvr>
                                        <p:cTn id="6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476" y="849725"/>
            <a:ext cx="1560713" cy="884205"/>
          </a:xfrm>
          <a:prstGeom prst="rect">
            <a:avLst/>
          </a:prstGeom>
        </p:spPr>
      </p:pic>
      <p:pic>
        <p:nvPicPr>
          <p:cNvPr id="5"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03720" y="4869711"/>
            <a:ext cx="3517753" cy="1352772"/>
          </a:xfrm>
          <a:prstGeom prst="rect">
            <a:avLst/>
          </a:prstGeom>
        </p:spPr>
      </p:pic>
      <p:pic>
        <p:nvPicPr>
          <p:cNvPr id="6"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5812674"/>
            <a:ext cx="8110090" cy="748324"/>
          </a:xfrm>
          <a:prstGeom prst="rect">
            <a:avLst/>
          </a:prstGeom>
        </p:spPr>
      </p:pic>
      <p:pic>
        <p:nvPicPr>
          <p:cNvPr id="7" name="图片 10"/>
          <p:cNvPicPr>
            <a:picLocks noChangeAspect="1"/>
          </p:cNvPicPr>
          <p:nvPr/>
        </p:nvPicPr>
        <p:blipFill rotWithShape="1">
          <a:blip r:embed="rId7" cstate="print">
            <a:extLst>
              <a:ext uri="{28A0092B-C50C-407E-A947-70E740481C1C}">
                <a14:useLocalDpi xmlns:a14="http://schemas.microsoft.com/office/drawing/2010/main" val="0"/>
              </a:ext>
            </a:extLst>
          </a:blip>
          <a:srcRect t="51295"/>
          <a:stretch>
            <a:fillRect/>
          </a:stretch>
        </p:blipFill>
        <p:spPr>
          <a:xfrm>
            <a:off x="1" y="5083566"/>
            <a:ext cx="8110092" cy="1272616"/>
          </a:xfrm>
          <a:prstGeom prst="rect">
            <a:avLst/>
          </a:prstGeom>
        </p:spPr>
      </p:pic>
      <p:pic>
        <p:nvPicPr>
          <p:cNvPr id="8" name="Picture 7"/>
          <p:cNvPicPr>
            <a:picLocks noChangeAspect="1"/>
          </p:cNvPicPr>
          <p:nvPr/>
        </p:nvPicPr>
        <p:blipFill rotWithShape="1">
          <a:blip r:embed="rId8"/>
          <a:srcRect t="1112"/>
          <a:stretch>
            <a:fillRect/>
          </a:stretch>
        </p:blipFill>
        <p:spPr>
          <a:xfrm>
            <a:off x="-36958" y="-145618"/>
            <a:ext cx="12384187" cy="6858000"/>
          </a:xfrm>
          <a:prstGeom prst="rect">
            <a:avLst/>
          </a:prstGeom>
        </p:spPr>
      </p:pic>
      <p:pic>
        <p:nvPicPr>
          <p:cNvPr id="9" name="Graphic 13"/>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42404" y="191339"/>
            <a:ext cx="10707393" cy="1826184"/>
          </a:xfrm>
          <a:prstGeom prst="rect">
            <a:avLst/>
          </a:prstGeom>
          <a:effectLst>
            <a:outerShdw blurRad="50800" dist="38100" dir="2700000" algn="tl" rotWithShape="0">
              <a:prstClr val="black">
                <a:alpha val="40000"/>
              </a:prstClr>
            </a:outerShdw>
          </a:effectLst>
        </p:spPr>
      </p:pic>
      <p:grpSp>
        <p:nvGrpSpPr>
          <p:cNvPr id="10" name="Group 9"/>
          <p:cNvGrpSpPr/>
          <p:nvPr/>
        </p:nvGrpSpPr>
        <p:grpSpPr>
          <a:xfrm>
            <a:off x="-39946" y="323304"/>
            <a:ext cx="2043131" cy="1492668"/>
            <a:chOff x="136840" y="326941"/>
            <a:chExt cx="2133600" cy="1743808"/>
          </a:xfrm>
          <a:effectLst>
            <a:outerShdw blurRad="50800" dist="38100" dir="2700000" algn="tl" rotWithShape="0">
              <a:prstClr val="black">
                <a:alpha val="40000"/>
              </a:prstClr>
            </a:outerShdw>
          </a:effectLst>
        </p:grpSpPr>
        <p:pic>
          <p:nvPicPr>
            <p:cNvPr id="11" name="Picture 10"/>
            <p:cNvPicPr>
              <a:picLocks noChangeAspect="1"/>
            </p:cNvPicPr>
            <p:nvPr/>
          </p:nvPicPr>
          <p:blipFill>
            <a:blip r:embed="rId11"/>
            <a:stretch>
              <a:fillRect/>
            </a:stretch>
          </p:blipFill>
          <p:spPr>
            <a:xfrm>
              <a:off x="136840" y="326941"/>
              <a:ext cx="2133600" cy="1743808"/>
            </a:xfrm>
            <a:prstGeom prst="rect">
              <a:avLst/>
            </a:prstGeom>
          </p:spPr>
        </p:pic>
        <p:sp>
          <p:nvSpPr>
            <p:cNvPr id="12" name="TextBox 11"/>
            <p:cNvSpPr txBox="1"/>
            <p:nvPr/>
          </p:nvSpPr>
          <p:spPr>
            <a:xfrm>
              <a:off x="529172" y="760402"/>
              <a:ext cx="1409640" cy="962716"/>
            </a:xfrm>
            <a:prstGeom prst="rect">
              <a:avLst/>
            </a:prstGeom>
            <a:noFill/>
          </p:spPr>
          <p:txBody>
            <a:bodyPr wrap="none" lIns="0" tIns="0" rIns="0" bIns="0" rtlCol="0">
              <a:spAutoFit/>
            </a:bodyPr>
            <a:lstStyle/>
            <a:p>
              <a:pPr algn="ctr"/>
              <a:r>
                <a:rPr lang="en-US" sz="4800" b="1" dirty="0" err="1">
                  <a:solidFill>
                    <a:schemeClr val="bg1"/>
                  </a:solidFill>
                  <a:latin typeface="Times New Roman" panose="02020603050405020304" pitchFamily="18" charset="0"/>
                  <a:cs typeface="Times New Roman" panose="02020603050405020304" pitchFamily="18" charset="0"/>
                </a:rPr>
                <a:t>Bài</a:t>
              </a:r>
              <a:r>
                <a:rPr lang="en-US" sz="4800" b="1" dirty="0">
                  <a:solidFill>
                    <a:schemeClr val="bg1"/>
                  </a:solidFill>
                  <a:latin typeface="Times New Roman" panose="02020603050405020304" pitchFamily="18" charset="0"/>
                  <a:cs typeface="Times New Roman" panose="02020603050405020304" pitchFamily="18" charset="0"/>
                </a:rPr>
                <a:t> 1</a:t>
              </a:r>
            </a:p>
          </p:txBody>
        </p:sp>
      </p:grpSp>
      <p:sp>
        <p:nvSpPr>
          <p:cNvPr id="13" name="TextBox 12"/>
          <p:cNvSpPr txBox="1"/>
          <p:nvPr/>
        </p:nvSpPr>
        <p:spPr>
          <a:xfrm>
            <a:off x="1923797" y="444003"/>
            <a:ext cx="9501397" cy="1107996"/>
          </a:xfrm>
          <a:prstGeom prst="rect">
            <a:avLst/>
          </a:prstGeom>
          <a:noFill/>
        </p:spPr>
        <p:txBody>
          <a:bodyPr wrap="square" lIns="0" tIns="0" rIns="0" bIns="0" rtlCol="0">
            <a:spAutoFit/>
          </a:bodyPr>
          <a:lstStyle/>
          <a:p>
            <a:pPr algn="just"/>
            <a:r>
              <a:rPr lang="en-US" sz="3600" b="1" dirty="0" err="1">
                <a:solidFill>
                  <a:schemeClr val="accent1">
                    <a:lumMod val="50000"/>
                  </a:schemeClr>
                </a:solidFill>
                <a:latin typeface="Times New Roman" panose="02020603050405020304" pitchFamily="18" charset="0"/>
                <a:cs typeface="Times New Roman" panose="02020603050405020304" pitchFamily="18" charset="0"/>
              </a:rPr>
              <a:t>Trong</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những</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việc</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lầm</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dưới</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đây</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việc</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làm</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nào</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của</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các</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bạn</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nam</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thể</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hiện</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sự</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tôn</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trọng</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phụ</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nữ</a:t>
            </a:r>
            <a:r>
              <a:rPr lang="en-US" sz="3600" b="1" dirty="0">
                <a:solidFill>
                  <a:schemeClr val="accent1">
                    <a:lumMod val="50000"/>
                  </a:schemeClr>
                </a:solidFill>
                <a:latin typeface="Times New Roman" panose="02020603050405020304" pitchFamily="18" charset="0"/>
                <a:cs typeface="Times New Roman" panose="02020603050405020304" pitchFamily="18" charset="0"/>
              </a:rPr>
              <a:t>?</a:t>
            </a:r>
          </a:p>
        </p:txBody>
      </p:sp>
      <p:sp>
        <p:nvSpPr>
          <p:cNvPr id="14" name="Rectangle: Rounded Corners 15"/>
          <p:cNvSpPr/>
          <p:nvPr/>
        </p:nvSpPr>
        <p:spPr>
          <a:xfrm>
            <a:off x="726844" y="2154771"/>
            <a:ext cx="11039436" cy="842602"/>
          </a:xfrm>
          <a:prstGeom prst="roundRect">
            <a:avLst/>
          </a:prstGeom>
          <a:solidFill>
            <a:schemeClr val="bg1"/>
          </a:solidFill>
          <a:ln w="76200">
            <a:solidFill>
              <a:srgbClr val="5FC5E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lumMod val="75000"/>
                    <a:lumOff val="25000"/>
                  </a:schemeClr>
                </a:solidFill>
                <a:latin typeface="Times New Roman" panose="02020603050405020304" pitchFamily="18" charset="0"/>
                <a:cs typeface="Times New Roman" panose="02020603050405020304" pitchFamily="18" charset="0"/>
              </a:rPr>
              <a:t>a) </a:t>
            </a:r>
            <a:r>
              <a:rPr lang="en-GB" sz="3600" dirty="0" err="1">
                <a:solidFill>
                  <a:schemeClr val="tx1">
                    <a:lumMod val="75000"/>
                    <a:lumOff val="25000"/>
                  </a:schemeClr>
                </a:solidFill>
                <a:latin typeface="Times New Roman" panose="02020603050405020304" pitchFamily="18" charset="0"/>
                <a:cs typeface="Times New Roman" panose="02020603050405020304" pitchFamily="18" charset="0"/>
              </a:rPr>
              <a:t>Khi</a:t>
            </a:r>
            <a:r>
              <a:rPr lang="en-GB"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GB" sz="3600" dirty="0" err="1">
                <a:solidFill>
                  <a:schemeClr val="tx1">
                    <a:lumMod val="75000"/>
                    <a:lumOff val="25000"/>
                  </a:schemeClr>
                </a:solidFill>
                <a:latin typeface="Times New Roman" panose="02020603050405020304" pitchFamily="18" charset="0"/>
                <a:cs typeface="Times New Roman" panose="02020603050405020304" pitchFamily="18" charset="0"/>
              </a:rPr>
              <a:t>lên</a:t>
            </a:r>
            <a:r>
              <a:rPr lang="en-GB"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GB" sz="3600" dirty="0" err="1">
                <a:solidFill>
                  <a:schemeClr val="tx1">
                    <a:lumMod val="75000"/>
                    <a:lumOff val="25000"/>
                  </a:schemeClr>
                </a:solidFill>
                <a:latin typeface="Times New Roman" panose="02020603050405020304" pitchFamily="18" charset="0"/>
                <a:cs typeface="Times New Roman" panose="02020603050405020304" pitchFamily="18" charset="0"/>
              </a:rPr>
              <a:t>xe</a:t>
            </a:r>
            <a:r>
              <a:rPr lang="en-GB" sz="3600" dirty="0">
                <a:solidFill>
                  <a:schemeClr val="tx1">
                    <a:lumMod val="75000"/>
                    <a:lumOff val="25000"/>
                  </a:schemeClr>
                </a:solidFill>
                <a:latin typeface="Times New Roman" panose="02020603050405020304" pitchFamily="18" charset="0"/>
                <a:cs typeface="Times New Roman" panose="02020603050405020304" pitchFamily="18" charset="0"/>
              </a:rPr>
              <a:t> ô </a:t>
            </a:r>
            <a:r>
              <a:rPr lang="en-GB" sz="3600" dirty="0" err="1">
                <a:solidFill>
                  <a:schemeClr val="tx1">
                    <a:lumMod val="75000"/>
                    <a:lumOff val="25000"/>
                  </a:schemeClr>
                </a:solidFill>
                <a:latin typeface="Times New Roman" panose="02020603050405020304" pitchFamily="18" charset="0"/>
                <a:cs typeface="Times New Roman" panose="02020603050405020304" pitchFamily="18" charset="0"/>
              </a:rPr>
              <a:t>tô</a:t>
            </a:r>
            <a:r>
              <a:rPr lang="en-GB"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GB" sz="3600" dirty="0" err="1">
                <a:solidFill>
                  <a:schemeClr val="tx1">
                    <a:lumMod val="75000"/>
                    <a:lumOff val="25000"/>
                  </a:schemeClr>
                </a:solidFill>
                <a:latin typeface="Times New Roman" panose="02020603050405020304" pitchFamily="18" charset="0"/>
                <a:cs typeface="Times New Roman" panose="02020603050405020304" pitchFamily="18" charset="0"/>
              </a:rPr>
              <a:t>luôn</a:t>
            </a:r>
            <a:r>
              <a:rPr lang="en-GB"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GB" sz="3600" dirty="0" err="1">
                <a:solidFill>
                  <a:schemeClr val="tx1">
                    <a:lumMod val="75000"/>
                    <a:lumOff val="25000"/>
                  </a:schemeClr>
                </a:solidFill>
                <a:latin typeface="Times New Roman" panose="02020603050405020304" pitchFamily="18" charset="0"/>
                <a:cs typeface="Times New Roman" panose="02020603050405020304" pitchFamily="18" charset="0"/>
              </a:rPr>
              <a:t>nhường</a:t>
            </a:r>
            <a:r>
              <a:rPr lang="en-GB"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GB" sz="3600" dirty="0" err="1">
                <a:solidFill>
                  <a:schemeClr val="tx1">
                    <a:lumMod val="75000"/>
                    <a:lumOff val="25000"/>
                  </a:schemeClr>
                </a:solidFill>
                <a:latin typeface="Times New Roman" panose="02020603050405020304" pitchFamily="18" charset="0"/>
                <a:cs typeface="Times New Roman" panose="02020603050405020304" pitchFamily="18" charset="0"/>
              </a:rPr>
              <a:t>các</a:t>
            </a:r>
            <a:r>
              <a:rPr lang="en-GB"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GB" sz="3600" dirty="0" err="1">
                <a:solidFill>
                  <a:schemeClr val="tx1">
                    <a:lumMod val="75000"/>
                    <a:lumOff val="25000"/>
                  </a:schemeClr>
                </a:solidFill>
                <a:latin typeface="Times New Roman" panose="02020603050405020304" pitchFamily="18" charset="0"/>
                <a:cs typeface="Times New Roman" panose="02020603050405020304" pitchFamily="18" charset="0"/>
              </a:rPr>
              <a:t>bạn</a:t>
            </a:r>
            <a:r>
              <a:rPr lang="en-GB"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GB" sz="3600" dirty="0" err="1">
                <a:solidFill>
                  <a:schemeClr val="tx1">
                    <a:lumMod val="75000"/>
                    <a:lumOff val="25000"/>
                  </a:schemeClr>
                </a:solidFill>
                <a:latin typeface="Times New Roman" panose="02020603050405020304" pitchFamily="18" charset="0"/>
                <a:cs typeface="Times New Roman" panose="02020603050405020304" pitchFamily="18" charset="0"/>
              </a:rPr>
              <a:t>nữ</a:t>
            </a:r>
            <a:r>
              <a:rPr lang="en-GB"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GB" sz="3600" dirty="0" err="1">
                <a:solidFill>
                  <a:schemeClr val="tx1">
                    <a:lumMod val="75000"/>
                    <a:lumOff val="25000"/>
                  </a:schemeClr>
                </a:solidFill>
                <a:latin typeface="Times New Roman" panose="02020603050405020304" pitchFamily="18" charset="0"/>
                <a:cs typeface="Times New Roman" panose="02020603050405020304" pitchFamily="18" charset="0"/>
              </a:rPr>
              <a:t>lên</a:t>
            </a:r>
            <a:r>
              <a:rPr lang="en-GB"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GB" sz="3600" dirty="0" err="1">
                <a:solidFill>
                  <a:schemeClr val="tx1">
                    <a:lumMod val="75000"/>
                    <a:lumOff val="25000"/>
                  </a:schemeClr>
                </a:solidFill>
                <a:latin typeface="Times New Roman" panose="02020603050405020304" pitchFamily="18" charset="0"/>
                <a:cs typeface="Times New Roman" panose="02020603050405020304" pitchFamily="18" charset="0"/>
              </a:rPr>
              <a:t>xe</a:t>
            </a:r>
            <a:r>
              <a:rPr lang="en-GB"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GB" sz="3600" dirty="0" err="1">
                <a:solidFill>
                  <a:schemeClr val="tx1">
                    <a:lumMod val="75000"/>
                    <a:lumOff val="25000"/>
                  </a:schemeClr>
                </a:solidFill>
                <a:latin typeface="Times New Roman" panose="02020603050405020304" pitchFamily="18" charset="0"/>
                <a:cs typeface="Times New Roman" panose="02020603050405020304" pitchFamily="18" charset="0"/>
              </a:rPr>
              <a:t>trước</a:t>
            </a:r>
            <a:r>
              <a:rPr lang="en-GB" sz="3600" dirty="0">
                <a:solidFill>
                  <a:schemeClr val="tx1">
                    <a:lumMod val="75000"/>
                    <a:lumOff val="25000"/>
                  </a:schemeClr>
                </a:solidFill>
                <a:latin typeface="Times New Roman" panose="02020603050405020304" pitchFamily="18" charset="0"/>
                <a:cs typeface="Times New Roman" panose="02020603050405020304" pitchFamily="18" charset="0"/>
              </a:rPr>
              <a:t>.</a:t>
            </a:r>
            <a:endParaRPr lang="en-US" sz="3600"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
        <p:nvSpPr>
          <p:cNvPr id="15" name="Rectangle: Rounded Corners 16"/>
          <p:cNvSpPr/>
          <p:nvPr/>
        </p:nvSpPr>
        <p:spPr>
          <a:xfrm>
            <a:off x="726844" y="3271870"/>
            <a:ext cx="11039436" cy="842602"/>
          </a:xfrm>
          <a:prstGeom prst="roundRect">
            <a:avLst/>
          </a:prstGeom>
          <a:solidFill>
            <a:schemeClr val="bg1"/>
          </a:solidFill>
          <a:ln w="76200">
            <a:solidFill>
              <a:srgbClr val="5FC5E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b)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Chúc</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mừng</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các</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bạn</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nữ</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nhân</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ngày</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Quốc</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tế</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phụ</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nữ</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a:t>
            </a:r>
          </a:p>
        </p:txBody>
      </p:sp>
      <p:sp>
        <p:nvSpPr>
          <p:cNvPr id="16" name="Rectangle: Rounded Corners 18"/>
          <p:cNvSpPr/>
          <p:nvPr/>
        </p:nvSpPr>
        <p:spPr>
          <a:xfrm>
            <a:off x="726844" y="4453448"/>
            <a:ext cx="11039436" cy="1179876"/>
          </a:xfrm>
          <a:prstGeom prst="roundRect">
            <a:avLst/>
          </a:prstGeom>
          <a:solidFill>
            <a:schemeClr val="bg1"/>
          </a:solidFill>
          <a:ln w="76200">
            <a:solidFill>
              <a:srgbClr val="5FC5E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c)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Không</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thích</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làm</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chung</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với</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các</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bạn</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nữ</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trong</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công</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việc</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tập</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thể</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a:t>
            </a:r>
          </a:p>
        </p:txBody>
      </p:sp>
      <p:pic>
        <p:nvPicPr>
          <p:cNvPr id="17" name="59c3c5f04723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2566237" y="2862436"/>
            <a:ext cx="1381340" cy="1437166"/>
          </a:xfrm>
          <a:prstGeom prst="rect">
            <a:avLst/>
          </a:prstGeom>
        </p:spPr>
      </p:pic>
      <p:sp>
        <p:nvSpPr>
          <p:cNvPr id="18" name="TextBox 17"/>
          <p:cNvSpPr txBox="1"/>
          <p:nvPr/>
        </p:nvSpPr>
        <p:spPr>
          <a:xfrm>
            <a:off x="-2936417" y="5027403"/>
            <a:ext cx="1423127" cy="1107996"/>
          </a:xfrm>
          <a:prstGeom prst="rect">
            <a:avLst/>
          </a:prstGeom>
          <a:noFill/>
        </p:spPr>
        <p:txBody>
          <a:bodyPr wrap="square" lIns="0" tIns="0" rIns="0" bIns="0" rtlCol="0">
            <a:spAutoFit/>
          </a:bodyPr>
          <a:lstStyle/>
          <a:p>
            <a:pPr algn="ctr"/>
            <a:r>
              <a:rPr lang="en-US" sz="2400">
                <a:solidFill>
                  <a:schemeClr val="tx1">
                    <a:lumMod val="50000"/>
                    <a:lumOff val="50000"/>
                  </a:schemeClr>
                </a:solidFill>
                <a:latin typeface="Times New Roman" panose="02020603050405020304" pitchFamily="18" charset="0"/>
                <a:cs typeface="Times New Roman" panose="02020603050405020304" pitchFamily="18" charset="0"/>
              </a:rPr>
              <a:t>Âm thanh</a:t>
            </a:r>
            <a:br>
              <a:rPr lang="en-US" sz="2400">
                <a:solidFill>
                  <a:schemeClr val="tx1">
                    <a:lumMod val="50000"/>
                    <a:lumOff val="50000"/>
                  </a:schemeClr>
                </a:solidFill>
                <a:latin typeface="Times New Roman" panose="02020603050405020304" pitchFamily="18" charset="0"/>
                <a:cs typeface="Times New Roman" panose="02020603050405020304" pitchFamily="18" charset="0"/>
              </a:rPr>
            </a:br>
            <a:r>
              <a:rPr lang="en-US" sz="2400">
                <a:solidFill>
                  <a:schemeClr val="tx1">
                    <a:lumMod val="50000"/>
                    <a:lumOff val="50000"/>
                  </a:schemeClr>
                </a:solidFill>
                <a:latin typeface="Times New Roman" panose="02020603050405020304" pitchFamily="18" charset="0"/>
                <a:cs typeface="Times New Roman" panose="02020603050405020304" pitchFamily="18" charset="0"/>
              </a:rPr>
              <a:t>kiểm tra đáp án</a:t>
            </a:r>
          </a:p>
        </p:txBody>
      </p:sp>
      <p:sp>
        <p:nvSpPr>
          <p:cNvPr id="19" name="Rectangle: Rounded Corners 18"/>
          <p:cNvSpPr/>
          <p:nvPr/>
        </p:nvSpPr>
        <p:spPr>
          <a:xfrm>
            <a:off x="726844" y="5783530"/>
            <a:ext cx="11039436" cy="778646"/>
          </a:xfrm>
          <a:prstGeom prst="roundRect">
            <a:avLst/>
          </a:prstGeom>
          <a:solidFill>
            <a:schemeClr val="bg1"/>
          </a:solidFill>
          <a:ln w="76200">
            <a:solidFill>
              <a:srgbClr val="5FC5E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d)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Không</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thích</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ngồi</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cạnh</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các</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bạn</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en-US" sz="3600" dirty="0" err="1">
                <a:solidFill>
                  <a:schemeClr val="tx1">
                    <a:lumMod val="75000"/>
                    <a:lumOff val="25000"/>
                  </a:schemeClr>
                </a:solidFill>
                <a:latin typeface="Times New Roman" panose="02020603050405020304" pitchFamily="18" charset="0"/>
                <a:cs typeface="Times New Roman" panose="02020603050405020304" pitchFamily="18" charset="0"/>
              </a:rPr>
              <a:t>nữ</a:t>
            </a:r>
            <a:r>
              <a:rPr lang="en-US" sz="3600" dirty="0">
                <a:solidFill>
                  <a:schemeClr val="tx1">
                    <a:lumMod val="75000"/>
                    <a:lumOff val="25000"/>
                  </a:schemeClr>
                </a:solidFill>
                <a:latin typeface="Times New Roman" panose="02020603050405020304" pitchFamily="18" charset="0"/>
                <a:cs typeface="Times New Roman" panose="02020603050405020304" pitchFamily="18" charset="0"/>
              </a:rPr>
              <a:t>.</a:t>
            </a:r>
          </a:p>
        </p:txBody>
      </p:sp>
      <p:pic>
        <p:nvPicPr>
          <p:cNvPr id="20" name="Picture 6" descr="Káº¿t quáº£ hÃ¬nh áº£nh cho right wrong tick icon"/>
          <p:cNvPicPr>
            <a:picLocks noChangeAspect="1" noChangeArrowheads="1"/>
          </p:cNvPicPr>
          <p:nvPr/>
        </p:nvPicPr>
        <p:blipFill rotWithShape="1">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a:fillRect/>
          </a:stretch>
        </p:blipFill>
        <p:spPr bwMode="auto">
          <a:xfrm>
            <a:off x="0" y="1813997"/>
            <a:ext cx="1179359" cy="124815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Káº¿t quáº£ hÃ¬nh áº£nh cho right wrong tick icon"/>
          <p:cNvPicPr>
            <a:picLocks noChangeAspect="1" noChangeArrowheads="1"/>
          </p:cNvPicPr>
          <p:nvPr/>
        </p:nvPicPr>
        <p:blipFill rotWithShape="1">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a:fillRect/>
          </a:stretch>
        </p:blipFill>
        <p:spPr bwMode="auto">
          <a:xfrm>
            <a:off x="-36955" y="2969008"/>
            <a:ext cx="1179359" cy="1248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5"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14:presetBounceEnd="78000">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14:bounceEnd="78000">
                                          <p:cBhvr additive="base">
                                            <p:cTn id="25" dur="1500" fill="hold"/>
                                            <p:tgtEl>
                                              <p:spTgt spid="10"/>
                                            </p:tgtEl>
                                            <p:attrNameLst>
                                              <p:attrName>ppt_x</p:attrName>
                                            </p:attrNameLst>
                                          </p:cBhvr>
                                          <p:tavLst>
                                            <p:tav tm="0">
                                              <p:val>
                                                <p:strVal val="#ppt_x"/>
                                              </p:val>
                                            </p:tav>
                                            <p:tav tm="100000">
                                              <p:val>
                                                <p:strVal val="#ppt_x"/>
                                              </p:val>
                                            </p:tav>
                                          </p:tavLst>
                                        </p:anim>
                                        <p:anim calcmode="lin" valueType="num" p14:bounceEnd="78000">
                                          <p:cBhvr additive="base">
                                            <p:cTn id="26" dur="1500" fill="hold"/>
                                            <p:tgtEl>
                                              <p:spTgt spid="10"/>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78000">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14:bounceEnd="78000">
                                          <p:cBhvr additive="base">
                                            <p:cTn id="29" dur="1500" fill="hold"/>
                                            <p:tgtEl>
                                              <p:spTgt spid="9"/>
                                            </p:tgtEl>
                                            <p:attrNameLst>
                                              <p:attrName>ppt_x</p:attrName>
                                            </p:attrNameLst>
                                          </p:cBhvr>
                                          <p:tavLst>
                                            <p:tav tm="0">
                                              <p:val>
                                                <p:strVal val="#ppt_x"/>
                                              </p:val>
                                            </p:tav>
                                            <p:tav tm="100000">
                                              <p:val>
                                                <p:strVal val="#ppt_x"/>
                                              </p:val>
                                            </p:tav>
                                          </p:tavLst>
                                        </p:anim>
                                        <p:anim calcmode="lin" valueType="num" p14:bounceEnd="78000">
                                          <p:cBhvr additive="base">
                                            <p:cTn id="30" dur="1500" fill="hold"/>
                                            <p:tgtEl>
                                              <p:spTgt spid="9"/>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14:presetBounceEnd="78000">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14:bounceEnd="78000">
                                          <p:cBhvr additive="base">
                                            <p:cTn id="33" dur="1500" fill="hold"/>
                                            <p:tgtEl>
                                              <p:spTgt spid="13"/>
                                            </p:tgtEl>
                                            <p:attrNameLst>
                                              <p:attrName>ppt_x</p:attrName>
                                            </p:attrNameLst>
                                          </p:cBhvr>
                                          <p:tavLst>
                                            <p:tav tm="0">
                                              <p:val>
                                                <p:strVal val="#ppt_x"/>
                                              </p:val>
                                            </p:tav>
                                            <p:tav tm="100000">
                                              <p:val>
                                                <p:strVal val="#ppt_x"/>
                                              </p:val>
                                            </p:tav>
                                          </p:tavLst>
                                        </p:anim>
                                        <p:anim calcmode="lin" valueType="num" p14:bounceEnd="78000">
                                          <p:cBhvr additive="base">
                                            <p:cTn id="34" dur="1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Vertical)">
                                          <p:cBhvr>
                                            <p:cTn id="39" dur="500"/>
                                            <p:tgtEl>
                                              <p:spTgt spid="14"/>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arn(inVertical)">
                                          <p:cBhvr>
                                            <p:cTn id="42" dur="500"/>
                                            <p:tgtEl>
                                              <p:spTgt spid="16"/>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barn(inVertical)">
                                          <p:cBhvr>
                                            <p:cTn id="45" dur="500"/>
                                            <p:tgtEl>
                                              <p:spTgt spid="19"/>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barn(inVertical)">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mediacall" presetSubtype="0" fill="hold" nodeType="clickEffect">
                                      <p:stCondLst>
                                        <p:cond delay="0"/>
                                      </p:stCondLst>
                                      <p:childTnLst>
                                        <p:cmd type="call" cmd="playFrom(0.0)">
                                          <p:cBhvr>
                                            <p:cTn id="52" dur="4576" fill="hold"/>
                                            <p:tgtEl>
                                              <p:spTgt spid="17"/>
                                            </p:tgtEl>
                                          </p:cBhvr>
                                        </p:cmd>
                                      </p:childTnLst>
                                    </p:cTn>
                                  </p:par>
                                  <p:par>
                                    <p:cTn id="53" presetID="26"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80">
                                              <p:stCondLst>
                                                <p:cond delay="0"/>
                                              </p:stCondLst>
                                            </p:cTn>
                                            <p:tgtEl>
                                              <p:spTgt spid="20"/>
                                            </p:tgtEl>
                                          </p:cBhvr>
                                        </p:animEffect>
                                        <p:anim calcmode="lin" valueType="num">
                                          <p:cBhvr>
                                            <p:cTn id="5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61" dur="26">
                                              <p:stCondLst>
                                                <p:cond delay="650"/>
                                              </p:stCondLst>
                                            </p:cTn>
                                            <p:tgtEl>
                                              <p:spTgt spid="20"/>
                                            </p:tgtEl>
                                          </p:cBhvr>
                                          <p:to x="100000" y="60000"/>
                                        </p:animScale>
                                        <p:animScale>
                                          <p:cBhvr>
                                            <p:cTn id="62" dur="166" decel="50000">
                                              <p:stCondLst>
                                                <p:cond delay="676"/>
                                              </p:stCondLst>
                                            </p:cTn>
                                            <p:tgtEl>
                                              <p:spTgt spid="20"/>
                                            </p:tgtEl>
                                          </p:cBhvr>
                                          <p:to x="100000" y="100000"/>
                                        </p:animScale>
                                        <p:animScale>
                                          <p:cBhvr>
                                            <p:cTn id="63" dur="26">
                                              <p:stCondLst>
                                                <p:cond delay="1312"/>
                                              </p:stCondLst>
                                            </p:cTn>
                                            <p:tgtEl>
                                              <p:spTgt spid="20"/>
                                            </p:tgtEl>
                                          </p:cBhvr>
                                          <p:to x="100000" y="80000"/>
                                        </p:animScale>
                                        <p:animScale>
                                          <p:cBhvr>
                                            <p:cTn id="64" dur="166" decel="50000">
                                              <p:stCondLst>
                                                <p:cond delay="1338"/>
                                              </p:stCondLst>
                                            </p:cTn>
                                            <p:tgtEl>
                                              <p:spTgt spid="20"/>
                                            </p:tgtEl>
                                          </p:cBhvr>
                                          <p:to x="100000" y="100000"/>
                                        </p:animScale>
                                        <p:animScale>
                                          <p:cBhvr>
                                            <p:cTn id="65" dur="26">
                                              <p:stCondLst>
                                                <p:cond delay="1642"/>
                                              </p:stCondLst>
                                            </p:cTn>
                                            <p:tgtEl>
                                              <p:spTgt spid="20"/>
                                            </p:tgtEl>
                                          </p:cBhvr>
                                          <p:to x="100000" y="90000"/>
                                        </p:animScale>
                                        <p:animScale>
                                          <p:cBhvr>
                                            <p:cTn id="66" dur="166" decel="50000">
                                              <p:stCondLst>
                                                <p:cond delay="1668"/>
                                              </p:stCondLst>
                                            </p:cTn>
                                            <p:tgtEl>
                                              <p:spTgt spid="20"/>
                                            </p:tgtEl>
                                          </p:cBhvr>
                                          <p:to x="100000" y="100000"/>
                                        </p:animScale>
                                        <p:animScale>
                                          <p:cBhvr>
                                            <p:cTn id="67" dur="26">
                                              <p:stCondLst>
                                                <p:cond delay="1808"/>
                                              </p:stCondLst>
                                            </p:cTn>
                                            <p:tgtEl>
                                              <p:spTgt spid="20"/>
                                            </p:tgtEl>
                                          </p:cBhvr>
                                          <p:to x="100000" y="95000"/>
                                        </p:animScale>
                                        <p:animScale>
                                          <p:cBhvr>
                                            <p:cTn id="68" dur="166" decel="50000">
                                              <p:stCondLst>
                                                <p:cond delay="1834"/>
                                              </p:stCondLst>
                                            </p:cTn>
                                            <p:tgtEl>
                                              <p:spTgt spid="20"/>
                                            </p:tgtEl>
                                          </p:cBhvr>
                                          <p:to x="100000" y="100000"/>
                                        </p:animScale>
                                      </p:childTnLst>
                                    </p:cTn>
                                  </p:par>
                                  <p:par>
                                    <p:cTn id="69" presetID="26" presetClass="entr" presetSubtype="0"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down)">
                                          <p:cBhvr>
                                            <p:cTn id="71" dur="580">
                                              <p:stCondLst>
                                                <p:cond delay="0"/>
                                              </p:stCondLst>
                                            </p:cTn>
                                            <p:tgtEl>
                                              <p:spTgt spid="21"/>
                                            </p:tgtEl>
                                          </p:cBhvr>
                                        </p:animEffect>
                                        <p:anim calcmode="lin" valueType="num">
                                          <p:cBhvr>
                                            <p:cTn id="72"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77" dur="26">
                                              <p:stCondLst>
                                                <p:cond delay="650"/>
                                              </p:stCondLst>
                                            </p:cTn>
                                            <p:tgtEl>
                                              <p:spTgt spid="21"/>
                                            </p:tgtEl>
                                          </p:cBhvr>
                                          <p:to x="100000" y="60000"/>
                                        </p:animScale>
                                        <p:animScale>
                                          <p:cBhvr>
                                            <p:cTn id="78" dur="166" decel="50000">
                                              <p:stCondLst>
                                                <p:cond delay="676"/>
                                              </p:stCondLst>
                                            </p:cTn>
                                            <p:tgtEl>
                                              <p:spTgt spid="21"/>
                                            </p:tgtEl>
                                          </p:cBhvr>
                                          <p:to x="100000" y="100000"/>
                                        </p:animScale>
                                        <p:animScale>
                                          <p:cBhvr>
                                            <p:cTn id="79" dur="26">
                                              <p:stCondLst>
                                                <p:cond delay="1312"/>
                                              </p:stCondLst>
                                            </p:cTn>
                                            <p:tgtEl>
                                              <p:spTgt spid="21"/>
                                            </p:tgtEl>
                                          </p:cBhvr>
                                          <p:to x="100000" y="80000"/>
                                        </p:animScale>
                                        <p:animScale>
                                          <p:cBhvr>
                                            <p:cTn id="80" dur="166" decel="50000">
                                              <p:stCondLst>
                                                <p:cond delay="1338"/>
                                              </p:stCondLst>
                                            </p:cTn>
                                            <p:tgtEl>
                                              <p:spTgt spid="21"/>
                                            </p:tgtEl>
                                          </p:cBhvr>
                                          <p:to x="100000" y="100000"/>
                                        </p:animScale>
                                        <p:animScale>
                                          <p:cBhvr>
                                            <p:cTn id="81" dur="26">
                                              <p:stCondLst>
                                                <p:cond delay="1642"/>
                                              </p:stCondLst>
                                            </p:cTn>
                                            <p:tgtEl>
                                              <p:spTgt spid="21"/>
                                            </p:tgtEl>
                                          </p:cBhvr>
                                          <p:to x="100000" y="90000"/>
                                        </p:animScale>
                                        <p:animScale>
                                          <p:cBhvr>
                                            <p:cTn id="82" dur="166" decel="50000">
                                              <p:stCondLst>
                                                <p:cond delay="1668"/>
                                              </p:stCondLst>
                                            </p:cTn>
                                            <p:tgtEl>
                                              <p:spTgt spid="21"/>
                                            </p:tgtEl>
                                          </p:cBhvr>
                                          <p:to x="100000" y="100000"/>
                                        </p:animScale>
                                        <p:animScale>
                                          <p:cBhvr>
                                            <p:cTn id="83" dur="26">
                                              <p:stCondLst>
                                                <p:cond delay="1808"/>
                                              </p:stCondLst>
                                            </p:cTn>
                                            <p:tgtEl>
                                              <p:spTgt spid="21"/>
                                            </p:tgtEl>
                                          </p:cBhvr>
                                          <p:to x="100000" y="95000"/>
                                        </p:animScale>
                                        <p:animScale>
                                          <p:cBhvr>
                                            <p:cTn id="84" dur="166" decel="50000">
                                              <p:stCondLst>
                                                <p:cond delay="1834"/>
                                              </p:stCondLst>
                                            </p:cTn>
                                            <p:tgtEl>
                                              <p:spTgt spid="21"/>
                                            </p:tgtEl>
                                          </p:cBhvr>
                                          <p:to x="100000" y="100000"/>
                                        </p:animScale>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grpId="1" nodeType="clickEffect">
                                      <p:stCondLst>
                                        <p:cond delay="0"/>
                                      </p:stCondLst>
                                      <p:childTnLst>
                                        <p:set>
                                          <p:cBhvr>
                                            <p:cTn id="88" dur="1" fill="hold">
                                              <p:stCondLst>
                                                <p:cond delay="0"/>
                                              </p:stCondLst>
                                            </p:cTn>
                                            <p:tgtEl>
                                              <p:spTgt spid="16"/>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91" fill="hold" display="0">
                      <p:stCondLst>
                        <p:cond delay="indefinite"/>
                      </p:stCondLst>
                      <p:endCondLst>
                        <p:cond evt="onStopAudio" delay="0">
                          <p:tgtEl>
                            <p:sldTgt/>
                          </p:tgtEl>
                        </p:cond>
                      </p:endCondLst>
                    </p:cTn>
                    <p:tgtEl>
                      <p:spTgt spid="17"/>
                    </p:tgtEl>
                  </p:cMediaNode>
                </p:audio>
              </p:childTnLst>
            </p:cTn>
          </p:par>
        </p:tnLst>
        <p:bldLst>
          <p:bldP spid="13" grpId="0"/>
          <p:bldP spid="14" grpId="0" animBg="1"/>
          <p:bldP spid="15" grpId="0" animBg="1"/>
          <p:bldP spid="16" grpId="0" animBg="1"/>
          <p:bldP spid="16" grpId="1" animBg="1"/>
          <p:bldP spid="19" grpId="0" animBg="1"/>
          <p:bldP spid="1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5"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1500" fill="hold"/>
                                            <p:tgtEl>
                                              <p:spTgt spid="10"/>
                                            </p:tgtEl>
                                            <p:attrNameLst>
                                              <p:attrName>ppt_x</p:attrName>
                                            </p:attrNameLst>
                                          </p:cBhvr>
                                          <p:tavLst>
                                            <p:tav tm="0">
                                              <p:val>
                                                <p:strVal val="#ppt_x"/>
                                              </p:val>
                                            </p:tav>
                                            <p:tav tm="100000">
                                              <p:val>
                                                <p:strVal val="#ppt_x"/>
                                              </p:val>
                                            </p:tav>
                                          </p:tavLst>
                                        </p:anim>
                                        <p:anim calcmode="lin" valueType="num">
                                          <p:cBhvr additive="base">
                                            <p:cTn id="26" dur="1500" fill="hold"/>
                                            <p:tgtEl>
                                              <p:spTgt spid="10"/>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1500" fill="hold"/>
                                            <p:tgtEl>
                                              <p:spTgt spid="9"/>
                                            </p:tgtEl>
                                            <p:attrNameLst>
                                              <p:attrName>ppt_x</p:attrName>
                                            </p:attrNameLst>
                                          </p:cBhvr>
                                          <p:tavLst>
                                            <p:tav tm="0">
                                              <p:val>
                                                <p:strVal val="#ppt_x"/>
                                              </p:val>
                                            </p:tav>
                                            <p:tav tm="100000">
                                              <p:val>
                                                <p:strVal val="#ppt_x"/>
                                              </p:val>
                                            </p:tav>
                                          </p:tavLst>
                                        </p:anim>
                                        <p:anim calcmode="lin" valueType="num">
                                          <p:cBhvr additive="base">
                                            <p:cTn id="30" dur="1500" fill="hold"/>
                                            <p:tgtEl>
                                              <p:spTgt spid="9"/>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1500" fill="hold"/>
                                            <p:tgtEl>
                                              <p:spTgt spid="13"/>
                                            </p:tgtEl>
                                            <p:attrNameLst>
                                              <p:attrName>ppt_x</p:attrName>
                                            </p:attrNameLst>
                                          </p:cBhvr>
                                          <p:tavLst>
                                            <p:tav tm="0">
                                              <p:val>
                                                <p:strVal val="#ppt_x"/>
                                              </p:val>
                                            </p:tav>
                                            <p:tav tm="100000">
                                              <p:val>
                                                <p:strVal val="#ppt_x"/>
                                              </p:val>
                                            </p:tav>
                                          </p:tavLst>
                                        </p:anim>
                                        <p:anim calcmode="lin" valueType="num">
                                          <p:cBhvr additive="base">
                                            <p:cTn id="34" dur="1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Vertical)">
                                          <p:cBhvr>
                                            <p:cTn id="39" dur="500"/>
                                            <p:tgtEl>
                                              <p:spTgt spid="14"/>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arn(inVertical)">
                                          <p:cBhvr>
                                            <p:cTn id="42" dur="500"/>
                                            <p:tgtEl>
                                              <p:spTgt spid="16"/>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barn(inVertical)">
                                          <p:cBhvr>
                                            <p:cTn id="45" dur="500"/>
                                            <p:tgtEl>
                                              <p:spTgt spid="19"/>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barn(inVertical)">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mediacall" presetSubtype="0" fill="hold" nodeType="clickEffect">
                                      <p:stCondLst>
                                        <p:cond delay="0"/>
                                      </p:stCondLst>
                                      <p:childTnLst>
                                        <p:cmd type="call" cmd="playFrom(0.0)">
                                          <p:cBhvr>
                                            <p:cTn id="52" dur="4576" fill="hold"/>
                                            <p:tgtEl>
                                              <p:spTgt spid="17"/>
                                            </p:tgtEl>
                                          </p:cBhvr>
                                        </p:cmd>
                                      </p:childTnLst>
                                    </p:cTn>
                                  </p:par>
                                  <p:par>
                                    <p:cTn id="53" presetID="26"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80">
                                              <p:stCondLst>
                                                <p:cond delay="0"/>
                                              </p:stCondLst>
                                            </p:cTn>
                                            <p:tgtEl>
                                              <p:spTgt spid="20"/>
                                            </p:tgtEl>
                                          </p:cBhvr>
                                        </p:animEffect>
                                        <p:anim calcmode="lin" valueType="num">
                                          <p:cBhvr>
                                            <p:cTn id="5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61" dur="26">
                                              <p:stCondLst>
                                                <p:cond delay="650"/>
                                              </p:stCondLst>
                                            </p:cTn>
                                            <p:tgtEl>
                                              <p:spTgt spid="20"/>
                                            </p:tgtEl>
                                          </p:cBhvr>
                                          <p:to x="100000" y="60000"/>
                                        </p:animScale>
                                        <p:animScale>
                                          <p:cBhvr>
                                            <p:cTn id="62" dur="166" decel="50000">
                                              <p:stCondLst>
                                                <p:cond delay="676"/>
                                              </p:stCondLst>
                                            </p:cTn>
                                            <p:tgtEl>
                                              <p:spTgt spid="20"/>
                                            </p:tgtEl>
                                          </p:cBhvr>
                                          <p:to x="100000" y="100000"/>
                                        </p:animScale>
                                        <p:animScale>
                                          <p:cBhvr>
                                            <p:cTn id="63" dur="26">
                                              <p:stCondLst>
                                                <p:cond delay="1312"/>
                                              </p:stCondLst>
                                            </p:cTn>
                                            <p:tgtEl>
                                              <p:spTgt spid="20"/>
                                            </p:tgtEl>
                                          </p:cBhvr>
                                          <p:to x="100000" y="80000"/>
                                        </p:animScale>
                                        <p:animScale>
                                          <p:cBhvr>
                                            <p:cTn id="64" dur="166" decel="50000">
                                              <p:stCondLst>
                                                <p:cond delay="1338"/>
                                              </p:stCondLst>
                                            </p:cTn>
                                            <p:tgtEl>
                                              <p:spTgt spid="20"/>
                                            </p:tgtEl>
                                          </p:cBhvr>
                                          <p:to x="100000" y="100000"/>
                                        </p:animScale>
                                        <p:animScale>
                                          <p:cBhvr>
                                            <p:cTn id="65" dur="26">
                                              <p:stCondLst>
                                                <p:cond delay="1642"/>
                                              </p:stCondLst>
                                            </p:cTn>
                                            <p:tgtEl>
                                              <p:spTgt spid="20"/>
                                            </p:tgtEl>
                                          </p:cBhvr>
                                          <p:to x="100000" y="90000"/>
                                        </p:animScale>
                                        <p:animScale>
                                          <p:cBhvr>
                                            <p:cTn id="66" dur="166" decel="50000">
                                              <p:stCondLst>
                                                <p:cond delay="1668"/>
                                              </p:stCondLst>
                                            </p:cTn>
                                            <p:tgtEl>
                                              <p:spTgt spid="20"/>
                                            </p:tgtEl>
                                          </p:cBhvr>
                                          <p:to x="100000" y="100000"/>
                                        </p:animScale>
                                        <p:animScale>
                                          <p:cBhvr>
                                            <p:cTn id="67" dur="26">
                                              <p:stCondLst>
                                                <p:cond delay="1808"/>
                                              </p:stCondLst>
                                            </p:cTn>
                                            <p:tgtEl>
                                              <p:spTgt spid="20"/>
                                            </p:tgtEl>
                                          </p:cBhvr>
                                          <p:to x="100000" y="95000"/>
                                        </p:animScale>
                                        <p:animScale>
                                          <p:cBhvr>
                                            <p:cTn id="68" dur="166" decel="50000">
                                              <p:stCondLst>
                                                <p:cond delay="1834"/>
                                              </p:stCondLst>
                                            </p:cTn>
                                            <p:tgtEl>
                                              <p:spTgt spid="20"/>
                                            </p:tgtEl>
                                          </p:cBhvr>
                                          <p:to x="100000" y="100000"/>
                                        </p:animScale>
                                      </p:childTnLst>
                                    </p:cTn>
                                  </p:par>
                                  <p:par>
                                    <p:cTn id="69" presetID="26" presetClass="entr" presetSubtype="0"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down)">
                                          <p:cBhvr>
                                            <p:cTn id="71" dur="580">
                                              <p:stCondLst>
                                                <p:cond delay="0"/>
                                              </p:stCondLst>
                                            </p:cTn>
                                            <p:tgtEl>
                                              <p:spTgt spid="21"/>
                                            </p:tgtEl>
                                          </p:cBhvr>
                                        </p:animEffect>
                                        <p:anim calcmode="lin" valueType="num">
                                          <p:cBhvr>
                                            <p:cTn id="72"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77" dur="26">
                                              <p:stCondLst>
                                                <p:cond delay="650"/>
                                              </p:stCondLst>
                                            </p:cTn>
                                            <p:tgtEl>
                                              <p:spTgt spid="21"/>
                                            </p:tgtEl>
                                          </p:cBhvr>
                                          <p:to x="100000" y="60000"/>
                                        </p:animScale>
                                        <p:animScale>
                                          <p:cBhvr>
                                            <p:cTn id="78" dur="166" decel="50000">
                                              <p:stCondLst>
                                                <p:cond delay="676"/>
                                              </p:stCondLst>
                                            </p:cTn>
                                            <p:tgtEl>
                                              <p:spTgt spid="21"/>
                                            </p:tgtEl>
                                          </p:cBhvr>
                                          <p:to x="100000" y="100000"/>
                                        </p:animScale>
                                        <p:animScale>
                                          <p:cBhvr>
                                            <p:cTn id="79" dur="26">
                                              <p:stCondLst>
                                                <p:cond delay="1312"/>
                                              </p:stCondLst>
                                            </p:cTn>
                                            <p:tgtEl>
                                              <p:spTgt spid="21"/>
                                            </p:tgtEl>
                                          </p:cBhvr>
                                          <p:to x="100000" y="80000"/>
                                        </p:animScale>
                                        <p:animScale>
                                          <p:cBhvr>
                                            <p:cTn id="80" dur="166" decel="50000">
                                              <p:stCondLst>
                                                <p:cond delay="1338"/>
                                              </p:stCondLst>
                                            </p:cTn>
                                            <p:tgtEl>
                                              <p:spTgt spid="21"/>
                                            </p:tgtEl>
                                          </p:cBhvr>
                                          <p:to x="100000" y="100000"/>
                                        </p:animScale>
                                        <p:animScale>
                                          <p:cBhvr>
                                            <p:cTn id="81" dur="26">
                                              <p:stCondLst>
                                                <p:cond delay="1642"/>
                                              </p:stCondLst>
                                            </p:cTn>
                                            <p:tgtEl>
                                              <p:spTgt spid="21"/>
                                            </p:tgtEl>
                                          </p:cBhvr>
                                          <p:to x="100000" y="90000"/>
                                        </p:animScale>
                                        <p:animScale>
                                          <p:cBhvr>
                                            <p:cTn id="82" dur="166" decel="50000">
                                              <p:stCondLst>
                                                <p:cond delay="1668"/>
                                              </p:stCondLst>
                                            </p:cTn>
                                            <p:tgtEl>
                                              <p:spTgt spid="21"/>
                                            </p:tgtEl>
                                          </p:cBhvr>
                                          <p:to x="100000" y="100000"/>
                                        </p:animScale>
                                        <p:animScale>
                                          <p:cBhvr>
                                            <p:cTn id="83" dur="26">
                                              <p:stCondLst>
                                                <p:cond delay="1808"/>
                                              </p:stCondLst>
                                            </p:cTn>
                                            <p:tgtEl>
                                              <p:spTgt spid="21"/>
                                            </p:tgtEl>
                                          </p:cBhvr>
                                          <p:to x="100000" y="95000"/>
                                        </p:animScale>
                                        <p:animScale>
                                          <p:cBhvr>
                                            <p:cTn id="84" dur="166" decel="50000">
                                              <p:stCondLst>
                                                <p:cond delay="1834"/>
                                              </p:stCondLst>
                                            </p:cTn>
                                            <p:tgtEl>
                                              <p:spTgt spid="21"/>
                                            </p:tgtEl>
                                          </p:cBhvr>
                                          <p:to x="100000" y="100000"/>
                                        </p:animScale>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grpId="1" nodeType="clickEffect">
                                      <p:stCondLst>
                                        <p:cond delay="0"/>
                                      </p:stCondLst>
                                      <p:childTnLst>
                                        <p:set>
                                          <p:cBhvr>
                                            <p:cTn id="88" dur="1" fill="hold">
                                              <p:stCondLst>
                                                <p:cond delay="0"/>
                                              </p:stCondLst>
                                            </p:cTn>
                                            <p:tgtEl>
                                              <p:spTgt spid="16"/>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91" fill="hold" display="0">
                      <p:stCondLst>
                        <p:cond delay="indefinite"/>
                      </p:stCondLst>
                      <p:endCondLst>
                        <p:cond evt="onStopAudio" delay="0">
                          <p:tgtEl>
                            <p:sldTgt/>
                          </p:tgtEl>
                        </p:cond>
                      </p:endCondLst>
                    </p:cTn>
                    <p:tgtEl>
                      <p:spTgt spid="17"/>
                    </p:tgtEl>
                  </p:cMediaNode>
                </p:audio>
              </p:childTnLst>
            </p:cTn>
          </p:par>
        </p:tnLst>
        <p:bldLst>
          <p:bldP spid="13" grpId="0"/>
          <p:bldP spid="14" grpId="0" animBg="1"/>
          <p:bldP spid="15" grpId="0" animBg="1"/>
          <p:bldP spid="16" grpId="0" animBg="1"/>
          <p:bldP spid="16" grpId="1" animBg="1"/>
          <p:bldP spid="19" grpId="0" animBg="1"/>
          <p:bldP spid="19" grpId="1"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8476" y="849726"/>
            <a:ext cx="1560713" cy="849858"/>
          </a:xfrm>
          <a:prstGeom prst="rect">
            <a:avLst/>
          </a:prstGeom>
        </p:spPr>
      </p:pic>
      <p:pic>
        <p:nvPicPr>
          <p:cNvPr id="5"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4477" y="4836043"/>
            <a:ext cx="3517753" cy="1300224"/>
          </a:xfrm>
          <a:prstGeom prst="rect">
            <a:avLst/>
          </a:prstGeom>
        </p:spPr>
      </p:pic>
      <p:pic>
        <p:nvPicPr>
          <p:cNvPr id="6"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57" y="5779006"/>
            <a:ext cx="8110090" cy="719256"/>
          </a:xfrm>
          <a:prstGeom prst="rect">
            <a:avLst/>
          </a:prstGeom>
        </p:spPr>
      </p:pic>
      <p:pic>
        <p:nvPicPr>
          <p:cNvPr id="7" name="图片 10"/>
          <p:cNvPicPr>
            <a:picLocks noChangeAspect="1"/>
          </p:cNvPicPr>
          <p:nvPr/>
        </p:nvPicPr>
        <p:blipFill rotWithShape="1">
          <a:blip r:embed="rId5" cstate="print">
            <a:extLst>
              <a:ext uri="{28A0092B-C50C-407E-A947-70E740481C1C}">
                <a14:useLocalDpi xmlns:a14="http://schemas.microsoft.com/office/drawing/2010/main" val="0"/>
              </a:ext>
            </a:extLst>
          </a:blip>
          <a:srcRect t="51295"/>
          <a:stretch>
            <a:fillRect/>
          </a:stretch>
        </p:blipFill>
        <p:spPr>
          <a:xfrm>
            <a:off x="50758" y="5049898"/>
            <a:ext cx="8110092" cy="1223182"/>
          </a:xfrm>
          <a:prstGeom prst="rect">
            <a:avLst/>
          </a:prstGeom>
        </p:spPr>
      </p:pic>
      <p:pic>
        <p:nvPicPr>
          <p:cNvPr id="8" name="Picture 7"/>
          <p:cNvPicPr>
            <a:picLocks noChangeAspect="1"/>
          </p:cNvPicPr>
          <p:nvPr/>
        </p:nvPicPr>
        <p:blipFill rotWithShape="1">
          <a:blip r:embed="rId6"/>
          <a:srcRect t="1112"/>
          <a:stretch>
            <a:fillRect/>
          </a:stretch>
        </p:blipFill>
        <p:spPr>
          <a:xfrm>
            <a:off x="0" y="1"/>
            <a:ext cx="12192000" cy="7077368"/>
          </a:xfrm>
          <a:prstGeom prst="rect">
            <a:avLst/>
          </a:prstGeom>
        </p:spPr>
      </p:pic>
      <p:pic>
        <p:nvPicPr>
          <p:cNvPr id="9" name="Graphic 13"/>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42193" y="198489"/>
            <a:ext cx="10707393" cy="1177524"/>
          </a:xfrm>
          <a:prstGeom prst="rect">
            <a:avLst/>
          </a:prstGeom>
          <a:effectLst>
            <a:outerShdw blurRad="50800" dist="38100" dir="2700000" algn="tl" rotWithShape="0">
              <a:prstClr val="black">
                <a:alpha val="40000"/>
              </a:prstClr>
            </a:outerShdw>
          </a:effectLst>
        </p:spPr>
      </p:pic>
      <p:grpSp>
        <p:nvGrpSpPr>
          <p:cNvPr id="10" name="Group 9"/>
          <p:cNvGrpSpPr/>
          <p:nvPr/>
        </p:nvGrpSpPr>
        <p:grpSpPr>
          <a:xfrm>
            <a:off x="148049" y="-60741"/>
            <a:ext cx="1941565" cy="1370570"/>
            <a:chOff x="136840" y="326941"/>
            <a:chExt cx="2133600" cy="1743808"/>
          </a:xfrm>
          <a:effectLst>
            <a:outerShdw blurRad="50800" dist="38100" dir="2700000" algn="tl" rotWithShape="0">
              <a:prstClr val="black">
                <a:alpha val="40000"/>
              </a:prstClr>
            </a:outerShdw>
          </a:effectLst>
        </p:grpSpPr>
        <p:pic>
          <p:nvPicPr>
            <p:cNvPr id="11" name="Picture 10"/>
            <p:cNvPicPr>
              <a:picLocks noChangeAspect="1"/>
            </p:cNvPicPr>
            <p:nvPr/>
          </p:nvPicPr>
          <p:blipFill>
            <a:blip r:embed="rId9"/>
            <a:stretch>
              <a:fillRect/>
            </a:stretch>
          </p:blipFill>
          <p:spPr>
            <a:xfrm>
              <a:off x="136840" y="326941"/>
              <a:ext cx="2133600" cy="1743808"/>
            </a:xfrm>
            <a:prstGeom prst="rect">
              <a:avLst/>
            </a:prstGeom>
          </p:spPr>
        </p:pic>
        <p:sp>
          <p:nvSpPr>
            <p:cNvPr id="12" name="TextBox 11"/>
            <p:cNvSpPr txBox="1"/>
            <p:nvPr/>
          </p:nvSpPr>
          <p:spPr>
            <a:xfrm>
              <a:off x="529172" y="760402"/>
              <a:ext cx="1409640" cy="962716"/>
            </a:xfrm>
            <a:prstGeom prst="rect">
              <a:avLst/>
            </a:prstGeom>
            <a:noFill/>
          </p:spPr>
          <p:txBody>
            <a:bodyPr wrap="none" lIns="0" tIns="0" rIns="0" bIns="0" rtlCol="0">
              <a:spAutoFit/>
            </a:bodyPr>
            <a:lstStyle/>
            <a:p>
              <a:pPr algn="ctr"/>
              <a:r>
                <a:rPr lang="en-US" sz="4800" b="1" dirty="0" err="1">
                  <a:solidFill>
                    <a:schemeClr val="bg1"/>
                  </a:solidFill>
                  <a:latin typeface="Times New Roman" panose="02020603050405020304" pitchFamily="18" charset="0"/>
                  <a:cs typeface="Times New Roman" panose="02020603050405020304" pitchFamily="18" charset="0"/>
                </a:rPr>
                <a:t>Bài</a:t>
              </a:r>
              <a:r>
                <a:rPr lang="en-US" sz="4800" b="1" dirty="0">
                  <a:solidFill>
                    <a:schemeClr val="bg1"/>
                  </a:solidFill>
                  <a:latin typeface="Times New Roman" panose="02020603050405020304" pitchFamily="18" charset="0"/>
                  <a:cs typeface="Times New Roman" panose="02020603050405020304" pitchFamily="18" charset="0"/>
                </a:rPr>
                <a:t> 2</a:t>
              </a:r>
            </a:p>
          </p:txBody>
        </p:sp>
      </p:grpSp>
      <p:sp>
        <p:nvSpPr>
          <p:cNvPr id="13" name="TextBox 12"/>
          <p:cNvSpPr txBox="1"/>
          <p:nvPr/>
        </p:nvSpPr>
        <p:spPr>
          <a:xfrm>
            <a:off x="2764634" y="501774"/>
            <a:ext cx="9501397" cy="553998"/>
          </a:xfrm>
          <a:prstGeom prst="rect">
            <a:avLst/>
          </a:prstGeom>
          <a:noFill/>
        </p:spPr>
        <p:txBody>
          <a:bodyPr wrap="square" lIns="0" tIns="0" rIns="0" bIns="0" rtlCol="0">
            <a:spAutoFit/>
          </a:bodyPr>
          <a:lstStyle/>
          <a:p>
            <a:pPr algn="just"/>
            <a:r>
              <a:rPr lang="en-US" sz="3600" b="1" dirty="0" err="1">
                <a:solidFill>
                  <a:schemeClr val="accent1">
                    <a:lumMod val="50000"/>
                  </a:schemeClr>
                </a:solidFill>
                <a:latin typeface="Times New Roman" panose="02020603050405020304" pitchFamily="18" charset="0"/>
                <a:cs typeface="Times New Roman" panose="02020603050405020304" pitchFamily="18" charset="0"/>
              </a:rPr>
              <a:t>Nối</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các</a:t>
            </a:r>
            <a:r>
              <a:rPr lang="en-US" sz="3600" b="1" dirty="0">
                <a:solidFill>
                  <a:schemeClr val="accent1">
                    <a:lumMod val="50000"/>
                  </a:schemeClr>
                </a:solidFill>
                <a:latin typeface="Times New Roman" panose="02020603050405020304" pitchFamily="18" charset="0"/>
                <a:cs typeface="Times New Roman" panose="02020603050405020304" pitchFamily="18" charset="0"/>
              </a:rPr>
              <a:t> ô ở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cột</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với</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các</a:t>
            </a:r>
            <a:r>
              <a:rPr lang="en-US" sz="3600" b="1" dirty="0">
                <a:solidFill>
                  <a:schemeClr val="accent1">
                    <a:lumMod val="50000"/>
                  </a:schemeClr>
                </a:solidFill>
                <a:latin typeface="Times New Roman" panose="02020603050405020304" pitchFamily="18" charset="0"/>
                <a:cs typeface="Times New Roman" panose="02020603050405020304" pitchFamily="18" charset="0"/>
              </a:rPr>
              <a:t> ô ở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cột</a:t>
            </a:r>
            <a:r>
              <a:rPr lang="en-US" sz="3600" b="1" dirty="0">
                <a:solidFill>
                  <a:schemeClr val="accent1">
                    <a:lumMod val="50000"/>
                  </a:schemeClr>
                </a:solidFill>
                <a:latin typeface="Times New Roman" panose="02020603050405020304" pitchFamily="18" charset="0"/>
                <a:cs typeface="Times New Roman" panose="02020603050405020304" pitchFamily="18" charset="0"/>
              </a:rPr>
              <a:t> B?</a:t>
            </a:r>
          </a:p>
        </p:txBody>
      </p:sp>
      <p:sp>
        <p:nvSpPr>
          <p:cNvPr id="14" name="Rectangle: Rounded Corners 15"/>
          <p:cNvSpPr/>
          <p:nvPr/>
        </p:nvSpPr>
        <p:spPr>
          <a:xfrm>
            <a:off x="148049" y="2146159"/>
            <a:ext cx="7987150" cy="939786"/>
          </a:xfrm>
          <a:prstGeom prst="roundRect">
            <a:avLst/>
          </a:prstGeom>
          <a:solidFill>
            <a:schemeClr val="bg1"/>
          </a:solidFill>
          <a:ln w="76200">
            <a:solidFill>
              <a:srgbClr val="5FC5E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5" name="Rectangle: Rounded Corners 16"/>
          <p:cNvSpPr/>
          <p:nvPr/>
        </p:nvSpPr>
        <p:spPr>
          <a:xfrm>
            <a:off x="175791" y="3217920"/>
            <a:ext cx="7987150" cy="680688"/>
          </a:xfrm>
          <a:prstGeom prst="roundRect">
            <a:avLst/>
          </a:prstGeom>
          <a:solidFill>
            <a:schemeClr val="bg1"/>
          </a:solidFill>
          <a:ln w="76200">
            <a:solidFill>
              <a:srgbClr val="5FC5E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Tx/>
              <a:buSzTx/>
              <a:buFontTx/>
            </a:pPr>
            <a:r>
              <a:rPr lang="en-US" sz="2800" dirty="0">
                <a:solidFill>
                  <a:schemeClr val="tx1">
                    <a:lumMod val="75000"/>
                    <a:lumOff val="25000"/>
                  </a:schemeClr>
                </a:solidFill>
                <a:latin typeface="Arial" panose="020B0604020202020204" pitchFamily="34" charset="0"/>
                <a:cs typeface="Arial" panose="020B0604020202020204" pitchFamily="34" charset="0"/>
              </a:rPr>
              <a:t>b)  Con </a:t>
            </a:r>
            <a:r>
              <a:rPr lang="en-US" sz="2800" dirty="0" err="1">
                <a:solidFill>
                  <a:schemeClr val="tx1">
                    <a:lumMod val="75000"/>
                    <a:lumOff val="25000"/>
                  </a:schemeClr>
                </a:solidFill>
                <a:latin typeface="Arial" panose="020B0604020202020204" pitchFamily="34" charset="0"/>
                <a:cs typeface="Arial" panose="020B0604020202020204" pitchFamily="34" charset="0"/>
              </a:rPr>
              <a:t>trai</a:t>
            </a:r>
            <a:r>
              <a:rPr lang="en-US" sz="2800" dirty="0">
                <a:solidFill>
                  <a:schemeClr val="tx1">
                    <a:lumMod val="75000"/>
                    <a:lumOff val="25000"/>
                  </a:schemeClr>
                </a:solidFill>
                <a:latin typeface="Arial" panose="020B0604020202020204" pitchFamily="34" charset="0"/>
                <a:cs typeface="Arial" panose="020B0604020202020204" pitchFamily="34" charset="0"/>
              </a:rPr>
              <a:t> </a:t>
            </a:r>
            <a:r>
              <a:rPr lang="en-US" sz="2800" dirty="0" err="1">
                <a:solidFill>
                  <a:schemeClr val="tx1">
                    <a:lumMod val="75000"/>
                    <a:lumOff val="25000"/>
                  </a:schemeClr>
                </a:solidFill>
                <a:latin typeface="Arial" panose="020B0604020202020204" pitchFamily="34" charset="0"/>
                <a:cs typeface="Arial" panose="020B0604020202020204" pitchFamily="34" charset="0"/>
              </a:rPr>
              <a:t>bao</a:t>
            </a:r>
            <a:r>
              <a:rPr lang="en-US" sz="2800" dirty="0">
                <a:solidFill>
                  <a:schemeClr val="tx1">
                    <a:lumMod val="75000"/>
                    <a:lumOff val="25000"/>
                  </a:schemeClr>
                </a:solidFill>
                <a:latin typeface="Arial" panose="020B0604020202020204" pitchFamily="34" charset="0"/>
                <a:cs typeface="Arial" panose="020B0604020202020204" pitchFamily="34" charset="0"/>
              </a:rPr>
              <a:t> </a:t>
            </a:r>
            <a:r>
              <a:rPr lang="en-US" sz="2800" dirty="0" err="1">
                <a:solidFill>
                  <a:schemeClr val="tx1">
                    <a:lumMod val="75000"/>
                    <a:lumOff val="25000"/>
                  </a:schemeClr>
                </a:solidFill>
                <a:latin typeface="Arial" panose="020B0604020202020204" pitchFamily="34" charset="0"/>
                <a:cs typeface="Arial" panose="020B0604020202020204" pitchFamily="34" charset="0"/>
              </a:rPr>
              <a:t>giờ</a:t>
            </a:r>
            <a:r>
              <a:rPr lang="en-US" sz="2800" dirty="0">
                <a:solidFill>
                  <a:schemeClr val="tx1">
                    <a:lumMod val="75000"/>
                    <a:lumOff val="25000"/>
                  </a:schemeClr>
                </a:solidFill>
                <a:latin typeface="Arial" panose="020B0604020202020204" pitchFamily="34" charset="0"/>
                <a:cs typeface="Arial" panose="020B0604020202020204" pitchFamily="34" charset="0"/>
              </a:rPr>
              <a:t> </a:t>
            </a:r>
            <a:r>
              <a:rPr lang="en-US" sz="2800" dirty="0" err="1">
                <a:solidFill>
                  <a:schemeClr val="tx1">
                    <a:lumMod val="75000"/>
                    <a:lumOff val="25000"/>
                  </a:schemeClr>
                </a:solidFill>
                <a:latin typeface="Arial" panose="020B0604020202020204" pitchFamily="34" charset="0"/>
                <a:cs typeface="Arial" panose="020B0604020202020204" pitchFamily="34" charset="0"/>
              </a:rPr>
              <a:t>cũng</a:t>
            </a:r>
            <a:r>
              <a:rPr lang="en-US" sz="2800" dirty="0">
                <a:solidFill>
                  <a:schemeClr val="tx1">
                    <a:lumMod val="75000"/>
                    <a:lumOff val="25000"/>
                  </a:schemeClr>
                </a:solidFill>
                <a:latin typeface="Arial" panose="020B0604020202020204" pitchFamily="34" charset="0"/>
                <a:cs typeface="Arial" panose="020B0604020202020204" pitchFamily="34" charset="0"/>
              </a:rPr>
              <a:t> </a:t>
            </a:r>
            <a:r>
              <a:rPr lang="en-US" sz="2800" dirty="0" err="1">
                <a:solidFill>
                  <a:schemeClr val="tx1">
                    <a:lumMod val="75000"/>
                    <a:lumOff val="25000"/>
                  </a:schemeClr>
                </a:solidFill>
                <a:latin typeface="Arial" panose="020B0604020202020204" pitchFamily="34" charset="0"/>
                <a:cs typeface="Arial" panose="020B0604020202020204" pitchFamily="34" charset="0"/>
              </a:rPr>
              <a:t>giỏi</a:t>
            </a:r>
            <a:r>
              <a:rPr lang="en-US" sz="2800" dirty="0">
                <a:solidFill>
                  <a:schemeClr val="tx1">
                    <a:lumMod val="75000"/>
                    <a:lumOff val="25000"/>
                  </a:schemeClr>
                </a:solidFill>
                <a:latin typeface="Arial" panose="020B0604020202020204" pitchFamily="34" charset="0"/>
                <a:cs typeface="Arial" panose="020B0604020202020204" pitchFamily="34" charset="0"/>
              </a:rPr>
              <a:t> </a:t>
            </a:r>
            <a:r>
              <a:rPr lang="en-US" sz="2800" dirty="0" err="1">
                <a:solidFill>
                  <a:schemeClr val="tx1">
                    <a:lumMod val="75000"/>
                    <a:lumOff val="25000"/>
                  </a:schemeClr>
                </a:solidFill>
                <a:latin typeface="Arial" panose="020B0604020202020204" pitchFamily="34" charset="0"/>
                <a:cs typeface="Arial" panose="020B0604020202020204" pitchFamily="34" charset="0"/>
              </a:rPr>
              <a:t>hơn</a:t>
            </a:r>
            <a:r>
              <a:rPr lang="en-US" sz="2800" dirty="0">
                <a:solidFill>
                  <a:schemeClr val="tx1">
                    <a:lumMod val="75000"/>
                    <a:lumOff val="25000"/>
                  </a:schemeClr>
                </a:solidFill>
                <a:latin typeface="Arial" panose="020B0604020202020204" pitchFamily="34" charset="0"/>
                <a:cs typeface="Arial" panose="020B0604020202020204" pitchFamily="34" charset="0"/>
              </a:rPr>
              <a:t> con </a:t>
            </a:r>
            <a:r>
              <a:rPr lang="en-US" sz="2800" dirty="0" err="1">
                <a:solidFill>
                  <a:schemeClr val="tx1">
                    <a:lumMod val="75000"/>
                    <a:lumOff val="25000"/>
                  </a:schemeClr>
                </a:solidFill>
                <a:latin typeface="Arial" panose="020B0604020202020204" pitchFamily="34" charset="0"/>
                <a:cs typeface="Arial" panose="020B0604020202020204" pitchFamily="34" charset="0"/>
              </a:rPr>
              <a:t>gái</a:t>
            </a:r>
            <a:r>
              <a:rPr lang="en-US" sz="2800" dirty="0">
                <a:solidFill>
                  <a:schemeClr val="tx1">
                    <a:lumMod val="75000"/>
                    <a:lumOff val="25000"/>
                  </a:schemeClr>
                </a:solidFill>
                <a:latin typeface="Arial" panose="020B0604020202020204" pitchFamily="34" charset="0"/>
                <a:cs typeface="Arial" panose="020B0604020202020204" pitchFamily="34" charset="0"/>
              </a:rPr>
              <a:t>.</a:t>
            </a:r>
          </a:p>
        </p:txBody>
      </p:sp>
      <p:sp>
        <p:nvSpPr>
          <p:cNvPr id="16" name="Rectangle: Rounded Corners 18"/>
          <p:cNvSpPr/>
          <p:nvPr/>
        </p:nvSpPr>
        <p:spPr>
          <a:xfrm>
            <a:off x="186623" y="4024504"/>
            <a:ext cx="7987150" cy="574195"/>
          </a:xfrm>
          <a:prstGeom prst="roundRect">
            <a:avLst/>
          </a:prstGeom>
          <a:solidFill>
            <a:schemeClr val="bg1"/>
          </a:solidFill>
          <a:ln w="76200">
            <a:solidFill>
              <a:srgbClr val="5FC5E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lumMod val="75000"/>
                    <a:lumOff val="25000"/>
                  </a:schemeClr>
                </a:solidFill>
                <a:latin typeface="Arial" panose="020B0604020202020204" pitchFamily="34" charset="0"/>
                <a:cs typeface="Arial" panose="020B0604020202020204" pitchFamily="34" charset="0"/>
              </a:rPr>
              <a:t>c) </a:t>
            </a:r>
            <a:r>
              <a:rPr lang="en-US" sz="2800" dirty="0" err="1">
                <a:solidFill>
                  <a:schemeClr val="tx1">
                    <a:lumMod val="75000"/>
                    <a:lumOff val="25000"/>
                  </a:schemeClr>
                </a:solidFill>
                <a:latin typeface="Arial" panose="020B0604020202020204" pitchFamily="34" charset="0"/>
                <a:cs typeface="Arial" panose="020B0604020202020204" pitchFamily="34" charset="0"/>
              </a:rPr>
              <a:t>Nữ</a:t>
            </a:r>
            <a:r>
              <a:rPr lang="en-US" sz="2800" dirty="0">
                <a:solidFill>
                  <a:schemeClr val="tx1">
                    <a:lumMod val="75000"/>
                    <a:lumOff val="25000"/>
                  </a:schemeClr>
                </a:solidFill>
                <a:latin typeface="Arial" panose="020B0604020202020204" pitchFamily="34" charset="0"/>
                <a:cs typeface="Arial" panose="020B0604020202020204" pitchFamily="34" charset="0"/>
              </a:rPr>
              <a:t> </a:t>
            </a:r>
            <a:r>
              <a:rPr lang="en-US" sz="2800" dirty="0" err="1">
                <a:solidFill>
                  <a:schemeClr val="tx1">
                    <a:lumMod val="75000"/>
                    <a:lumOff val="25000"/>
                  </a:schemeClr>
                </a:solidFill>
                <a:latin typeface="Arial" panose="020B0604020202020204" pitchFamily="34" charset="0"/>
                <a:cs typeface="Arial" panose="020B0604020202020204" pitchFamily="34" charset="0"/>
              </a:rPr>
              <a:t>giới</a:t>
            </a:r>
            <a:r>
              <a:rPr lang="en-US" sz="2800" dirty="0">
                <a:solidFill>
                  <a:schemeClr val="tx1">
                    <a:lumMod val="75000"/>
                    <a:lumOff val="25000"/>
                  </a:schemeClr>
                </a:solidFill>
                <a:latin typeface="Arial" panose="020B0604020202020204" pitchFamily="34" charset="0"/>
                <a:cs typeface="Arial" panose="020B0604020202020204" pitchFamily="34" charset="0"/>
              </a:rPr>
              <a:t> </a:t>
            </a:r>
            <a:r>
              <a:rPr lang="en-US" sz="2800" dirty="0" err="1">
                <a:solidFill>
                  <a:schemeClr val="tx1">
                    <a:lumMod val="75000"/>
                    <a:lumOff val="25000"/>
                  </a:schemeClr>
                </a:solidFill>
                <a:latin typeface="Arial" panose="020B0604020202020204" pitchFamily="34" charset="0"/>
                <a:cs typeface="Arial" panose="020B0604020202020204" pitchFamily="34" charset="0"/>
              </a:rPr>
              <a:t>phải</a:t>
            </a:r>
            <a:r>
              <a:rPr lang="en-US" sz="2800" dirty="0">
                <a:solidFill>
                  <a:schemeClr val="tx1">
                    <a:lumMod val="75000"/>
                    <a:lumOff val="25000"/>
                  </a:schemeClr>
                </a:solidFill>
                <a:latin typeface="Arial" panose="020B0604020202020204" pitchFamily="34" charset="0"/>
                <a:cs typeface="Arial" panose="020B0604020202020204" pitchFamily="34" charset="0"/>
              </a:rPr>
              <a:t> </a:t>
            </a:r>
            <a:r>
              <a:rPr lang="en-US" sz="2800" dirty="0" err="1">
                <a:solidFill>
                  <a:schemeClr val="tx1">
                    <a:lumMod val="75000"/>
                    <a:lumOff val="25000"/>
                  </a:schemeClr>
                </a:solidFill>
                <a:latin typeface="Arial" panose="020B0604020202020204" pitchFamily="34" charset="0"/>
                <a:cs typeface="Arial" panose="020B0604020202020204" pitchFamily="34" charset="0"/>
              </a:rPr>
              <a:t>phục</a:t>
            </a:r>
            <a:r>
              <a:rPr lang="en-US" sz="2800" dirty="0">
                <a:solidFill>
                  <a:schemeClr val="tx1">
                    <a:lumMod val="75000"/>
                    <a:lumOff val="25000"/>
                  </a:schemeClr>
                </a:solidFill>
                <a:latin typeface="Arial" panose="020B0604020202020204" pitchFamily="34" charset="0"/>
                <a:cs typeface="Arial" panose="020B0604020202020204" pitchFamily="34" charset="0"/>
              </a:rPr>
              <a:t> </a:t>
            </a:r>
            <a:r>
              <a:rPr lang="en-US" sz="2800" dirty="0" err="1">
                <a:solidFill>
                  <a:schemeClr val="tx1">
                    <a:lumMod val="75000"/>
                    <a:lumOff val="25000"/>
                  </a:schemeClr>
                </a:solidFill>
                <a:latin typeface="Arial" panose="020B0604020202020204" pitchFamily="34" charset="0"/>
                <a:cs typeface="Arial" panose="020B0604020202020204" pitchFamily="34" charset="0"/>
              </a:rPr>
              <a:t>tùng</a:t>
            </a:r>
            <a:r>
              <a:rPr lang="en-US" sz="2800" dirty="0">
                <a:solidFill>
                  <a:schemeClr val="tx1">
                    <a:lumMod val="75000"/>
                    <a:lumOff val="25000"/>
                  </a:schemeClr>
                </a:solidFill>
                <a:latin typeface="Arial" panose="020B0604020202020204" pitchFamily="34" charset="0"/>
                <a:cs typeface="Arial" panose="020B0604020202020204" pitchFamily="34" charset="0"/>
              </a:rPr>
              <a:t> </a:t>
            </a:r>
            <a:r>
              <a:rPr lang="en-US" sz="2800" dirty="0" err="1">
                <a:solidFill>
                  <a:schemeClr val="tx1">
                    <a:lumMod val="75000"/>
                    <a:lumOff val="25000"/>
                  </a:schemeClr>
                </a:solidFill>
                <a:latin typeface="Arial" panose="020B0604020202020204" pitchFamily="34" charset="0"/>
                <a:cs typeface="Arial" panose="020B0604020202020204" pitchFamily="34" charset="0"/>
              </a:rPr>
              <a:t>nam</a:t>
            </a:r>
            <a:r>
              <a:rPr lang="en-US" sz="2800" dirty="0">
                <a:solidFill>
                  <a:schemeClr val="tx1">
                    <a:lumMod val="75000"/>
                    <a:lumOff val="25000"/>
                  </a:schemeClr>
                </a:solidFill>
                <a:latin typeface="Arial" panose="020B0604020202020204" pitchFamily="34" charset="0"/>
                <a:cs typeface="Arial" panose="020B0604020202020204" pitchFamily="34" charset="0"/>
              </a:rPr>
              <a:t> </a:t>
            </a:r>
            <a:r>
              <a:rPr lang="en-US" sz="2800" dirty="0" err="1">
                <a:solidFill>
                  <a:schemeClr val="tx1">
                    <a:lumMod val="75000"/>
                    <a:lumOff val="25000"/>
                  </a:schemeClr>
                </a:solidFill>
                <a:latin typeface="Arial" panose="020B0604020202020204" pitchFamily="34" charset="0"/>
                <a:cs typeface="Arial" panose="020B0604020202020204" pitchFamily="34" charset="0"/>
              </a:rPr>
              <a:t>giới</a:t>
            </a:r>
            <a:r>
              <a:rPr lang="en-US" sz="2800" dirty="0">
                <a:solidFill>
                  <a:schemeClr val="tx1">
                    <a:lumMod val="75000"/>
                    <a:lumOff val="25000"/>
                  </a:schemeClr>
                </a:solidFill>
                <a:latin typeface="Arial" panose="020B0604020202020204" pitchFamily="34" charset="0"/>
                <a:cs typeface="Arial" panose="020B0604020202020204" pitchFamily="34" charset="0"/>
              </a:rPr>
              <a:t>.</a:t>
            </a:r>
          </a:p>
        </p:txBody>
      </p:sp>
      <p:sp>
        <p:nvSpPr>
          <p:cNvPr id="18" name="Rectangle: Rounded Corners 18"/>
          <p:cNvSpPr/>
          <p:nvPr/>
        </p:nvSpPr>
        <p:spPr>
          <a:xfrm>
            <a:off x="175791" y="4724595"/>
            <a:ext cx="7987150" cy="1050757"/>
          </a:xfrm>
          <a:prstGeom prst="roundRect">
            <a:avLst/>
          </a:prstGeom>
          <a:solidFill>
            <a:schemeClr val="bg1"/>
          </a:solidFill>
          <a:ln w="76200">
            <a:solidFill>
              <a:srgbClr val="5FC5E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9" name="Rectangle 18"/>
          <p:cNvSpPr/>
          <p:nvPr/>
        </p:nvSpPr>
        <p:spPr>
          <a:xfrm>
            <a:off x="3757080" y="1279691"/>
            <a:ext cx="526105" cy="769441"/>
          </a:xfrm>
          <a:prstGeom prst="rect">
            <a:avLst/>
          </a:prstGeom>
          <a:noFill/>
        </p:spPr>
        <p:txBody>
          <a:bodyPr wrap="none" lIns="91440" tIns="45720" rIns="91440" bIns="45720">
            <a:spAutoFit/>
          </a:bodyPr>
          <a:lstStyle/>
          <a:p>
            <a:pPr algn="ctr"/>
            <a:r>
              <a:rPr lang="en-US" sz="4400" b="1" dirty="0">
                <a:ln w="22225">
                  <a:solidFill>
                    <a:schemeClr val="accent2"/>
                  </a:solidFill>
                  <a:prstDash val="solid"/>
                </a:ln>
                <a:solidFill>
                  <a:srgbClr val="00B050"/>
                </a:solidFill>
              </a:rPr>
              <a:t>A</a:t>
            </a:r>
          </a:p>
        </p:txBody>
      </p:sp>
      <p:sp>
        <p:nvSpPr>
          <p:cNvPr id="20" name="Rectangle 19"/>
          <p:cNvSpPr/>
          <p:nvPr/>
        </p:nvSpPr>
        <p:spPr>
          <a:xfrm>
            <a:off x="10752559" y="1359657"/>
            <a:ext cx="500458" cy="769441"/>
          </a:xfrm>
          <a:prstGeom prst="rect">
            <a:avLst/>
          </a:prstGeom>
          <a:noFill/>
        </p:spPr>
        <p:txBody>
          <a:bodyPr wrap="none" lIns="91440" tIns="45720" rIns="91440" bIns="45720">
            <a:spAutoFit/>
          </a:bodyPr>
          <a:lstStyle/>
          <a:p>
            <a:pPr algn="ctr"/>
            <a:r>
              <a:rPr lang="en-US" sz="4400" b="1" dirty="0">
                <a:ln w="22225">
                  <a:solidFill>
                    <a:schemeClr val="accent2"/>
                  </a:solidFill>
                  <a:prstDash val="solid"/>
                </a:ln>
                <a:solidFill>
                  <a:srgbClr val="00B050"/>
                </a:solidFill>
              </a:rPr>
              <a:t>B</a:t>
            </a:r>
          </a:p>
        </p:txBody>
      </p:sp>
      <p:sp>
        <p:nvSpPr>
          <p:cNvPr id="21" name="Rectangle: Rounded Corners 15"/>
          <p:cNvSpPr/>
          <p:nvPr/>
        </p:nvSpPr>
        <p:spPr>
          <a:xfrm>
            <a:off x="9866929" y="2747087"/>
            <a:ext cx="2132821" cy="1084748"/>
          </a:xfrm>
          <a:prstGeom prst="roundRect">
            <a:avLst/>
          </a:prstGeom>
          <a:solidFill>
            <a:schemeClr val="bg1"/>
          </a:solidFill>
          <a:ln w="76200">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err="1">
                <a:solidFill>
                  <a:schemeClr val="tx1">
                    <a:lumMod val="75000"/>
                    <a:lumOff val="25000"/>
                  </a:schemeClr>
                </a:solidFill>
                <a:latin typeface="Arial" panose="020B0604020202020204" pitchFamily="34" charset="0"/>
                <a:cs typeface="Arial" panose="020B0604020202020204" pitchFamily="34" charset="0"/>
              </a:rPr>
              <a:t>Tán</a:t>
            </a:r>
            <a:r>
              <a:rPr lang="en-GB" sz="3200" dirty="0">
                <a:solidFill>
                  <a:schemeClr val="tx1">
                    <a:lumMod val="75000"/>
                    <a:lumOff val="25000"/>
                  </a:schemeClr>
                </a:solidFill>
                <a:latin typeface="Arial" panose="020B0604020202020204" pitchFamily="34" charset="0"/>
                <a:cs typeface="Arial" panose="020B0604020202020204" pitchFamily="34" charset="0"/>
              </a:rPr>
              <a:t> </a:t>
            </a:r>
            <a:r>
              <a:rPr lang="en-GB" sz="3200" dirty="0" err="1">
                <a:solidFill>
                  <a:schemeClr val="tx1">
                    <a:lumMod val="75000"/>
                    <a:lumOff val="25000"/>
                  </a:schemeClr>
                </a:solidFill>
                <a:latin typeface="Arial" panose="020B0604020202020204" pitchFamily="34" charset="0"/>
                <a:cs typeface="Arial" panose="020B0604020202020204" pitchFamily="34" charset="0"/>
              </a:rPr>
              <a:t>thành</a:t>
            </a:r>
            <a:endParaRPr lang="en-US" sz="3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2" name="Rectangle: Rounded Corners 15"/>
          <p:cNvSpPr/>
          <p:nvPr/>
        </p:nvSpPr>
        <p:spPr>
          <a:xfrm>
            <a:off x="9866929" y="4363982"/>
            <a:ext cx="2105003" cy="1084748"/>
          </a:xfrm>
          <a:prstGeom prst="roundRect">
            <a:avLst/>
          </a:prstGeom>
          <a:solidFill>
            <a:schemeClr val="bg1"/>
          </a:solidFill>
          <a:ln w="76200">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err="1">
                <a:solidFill>
                  <a:schemeClr val="tx1">
                    <a:lumMod val="75000"/>
                    <a:lumOff val="25000"/>
                  </a:schemeClr>
                </a:solidFill>
                <a:latin typeface="Arial" panose="020B0604020202020204" pitchFamily="34" charset="0"/>
                <a:cs typeface="Arial" panose="020B0604020202020204" pitchFamily="34" charset="0"/>
              </a:rPr>
              <a:t>Không</a:t>
            </a:r>
            <a:r>
              <a:rPr lang="en-GB" sz="3200" dirty="0">
                <a:solidFill>
                  <a:schemeClr val="tx1">
                    <a:lumMod val="75000"/>
                    <a:lumOff val="25000"/>
                  </a:schemeClr>
                </a:solidFill>
                <a:latin typeface="Arial" panose="020B0604020202020204" pitchFamily="34" charset="0"/>
                <a:cs typeface="Arial" panose="020B0604020202020204" pitchFamily="34" charset="0"/>
              </a:rPr>
              <a:t> </a:t>
            </a:r>
            <a:r>
              <a:rPr lang="en-GB" sz="3200" dirty="0" err="1">
                <a:solidFill>
                  <a:schemeClr val="tx1">
                    <a:lumMod val="75000"/>
                    <a:lumOff val="25000"/>
                  </a:schemeClr>
                </a:solidFill>
                <a:latin typeface="Arial" panose="020B0604020202020204" pitchFamily="34" charset="0"/>
                <a:cs typeface="Arial" panose="020B0604020202020204" pitchFamily="34" charset="0"/>
              </a:rPr>
              <a:t>tán</a:t>
            </a:r>
            <a:r>
              <a:rPr lang="en-GB" sz="3200" dirty="0">
                <a:solidFill>
                  <a:schemeClr val="tx1">
                    <a:lumMod val="75000"/>
                    <a:lumOff val="25000"/>
                  </a:schemeClr>
                </a:solidFill>
                <a:latin typeface="Arial" panose="020B0604020202020204" pitchFamily="34" charset="0"/>
                <a:cs typeface="Arial" panose="020B0604020202020204" pitchFamily="34" charset="0"/>
              </a:rPr>
              <a:t> </a:t>
            </a:r>
            <a:r>
              <a:rPr lang="en-GB" sz="3200" dirty="0" err="1">
                <a:solidFill>
                  <a:schemeClr val="tx1">
                    <a:lumMod val="75000"/>
                    <a:lumOff val="25000"/>
                  </a:schemeClr>
                </a:solidFill>
                <a:latin typeface="Arial" panose="020B0604020202020204" pitchFamily="34" charset="0"/>
                <a:cs typeface="Arial" panose="020B0604020202020204" pitchFamily="34" charset="0"/>
              </a:rPr>
              <a:t>thành</a:t>
            </a:r>
            <a:endParaRPr lang="en-US" sz="3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3" name="Rectangle: Rounded Corners 18"/>
          <p:cNvSpPr/>
          <p:nvPr/>
        </p:nvSpPr>
        <p:spPr>
          <a:xfrm>
            <a:off x="226968" y="5886647"/>
            <a:ext cx="7987150" cy="1050757"/>
          </a:xfrm>
          <a:prstGeom prst="roundRect">
            <a:avLst/>
          </a:prstGeom>
          <a:solidFill>
            <a:schemeClr val="bg1"/>
          </a:solidFill>
          <a:ln w="76200">
            <a:solidFill>
              <a:srgbClr val="5FC5E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solidFill>
                <a:schemeClr val="tx1">
                  <a:lumMod val="75000"/>
                  <a:lumOff val="25000"/>
                </a:schemeClr>
              </a:solidFill>
              <a:latin typeface="Arial" panose="020B0604020202020204" pitchFamily="34" charset="0"/>
              <a:cs typeface="Arial" panose="020B0604020202020204" pitchFamily="34" charset="0"/>
            </a:endParaRPr>
          </a:p>
        </p:txBody>
      </p:sp>
      <p:cxnSp>
        <p:nvCxnSpPr>
          <p:cNvPr id="24" name="Straight Arrow Connector 23"/>
          <p:cNvCxnSpPr/>
          <p:nvPr/>
        </p:nvCxnSpPr>
        <p:spPr>
          <a:xfrm>
            <a:off x="8110072" y="2529447"/>
            <a:ext cx="1756857" cy="760014"/>
          </a:xfrm>
          <a:prstGeom prst="straightConnector1">
            <a:avLst/>
          </a:prstGeom>
          <a:ln>
            <a:solidFill>
              <a:srgbClr val="FF0000"/>
            </a:solidFill>
            <a:tailEnd type="triangle"/>
          </a:ln>
        </p:spPr>
        <p:style>
          <a:lnRef idx="3">
            <a:schemeClr val="dk1"/>
          </a:lnRef>
          <a:fillRef idx="0">
            <a:schemeClr val="dk1"/>
          </a:fillRef>
          <a:effectRef idx="2">
            <a:schemeClr val="dk1"/>
          </a:effectRef>
          <a:fontRef idx="minor">
            <a:schemeClr val="tx1"/>
          </a:fontRef>
        </p:style>
      </p:cxnSp>
      <p:cxnSp>
        <p:nvCxnSpPr>
          <p:cNvPr id="25" name="Straight Arrow Connector 24"/>
          <p:cNvCxnSpPr>
            <a:stCxn id="15" idx="3"/>
            <a:endCxn id="22" idx="1"/>
          </p:cNvCxnSpPr>
          <p:nvPr/>
        </p:nvCxnSpPr>
        <p:spPr>
          <a:xfrm>
            <a:off x="8162941" y="3558264"/>
            <a:ext cx="1703988" cy="1348092"/>
          </a:xfrm>
          <a:prstGeom prst="straightConnector1">
            <a:avLst/>
          </a:prstGeom>
          <a:ln>
            <a:solidFill>
              <a:srgbClr val="FF0000"/>
            </a:solidFill>
            <a:tailEnd type="triangle"/>
          </a:ln>
        </p:spPr>
        <p:style>
          <a:lnRef idx="3">
            <a:schemeClr val="dk1"/>
          </a:lnRef>
          <a:fillRef idx="0">
            <a:schemeClr val="dk1"/>
          </a:fillRef>
          <a:effectRef idx="2">
            <a:schemeClr val="dk1"/>
          </a:effectRef>
          <a:fontRef idx="minor">
            <a:schemeClr val="tx1"/>
          </a:fontRef>
        </p:style>
      </p:cxnSp>
      <p:cxnSp>
        <p:nvCxnSpPr>
          <p:cNvPr id="26" name="Straight Arrow Connector 25"/>
          <p:cNvCxnSpPr/>
          <p:nvPr/>
        </p:nvCxnSpPr>
        <p:spPr>
          <a:xfrm>
            <a:off x="8110072" y="4224996"/>
            <a:ext cx="1756857" cy="768739"/>
          </a:xfrm>
          <a:prstGeom prst="straightConnector1">
            <a:avLst/>
          </a:prstGeom>
          <a:ln>
            <a:solidFill>
              <a:srgbClr val="FF0000"/>
            </a:solidFill>
            <a:tailEnd type="triangle"/>
          </a:ln>
        </p:spPr>
        <p:style>
          <a:lnRef idx="3">
            <a:schemeClr val="dk1"/>
          </a:lnRef>
          <a:fillRef idx="0">
            <a:schemeClr val="dk1"/>
          </a:fillRef>
          <a:effectRef idx="2">
            <a:schemeClr val="dk1"/>
          </a:effectRef>
          <a:fontRef idx="minor">
            <a:schemeClr val="tx1"/>
          </a:fontRef>
        </p:style>
      </p:cxnSp>
      <p:cxnSp>
        <p:nvCxnSpPr>
          <p:cNvPr id="27" name="Straight Arrow Connector 26"/>
          <p:cNvCxnSpPr>
            <a:stCxn id="18" idx="3"/>
          </p:cNvCxnSpPr>
          <p:nvPr/>
        </p:nvCxnSpPr>
        <p:spPr>
          <a:xfrm flipV="1">
            <a:off x="8162941" y="3466325"/>
            <a:ext cx="1761821" cy="1783649"/>
          </a:xfrm>
          <a:prstGeom prst="straightConnector1">
            <a:avLst/>
          </a:prstGeom>
          <a:ln>
            <a:solidFill>
              <a:srgbClr val="FF0000"/>
            </a:solidFill>
            <a:tailEnd type="triangle"/>
          </a:ln>
        </p:spPr>
        <p:style>
          <a:lnRef idx="3">
            <a:schemeClr val="dk1"/>
          </a:lnRef>
          <a:fillRef idx="0">
            <a:schemeClr val="dk1"/>
          </a:fillRef>
          <a:effectRef idx="2">
            <a:schemeClr val="dk1"/>
          </a:effectRef>
          <a:fontRef idx="minor">
            <a:schemeClr val="tx1"/>
          </a:fontRef>
        </p:style>
      </p:cxnSp>
      <p:cxnSp>
        <p:nvCxnSpPr>
          <p:cNvPr id="28" name="Straight Arrow Connector 27"/>
          <p:cNvCxnSpPr>
            <a:stCxn id="23" idx="3"/>
          </p:cNvCxnSpPr>
          <p:nvPr/>
        </p:nvCxnSpPr>
        <p:spPr>
          <a:xfrm flipV="1">
            <a:off x="8214118" y="5080340"/>
            <a:ext cx="1710644" cy="1331686"/>
          </a:xfrm>
          <a:prstGeom prst="straightConnector1">
            <a:avLst/>
          </a:prstGeom>
          <a:ln>
            <a:solidFill>
              <a:srgbClr val="FF0000"/>
            </a:solidFill>
            <a:tailEnd type="triangle"/>
          </a:ln>
        </p:spPr>
        <p:style>
          <a:lnRef idx="3">
            <a:schemeClr val="accent1"/>
          </a:lnRef>
          <a:fillRef idx="0">
            <a:schemeClr val="accent1"/>
          </a:fillRef>
          <a:effectRef idx="2">
            <a:schemeClr val="accent1"/>
          </a:effectRef>
          <a:fontRef idx="minor">
            <a:schemeClr val="tx1"/>
          </a:fontRef>
        </p:style>
      </p:cxnSp>
      <p:sp>
        <p:nvSpPr>
          <p:cNvPr id="31" name="TextBox 30"/>
          <p:cNvSpPr txBox="1"/>
          <p:nvPr/>
        </p:nvSpPr>
        <p:spPr>
          <a:xfrm>
            <a:off x="140757" y="2160583"/>
            <a:ext cx="8364710" cy="954107"/>
          </a:xfrm>
          <a:prstGeom prst="rect">
            <a:avLst/>
          </a:prstGeom>
          <a:noFill/>
        </p:spPr>
        <p:txBody>
          <a:bodyPr wrap="square" rtlCol="0">
            <a:spAutoFit/>
          </a:bodyPr>
          <a:lstStyle/>
          <a:p>
            <a:pPr lvl="0"/>
            <a:r>
              <a:rPr lang="en-GB" sz="2800" dirty="0">
                <a:solidFill>
                  <a:prstClr val="black">
                    <a:lumMod val="75000"/>
                    <a:lumOff val="25000"/>
                  </a:prstClr>
                </a:solidFill>
                <a:latin typeface="Arial" panose="020B0604020202020204" pitchFamily="34" charset="0"/>
                <a:cs typeface="Arial" panose="020B0604020202020204" pitchFamily="34" charset="0"/>
              </a:rPr>
              <a:t>a) </a:t>
            </a:r>
            <a:r>
              <a:rPr lang="en-GB" sz="2800" dirty="0" err="1">
                <a:solidFill>
                  <a:prstClr val="black">
                    <a:lumMod val="75000"/>
                    <a:lumOff val="25000"/>
                  </a:prstClr>
                </a:solidFill>
                <a:latin typeface="Arial" panose="020B0604020202020204" pitchFamily="34" charset="0"/>
                <a:cs typeface="Arial" panose="020B0604020202020204" pitchFamily="34" charset="0"/>
              </a:rPr>
              <a:t>Trẻ</a:t>
            </a:r>
            <a:r>
              <a:rPr lang="en-GB" sz="2800" dirty="0">
                <a:solidFill>
                  <a:prstClr val="black">
                    <a:lumMod val="75000"/>
                    <a:lumOff val="25000"/>
                  </a:prstClr>
                </a:solidFill>
                <a:latin typeface="Arial" panose="020B0604020202020204" pitchFamily="34" charset="0"/>
                <a:cs typeface="Arial" panose="020B0604020202020204" pitchFamily="34" charset="0"/>
              </a:rPr>
              <a:t> </a:t>
            </a:r>
            <a:r>
              <a:rPr lang="en-GB" sz="2800" dirty="0" err="1">
                <a:solidFill>
                  <a:prstClr val="black">
                    <a:lumMod val="75000"/>
                    <a:lumOff val="25000"/>
                  </a:prstClr>
                </a:solidFill>
                <a:latin typeface="Arial" panose="020B0604020202020204" pitchFamily="34" charset="0"/>
                <a:cs typeface="Arial" panose="020B0604020202020204" pitchFamily="34" charset="0"/>
              </a:rPr>
              <a:t>em</a:t>
            </a:r>
            <a:r>
              <a:rPr lang="en-GB" sz="2800" dirty="0">
                <a:solidFill>
                  <a:prstClr val="black">
                    <a:lumMod val="75000"/>
                    <a:lumOff val="25000"/>
                  </a:prstClr>
                </a:solidFill>
                <a:latin typeface="Arial" panose="020B0604020202020204" pitchFamily="34" charset="0"/>
                <a:cs typeface="Arial" panose="020B0604020202020204" pitchFamily="34" charset="0"/>
              </a:rPr>
              <a:t> </a:t>
            </a:r>
            <a:r>
              <a:rPr lang="en-GB" sz="2800" dirty="0" err="1">
                <a:solidFill>
                  <a:prstClr val="black">
                    <a:lumMod val="75000"/>
                    <a:lumOff val="25000"/>
                  </a:prstClr>
                </a:solidFill>
                <a:latin typeface="Arial" panose="020B0604020202020204" pitchFamily="34" charset="0"/>
                <a:cs typeface="Arial" panose="020B0604020202020204" pitchFamily="34" charset="0"/>
              </a:rPr>
              <a:t>trai</a:t>
            </a:r>
            <a:r>
              <a:rPr lang="en-GB" sz="2800" dirty="0">
                <a:solidFill>
                  <a:prstClr val="black">
                    <a:lumMod val="75000"/>
                    <a:lumOff val="25000"/>
                  </a:prstClr>
                </a:solidFill>
                <a:latin typeface="Arial" panose="020B0604020202020204" pitchFamily="34" charset="0"/>
                <a:cs typeface="Arial" panose="020B0604020202020204" pitchFamily="34" charset="0"/>
              </a:rPr>
              <a:t> </a:t>
            </a:r>
            <a:r>
              <a:rPr lang="en-GB" sz="2800" dirty="0" err="1">
                <a:solidFill>
                  <a:prstClr val="black">
                    <a:lumMod val="75000"/>
                    <a:lumOff val="25000"/>
                  </a:prstClr>
                </a:solidFill>
                <a:latin typeface="Arial" panose="020B0604020202020204" pitchFamily="34" charset="0"/>
                <a:cs typeface="Arial" panose="020B0604020202020204" pitchFamily="34" charset="0"/>
              </a:rPr>
              <a:t>và</a:t>
            </a:r>
            <a:r>
              <a:rPr lang="en-GB" sz="2800" dirty="0">
                <a:solidFill>
                  <a:prstClr val="black">
                    <a:lumMod val="75000"/>
                    <a:lumOff val="25000"/>
                  </a:prstClr>
                </a:solidFill>
                <a:latin typeface="Arial" panose="020B0604020202020204" pitchFamily="34" charset="0"/>
                <a:cs typeface="Arial" panose="020B0604020202020204" pitchFamily="34" charset="0"/>
              </a:rPr>
              <a:t> </a:t>
            </a:r>
            <a:r>
              <a:rPr lang="en-GB" sz="2800" dirty="0" err="1">
                <a:solidFill>
                  <a:prstClr val="black">
                    <a:lumMod val="75000"/>
                    <a:lumOff val="25000"/>
                  </a:prstClr>
                </a:solidFill>
                <a:latin typeface="Arial" panose="020B0604020202020204" pitchFamily="34" charset="0"/>
                <a:cs typeface="Arial" panose="020B0604020202020204" pitchFamily="34" charset="0"/>
              </a:rPr>
              <a:t>trẻ</a:t>
            </a:r>
            <a:r>
              <a:rPr lang="en-GB" sz="2800" dirty="0">
                <a:solidFill>
                  <a:prstClr val="black">
                    <a:lumMod val="75000"/>
                    <a:lumOff val="25000"/>
                  </a:prstClr>
                </a:solidFill>
                <a:latin typeface="Arial" panose="020B0604020202020204" pitchFamily="34" charset="0"/>
                <a:cs typeface="Arial" panose="020B0604020202020204" pitchFamily="34" charset="0"/>
              </a:rPr>
              <a:t> </a:t>
            </a:r>
            <a:r>
              <a:rPr lang="en-GB" sz="2800" dirty="0" err="1">
                <a:solidFill>
                  <a:prstClr val="black">
                    <a:lumMod val="75000"/>
                    <a:lumOff val="25000"/>
                  </a:prstClr>
                </a:solidFill>
                <a:latin typeface="Arial" panose="020B0604020202020204" pitchFamily="34" charset="0"/>
                <a:cs typeface="Arial" panose="020B0604020202020204" pitchFamily="34" charset="0"/>
              </a:rPr>
              <a:t>em</a:t>
            </a:r>
            <a:r>
              <a:rPr lang="en-GB" sz="2800" dirty="0">
                <a:solidFill>
                  <a:prstClr val="black">
                    <a:lumMod val="75000"/>
                    <a:lumOff val="25000"/>
                  </a:prstClr>
                </a:solidFill>
                <a:latin typeface="Arial" panose="020B0604020202020204" pitchFamily="34" charset="0"/>
                <a:cs typeface="Arial" panose="020B0604020202020204" pitchFamily="34" charset="0"/>
              </a:rPr>
              <a:t> </a:t>
            </a:r>
            <a:r>
              <a:rPr lang="en-GB" sz="2800" dirty="0" err="1">
                <a:solidFill>
                  <a:prstClr val="black">
                    <a:lumMod val="75000"/>
                    <a:lumOff val="25000"/>
                  </a:prstClr>
                </a:solidFill>
                <a:latin typeface="Arial" panose="020B0604020202020204" pitchFamily="34" charset="0"/>
                <a:cs typeface="Arial" panose="020B0604020202020204" pitchFamily="34" charset="0"/>
              </a:rPr>
              <a:t>gái</a:t>
            </a:r>
            <a:r>
              <a:rPr lang="en-GB" sz="2800" dirty="0">
                <a:solidFill>
                  <a:prstClr val="black">
                    <a:lumMod val="75000"/>
                    <a:lumOff val="25000"/>
                  </a:prstClr>
                </a:solidFill>
                <a:latin typeface="Arial" panose="020B0604020202020204" pitchFamily="34" charset="0"/>
                <a:cs typeface="Arial" panose="020B0604020202020204" pitchFamily="34" charset="0"/>
              </a:rPr>
              <a:t> </a:t>
            </a:r>
            <a:r>
              <a:rPr lang="en-GB" sz="2800" dirty="0" err="1">
                <a:solidFill>
                  <a:prstClr val="black">
                    <a:lumMod val="75000"/>
                    <a:lumOff val="25000"/>
                  </a:prstClr>
                </a:solidFill>
                <a:latin typeface="Arial" panose="020B0604020202020204" pitchFamily="34" charset="0"/>
                <a:cs typeface="Arial" panose="020B0604020202020204" pitchFamily="34" charset="0"/>
              </a:rPr>
              <a:t>cố</a:t>
            </a:r>
            <a:r>
              <a:rPr lang="en-GB" sz="2800" dirty="0">
                <a:solidFill>
                  <a:prstClr val="black">
                    <a:lumMod val="75000"/>
                    <a:lumOff val="25000"/>
                  </a:prstClr>
                </a:solidFill>
                <a:latin typeface="Arial" panose="020B0604020202020204" pitchFamily="34" charset="0"/>
                <a:cs typeface="Arial" panose="020B0604020202020204" pitchFamily="34" charset="0"/>
              </a:rPr>
              <a:t> </a:t>
            </a:r>
            <a:r>
              <a:rPr lang="en-GB" sz="2800" dirty="0" err="1">
                <a:solidFill>
                  <a:prstClr val="black">
                    <a:lumMod val="75000"/>
                    <a:lumOff val="25000"/>
                  </a:prstClr>
                </a:solidFill>
                <a:latin typeface="Arial" panose="020B0604020202020204" pitchFamily="34" charset="0"/>
                <a:cs typeface="Arial" panose="020B0604020202020204" pitchFamily="34" charset="0"/>
              </a:rPr>
              <a:t>quyền</a:t>
            </a:r>
            <a:r>
              <a:rPr lang="en-GB" sz="2800" dirty="0">
                <a:solidFill>
                  <a:prstClr val="black">
                    <a:lumMod val="75000"/>
                    <a:lumOff val="25000"/>
                  </a:prstClr>
                </a:solidFill>
                <a:latin typeface="Arial" panose="020B0604020202020204" pitchFamily="34" charset="0"/>
                <a:cs typeface="Arial" panose="020B0604020202020204" pitchFamily="34" charset="0"/>
              </a:rPr>
              <a:t> </a:t>
            </a:r>
            <a:r>
              <a:rPr lang="en-GB" sz="2800" dirty="0" err="1">
                <a:solidFill>
                  <a:prstClr val="black">
                    <a:lumMod val="75000"/>
                    <a:lumOff val="25000"/>
                  </a:prstClr>
                </a:solidFill>
                <a:latin typeface="Arial" panose="020B0604020202020204" pitchFamily="34" charset="0"/>
                <a:cs typeface="Arial" panose="020B0604020202020204" pitchFamily="34" charset="0"/>
              </a:rPr>
              <a:t>được</a:t>
            </a:r>
            <a:r>
              <a:rPr lang="en-GB" sz="2800" dirty="0">
                <a:solidFill>
                  <a:prstClr val="black">
                    <a:lumMod val="75000"/>
                    <a:lumOff val="25000"/>
                  </a:prstClr>
                </a:solidFill>
                <a:latin typeface="Arial" panose="020B0604020202020204" pitchFamily="34" charset="0"/>
                <a:cs typeface="Arial" panose="020B0604020202020204" pitchFamily="34" charset="0"/>
              </a:rPr>
              <a:t> </a:t>
            </a:r>
            <a:r>
              <a:rPr lang="en-GB" sz="2800" dirty="0" err="1">
                <a:solidFill>
                  <a:prstClr val="black">
                    <a:lumMod val="75000"/>
                    <a:lumOff val="25000"/>
                  </a:prstClr>
                </a:solidFill>
                <a:latin typeface="Arial" panose="020B0604020202020204" pitchFamily="34" charset="0"/>
                <a:cs typeface="Arial" panose="020B0604020202020204" pitchFamily="34" charset="0"/>
              </a:rPr>
              <a:t>đối</a:t>
            </a:r>
            <a:r>
              <a:rPr lang="en-GB" sz="2800" dirty="0">
                <a:solidFill>
                  <a:prstClr val="black">
                    <a:lumMod val="75000"/>
                    <a:lumOff val="25000"/>
                  </a:prstClr>
                </a:solidFill>
                <a:latin typeface="Arial" panose="020B0604020202020204" pitchFamily="34" charset="0"/>
                <a:cs typeface="Arial" panose="020B0604020202020204" pitchFamily="34" charset="0"/>
              </a:rPr>
              <a:t> </a:t>
            </a:r>
            <a:r>
              <a:rPr lang="en-GB" sz="2800" dirty="0" err="1">
                <a:solidFill>
                  <a:prstClr val="black">
                    <a:lumMod val="75000"/>
                    <a:lumOff val="25000"/>
                  </a:prstClr>
                </a:solidFill>
                <a:latin typeface="Arial" panose="020B0604020202020204" pitchFamily="34" charset="0"/>
                <a:cs typeface="Arial" panose="020B0604020202020204" pitchFamily="34" charset="0"/>
              </a:rPr>
              <a:t>xử</a:t>
            </a:r>
            <a:r>
              <a:rPr lang="en-GB" sz="2800" dirty="0">
                <a:solidFill>
                  <a:prstClr val="black">
                    <a:lumMod val="75000"/>
                    <a:lumOff val="25000"/>
                  </a:prstClr>
                </a:solidFill>
                <a:latin typeface="Arial" panose="020B0604020202020204" pitchFamily="34" charset="0"/>
                <a:cs typeface="Arial" panose="020B0604020202020204" pitchFamily="34" charset="0"/>
              </a:rPr>
              <a:t> </a:t>
            </a:r>
            <a:r>
              <a:rPr lang="en-GB" sz="2800" dirty="0" err="1">
                <a:solidFill>
                  <a:prstClr val="black">
                    <a:lumMod val="75000"/>
                    <a:lumOff val="25000"/>
                  </a:prstClr>
                </a:solidFill>
                <a:latin typeface="Arial" panose="020B0604020202020204" pitchFamily="34" charset="0"/>
                <a:cs typeface="Arial" panose="020B0604020202020204" pitchFamily="34" charset="0"/>
              </a:rPr>
              <a:t>bình</a:t>
            </a:r>
            <a:r>
              <a:rPr lang="en-GB" sz="2800" dirty="0">
                <a:solidFill>
                  <a:prstClr val="black">
                    <a:lumMod val="75000"/>
                    <a:lumOff val="25000"/>
                  </a:prstClr>
                </a:solidFill>
                <a:latin typeface="Arial" panose="020B0604020202020204" pitchFamily="34" charset="0"/>
                <a:cs typeface="Arial" panose="020B0604020202020204" pitchFamily="34" charset="0"/>
              </a:rPr>
              <a:t> </a:t>
            </a:r>
            <a:r>
              <a:rPr lang="en-GB" sz="2800" dirty="0" err="1">
                <a:solidFill>
                  <a:prstClr val="black">
                    <a:lumMod val="75000"/>
                    <a:lumOff val="25000"/>
                  </a:prstClr>
                </a:solidFill>
                <a:latin typeface="Arial" panose="020B0604020202020204" pitchFamily="34" charset="0"/>
                <a:cs typeface="Arial" panose="020B0604020202020204" pitchFamily="34" charset="0"/>
              </a:rPr>
              <a:t>đẳng</a:t>
            </a:r>
            <a:r>
              <a:rPr lang="en-GB" sz="2800" dirty="0">
                <a:solidFill>
                  <a:prstClr val="black">
                    <a:lumMod val="75000"/>
                    <a:lumOff val="25000"/>
                  </a:prstClr>
                </a:solidFill>
                <a:latin typeface="Arial" panose="020B0604020202020204" pitchFamily="34" charset="0"/>
                <a:cs typeface="Arial" panose="020B0604020202020204" pitchFamily="34" charset="0"/>
              </a:rPr>
              <a:t>.</a:t>
            </a:r>
            <a:endParaRPr lang="en-US" sz="2800" dirty="0">
              <a:solidFill>
                <a:prstClr val="black">
                  <a:lumMod val="75000"/>
                  <a:lumOff val="25000"/>
                </a:prstClr>
              </a:solidFill>
              <a:latin typeface="Arial" panose="020B0604020202020204" pitchFamily="34" charset="0"/>
              <a:cs typeface="Arial" panose="020B0604020202020204" pitchFamily="34" charset="0"/>
            </a:endParaRPr>
          </a:p>
        </p:txBody>
      </p:sp>
      <p:sp>
        <p:nvSpPr>
          <p:cNvPr id="33" name="TextBox 32"/>
          <p:cNvSpPr txBox="1"/>
          <p:nvPr/>
        </p:nvSpPr>
        <p:spPr>
          <a:xfrm>
            <a:off x="186623" y="4788377"/>
            <a:ext cx="8044425" cy="954107"/>
          </a:xfrm>
          <a:prstGeom prst="rect">
            <a:avLst/>
          </a:prstGeom>
          <a:noFill/>
        </p:spPr>
        <p:txBody>
          <a:bodyPr wrap="square" rtlCol="0">
            <a:spAutoFit/>
          </a:bodyPr>
          <a:lstStyle/>
          <a:p>
            <a:pPr lvl="0"/>
            <a:r>
              <a:rPr lang="en-US" sz="2800" dirty="0">
                <a:solidFill>
                  <a:prstClr val="black">
                    <a:lumMod val="75000"/>
                    <a:lumOff val="25000"/>
                  </a:prstClr>
                </a:solidFill>
                <a:latin typeface="Arial" panose="020B0604020202020204" pitchFamily="34" charset="0"/>
                <a:cs typeface="Arial" panose="020B0604020202020204" pitchFamily="34" charset="0"/>
              </a:rPr>
              <a:t>d) </a:t>
            </a:r>
            <a:r>
              <a:rPr lang="en-US" sz="2800" dirty="0" err="1">
                <a:solidFill>
                  <a:prstClr val="black">
                    <a:lumMod val="75000"/>
                    <a:lumOff val="25000"/>
                  </a:prstClr>
                </a:solidFill>
                <a:latin typeface="Arial" panose="020B0604020202020204" pitchFamily="34" charset="0"/>
                <a:cs typeface="Arial" panose="020B0604020202020204" pitchFamily="34" charset="0"/>
              </a:rPr>
              <a:t>Làm</a:t>
            </a:r>
            <a:r>
              <a:rPr lang="en-US" sz="2800" dirty="0">
                <a:solidFill>
                  <a:prstClr val="black">
                    <a:lumMod val="75000"/>
                    <a:lumOff val="25000"/>
                  </a:prstClr>
                </a:solidFill>
                <a:latin typeface="Arial" panose="020B0604020202020204" pitchFamily="34" charset="0"/>
                <a:cs typeface="Arial" panose="020B0604020202020204" pitchFamily="34" charset="0"/>
              </a:rPr>
              <a:t> </a:t>
            </a:r>
            <a:r>
              <a:rPr lang="en-US" sz="2800" dirty="0" err="1">
                <a:solidFill>
                  <a:prstClr val="black">
                    <a:lumMod val="75000"/>
                    <a:lumOff val="25000"/>
                  </a:prstClr>
                </a:solidFill>
                <a:latin typeface="Arial" panose="020B0604020202020204" pitchFamily="34" charset="0"/>
                <a:cs typeface="Arial" panose="020B0604020202020204" pitchFamily="34" charset="0"/>
              </a:rPr>
              <a:t>việc</a:t>
            </a:r>
            <a:r>
              <a:rPr lang="en-US" sz="2800" dirty="0">
                <a:solidFill>
                  <a:prstClr val="black">
                    <a:lumMod val="75000"/>
                    <a:lumOff val="25000"/>
                  </a:prstClr>
                </a:solidFill>
                <a:latin typeface="Arial" panose="020B0604020202020204" pitchFamily="34" charset="0"/>
                <a:cs typeface="Arial" panose="020B0604020202020204" pitchFamily="34" charset="0"/>
              </a:rPr>
              <a:t> </a:t>
            </a:r>
            <a:r>
              <a:rPr lang="en-US" sz="2800" dirty="0" err="1">
                <a:solidFill>
                  <a:prstClr val="black">
                    <a:lumMod val="75000"/>
                    <a:lumOff val="25000"/>
                  </a:prstClr>
                </a:solidFill>
                <a:latin typeface="Arial" panose="020B0604020202020204" pitchFamily="34" charset="0"/>
                <a:cs typeface="Arial" panose="020B0604020202020204" pitchFamily="34" charset="0"/>
              </a:rPr>
              <a:t>nhà</a:t>
            </a:r>
            <a:r>
              <a:rPr lang="en-US" sz="2800" dirty="0">
                <a:solidFill>
                  <a:prstClr val="black">
                    <a:lumMod val="75000"/>
                    <a:lumOff val="25000"/>
                  </a:prstClr>
                </a:solidFill>
                <a:latin typeface="Arial" panose="020B0604020202020204" pitchFamily="34" charset="0"/>
                <a:cs typeface="Arial" panose="020B0604020202020204" pitchFamily="34" charset="0"/>
              </a:rPr>
              <a:t> </a:t>
            </a:r>
            <a:r>
              <a:rPr lang="en-US" sz="2800" dirty="0" err="1">
                <a:solidFill>
                  <a:prstClr val="black">
                    <a:lumMod val="75000"/>
                    <a:lumOff val="25000"/>
                  </a:prstClr>
                </a:solidFill>
                <a:latin typeface="Arial" panose="020B0604020202020204" pitchFamily="34" charset="0"/>
                <a:cs typeface="Arial" panose="020B0604020202020204" pitchFamily="34" charset="0"/>
              </a:rPr>
              <a:t>không</a:t>
            </a:r>
            <a:r>
              <a:rPr lang="en-US" sz="2800" dirty="0">
                <a:solidFill>
                  <a:prstClr val="black">
                    <a:lumMod val="75000"/>
                    <a:lumOff val="25000"/>
                  </a:prstClr>
                </a:solidFill>
                <a:latin typeface="Arial" panose="020B0604020202020204" pitchFamily="34" charset="0"/>
                <a:cs typeface="Arial" panose="020B0604020202020204" pitchFamily="34" charset="0"/>
              </a:rPr>
              <a:t> </a:t>
            </a:r>
            <a:r>
              <a:rPr lang="en-US" sz="2800" dirty="0" err="1">
                <a:solidFill>
                  <a:prstClr val="black">
                    <a:lumMod val="75000"/>
                    <a:lumOff val="25000"/>
                  </a:prstClr>
                </a:solidFill>
                <a:latin typeface="Arial" panose="020B0604020202020204" pitchFamily="34" charset="0"/>
                <a:cs typeface="Arial" panose="020B0604020202020204" pitchFamily="34" charset="0"/>
              </a:rPr>
              <a:t>chỉ</a:t>
            </a:r>
            <a:r>
              <a:rPr lang="en-US" sz="2800" dirty="0">
                <a:solidFill>
                  <a:prstClr val="black">
                    <a:lumMod val="75000"/>
                    <a:lumOff val="25000"/>
                  </a:prstClr>
                </a:solidFill>
                <a:latin typeface="Arial" panose="020B0604020202020204" pitchFamily="34" charset="0"/>
                <a:cs typeface="Arial" panose="020B0604020202020204" pitchFamily="34" charset="0"/>
              </a:rPr>
              <a:t> </a:t>
            </a:r>
            <a:r>
              <a:rPr lang="en-US" sz="2800" dirty="0" err="1">
                <a:solidFill>
                  <a:prstClr val="black">
                    <a:lumMod val="75000"/>
                    <a:lumOff val="25000"/>
                  </a:prstClr>
                </a:solidFill>
                <a:latin typeface="Arial" panose="020B0604020202020204" pitchFamily="34" charset="0"/>
                <a:cs typeface="Arial" panose="020B0604020202020204" pitchFamily="34" charset="0"/>
              </a:rPr>
              <a:t>là</a:t>
            </a:r>
            <a:r>
              <a:rPr lang="en-US" sz="2800" dirty="0">
                <a:solidFill>
                  <a:prstClr val="black">
                    <a:lumMod val="75000"/>
                    <a:lumOff val="25000"/>
                  </a:prstClr>
                </a:solidFill>
                <a:latin typeface="Arial" panose="020B0604020202020204" pitchFamily="34" charset="0"/>
                <a:cs typeface="Arial" panose="020B0604020202020204" pitchFamily="34" charset="0"/>
              </a:rPr>
              <a:t> </a:t>
            </a:r>
            <a:r>
              <a:rPr lang="en-US" sz="2800" dirty="0" err="1">
                <a:solidFill>
                  <a:prstClr val="black">
                    <a:lumMod val="75000"/>
                    <a:lumOff val="25000"/>
                  </a:prstClr>
                </a:solidFill>
                <a:latin typeface="Arial" panose="020B0604020202020204" pitchFamily="34" charset="0"/>
                <a:cs typeface="Arial" panose="020B0604020202020204" pitchFamily="34" charset="0"/>
              </a:rPr>
              <a:t>trách</a:t>
            </a:r>
            <a:r>
              <a:rPr lang="en-US" sz="2800" dirty="0">
                <a:solidFill>
                  <a:prstClr val="black">
                    <a:lumMod val="75000"/>
                    <a:lumOff val="25000"/>
                  </a:prstClr>
                </a:solidFill>
                <a:latin typeface="Arial" panose="020B0604020202020204" pitchFamily="34" charset="0"/>
                <a:cs typeface="Arial" panose="020B0604020202020204" pitchFamily="34" charset="0"/>
              </a:rPr>
              <a:t> </a:t>
            </a:r>
            <a:r>
              <a:rPr lang="en-US" sz="2800" dirty="0" err="1">
                <a:solidFill>
                  <a:prstClr val="black">
                    <a:lumMod val="75000"/>
                    <a:lumOff val="25000"/>
                  </a:prstClr>
                </a:solidFill>
                <a:latin typeface="Arial" panose="020B0604020202020204" pitchFamily="34" charset="0"/>
                <a:cs typeface="Arial" panose="020B0604020202020204" pitchFamily="34" charset="0"/>
              </a:rPr>
              <a:t>nhiệm</a:t>
            </a:r>
            <a:r>
              <a:rPr lang="en-US" sz="2800" dirty="0">
                <a:solidFill>
                  <a:prstClr val="black">
                    <a:lumMod val="75000"/>
                    <a:lumOff val="25000"/>
                  </a:prstClr>
                </a:solidFill>
                <a:latin typeface="Arial" panose="020B0604020202020204" pitchFamily="34" charset="0"/>
                <a:cs typeface="Arial" panose="020B0604020202020204" pitchFamily="34" charset="0"/>
              </a:rPr>
              <a:t> </a:t>
            </a:r>
            <a:r>
              <a:rPr lang="en-US" sz="2800" dirty="0" err="1">
                <a:solidFill>
                  <a:prstClr val="black">
                    <a:lumMod val="75000"/>
                    <a:lumOff val="25000"/>
                  </a:prstClr>
                </a:solidFill>
                <a:latin typeface="Arial" panose="020B0604020202020204" pitchFamily="34" charset="0"/>
                <a:cs typeface="Arial" panose="020B0604020202020204" pitchFamily="34" charset="0"/>
              </a:rPr>
              <a:t>của</a:t>
            </a:r>
            <a:r>
              <a:rPr lang="en-US" sz="2800" dirty="0">
                <a:solidFill>
                  <a:prstClr val="black">
                    <a:lumMod val="75000"/>
                    <a:lumOff val="25000"/>
                  </a:prstClr>
                </a:solidFill>
                <a:latin typeface="Arial" panose="020B0604020202020204" pitchFamily="34" charset="0"/>
                <a:cs typeface="Arial" panose="020B0604020202020204" pitchFamily="34" charset="0"/>
              </a:rPr>
              <a:t> </a:t>
            </a:r>
            <a:r>
              <a:rPr lang="en-US" sz="2800" dirty="0" err="1">
                <a:solidFill>
                  <a:prstClr val="black">
                    <a:lumMod val="75000"/>
                    <a:lumOff val="25000"/>
                  </a:prstClr>
                </a:solidFill>
                <a:latin typeface="Arial" panose="020B0604020202020204" pitchFamily="34" charset="0"/>
                <a:cs typeface="Arial" panose="020B0604020202020204" pitchFamily="34" charset="0"/>
              </a:rPr>
              <a:t>mẹ</a:t>
            </a:r>
            <a:r>
              <a:rPr lang="en-US" sz="2800" dirty="0">
                <a:solidFill>
                  <a:prstClr val="black">
                    <a:lumMod val="75000"/>
                    <a:lumOff val="25000"/>
                  </a:prstClr>
                </a:solidFill>
                <a:latin typeface="Arial" panose="020B0604020202020204" pitchFamily="34" charset="0"/>
                <a:cs typeface="Arial" panose="020B0604020202020204" pitchFamily="34" charset="0"/>
              </a:rPr>
              <a:t> </a:t>
            </a:r>
            <a:r>
              <a:rPr lang="en-US" sz="2800" dirty="0" err="1">
                <a:solidFill>
                  <a:prstClr val="black">
                    <a:lumMod val="75000"/>
                    <a:lumOff val="25000"/>
                  </a:prstClr>
                </a:solidFill>
                <a:latin typeface="Arial" panose="020B0604020202020204" pitchFamily="34" charset="0"/>
                <a:cs typeface="Arial" panose="020B0604020202020204" pitchFamily="34" charset="0"/>
              </a:rPr>
              <a:t>và</a:t>
            </a:r>
            <a:r>
              <a:rPr lang="en-US" sz="2800" dirty="0">
                <a:solidFill>
                  <a:prstClr val="black">
                    <a:lumMod val="75000"/>
                    <a:lumOff val="25000"/>
                  </a:prstClr>
                </a:solidFill>
                <a:latin typeface="Arial" panose="020B0604020202020204" pitchFamily="34" charset="0"/>
                <a:cs typeface="Arial" panose="020B0604020202020204" pitchFamily="34" charset="0"/>
              </a:rPr>
              <a:t> </a:t>
            </a:r>
            <a:r>
              <a:rPr lang="en-US" sz="2800" dirty="0" err="1">
                <a:solidFill>
                  <a:prstClr val="black">
                    <a:lumMod val="75000"/>
                    <a:lumOff val="25000"/>
                  </a:prstClr>
                </a:solidFill>
                <a:latin typeface="Arial" panose="020B0604020202020204" pitchFamily="34" charset="0"/>
                <a:cs typeface="Arial" panose="020B0604020202020204" pitchFamily="34" charset="0"/>
              </a:rPr>
              <a:t>chị</a:t>
            </a:r>
            <a:r>
              <a:rPr lang="en-US" sz="2800" dirty="0">
                <a:solidFill>
                  <a:prstClr val="black">
                    <a:lumMod val="75000"/>
                    <a:lumOff val="25000"/>
                  </a:prstClr>
                </a:solidFill>
                <a:latin typeface="Arial" panose="020B0604020202020204" pitchFamily="34" charset="0"/>
                <a:cs typeface="Arial" panose="020B0604020202020204" pitchFamily="34" charset="0"/>
              </a:rPr>
              <a:t>, </a:t>
            </a:r>
            <a:r>
              <a:rPr lang="en-US" sz="2800" dirty="0" err="1">
                <a:solidFill>
                  <a:prstClr val="black">
                    <a:lumMod val="75000"/>
                    <a:lumOff val="25000"/>
                  </a:prstClr>
                </a:solidFill>
                <a:latin typeface="Arial" panose="020B0604020202020204" pitchFamily="34" charset="0"/>
                <a:cs typeface="Arial" panose="020B0604020202020204" pitchFamily="34" charset="0"/>
              </a:rPr>
              <a:t>em</a:t>
            </a:r>
            <a:r>
              <a:rPr lang="en-US" sz="2800" dirty="0">
                <a:solidFill>
                  <a:prstClr val="black">
                    <a:lumMod val="75000"/>
                    <a:lumOff val="25000"/>
                  </a:prstClr>
                </a:solidFill>
                <a:latin typeface="Arial" panose="020B0604020202020204" pitchFamily="34" charset="0"/>
                <a:cs typeface="Arial" panose="020B0604020202020204" pitchFamily="34" charset="0"/>
              </a:rPr>
              <a:t> </a:t>
            </a:r>
            <a:r>
              <a:rPr lang="en-US" sz="2800" dirty="0" err="1">
                <a:solidFill>
                  <a:prstClr val="black">
                    <a:lumMod val="75000"/>
                    <a:lumOff val="25000"/>
                  </a:prstClr>
                </a:solidFill>
                <a:latin typeface="Arial" panose="020B0604020202020204" pitchFamily="34" charset="0"/>
                <a:cs typeface="Arial" panose="020B0604020202020204" pitchFamily="34" charset="0"/>
              </a:rPr>
              <a:t>gái</a:t>
            </a:r>
            <a:r>
              <a:rPr lang="en-US" sz="2800" dirty="0">
                <a:solidFill>
                  <a:prstClr val="black">
                    <a:lumMod val="75000"/>
                    <a:lumOff val="25000"/>
                  </a:prstClr>
                </a:solidFill>
                <a:latin typeface="Arial" panose="020B0604020202020204" pitchFamily="34" charset="0"/>
                <a:cs typeface="Arial" panose="020B0604020202020204" pitchFamily="34" charset="0"/>
              </a:rPr>
              <a:t>.</a:t>
            </a:r>
          </a:p>
        </p:txBody>
      </p:sp>
      <p:sp>
        <p:nvSpPr>
          <p:cNvPr id="34" name="TextBox 33"/>
          <p:cNvSpPr txBox="1"/>
          <p:nvPr/>
        </p:nvSpPr>
        <p:spPr>
          <a:xfrm>
            <a:off x="338476" y="5960424"/>
            <a:ext cx="7129124" cy="954107"/>
          </a:xfrm>
          <a:prstGeom prst="rect">
            <a:avLst/>
          </a:prstGeom>
          <a:noFill/>
        </p:spPr>
        <p:txBody>
          <a:bodyPr wrap="square" rtlCol="0">
            <a:spAutoFit/>
          </a:bodyPr>
          <a:lstStyle/>
          <a:p>
            <a:pPr lvl="0"/>
            <a:r>
              <a:rPr lang="en-US" sz="2800">
                <a:solidFill>
                  <a:prstClr val="black">
                    <a:lumMod val="75000"/>
                    <a:lumOff val="25000"/>
                  </a:prstClr>
                </a:solidFill>
                <a:latin typeface="Arial" panose="020B0604020202020204" pitchFamily="34" charset="0"/>
                <a:cs typeface="Arial" panose="020B0604020202020204" pitchFamily="34" charset="0"/>
              </a:rPr>
              <a:t>đ) Chỉ nên cho con trai đi học, còn con gái phải ở nhà lao động giúp đỡ gia đình.</a:t>
            </a:r>
            <a:endParaRPr lang="en-US" sz="2800" dirty="0">
              <a:solidFill>
                <a:prstClr val="black">
                  <a:lumMod val="75000"/>
                  <a:lumOff val="25000"/>
                </a:prstClr>
              </a:solidFill>
              <a:latin typeface="Arial" panose="020B0604020202020204" pitchFamily="34" charset="0"/>
              <a:cs typeface="Arial" panose="020B0604020202020204" pitchFamily="34" charset="0"/>
            </a:endParaRPr>
          </a:p>
        </p:txBody>
      </p:sp>
    </p:spTree>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16" presetClass="entr" presetSubtype="2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2" presetClass="entr" presetSubtype="1" fill="hold" grpId="0" nodeType="withEffect" p14:presetBounceEnd="78000">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14:bounceEnd="78000">
                                          <p:cBhvr additive="base">
                                            <p:cTn id="21" dur="1500" fill="hold"/>
                                            <p:tgtEl>
                                              <p:spTgt spid="13"/>
                                            </p:tgtEl>
                                            <p:attrNameLst>
                                              <p:attrName>ppt_x</p:attrName>
                                            </p:attrNameLst>
                                          </p:cBhvr>
                                          <p:tavLst>
                                            <p:tav tm="0">
                                              <p:val>
                                                <p:strVal val="#ppt_x"/>
                                              </p:val>
                                            </p:tav>
                                            <p:tav tm="100000">
                                              <p:val>
                                                <p:strVal val="#ppt_x"/>
                                              </p:val>
                                            </p:tav>
                                          </p:tavLst>
                                        </p:anim>
                                        <p:anim calcmode="lin" valueType="num" p14:bounceEnd="78000">
                                          <p:cBhvr additive="base">
                                            <p:cTn id="22" dur="1500" fill="hold"/>
                                            <p:tgtEl>
                                              <p:spTgt spid="13"/>
                                            </p:tgtEl>
                                            <p:attrNameLst>
                                              <p:attrName>ppt_y</p:attrName>
                                            </p:attrNameLst>
                                          </p:cBhvr>
                                          <p:tavLst>
                                            <p:tav tm="0">
                                              <p:val>
                                                <p:strVal val="0-#ppt_h/2"/>
                                              </p:val>
                                            </p:tav>
                                            <p:tav tm="100000">
                                              <p:val>
                                                <p:strVal val="#ppt_y"/>
                                              </p:val>
                                            </p:tav>
                                          </p:tavLst>
                                        </p:anim>
                                      </p:childTnLst>
                                    </p:cTn>
                                  </p:par>
                                  <p:par>
                                    <p:cTn id="23" presetID="26"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80">
                                              <p:stCondLst>
                                                <p:cond delay="0"/>
                                              </p:stCondLst>
                                            </p:cTn>
                                            <p:tgtEl>
                                              <p:spTgt spid="19"/>
                                            </p:tgtEl>
                                          </p:cBhvr>
                                        </p:animEffect>
                                        <p:anim calcmode="lin" valueType="num">
                                          <p:cBhvr>
                                            <p:cTn id="26"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1" dur="26">
                                              <p:stCondLst>
                                                <p:cond delay="650"/>
                                              </p:stCondLst>
                                            </p:cTn>
                                            <p:tgtEl>
                                              <p:spTgt spid="19"/>
                                            </p:tgtEl>
                                          </p:cBhvr>
                                          <p:to x="100000" y="60000"/>
                                        </p:animScale>
                                        <p:animScale>
                                          <p:cBhvr>
                                            <p:cTn id="32" dur="166" decel="50000">
                                              <p:stCondLst>
                                                <p:cond delay="676"/>
                                              </p:stCondLst>
                                            </p:cTn>
                                            <p:tgtEl>
                                              <p:spTgt spid="19"/>
                                            </p:tgtEl>
                                          </p:cBhvr>
                                          <p:to x="100000" y="100000"/>
                                        </p:animScale>
                                        <p:animScale>
                                          <p:cBhvr>
                                            <p:cTn id="33" dur="26">
                                              <p:stCondLst>
                                                <p:cond delay="1312"/>
                                              </p:stCondLst>
                                            </p:cTn>
                                            <p:tgtEl>
                                              <p:spTgt spid="19"/>
                                            </p:tgtEl>
                                          </p:cBhvr>
                                          <p:to x="100000" y="80000"/>
                                        </p:animScale>
                                        <p:animScale>
                                          <p:cBhvr>
                                            <p:cTn id="34" dur="166" decel="50000">
                                              <p:stCondLst>
                                                <p:cond delay="1338"/>
                                              </p:stCondLst>
                                            </p:cTn>
                                            <p:tgtEl>
                                              <p:spTgt spid="19"/>
                                            </p:tgtEl>
                                          </p:cBhvr>
                                          <p:to x="100000" y="100000"/>
                                        </p:animScale>
                                        <p:animScale>
                                          <p:cBhvr>
                                            <p:cTn id="35" dur="26">
                                              <p:stCondLst>
                                                <p:cond delay="1642"/>
                                              </p:stCondLst>
                                            </p:cTn>
                                            <p:tgtEl>
                                              <p:spTgt spid="19"/>
                                            </p:tgtEl>
                                          </p:cBhvr>
                                          <p:to x="100000" y="90000"/>
                                        </p:animScale>
                                        <p:animScale>
                                          <p:cBhvr>
                                            <p:cTn id="36" dur="166" decel="50000">
                                              <p:stCondLst>
                                                <p:cond delay="1668"/>
                                              </p:stCondLst>
                                            </p:cTn>
                                            <p:tgtEl>
                                              <p:spTgt spid="19"/>
                                            </p:tgtEl>
                                          </p:cBhvr>
                                          <p:to x="100000" y="100000"/>
                                        </p:animScale>
                                        <p:animScale>
                                          <p:cBhvr>
                                            <p:cTn id="37" dur="26">
                                              <p:stCondLst>
                                                <p:cond delay="1808"/>
                                              </p:stCondLst>
                                            </p:cTn>
                                            <p:tgtEl>
                                              <p:spTgt spid="19"/>
                                            </p:tgtEl>
                                          </p:cBhvr>
                                          <p:to x="100000" y="95000"/>
                                        </p:animScale>
                                        <p:animScale>
                                          <p:cBhvr>
                                            <p:cTn id="38" dur="166" decel="50000">
                                              <p:stCondLst>
                                                <p:cond delay="1834"/>
                                              </p:stCondLst>
                                            </p:cTn>
                                            <p:tgtEl>
                                              <p:spTgt spid="19"/>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down)">
                                          <p:cBhvr>
                                            <p:cTn id="41" dur="580">
                                              <p:stCondLst>
                                                <p:cond delay="0"/>
                                              </p:stCondLst>
                                            </p:cTn>
                                            <p:tgtEl>
                                              <p:spTgt spid="20"/>
                                            </p:tgtEl>
                                          </p:cBhvr>
                                        </p:animEffect>
                                        <p:anim calcmode="lin" valueType="num">
                                          <p:cBhvr>
                                            <p:cTn id="42"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7" dur="26">
                                              <p:stCondLst>
                                                <p:cond delay="650"/>
                                              </p:stCondLst>
                                            </p:cTn>
                                            <p:tgtEl>
                                              <p:spTgt spid="20"/>
                                            </p:tgtEl>
                                          </p:cBhvr>
                                          <p:to x="100000" y="60000"/>
                                        </p:animScale>
                                        <p:animScale>
                                          <p:cBhvr>
                                            <p:cTn id="48" dur="166" decel="50000">
                                              <p:stCondLst>
                                                <p:cond delay="676"/>
                                              </p:stCondLst>
                                            </p:cTn>
                                            <p:tgtEl>
                                              <p:spTgt spid="20"/>
                                            </p:tgtEl>
                                          </p:cBhvr>
                                          <p:to x="100000" y="100000"/>
                                        </p:animScale>
                                        <p:animScale>
                                          <p:cBhvr>
                                            <p:cTn id="49" dur="26">
                                              <p:stCondLst>
                                                <p:cond delay="1312"/>
                                              </p:stCondLst>
                                            </p:cTn>
                                            <p:tgtEl>
                                              <p:spTgt spid="20"/>
                                            </p:tgtEl>
                                          </p:cBhvr>
                                          <p:to x="100000" y="80000"/>
                                        </p:animScale>
                                        <p:animScale>
                                          <p:cBhvr>
                                            <p:cTn id="50" dur="166" decel="50000">
                                              <p:stCondLst>
                                                <p:cond delay="1338"/>
                                              </p:stCondLst>
                                            </p:cTn>
                                            <p:tgtEl>
                                              <p:spTgt spid="20"/>
                                            </p:tgtEl>
                                          </p:cBhvr>
                                          <p:to x="100000" y="100000"/>
                                        </p:animScale>
                                        <p:animScale>
                                          <p:cBhvr>
                                            <p:cTn id="51" dur="26">
                                              <p:stCondLst>
                                                <p:cond delay="1642"/>
                                              </p:stCondLst>
                                            </p:cTn>
                                            <p:tgtEl>
                                              <p:spTgt spid="20"/>
                                            </p:tgtEl>
                                          </p:cBhvr>
                                          <p:to x="100000" y="90000"/>
                                        </p:animScale>
                                        <p:animScale>
                                          <p:cBhvr>
                                            <p:cTn id="52" dur="166" decel="50000">
                                              <p:stCondLst>
                                                <p:cond delay="1668"/>
                                              </p:stCondLst>
                                            </p:cTn>
                                            <p:tgtEl>
                                              <p:spTgt spid="20"/>
                                            </p:tgtEl>
                                          </p:cBhvr>
                                          <p:to x="100000" y="100000"/>
                                        </p:animScale>
                                        <p:animScale>
                                          <p:cBhvr>
                                            <p:cTn id="53" dur="26">
                                              <p:stCondLst>
                                                <p:cond delay="1808"/>
                                              </p:stCondLst>
                                            </p:cTn>
                                            <p:tgtEl>
                                              <p:spTgt spid="20"/>
                                            </p:tgtEl>
                                          </p:cBhvr>
                                          <p:to x="100000" y="95000"/>
                                        </p:animScale>
                                        <p:animScale>
                                          <p:cBhvr>
                                            <p:cTn id="54" dur="166" decel="50000">
                                              <p:stCondLst>
                                                <p:cond delay="1834"/>
                                              </p:stCondLst>
                                            </p:cTn>
                                            <p:tgtEl>
                                              <p:spTgt spid="20"/>
                                            </p:tgtEl>
                                          </p:cBhvr>
                                          <p:to x="100000" y="100000"/>
                                        </p:animScale>
                                      </p:childTnLst>
                                    </p:cTn>
                                  </p:par>
                                </p:childTnLst>
                              </p:cTn>
                            </p:par>
                          </p:childTnLst>
                        </p:cTn>
                      </p:par>
                      <p:par>
                        <p:cTn id="55" fill="hold">
                          <p:stCondLst>
                            <p:cond delay="indefinite"/>
                          </p:stCondLst>
                          <p:childTnLst>
                            <p:par>
                              <p:cTn id="56" fill="hold">
                                <p:stCondLst>
                                  <p:cond delay="0"/>
                                </p:stCondLst>
                                <p:childTnLst>
                                  <p:par>
                                    <p:cTn id="57" presetID="26" presetClass="entr" presetSubtype="0" fill="hold"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down)">
                                          <p:cBhvr>
                                            <p:cTn id="59" dur="580">
                                              <p:stCondLst>
                                                <p:cond delay="0"/>
                                              </p:stCondLst>
                                            </p:cTn>
                                            <p:tgtEl>
                                              <p:spTgt spid="6"/>
                                            </p:tgtEl>
                                          </p:cBhvr>
                                        </p:animEffect>
                                        <p:anim calcmode="lin" valueType="num">
                                          <p:cBhvr>
                                            <p:cTn id="6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5" dur="26">
                                              <p:stCondLst>
                                                <p:cond delay="650"/>
                                              </p:stCondLst>
                                            </p:cTn>
                                            <p:tgtEl>
                                              <p:spTgt spid="6"/>
                                            </p:tgtEl>
                                          </p:cBhvr>
                                          <p:to x="100000" y="60000"/>
                                        </p:animScale>
                                        <p:animScale>
                                          <p:cBhvr>
                                            <p:cTn id="66" dur="166" decel="50000">
                                              <p:stCondLst>
                                                <p:cond delay="676"/>
                                              </p:stCondLst>
                                            </p:cTn>
                                            <p:tgtEl>
                                              <p:spTgt spid="6"/>
                                            </p:tgtEl>
                                          </p:cBhvr>
                                          <p:to x="100000" y="100000"/>
                                        </p:animScale>
                                        <p:animScale>
                                          <p:cBhvr>
                                            <p:cTn id="67" dur="26">
                                              <p:stCondLst>
                                                <p:cond delay="1312"/>
                                              </p:stCondLst>
                                            </p:cTn>
                                            <p:tgtEl>
                                              <p:spTgt spid="6"/>
                                            </p:tgtEl>
                                          </p:cBhvr>
                                          <p:to x="100000" y="80000"/>
                                        </p:animScale>
                                        <p:animScale>
                                          <p:cBhvr>
                                            <p:cTn id="68" dur="166" decel="50000">
                                              <p:stCondLst>
                                                <p:cond delay="1338"/>
                                              </p:stCondLst>
                                            </p:cTn>
                                            <p:tgtEl>
                                              <p:spTgt spid="6"/>
                                            </p:tgtEl>
                                          </p:cBhvr>
                                          <p:to x="100000" y="100000"/>
                                        </p:animScale>
                                        <p:animScale>
                                          <p:cBhvr>
                                            <p:cTn id="69" dur="26">
                                              <p:stCondLst>
                                                <p:cond delay="1642"/>
                                              </p:stCondLst>
                                            </p:cTn>
                                            <p:tgtEl>
                                              <p:spTgt spid="6"/>
                                            </p:tgtEl>
                                          </p:cBhvr>
                                          <p:to x="100000" y="90000"/>
                                        </p:animScale>
                                        <p:animScale>
                                          <p:cBhvr>
                                            <p:cTn id="70" dur="166" decel="50000">
                                              <p:stCondLst>
                                                <p:cond delay="1668"/>
                                              </p:stCondLst>
                                            </p:cTn>
                                            <p:tgtEl>
                                              <p:spTgt spid="6"/>
                                            </p:tgtEl>
                                          </p:cBhvr>
                                          <p:to x="100000" y="100000"/>
                                        </p:animScale>
                                        <p:animScale>
                                          <p:cBhvr>
                                            <p:cTn id="71" dur="26">
                                              <p:stCondLst>
                                                <p:cond delay="1808"/>
                                              </p:stCondLst>
                                            </p:cTn>
                                            <p:tgtEl>
                                              <p:spTgt spid="6"/>
                                            </p:tgtEl>
                                          </p:cBhvr>
                                          <p:to x="100000" y="95000"/>
                                        </p:animScale>
                                        <p:animScale>
                                          <p:cBhvr>
                                            <p:cTn id="72" dur="166" decel="50000">
                                              <p:stCondLst>
                                                <p:cond delay="1834"/>
                                              </p:stCondLst>
                                            </p:cTn>
                                            <p:tgtEl>
                                              <p:spTgt spid="6"/>
                                            </p:tgtEl>
                                          </p:cBhvr>
                                          <p:to x="100000" y="100000"/>
                                        </p:animScale>
                                      </p:childTnLst>
                                    </p:cTn>
                                  </p:par>
                                  <p:par>
                                    <p:cTn id="73" presetID="26" presetClass="entr" presetSubtype="0" fill="hold"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80">
                                              <p:stCondLst>
                                                <p:cond delay="0"/>
                                              </p:stCondLst>
                                            </p:cTn>
                                            <p:tgtEl>
                                              <p:spTgt spid="7"/>
                                            </p:tgtEl>
                                          </p:cBhvr>
                                        </p:animEffect>
                                        <p:anim calcmode="lin" valueType="num">
                                          <p:cBhvr>
                                            <p:cTn id="7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81" dur="26">
                                              <p:stCondLst>
                                                <p:cond delay="650"/>
                                              </p:stCondLst>
                                            </p:cTn>
                                            <p:tgtEl>
                                              <p:spTgt spid="7"/>
                                            </p:tgtEl>
                                          </p:cBhvr>
                                          <p:to x="100000" y="60000"/>
                                        </p:animScale>
                                        <p:animScale>
                                          <p:cBhvr>
                                            <p:cTn id="82" dur="166" decel="50000">
                                              <p:stCondLst>
                                                <p:cond delay="676"/>
                                              </p:stCondLst>
                                            </p:cTn>
                                            <p:tgtEl>
                                              <p:spTgt spid="7"/>
                                            </p:tgtEl>
                                          </p:cBhvr>
                                          <p:to x="100000" y="100000"/>
                                        </p:animScale>
                                        <p:animScale>
                                          <p:cBhvr>
                                            <p:cTn id="83" dur="26">
                                              <p:stCondLst>
                                                <p:cond delay="1312"/>
                                              </p:stCondLst>
                                            </p:cTn>
                                            <p:tgtEl>
                                              <p:spTgt spid="7"/>
                                            </p:tgtEl>
                                          </p:cBhvr>
                                          <p:to x="100000" y="80000"/>
                                        </p:animScale>
                                        <p:animScale>
                                          <p:cBhvr>
                                            <p:cTn id="84" dur="166" decel="50000">
                                              <p:stCondLst>
                                                <p:cond delay="1338"/>
                                              </p:stCondLst>
                                            </p:cTn>
                                            <p:tgtEl>
                                              <p:spTgt spid="7"/>
                                            </p:tgtEl>
                                          </p:cBhvr>
                                          <p:to x="100000" y="100000"/>
                                        </p:animScale>
                                        <p:animScale>
                                          <p:cBhvr>
                                            <p:cTn id="85" dur="26">
                                              <p:stCondLst>
                                                <p:cond delay="1642"/>
                                              </p:stCondLst>
                                            </p:cTn>
                                            <p:tgtEl>
                                              <p:spTgt spid="7"/>
                                            </p:tgtEl>
                                          </p:cBhvr>
                                          <p:to x="100000" y="90000"/>
                                        </p:animScale>
                                        <p:animScale>
                                          <p:cBhvr>
                                            <p:cTn id="86" dur="166" decel="50000">
                                              <p:stCondLst>
                                                <p:cond delay="1668"/>
                                              </p:stCondLst>
                                            </p:cTn>
                                            <p:tgtEl>
                                              <p:spTgt spid="7"/>
                                            </p:tgtEl>
                                          </p:cBhvr>
                                          <p:to x="100000" y="100000"/>
                                        </p:animScale>
                                        <p:animScale>
                                          <p:cBhvr>
                                            <p:cTn id="87" dur="26">
                                              <p:stCondLst>
                                                <p:cond delay="1808"/>
                                              </p:stCondLst>
                                            </p:cTn>
                                            <p:tgtEl>
                                              <p:spTgt spid="7"/>
                                            </p:tgtEl>
                                          </p:cBhvr>
                                          <p:to x="100000" y="95000"/>
                                        </p:animScale>
                                        <p:animScale>
                                          <p:cBhvr>
                                            <p:cTn id="88" dur="166" decel="50000">
                                              <p:stCondLst>
                                                <p:cond delay="1834"/>
                                              </p:stCondLst>
                                            </p:cTn>
                                            <p:tgtEl>
                                              <p:spTgt spid="7"/>
                                            </p:tgtEl>
                                          </p:cBhvr>
                                          <p:to x="100000" y="100000"/>
                                        </p:animScale>
                                      </p:childTnLst>
                                    </p:cTn>
                                  </p:par>
                                  <p:par>
                                    <p:cTn id="89" presetID="26" presetClass="entr" presetSubtype="0" fill="hold" grpId="0" nodeType="with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wipe(down)">
                                          <p:cBhvr>
                                            <p:cTn id="91" dur="580">
                                              <p:stCondLst>
                                                <p:cond delay="0"/>
                                              </p:stCondLst>
                                            </p:cTn>
                                            <p:tgtEl>
                                              <p:spTgt spid="14"/>
                                            </p:tgtEl>
                                          </p:cBhvr>
                                        </p:animEffect>
                                        <p:anim calcmode="lin" valueType="num">
                                          <p:cBhvr>
                                            <p:cTn id="9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97" dur="26">
                                              <p:stCondLst>
                                                <p:cond delay="650"/>
                                              </p:stCondLst>
                                            </p:cTn>
                                            <p:tgtEl>
                                              <p:spTgt spid="14"/>
                                            </p:tgtEl>
                                          </p:cBhvr>
                                          <p:to x="100000" y="60000"/>
                                        </p:animScale>
                                        <p:animScale>
                                          <p:cBhvr>
                                            <p:cTn id="98" dur="166" decel="50000">
                                              <p:stCondLst>
                                                <p:cond delay="676"/>
                                              </p:stCondLst>
                                            </p:cTn>
                                            <p:tgtEl>
                                              <p:spTgt spid="14"/>
                                            </p:tgtEl>
                                          </p:cBhvr>
                                          <p:to x="100000" y="100000"/>
                                        </p:animScale>
                                        <p:animScale>
                                          <p:cBhvr>
                                            <p:cTn id="99" dur="26">
                                              <p:stCondLst>
                                                <p:cond delay="1312"/>
                                              </p:stCondLst>
                                            </p:cTn>
                                            <p:tgtEl>
                                              <p:spTgt spid="14"/>
                                            </p:tgtEl>
                                          </p:cBhvr>
                                          <p:to x="100000" y="80000"/>
                                        </p:animScale>
                                        <p:animScale>
                                          <p:cBhvr>
                                            <p:cTn id="100" dur="166" decel="50000">
                                              <p:stCondLst>
                                                <p:cond delay="1338"/>
                                              </p:stCondLst>
                                            </p:cTn>
                                            <p:tgtEl>
                                              <p:spTgt spid="14"/>
                                            </p:tgtEl>
                                          </p:cBhvr>
                                          <p:to x="100000" y="100000"/>
                                        </p:animScale>
                                        <p:animScale>
                                          <p:cBhvr>
                                            <p:cTn id="101" dur="26">
                                              <p:stCondLst>
                                                <p:cond delay="1642"/>
                                              </p:stCondLst>
                                            </p:cTn>
                                            <p:tgtEl>
                                              <p:spTgt spid="14"/>
                                            </p:tgtEl>
                                          </p:cBhvr>
                                          <p:to x="100000" y="90000"/>
                                        </p:animScale>
                                        <p:animScale>
                                          <p:cBhvr>
                                            <p:cTn id="102" dur="166" decel="50000">
                                              <p:stCondLst>
                                                <p:cond delay="1668"/>
                                              </p:stCondLst>
                                            </p:cTn>
                                            <p:tgtEl>
                                              <p:spTgt spid="14"/>
                                            </p:tgtEl>
                                          </p:cBhvr>
                                          <p:to x="100000" y="100000"/>
                                        </p:animScale>
                                        <p:animScale>
                                          <p:cBhvr>
                                            <p:cTn id="103" dur="26">
                                              <p:stCondLst>
                                                <p:cond delay="1808"/>
                                              </p:stCondLst>
                                            </p:cTn>
                                            <p:tgtEl>
                                              <p:spTgt spid="14"/>
                                            </p:tgtEl>
                                          </p:cBhvr>
                                          <p:to x="100000" y="95000"/>
                                        </p:animScale>
                                        <p:animScale>
                                          <p:cBhvr>
                                            <p:cTn id="104" dur="166" decel="50000">
                                              <p:stCondLst>
                                                <p:cond delay="1834"/>
                                              </p:stCondLst>
                                            </p:cTn>
                                            <p:tgtEl>
                                              <p:spTgt spid="14"/>
                                            </p:tgtEl>
                                          </p:cBhvr>
                                          <p:to x="100000" y="100000"/>
                                        </p:animScale>
                                      </p:childTnLst>
                                    </p:cTn>
                                  </p:par>
                                  <p:par>
                                    <p:cTn id="105" presetID="26" presetClass="entr" presetSubtype="0" fill="hold" grpId="0" nodeType="withEffect">
                                      <p:stCondLst>
                                        <p:cond delay="0"/>
                                      </p:stCondLst>
                                      <p:childTnLst>
                                        <p:set>
                                          <p:cBhvr>
                                            <p:cTn id="106" dur="1" fill="hold">
                                              <p:stCondLst>
                                                <p:cond delay="0"/>
                                              </p:stCondLst>
                                            </p:cTn>
                                            <p:tgtEl>
                                              <p:spTgt spid="15"/>
                                            </p:tgtEl>
                                            <p:attrNameLst>
                                              <p:attrName>style.visibility</p:attrName>
                                            </p:attrNameLst>
                                          </p:cBhvr>
                                          <p:to>
                                            <p:strVal val="visible"/>
                                          </p:to>
                                        </p:set>
                                        <p:animEffect transition="in" filter="wipe(down)">
                                          <p:cBhvr>
                                            <p:cTn id="107" dur="580">
                                              <p:stCondLst>
                                                <p:cond delay="0"/>
                                              </p:stCondLst>
                                            </p:cTn>
                                            <p:tgtEl>
                                              <p:spTgt spid="15"/>
                                            </p:tgtEl>
                                          </p:cBhvr>
                                        </p:animEffect>
                                        <p:anim calcmode="lin" valueType="num">
                                          <p:cBhvr>
                                            <p:cTn id="10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0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13" dur="26">
                                              <p:stCondLst>
                                                <p:cond delay="650"/>
                                              </p:stCondLst>
                                            </p:cTn>
                                            <p:tgtEl>
                                              <p:spTgt spid="15"/>
                                            </p:tgtEl>
                                          </p:cBhvr>
                                          <p:to x="100000" y="60000"/>
                                        </p:animScale>
                                        <p:animScale>
                                          <p:cBhvr>
                                            <p:cTn id="114" dur="166" decel="50000">
                                              <p:stCondLst>
                                                <p:cond delay="676"/>
                                              </p:stCondLst>
                                            </p:cTn>
                                            <p:tgtEl>
                                              <p:spTgt spid="15"/>
                                            </p:tgtEl>
                                          </p:cBhvr>
                                          <p:to x="100000" y="100000"/>
                                        </p:animScale>
                                        <p:animScale>
                                          <p:cBhvr>
                                            <p:cTn id="115" dur="26">
                                              <p:stCondLst>
                                                <p:cond delay="1312"/>
                                              </p:stCondLst>
                                            </p:cTn>
                                            <p:tgtEl>
                                              <p:spTgt spid="15"/>
                                            </p:tgtEl>
                                          </p:cBhvr>
                                          <p:to x="100000" y="80000"/>
                                        </p:animScale>
                                        <p:animScale>
                                          <p:cBhvr>
                                            <p:cTn id="116" dur="166" decel="50000">
                                              <p:stCondLst>
                                                <p:cond delay="1338"/>
                                              </p:stCondLst>
                                            </p:cTn>
                                            <p:tgtEl>
                                              <p:spTgt spid="15"/>
                                            </p:tgtEl>
                                          </p:cBhvr>
                                          <p:to x="100000" y="100000"/>
                                        </p:animScale>
                                        <p:animScale>
                                          <p:cBhvr>
                                            <p:cTn id="117" dur="26">
                                              <p:stCondLst>
                                                <p:cond delay="1642"/>
                                              </p:stCondLst>
                                            </p:cTn>
                                            <p:tgtEl>
                                              <p:spTgt spid="15"/>
                                            </p:tgtEl>
                                          </p:cBhvr>
                                          <p:to x="100000" y="90000"/>
                                        </p:animScale>
                                        <p:animScale>
                                          <p:cBhvr>
                                            <p:cTn id="118" dur="166" decel="50000">
                                              <p:stCondLst>
                                                <p:cond delay="1668"/>
                                              </p:stCondLst>
                                            </p:cTn>
                                            <p:tgtEl>
                                              <p:spTgt spid="15"/>
                                            </p:tgtEl>
                                          </p:cBhvr>
                                          <p:to x="100000" y="100000"/>
                                        </p:animScale>
                                        <p:animScale>
                                          <p:cBhvr>
                                            <p:cTn id="119" dur="26">
                                              <p:stCondLst>
                                                <p:cond delay="1808"/>
                                              </p:stCondLst>
                                            </p:cTn>
                                            <p:tgtEl>
                                              <p:spTgt spid="15"/>
                                            </p:tgtEl>
                                          </p:cBhvr>
                                          <p:to x="100000" y="95000"/>
                                        </p:animScale>
                                        <p:animScale>
                                          <p:cBhvr>
                                            <p:cTn id="120" dur="166" decel="50000">
                                              <p:stCondLst>
                                                <p:cond delay="1834"/>
                                              </p:stCondLst>
                                            </p:cTn>
                                            <p:tgtEl>
                                              <p:spTgt spid="15"/>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16"/>
                                            </p:tgtEl>
                                            <p:attrNameLst>
                                              <p:attrName>style.visibility</p:attrName>
                                            </p:attrNameLst>
                                          </p:cBhvr>
                                          <p:to>
                                            <p:strVal val="visible"/>
                                          </p:to>
                                        </p:set>
                                        <p:animEffect transition="in" filter="wipe(down)">
                                          <p:cBhvr>
                                            <p:cTn id="123" dur="580">
                                              <p:stCondLst>
                                                <p:cond delay="0"/>
                                              </p:stCondLst>
                                            </p:cTn>
                                            <p:tgtEl>
                                              <p:spTgt spid="16"/>
                                            </p:tgtEl>
                                          </p:cBhvr>
                                        </p:animEffect>
                                        <p:anim calcmode="lin" valueType="num">
                                          <p:cBhvr>
                                            <p:cTn id="124"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25"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26"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27"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8"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29" dur="26">
                                              <p:stCondLst>
                                                <p:cond delay="650"/>
                                              </p:stCondLst>
                                            </p:cTn>
                                            <p:tgtEl>
                                              <p:spTgt spid="16"/>
                                            </p:tgtEl>
                                          </p:cBhvr>
                                          <p:to x="100000" y="60000"/>
                                        </p:animScale>
                                        <p:animScale>
                                          <p:cBhvr>
                                            <p:cTn id="130" dur="166" decel="50000">
                                              <p:stCondLst>
                                                <p:cond delay="676"/>
                                              </p:stCondLst>
                                            </p:cTn>
                                            <p:tgtEl>
                                              <p:spTgt spid="16"/>
                                            </p:tgtEl>
                                          </p:cBhvr>
                                          <p:to x="100000" y="100000"/>
                                        </p:animScale>
                                        <p:animScale>
                                          <p:cBhvr>
                                            <p:cTn id="131" dur="26">
                                              <p:stCondLst>
                                                <p:cond delay="1312"/>
                                              </p:stCondLst>
                                            </p:cTn>
                                            <p:tgtEl>
                                              <p:spTgt spid="16"/>
                                            </p:tgtEl>
                                          </p:cBhvr>
                                          <p:to x="100000" y="80000"/>
                                        </p:animScale>
                                        <p:animScale>
                                          <p:cBhvr>
                                            <p:cTn id="132" dur="166" decel="50000">
                                              <p:stCondLst>
                                                <p:cond delay="1338"/>
                                              </p:stCondLst>
                                            </p:cTn>
                                            <p:tgtEl>
                                              <p:spTgt spid="16"/>
                                            </p:tgtEl>
                                          </p:cBhvr>
                                          <p:to x="100000" y="100000"/>
                                        </p:animScale>
                                        <p:animScale>
                                          <p:cBhvr>
                                            <p:cTn id="133" dur="26">
                                              <p:stCondLst>
                                                <p:cond delay="1642"/>
                                              </p:stCondLst>
                                            </p:cTn>
                                            <p:tgtEl>
                                              <p:spTgt spid="16"/>
                                            </p:tgtEl>
                                          </p:cBhvr>
                                          <p:to x="100000" y="90000"/>
                                        </p:animScale>
                                        <p:animScale>
                                          <p:cBhvr>
                                            <p:cTn id="134" dur="166" decel="50000">
                                              <p:stCondLst>
                                                <p:cond delay="1668"/>
                                              </p:stCondLst>
                                            </p:cTn>
                                            <p:tgtEl>
                                              <p:spTgt spid="16"/>
                                            </p:tgtEl>
                                          </p:cBhvr>
                                          <p:to x="100000" y="100000"/>
                                        </p:animScale>
                                        <p:animScale>
                                          <p:cBhvr>
                                            <p:cTn id="135" dur="26">
                                              <p:stCondLst>
                                                <p:cond delay="1808"/>
                                              </p:stCondLst>
                                            </p:cTn>
                                            <p:tgtEl>
                                              <p:spTgt spid="16"/>
                                            </p:tgtEl>
                                          </p:cBhvr>
                                          <p:to x="100000" y="95000"/>
                                        </p:animScale>
                                        <p:animScale>
                                          <p:cBhvr>
                                            <p:cTn id="136" dur="166" decel="50000">
                                              <p:stCondLst>
                                                <p:cond delay="1834"/>
                                              </p:stCondLst>
                                            </p:cTn>
                                            <p:tgtEl>
                                              <p:spTgt spid="16"/>
                                            </p:tgtEl>
                                          </p:cBhvr>
                                          <p:to x="100000" y="100000"/>
                                        </p:animScale>
                                      </p:childTnLst>
                                    </p:cTn>
                                  </p:par>
                                  <p:par>
                                    <p:cTn id="137" presetID="26" presetClass="entr" presetSubtype="0" fill="hold" grpId="0" nodeType="withEffect">
                                      <p:stCondLst>
                                        <p:cond delay="0"/>
                                      </p:stCondLst>
                                      <p:childTnLst>
                                        <p:set>
                                          <p:cBhvr>
                                            <p:cTn id="138" dur="1" fill="hold">
                                              <p:stCondLst>
                                                <p:cond delay="0"/>
                                              </p:stCondLst>
                                            </p:cTn>
                                            <p:tgtEl>
                                              <p:spTgt spid="18"/>
                                            </p:tgtEl>
                                            <p:attrNameLst>
                                              <p:attrName>style.visibility</p:attrName>
                                            </p:attrNameLst>
                                          </p:cBhvr>
                                          <p:to>
                                            <p:strVal val="visible"/>
                                          </p:to>
                                        </p:set>
                                        <p:animEffect transition="in" filter="wipe(down)">
                                          <p:cBhvr>
                                            <p:cTn id="139" dur="580">
                                              <p:stCondLst>
                                                <p:cond delay="0"/>
                                              </p:stCondLst>
                                            </p:cTn>
                                            <p:tgtEl>
                                              <p:spTgt spid="18"/>
                                            </p:tgtEl>
                                          </p:cBhvr>
                                        </p:animEffect>
                                        <p:anim calcmode="lin" valueType="num">
                                          <p:cBhvr>
                                            <p:cTn id="140"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41"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42"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43"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44"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45" dur="26">
                                              <p:stCondLst>
                                                <p:cond delay="650"/>
                                              </p:stCondLst>
                                            </p:cTn>
                                            <p:tgtEl>
                                              <p:spTgt spid="18"/>
                                            </p:tgtEl>
                                          </p:cBhvr>
                                          <p:to x="100000" y="60000"/>
                                        </p:animScale>
                                        <p:animScale>
                                          <p:cBhvr>
                                            <p:cTn id="146" dur="166" decel="50000">
                                              <p:stCondLst>
                                                <p:cond delay="676"/>
                                              </p:stCondLst>
                                            </p:cTn>
                                            <p:tgtEl>
                                              <p:spTgt spid="18"/>
                                            </p:tgtEl>
                                          </p:cBhvr>
                                          <p:to x="100000" y="100000"/>
                                        </p:animScale>
                                        <p:animScale>
                                          <p:cBhvr>
                                            <p:cTn id="147" dur="26">
                                              <p:stCondLst>
                                                <p:cond delay="1312"/>
                                              </p:stCondLst>
                                            </p:cTn>
                                            <p:tgtEl>
                                              <p:spTgt spid="18"/>
                                            </p:tgtEl>
                                          </p:cBhvr>
                                          <p:to x="100000" y="80000"/>
                                        </p:animScale>
                                        <p:animScale>
                                          <p:cBhvr>
                                            <p:cTn id="148" dur="166" decel="50000">
                                              <p:stCondLst>
                                                <p:cond delay="1338"/>
                                              </p:stCondLst>
                                            </p:cTn>
                                            <p:tgtEl>
                                              <p:spTgt spid="18"/>
                                            </p:tgtEl>
                                          </p:cBhvr>
                                          <p:to x="100000" y="100000"/>
                                        </p:animScale>
                                        <p:animScale>
                                          <p:cBhvr>
                                            <p:cTn id="149" dur="26">
                                              <p:stCondLst>
                                                <p:cond delay="1642"/>
                                              </p:stCondLst>
                                            </p:cTn>
                                            <p:tgtEl>
                                              <p:spTgt spid="18"/>
                                            </p:tgtEl>
                                          </p:cBhvr>
                                          <p:to x="100000" y="90000"/>
                                        </p:animScale>
                                        <p:animScale>
                                          <p:cBhvr>
                                            <p:cTn id="150" dur="166" decel="50000">
                                              <p:stCondLst>
                                                <p:cond delay="1668"/>
                                              </p:stCondLst>
                                            </p:cTn>
                                            <p:tgtEl>
                                              <p:spTgt spid="18"/>
                                            </p:tgtEl>
                                          </p:cBhvr>
                                          <p:to x="100000" y="100000"/>
                                        </p:animScale>
                                        <p:animScale>
                                          <p:cBhvr>
                                            <p:cTn id="151" dur="26">
                                              <p:stCondLst>
                                                <p:cond delay="1808"/>
                                              </p:stCondLst>
                                            </p:cTn>
                                            <p:tgtEl>
                                              <p:spTgt spid="18"/>
                                            </p:tgtEl>
                                          </p:cBhvr>
                                          <p:to x="100000" y="95000"/>
                                        </p:animScale>
                                        <p:animScale>
                                          <p:cBhvr>
                                            <p:cTn id="152" dur="166" decel="50000">
                                              <p:stCondLst>
                                                <p:cond delay="1834"/>
                                              </p:stCondLst>
                                            </p:cTn>
                                            <p:tgtEl>
                                              <p:spTgt spid="18"/>
                                            </p:tgtEl>
                                          </p:cBhvr>
                                          <p:to x="100000" y="100000"/>
                                        </p:animScale>
                                      </p:childTnLst>
                                    </p:cTn>
                                  </p:par>
                                  <p:par>
                                    <p:cTn id="153" presetID="26" presetClass="entr" presetSubtype="0" fill="hold" grpId="0" nodeType="withEffect">
                                      <p:stCondLst>
                                        <p:cond delay="0"/>
                                      </p:stCondLst>
                                      <p:childTnLst>
                                        <p:set>
                                          <p:cBhvr>
                                            <p:cTn id="154" dur="1" fill="hold">
                                              <p:stCondLst>
                                                <p:cond delay="0"/>
                                              </p:stCondLst>
                                            </p:cTn>
                                            <p:tgtEl>
                                              <p:spTgt spid="23"/>
                                            </p:tgtEl>
                                            <p:attrNameLst>
                                              <p:attrName>style.visibility</p:attrName>
                                            </p:attrNameLst>
                                          </p:cBhvr>
                                          <p:to>
                                            <p:strVal val="visible"/>
                                          </p:to>
                                        </p:set>
                                        <p:animEffect transition="in" filter="wipe(down)">
                                          <p:cBhvr>
                                            <p:cTn id="155" dur="580">
                                              <p:stCondLst>
                                                <p:cond delay="0"/>
                                              </p:stCondLst>
                                            </p:cTn>
                                            <p:tgtEl>
                                              <p:spTgt spid="23"/>
                                            </p:tgtEl>
                                          </p:cBhvr>
                                        </p:animEffect>
                                        <p:anim calcmode="lin" valueType="num">
                                          <p:cBhvr>
                                            <p:cTn id="156"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57"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58"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59"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60"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61" dur="26">
                                              <p:stCondLst>
                                                <p:cond delay="650"/>
                                              </p:stCondLst>
                                            </p:cTn>
                                            <p:tgtEl>
                                              <p:spTgt spid="23"/>
                                            </p:tgtEl>
                                          </p:cBhvr>
                                          <p:to x="100000" y="60000"/>
                                        </p:animScale>
                                        <p:animScale>
                                          <p:cBhvr>
                                            <p:cTn id="162" dur="166" decel="50000">
                                              <p:stCondLst>
                                                <p:cond delay="676"/>
                                              </p:stCondLst>
                                            </p:cTn>
                                            <p:tgtEl>
                                              <p:spTgt spid="23"/>
                                            </p:tgtEl>
                                          </p:cBhvr>
                                          <p:to x="100000" y="100000"/>
                                        </p:animScale>
                                        <p:animScale>
                                          <p:cBhvr>
                                            <p:cTn id="163" dur="26">
                                              <p:stCondLst>
                                                <p:cond delay="1312"/>
                                              </p:stCondLst>
                                            </p:cTn>
                                            <p:tgtEl>
                                              <p:spTgt spid="23"/>
                                            </p:tgtEl>
                                          </p:cBhvr>
                                          <p:to x="100000" y="80000"/>
                                        </p:animScale>
                                        <p:animScale>
                                          <p:cBhvr>
                                            <p:cTn id="164" dur="166" decel="50000">
                                              <p:stCondLst>
                                                <p:cond delay="1338"/>
                                              </p:stCondLst>
                                            </p:cTn>
                                            <p:tgtEl>
                                              <p:spTgt spid="23"/>
                                            </p:tgtEl>
                                          </p:cBhvr>
                                          <p:to x="100000" y="100000"/>
                                        </p:animScale>
                                        <p:animScale>
                                          <p:cBhvr>
                                            <p:cTn id="165" dur="26">
                                              <p:stCondLst>
                                                <p:cond delay="1642"/>
                                              </p:stCondLst>
                                            </p:cTn>
                                            <p:tgtEl>
                                              <p:spTgt spid="23"/>
                                            </p:tgtEl>
                                          </p:cBhvr>
                                          <p:to x="100000" y="90000"/>
                                        </p:animScale>
                                        <p:animScale>
                                          <p:cBhvr>
                                            <p:cTn id="166" dur="166" decel="50000">
                                              <p:stCondLst>
                                                <p:cond delay="1668"/>
                                              </p:stCondLst>
                                            </p:cTn>
                                            <p:tgtEl>
                                              <p:spTgt spid="23"/>
                                            </p:tgtEl>
                                          </p:cBhvr>
                                          <p:to x="100000" y="100000"/>
                                        </p:animScale>
                                        <p:animScale>
                                          <p:cBhvr>
                                            <p:cTn id="167" dur="26">
                                              <p:stCondLst>
                                                <p:cond delay="1808"/>
                                              </p:stCondLst>
                                            </p:cTn>
                                            <p:tgtEl>
                                              <p:spTgt spid="23"/>
                                            </p:tgtEl>
                                          </p:cBhvr>
                                          <p:to x="100000" y="95000"/>
                                        </p:animScale>
                                        <p:animScale>
                                          <p:cBhvr>
                                            <p:cTn id="168" dur="166" decel="50000">
                                              <p:stCondLst>
                                                <p:cond delay="1834"/>
                                              </p:stCondLst>
                                            </p:cTn>
                                            <p:tgtEl>
                                              <p:spTgt spid="23"/>
                                            </p:tgtEl>
                                          </p:cBhvr>
                                          <p:to x="100000" y="100000"/>
                                        </p:animScale>
                                      </p:childTnLst>
                                    </p:cTn>
                                  </p:par>
                                  <p:par>
                                    <p:cTn id="169" presetID="26" presetClass="entr" presetSubtype="0" fill="hold" grpId="0" nodeType="withEffect">
                                      <p:stCondLst>
                                        <p:cond delay="0"/>
                                      </p:stCondLst>
                                      <p:childTnLst>
                                        <p:set>
                                          <p:cBhvr>
                                            <p:cTn id="170" dur="1" fill="hold">
                                              <p:stCondLst>
                                                <p:cond delay="0"/>
                                              </p:stCondLst>
                                            </p:cTn>
                                            <p:tgtEl>
                                              <p:spTgt spid="31"/>
                                            </p:tgtEl>
                                            <p:attrNameLst>
                                              <p:attrName>style.visibility</p:attrName>
                                            </p:attrNameLst>
                                          </p:cBhvr>
                                          <p:to>
                                            <p:strVal val="visible"/>
                                          </p:to>
                                        </p:set>
                                        <p:animEffect transition="in" filter="wipe(down)">
                                          <p:cBhvr>
                                            <p:cTn id="171" dur="580">
                                              <p:stCondLst>
                                                <p:cond delay="0"/>
                                              </p:stCondLst>
                                            </p:cTn>
                                            <p:tgtEl>
                                              <p:spTgt spid="31"/>
                                            </p:tgtEl>
                                          </p:cBhvr>
                                        </p:animEffect>
                                        <p:anim calcmode="lin" valueType="num">
                                          <p:cBhvr>
                                            <p:cTn id="172"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173"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74"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175"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176"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177" dur="26">
                                              <p:stCondLst>
                                                <p:cond delay="650"/>
                                              </p:stCondLst>
                                            </p:cTn>
                                            <p:tgtEl>
                                              <p:spTgt spid="31"/>
                                            </p:tgtEl>
                                          </p:cBhvr>
                                          <p:to x="100000" y="60000"/>
                                        </p:animScale>
                                        <p:animScale>
                                          <p:cBhvr>
                                            <p:cTn id="178" dur="166" decel="50000">
                                              <p:stCondLst>
                                                <p:cond delay="676"/>
                                              </p:stCondLst>
                                            </p:cTn>
                                            <p:tgtEl>
                                              <p:spTgt spid="31"/>
                                            </p:tgtEl>
                                          </p:cBhvr>
                                          <p:to x="100000" y="100000"/>
                                        </p:animScale>
                                        <p:animScale>
                                          <p:cBhvr>
                                            <p:cTn id="179" dur="26">
                                              <p:stCondLst>
                                                <p:cond delay="1312"/>
                                              </p:stCondLst>
                                            </p:cTn>
                                            <p:tgtEl>
                                              <p:spTgt spid="31"/>
                                            </p:tgtEl>
                                          </p:cBhvr>
                                          <p:to x="100000" y="80000"/>
                                        </p:animScale>
                                        <p:animScale>
                                          <p:cBhvr>
                                            <p:cTn id="180" dur="166" decel="50000">
                                              <p:stCondLst>
                                                <p:cond delay="1338"/>
                                              </p:stCondLst>
                                            </p:cTn>
                                            <p:tgtEl>
                                              <p:spTgt spid="31"/>
                                            </p:tgtEl>
                                          </p:cBhvr>
                                          <p:to x="100000" y="100000"/>
                                        </p:animScale>
                                        <p:animScale>
                                          <p:cBhvr>
                                            <p:cTn id="181" dur="26">
                                              <p:stCondLst>
                                                <p:cond delay="1642"/>
                                              </p:stCondLst>
                                            </p:cTn>
                                            <p:tgtEl>
                                              <p:spTgt spid="31"/>
                                            </p:tgtEl>
                                          </p:cBhvr>
                                          <p:to x="100000" y="90000"/>
                                        </p:animScale>
                                        <p:animScale>
                                          <p:cBhvr>
                                            <p:cTn id="182" dur="166" decel="50000">
                                              <p:stCondLst>
                                                <p:cond delay="1668"/>
                                              </p:stCondLst>
                                            </p:cTn>
                                            <p:tgtEl>
                                              <p:spTgt spid="31"/>
                                            </p:tgtEl>
                                          </p:cBhvr>
                                          <p:to x="100000" y="100000"/>
                                        </p:animScale>
                                        <p:animScale>
                                          <p:cBhvr>
                                            <p:cTn id="183" dur="26">
                                              <p:stCondLst>
                                                <p:cond delay="1808"/>
                                              </p:stCondLst>
                                            </p:cTn>
                                            <p:tgtEl>
                                              <p:spTgt spid="31"/>
                                            </p:tgtEl>
                                          </p:cBhvr>
                                          <p:to x="100000" y="95000"/>
                                        </p:animScale>
                                        <p:animScale>
                                          <p:cBhvr>
                                            <p:cTn id="184" dur="166" decel="50000">
                                              <p:stCondLst>
                                                <p:cond delay="1834"/>
                                              </p:stCondLst>
                                            </p:cTn>
                                            <p:tgtEl>
                                              <p:spTgt spid="31"/>
                                            </p:tgtEl>
                                          </p:cBhvr>
                                          <p:to x="100000" y="100000"/>
                                        </p:animScale>
                                      </p:childTnLst>
                                    </p:cTn>
                                  </p:par>
                                  <p:par>
                                    <p:cTn id="185" presetID="26" presetClass="entr" presetSubtype="0" fill="hold" grpId="0" nodeType="withEffect">
                                      <p:stCondLst>
                                        <p:cond delay="0"/>
                                      </p:stCondLst>
                                      <p:childTnLst>
                                        <p:set>
                                          <p:cBhvr>
                                            <p:cTn id="186" dur="1" fill="hold">
                                              <p:stCondLst>
                                                <p:cond delay="0"/>
                                              </p:stCondLst>
                                            </p:cTn>
                                            <p:tgtEl>
                                              <p:spTgt spid="33"/>
                                            </p:tgtEl>
                                            <p:attrNameLst>
                                              <p:attrName>style.visibility</p:attrName>
                                            </p:attrNameLst>
                                          </p:cBhvr>
                                          <p:to>
                                            <p:strVal val="visible"/>
                                          </p:to>
                                        </p:set>
                                        <p:animEffect transition="in" filter="wipe(down)">
                                          <p:cBhvr>
                                            <p:cTn id="187" dur="580">
                                              <p:stCondLst>
                                                <p:cond delay="0"/>
                                              </p:stCondLst>
                                            </p:cTn>
                                            <p:tgtEl>
                                              <p:spTgt spid="33"/>
                                            </p:tgtEl>
                                          </p:cBhvr>
                                        </p:animEffect>
                                        <p:anim calcmode="lin" valueType="num">
                                          <p:cBhvr>
                                            <p:cTn id="188"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190"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191"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192"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193" dur="26">
                                              <p:stCondLst>
                                                <p:cond delay="650"/>
                                              </p:stCondLst>
                                            </p:cTn>
                                            <p:tgtEl>
                                              <p:spTgt spid="33"/>
                                            </p:tgtEl>
                                          </p:cBhvr>
                                          <p:to x="100000" y="60000"/>
                                        </p:animScale>
                                        <p:animScale>
                                          <p:cBhvr>
                                            <p:cTn id="194" dur="166" decel="50000">
                                              <p:stCondLst>
                                                <p:cond delay="676"/>
                                              </p:stCondLst>
                                            </p:cTn>
                                            <p:tgtEl>
                                              <p:spTgt spid="33"/>
                                            </p:tgtEl>
                                          </p:cBhvr>
                                          <p:to x="100000" y="100000"/>
                                        </p:animScale>
                                        <p:animScale>
                                          <p:cBhvr>
                                            <p:cTn id="195" dur="26">
                                              <p:stCondLst>
                                                <p:cond delay="1312"/>
                                              </p:stCondLst>
                                            </p:cTn>
                                            <p:tgtEl>
                                              <p:spTgt spid="33"/>
                                            </p:tgtEl>
                                          </p:cBhvr>
                                          <p:to x="100000" y="80000"/>
                                        </p:animScale>
                                        <p:animScale>
                                          <p:cBhvr>
                                            <p:cTn id="196" dur="166" decel="50000">
                                              <p:stCondLst>
                                                <p:cond delay="1338"/>
                                              </p:stCondLst>
                                            </p:cTn>
                                            <p:tgtEl>
                                              <p:spTgt spid="33"/>
                                            </p:tgtEl>
                                          </p:cBhvr>
                                          <p:to x="100000" y="100000"/>
                                        </p:animScale>
                                        <p:animScale>
                                          <p:cBhvr>
                                            <p:cTn id="197" dur="26">
                                              <p:stCondLst>
                                                <p:cond delay="1642"/>
                                              </p:stCondLst>
                                            </p:cTn>
                                            <p:tgtEl>
                                              <p:spTgt spid="33"/>
                                            </p:tgtEl>
                                          </p:cBhvr>
                                          <p:to x="100000" y="90000"/>
                                        </p:animScale>
                                        <p:animScale>
                                          <p:cBhvr>
                                            <p:cTn id="198" dur="166" decel="50000">
                                              <p:stCondLst>
                                                <p:cond delay="1668"/>
                                              </p:stCondLst>
                                            </p:cTn>
                                            <p:tgtEl>
                                              <p:spTgt spid="33"/>
                                            </p:tgtEl>
                                          </p:cBhvr>
                                          <p:to x="100000" y="100000"/>
                                        </p:animScale>
                                        <p:animScale>
                                          <p:cBhvr>
                                            <p:cTn id="199" dur="26">
                                              <p:stCondLst>
                                                <p:cond delay="1808"/>
                                              </p:stCondLst>
                                            </p:cTn>
                                            <p:tgtEl>
                                              <p:spTgt spid="33"/>
                                            </p:tgtEl>
                                          </p:cBhvr>
                                          <p:to x="100000" y="95000"/>
                                        </p:animScale>
                                        <p:animScale>
                                          <p:cBhvr>
                                            <p:cTn id="200" dur="166" decel="50000">
                                              <p:stCondLst>
                                                <p:cond delay="1834"/>
                                              </p:stCondLst>
                                            </p:cTn>
                                            <p:tgtEl>
                                              <p:spTgt spid="33"/>
                                            </p:tgtEl>
                                          </p:cBhvr>
                                          <p:to x="100000" y="100000"/>
                                        </p:animScale>
                                      </p:childTnLst>
                                    </p:cTn>
                                  </p:par>
                                  <p:par>
                                    <p:cTn id="201" presetID="26" presetClass="entr" presetSubtype="0" fill="hold" grpId="0" nodeType="withEffect">
                                      <p:stCondLst>
                                        <p:cond delay="0"/>
                                      </p:stCondLst>
                                      <p:childTnLst>
                                        <p:set>
                                          <p:cBhvr>
                                            <p:cTn id="202" dur="1" fill="hold">
                                              <p:stCondLst>
                                                <p:cond delay="0"/>
                                              </p:stCondLst>
                                            </p:cTn>
                                            <p:tgtEl>
                                              <p:spTgt spid="34"/>
                                            </p:tgtEl>
                                            <p:attrNameLst>
                                              <p:attrName>style.visibility</p:attrName>
                                            </p:attrNameLst>
                                          </p:cBhvr>
                                          <p:to>
                                            <p:strVal val="visible"/>
                                          </p:to>
                                        </p:set>
                                        <p:animEffect transition="in" filter="wipe(down)">
                                          <p:cBhvr>
                                            <p:cTn id="203" dur="580">
                                              <p:stCondLst>
                                                <p:cond delay="0"/>
                                              </p:stCondLst>
                                            </p:cTn>
                                            <p:tgtEl>
                                              <p:spTgt spid="34"/>
                                            </p:tgtEl>
                                          </p:cBhvr>
                                        </p:animEffect>
                                        <p:anim calcmode="lin" valueType="num">
                                          <p:cBhvr>
                                            <p:cTn id="204"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205"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206"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207"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208"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209" dur="26">
                                              <p:stCondLst>
                                                <p:cond delay="650"/>
                                              </p:stCondLst>
                                            </p:cTn>
                                            <p:tgtEl>
                                              <p:spTgt spid="34"/>
                                            </p:tgtEl>
                                          </p:cBhvr>
                                          <p:to x="100000" y="60000"/>
                                        </p:animScale>
                                        <p:animScale>
                                          <p:cBhvr>
                                            <p:cTn id="210" dur="166" decel="50000">
                                              <p:stCondLst>
                                                <p:cond delay="676"/>
                                              </p:stCondLst>
                                            </p:cTn>
                                            <p:tgtEl>
                                              <p:spTgt spid="34"/>
                                            </p:tgtEl>
                                          </p:cBhvr>
                                          <p:to x="100000" y="100000"/>
                                        </p:animScale>
                                        <p:animScale>
                                          <p:cBhvr>
                                            <p:cTn id="211" dur="26">
                                              <p:stCondLst>
                                                <p:cond delay="1312"/>
                                              </p:stCondLst>
                                            </p:cTn>
                                            <p:tgtEl>
                                              <p:spTgt spid="34"/>
                                            </p:tgtEl>
                                          </p:cBhvr>
                                          <p:to x="100000" y="80000"/>
                                        </p:animScale>
                                        <p:animScale>
                                          <p:cBhvr>
                                            <p:cTn id="212" dur="166" decel="50000">
                                              <p:stCondLst>
                                                <p:cond delay="1338"/>
                                              </p:stCondLst>
                                            </p:cTn>
                                            <p:tgtEl>
                                              <p:spTgt spid="34"/>
                                            </p:tgtEl>
                                          </p:cBhvr>
                                          <p:to x="100000" y="100000"/>
                                        </p:animScale>
                                        <p:animScale>
                                          <p:cBhvr>
                                            <p:cTn id="213" dur="26">
                                              <p:stCondLst>
                                                <p:cond delay="1642"/>
                                              </p:stCondLst>
                                            </p:cTn>
                                            <p:tgtEl>
                                              <p:spTgt spid="34"/>
                                            </p:tgtEl>
                                          </p:cBhvr>
                                          <p:to x="100000" y="90000"/>
                                        </p:animScale>
                                        <p:animScale>
                                          <p:cBhvr>
                                            <p:cTn id="214" dur="166" decel="50000">
                                              <p:stCondLst>
                                                <p:cond delay="1668"/>
                                              </p:stCondLst>
                                            </p:cTn>
                                            <p:tgtEl>
                                              <p:spTgt spid="34"/>
                                            </p:tgtEl>
                                          </p:cBhvr>
                                          <p:to x="100000" y="100000"/>
                                        </p:animScale>
                                        <p:animScale>
                                          <p:cBhvr>
                                            <p:cTn id="215" dur="26">
                                              <p:stCondLst>
                                                <p:cond delay="1808"/>
                                              </p:stCondLst>
                                            </p:cTn>
                                            <p:tgtEl>
                                              <p:spTgt spid="34"/>
                                            </p:tgtEl>
                                          </p:cBhvr>
                                          <p:to x="100000" y="95000"/>
                                        </p:animScale>
                                        <p:animScale>
                                          <p:cBhvr>
                                            <p:cTn id="216" dur="166" decel="50000">
                                              <p:stCondLst>
                                                <p:cond delay="1834"/>
                                              </p:stCondLst>
                                            </p:cTn>
                                            <p:tgtEl>
                                              <p:spTgt spid="34"/>
                                            </p:tgtEl>
                                          </p:cBhvr>
                                          <p:to x="100000" y="100000"/>
                                        </p:animScale>
                                      </p:childTnLst>
                                    </p:cTn>
                                  </p:par>
                                  <p:par>
                                    <p:cTn id="217" presetID="26" presetClass="entr" presetSubtype="0" fill="hold" nodeType="withEffect">
                                      <p:stCondLst>
                                        <p:cond delay="0"/>
                                      </p:stCondLst>
                                      <p:childTnLst>
                                        <p:set>
                                          <p:cBhvr>
                                            <p:cTn id="218" dur="1" fill="hold">
                                              <p:stCondLst>
                                                <p:cond delay="0"/>
                                              </p:stCondLst>
                                            </p:cTn>
                                            <p:tgtEl>
                                              <p:spTgt spid="5"/>
                                            </p:tgtEl>
                                            <p:attrNameLst>
                                              <p:attrName>style.visibility</p:attrName>
                                            </p:attrNameLst>
                                          </p:cBhvr>
                                          <p:to>
                                            <p:strVal val="visible"/>
                                          </p:to>
                                        </p:set>
                                        <p:animEffect transition="in" filter="wipe(down)">
                                          <p:cBhvr>
                                            <p:cTn id="219" dur="580">
                                              <p:stCondLst>
                                                <p:cond delay="0"/>
                                              </p:stCondLst>
                                            </p:cTn>
                                            <p:tgtEl>
                                              <p:spTgt spid="5"/>
                                            </p:tgtEl>
                                          </p:cBhvr>
                                        </p:animEffect>
                                        <p:anim calcmode="lin" valueType="num">
                                          <p:cBhvr>
                                            <p:cTn id="22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2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2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2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2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25" dur="26">
                                              <p:stCondLst>
                                                <p:cond delay="650"/>
                                              </p:stCondLst>
                                            </p:cTn>
                                            <p:tgtEl>
                                              <p:spTgt spid="5"/>
                                            </p:tgtEl>
                                          </p:cBhvr>
                                          <p:to x="100000" y="60000"/>
                                        </p:animScale>
                                        <p:animScale>
                                          <p:cBhvr>
                                            <p:cTn id="226" dur="166" decel="50000">
                                              <p:stCondLst>
                                                <p:cond delay="676"/>
                                              </p:stCondLst>
                                            </p:cTn>
                                            <p:tgtEl>
                                              <p:spTgt spid="5"/>
                                            </p:tgtEl>
                                          </p:cBhvr>
                                          <p:to x="100000" y="100000"/>
                                        </p:animScale>
                                        <p:animScale>
                                          <p:cBhvr>
                                            <p:cTn id="227" dur="26">
                                              <p:stCondLst>
                                                <p:cond delay="1312"/>
                                              </p:stCondLst>
                                            </p:cTn>
                                            <p:tgtEl>
                                              <p:spTgt spid="5"/>
                                            </p:tgtEl>
                                          </p:cBhvr>
                                          <p:to x="100000" y="80000"/>
                                        </p:animScale>
                                        <p:animScale>
                                          <p:cBhvr>
                                            <p:cTn id="228" dur="166" decel="50000">
                                              <p:stCondLst>
                                                <p:cond delay="1338"/>
                                              </p:stCondLst>
                                            </p:cTn>
                                            <p:tgtEl>
                                              <p:spTgt spid="5"/>
                                            </p:tgtEl>
                                          </p:cBhvr>
                                          <p:to x="100000" y="100000"/>
                                        </p:animScale>
                                        <p:animScale>
                                          <p:cBhvr>
                                            <p:cTn id="229" dur="26">
                                              <p:stCondLst>
                                                <p:cond delay="1642"/>
                                              </p:stCondLst>
                                            </p:cTn>
                                            <p:tgtEl>
                                              <p:spTgt spid="5"/>
                                            </p:tgtEl>
                                          </p:cBhvr>
                                          <p:to x="100000" y="90000"/>
                                        </p:animScale>
                                        <p:animScale>
                                          <p:cBhvr>
                                            <p:cTn id="230" dur="166" decel="50000">
                                              <p:stCondLst>
                                                <p:cond delay="1668"/>
                                              </p:stCondLst>
                                            </p:cTn>
                                            <p:tgtEl>
                                              <p:spTgt spid="5"/>
                                            </p:tgtEl>
                                          </p:cBhvr>
                                          <p:to x="100000" y="100000"/>
                                        </p:animScale>
                                        <p:animScale>
                                          <p:cBhvr>
                                            <p:cTn id="231" dur="26">
                                              <p:stCondLst>
                                                <p:cond delay="1808"/>
                                              </p:stCondLst>
                                            </p:cTn>
                                            <p:tgtEl>
                                              <p:spTgt spid="5"/>
                                            </p:tgtEl>
                                          </p:cBhvr>
                                          <p:to x="100000" y="95000"/>
                                        </p:animScale>
                                        <p:animScale>
                                          <p:cBhvr>
                                            <p:cTn id="232" dur="166" decel="50000">
                                              <p:stCondLst>
                                                <p:cond delay="1834"/>
                                              </p:stCondLst>
                                            </p:cTn>
                                            <p:tgtEl>
                                              <p:spTgt spid="5"/>
                                            </p:tgtEl>
                                          </p:cBhvr>
                                          <p:to x="100000" y="100000"/>
                                        </p:animScale>
                                      </p:childTnLst>
                                    </p:cTn>
                                  </p:par>
                                  <p:par>
                                    <p:cTn id="233" presetID="26" presetClass="entr" presetSubtype="0" fill="hold" grpId="0" nodeType="withEffect">
                                      <p:stCondLst>
                                        <p:cond delay="0"/>
                                      </p:stCondLst>
                                      <p:childTnLst>
                                        <p:set>
                                          <p:cBhvr>
                                            <p:cTn id="234" dur="1" fill="hold">
                                              <p:stCondLst>
                                                <p:cond delay="0"/>
                                              </p:stCondLst>
                                            </p:cTn>
                                            <p:tgtEl>
                                              <p:spTgt spid="21"/>
                                            </p:tgtEl>
                                            <p:attrNameLst>
                                              <p:attrName>style.visibility</p:attrName>
                                            </p:attrNameLst>
                                          </p:cBhvr>
                                          <p:to>
                                            <p:strVal val="visible"/>
                                          </p:to>
                                        </p:set>
                                        <p:animEffect transition="in" filter="wipe(down)">
                                          <p:cBhvr>
                                            <p:cTn id="235" dur="580">
                                              <p:stCondLst>
                                                <p:cond delay="0"/>
                                              </p:stCondLst>
                                            </p:cTn>
                                            <p:tgtEl>
                                              <p:spTgt spid="21"/>
                                            </p:tgtEl>
                                          </p:cBhvr>
                                        </p:animEffect>
                                        <p:anim calcmode="lin" valueType="num">
                                          <p:cBhvr>
                                            <p:cTn id="236"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237"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38"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239"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240"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241" dur="26">
                                              <p:stCondLst>
                                                <p:cond delay="650"/>
                                              </p:stCondLst>
                                            </p:cTn>
                                            <p:tgtEl>
                                              <p:spTgt spid="21"/>
                                            </p:tgtEl>
                                          </p:cBhvr>
                                          <p:to x="100000" y="60000"/>
                                        </p:animScale>
                                        <p:animScale>
                                          <p:cBhvr>
                                            <p:cTn id="242" dur="166" decel="50000">
                                              <p:stCondLst>
                                                <p:cond delay="676"/>
                                              </p:stCondLst>
                                            </p:cTn>
                                            <p:tgtEl>
                                              <p:spTgt spid="21"/>
                                            </p:tgtEl>
                                          </p:cBhvr>
                                          <p:to x="100000" y="100000"/>
                                        </p:animScale>
                                        <p:animScale>
                                          <p:cBhvr>
                                            <p:cTn id="243" dur="26">
                                              <p:stCondLst>
                                                <p:cond delay="1312"/>
                                              </p:stCondLst>
                                            </p:cTn>
                                            <p:tgtEl>
                                              <p:spTgt spid="21"/>
                                            </p:tgtEl>
                                          </p:cBhvr>
                                          <p:to x="100000" y="80000"/>
                                        </p:animScale>
                                        <p:animScale>
                                          <p:cBhvr>
                                            <p:cTn id="244" dur="166" decel="50000">
                                              <p:stCondLst>
                                                <p:cond delay="1338"/>
                                              </p:stCondLst>
                                            </p:cTn>
                                            <p:tgtEl>
                                              <p:spTgt spid="21"/>
                                            </p:tgtEl>
                                          </p:cBhvr>
                                          <p:to x="100000" y="100000"/>
                                        </p:animScale>
                                        <p:animScale>
                                          <p:cBhvr>
                                            <p:cTn id="245" dur="26">
                                              <p:stCondLst>
                                                <p:cond delay="1642"/>
                                              </p:stCondLst>
                                            </p:cTn>
                                            <p:tgtEl>
                                              <p:spTgt spid="21"/>
                                            </p:tgtEl>
                                          </p:cBhvr>
                                          <p:to x="100000" y="90000"/>
                                        </p:animScale>
                                        <p:animScale>
                                          <p:cBhvr>
                                            <p:cTn id="246" dur="166" decel="50000">
                                              <p:stCondLst>
                                                <p:cond delay="1668"/>
                                              </p:stCondLst>
                                            </p:cTn>
                                            <p:tgtEl>
                                              <p:spTgt spid="21"/>
                                            </p:tgtEl>
                                          </p:cBhvr>
                                          <p:to x="100000" y="100000"/>
                                        </p:animScale>
                                        <p:animScale>
                                          <p:cBhvr>
                                            <p:cTn id="247" dur="26">
                                              <p:stCondLst>
                                                <p:cond delay="1808"/>
                                              </p:stCondLst>
                                            </p:cTn>
                                            <p:tgtEl>
                                              <p:spTgt spid="21"/>
                                            </p:tgtEl>
                                          </p:cBhvr>
                                          <p:to x="100000" y="95000"/>
                                        </p:animScale>
                                        <p:animScale>
                                          <p:cBhvr>
                                            <p:cTn id="248" dur="166" decel="50000">
                                              <p:stCondLst>
                                                <p:cond delay="1834"/>
                                              </p:stCondLst>
                                            </p:cTn>
                                            <p:tgtEl>
                                              <p:spTgt spid="21"/>
                                            </p:tgtEl>
                                          </p:cBhvr>
                                          <p:to x="100000" y="100000"/>
                                        </p:animScale>
                                      </p:childTnLst>
                                    </p:cTn>
                                  </p:par>
                                  <p:par>
                                    <p:cTn id="249" presetID="26" presetClass="entr" presetSubtype="0" fill="hold" grpId="0" nodeType="withEffect">
                                      <p:stCondLst>
                                        <p:cond delay="0"/>
                                      </p:stCondLst>
                                      <p:childTnLst>
                                        <p:set>
                                          <p:cBhvr>
                                            <p:cTn id="250" dur="1" fill="hold">
                                              <p:stCondLst>
                                                <p:cond delay="0"/>
                                              </p:stCondLst>
                                            </p:cTn>
                                            <p:tgtEl>
                                              <p:spTgt spid="22"/>
                                            </p:tgtEl>
                                            <p:attrNameLst>
                                              <p:attrName>style.visibility</p:attrName>
                                            </p:attrNameLst>
                                          </p:cBhvr>
                                          <p:to>
                                            <p:strVal val="visible"/>
                                          </p:to>
                                        </p:set>
                                        <p:animEffect transition="in" filter="wipe(down)">
                                          <p:cBhvr>
                                            <p:cTn id="251" dur="580">
                                              <p:stCondLst>
                                                <p:cond delay="0"/>
                                              </p:stCondLst>
                                            </p:cTn>
                                            <p:tgtEl>
                                              <p:spTgt spid="22"/>
                                            </p:tgtEl>
                                          </p:cBhvr>
                                        </p:animEffect>
                                        <p:anim calcmode="lin" valueType="num">
                                          <p:cBhvr>
                                            <p:cTn id="252"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53"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54"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55"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56"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57" dur="26">
                                              <p:stCondLst>
                                                <p:cond delay="650"/>
                                              </p:stCondLst>
                                            </p:cTn>
                                            <p:tgtEl>
                                              <p:spTgt spid="22"/>
                                            </p:tgtEl>
                                          </p:cBhvr>
                                          <p:to x="100000" y="60000"/>
                                        </p:animScale>
                                        <p:animScale>
                                          <p:cBhvr>
                                            <p:cTn id="258" dur="166" decel="50000">
                                              <p:stCondLst>
                                                <p:cond delay="676"/>
                                              </p:stCondLst>
                                            </p:cTn>
                                            <p:tgtEl>
                                              <p:spTgt spid="22"/>
                                            </p:tgtEl>
                                          </p:cBhvr>
                                          <p:to x="100000" y="100000"/>
                                        </p:animScale>
                                        <p:animScale>
                                          <p:cBhvr>
                                            <p:cTn id="259" dur="26">
                                              <p:stCondLst>
                                                <p:cond delay="1312"/>
                                              </p:stCondLst>
                                            </p:cTn>
                                            <p:tgtEl>
                                              <p:spTgt spid="22"/>
                                            </p:tgtEl>
                                          </p:cBhvr>
                                          <p:to x="100000" y="80000"/>
                                        </p:animScale>
                                        <p:animScale>
                                          <p:cBhvr>
                                            <p:cTn id="260" dur="166" decel="50000">
                                              <p:stCondLst>
                                                <p:cond delay="1338"/>
                                              </p:stCondLst>
                                            </p:cTn>
                                            <p:tgtEl>
                                              <p:spTgt spid="22"/>
                                            </p:tgtEl>
                                          </p:cBhvr>
                                          <p:to x="100000" y="100000"/>
                                        </p:animScale>
                                        <p:animScale>
                                          <p:cBhvr>
                                            <p:cTn id="261" dur="26">
                                              <p:stCondLst>
                                                <p:cond delay="1642"/>
                                              </p:stCondLst>
                                            </p:cTn>
                                            <p:tgtEl>
                                              <p:spTgt spid="22"/>
                                            </p:tgtEl>
                                          </p:cBhvr>
                                          <p:to x="100000" y="90000"/>
                                        </p:animScale>
                                        <p:animScale>
                                          <p:cBhvr>
                                            <p:cTn id="262" dur="166" decel="50000">
                                              <p:stCondLst>
                                                <p:cond delay="1668"/>
                                              </p:stCondLst>
                                            </p:cTn>
                                            <p:tgtEl>
                                              <p:spTgt spid="22"/>
                                            </p:tgtEl>
                                          </p:cBhvr>
                                          <p:to x="100000" y="100000"/>
                                        </p:animScale>
                                        <p:animScale>
                                          <p:cBhvr>
                                            <p:cTn id="263" dur="26">
                                              <p:stCondLst>
                                                <p:cond delay="1808"/>
                                              </p:stCondLst>
                                            </p:cTn>
                                            <p:tgtEl>
                                              <p:spTgt spid="22"/>
                                            </p:tgtEl>
                                          </p:cBhvr>
                                          <p:to x="100000" y="95000"/>
                                        </p:animScale>
                                        <p:animScale>
                                          <p:cBhvr>
                                            <p:cTn id="264" dur="166" decel="50000">
                                              <p:stCondLst>
                                                <p:cond delay="1834"/>
                                              </p:stCondLst>
                                            </p:cTn>
                                            <p:tgtEl>
                                              <p:spTgt spid="22"/>
                                            </p:tgtEl>
                                          </p:cBhvr>
                                          <p:to x="100000" y="100000"/>
                                        </p:animScale>
                                      </p:childTnLst>
                                    </p:cTn>
                                  </p:par>
                                </p:childTnLst>
                              </p:cTn>
                            </p:par>
                          </p:childTnLst>
                        </p:cTn>
                      </p:par>
                      <p:par>
                        <p:cTn id="265" fill="hold">
                          <p:stCondLst>
                            <p:cond delay="indefinite"/>
                          </p:stCondLst>
                          <p:childTnLst>
                            <p:par>
                              <p:cTn id="266" fill="hold">
                                <p:stCondLst>
                                  <p:cond delay="0"/>
                                </p:stCondLst>
                                <p:childTnLst>
                                  <p:par>
                                    <p:cTn id="267" presetID="10" presetClass="entr" presetSubtype="0" fill="hold" nodeType="clickEffect">
                                      <p:stCondLst>
                                        <p:cond delay="0"/>
                                      </p:stCondLst>
                                      <p:childTnLst>
                                        <p:set>
                                          <p:cBhvr>
                                            <p:cTn id="268" dur="1" fill="hold">
                                              <p:stCondLst>
                                                <p:cond delay="0"/>
                                              </p:stCondLst>
                                            </p:cTn>
                                            <p:tgtEl>
                                              <p:spTgt spid="24"/>
                                            </p:tgtEl>
                                            <p:attrNameLst>
                                              <p:attrName>style.visibility</p:attrName>
                                            </p:attrNameLst>
                                          </p:cBhvr>
                                          <p:to>
                                            <p:strVal val="visible"/>
                                          </p:to>
                                        </p:set>
                                        <p:animEffect transition="in" filter="fade">
                                          <p:cBhvr>
                                            <p:cTn id="269" dur="500"/>
                                            <p:tgtEl>
                                              <p:spTgt spid="24"/>
                                            </p:tgtEl>
                                          </p:cBhvr>
                                        </p:animEffect>
                                      </p:childTnLst>
                                    </p:cTn>
                                  </p:par>
                                </p:childTnLst>
                              </p:cTn>
                            </p:par>
                          </p:childTnLst>
                        </p:cTn>
                      </p:par>
                      <p:par>
                        <p:cTn id="270" fill="hold">
                          <p:stCondLst>
                            <p:cond delay="indefinite"/>
                          </p:stCondLst>
                          <p:childTnLst>
                            <p:par>
                              <p:cTn id="271" fill="hold">
                                <p:stCondLst>
                                  <p:cond delay="0"/>
                                </p:stCondLst>
                                <p:childTnLst>
                                  <p:par>
                                    <p:cTn id="272" presetID="10" presetClass="entr" presetSubtype="0" fill="hold" nodeType="clickEffect">
                                      <p:stCondLst>
                                        <p:cond delay="0"/>
                                      </p:stCondLst>
                                      <p:childTnLst>
                                        <p:set>
                                          <p:cBhvr>
                                            <p:cTn id="273" dur="1" fill="hold">
                                              <p:stCondLst>
                                                <p:cond delay="0"/>
                                              </p:stCondLst>
                                            </p:cTn>
                                            <p:tgtEl>
                                              <p:spTgt spid="25"/>
                                            </p:tgtEl>
                                            <p:attrNameLst>
                                              <p:attrName>style.visibility</p:attrName>
                                            </p:attrNameLst>
                                          </p:cBhvr>
                                          <p:to>
                                            <p:strVal val="visible"/>
                                          </p:to>
                                        </p:set>
                                        <p:animEffect transition="in" filter="fade">
                                          <p:cBhvr>
                                            <p:cTn id="274" dur="500"/>
                                            <p:tgtEl>
                                              <p:spTgt spid="25"/>
                                            </p:tgtEl>
                                          </p:cBhvr>
                                        </p:animEffect>
                                      </p:childTnLst>
                                    </p:cTn>
                                  </p:par>
                                </p:childTnLst>
                              </p:cTn>
                            </p:par>
                          </p:childTnLst>
                        </p:cTn>
                      </p:par>
                      <p:par>
                        <p:cTn id="275" fill="hold">
                          <p:stCondLst>
                            <p:cond delay="indefinite"/>
                          </p:stCondLst>
                          <p:childTnLst>
                            <p:par>
                              <p:cTn id="276" fill="hold">
                                <p:stCondLst>
                                  <p:cond delay="0"/>
                                </p:stCondLst>
                                <p:childTnLst>
                                  <p:par>
                                    <p:cTn id="277" presetID="10" presetClass="entr" presetSubtype="0" fill="hold" nodeType="clickEffect">
                                      <p:stCondLst>
                                        <p:cond delay="0"/>
                                      </p:stCondLst>
                                      <p:childTnLst>
                                        <p:set>
                                          <p:cBhvr>
                                            <p:cTn id="278" dur="1" fill="hold">
                                              <p:stCondLst>
                                                <p:cond delay="0"/>
                                              </p:stCondLst>
                                            </p:cTn>
                                            <p:tgtEl>
                                              <p:spTgt spid="26"/>
                                            </p:tgtEl>
                                            <p:attrNameLst>
                                              <p:attrName>style.visibility</p:attrName>
                                            </p:attrNameLst>
                                          </p:cBhvr>
                                          <p:to>
                                            <p:strVal val="visible"/>
                                          </p:to>
                                        </p:set>
                                        <p:animEffect transition="in" filter="fade">
                                          <p:cBhvr>
                                            <p:cTn id="279" dur="500"/>
                                            <p:tgtEl>
                                              <p:spTgt spid="26"/>
                                            </p:tgtEl>
                                          </p:cBhvr>
                                        </p:animEffect>
                                      </p:childTnLst>
                                    </p:cTn>
                                  </p:par>
                                </p:childTnLst>
                              </p:cTn>
                            </p:par>
                          </p:childTnLst>
                        </p:cTn>
                      </p:par>
                      <p:par>
                        <p:cTn id="280" fill="hold">
                          <p:stCondLst>
                            <p:cond delay="indefinite"/>
                          </p:stCondLst>
                          <p:childTnLst>
                            <p:par>
                              <p:cTn id="281" fill="hold">
                                <p:stCondLst>
                                  <p:cond delay="0"/>
                                </p:stCondLst>
                                <p:childTnLst>
                                  <p:par>
                                    <p:cTn id="282" presetID="10" presetClass="entr" presetSubtype="0" fill="hold" nodeType="clickEffect">
                                      <p:stCondLst>
                                        <p:cond delay="0"/>
                                      </p:stCondLst>
                                      <p:childTnLst>
                                        <p:set>
                                          <p:cBhvr>
                                            <p:cTn id="283" dur="1" fill="hold">
                                              <p:stCondLst>
                                                <p:cond delay="0"/>
                                              </p:stCondLst>
                                            </p:cTn>
                                            <p:tgtEl>
                                              <p:spTgt spid="27"/>
                                            </p:tgtEl>
                                            <p:attrNameLst>
                                              <p:attrName>style.visibility</p:attrName>
                                            </p:attrNameLst>
                                          </p:cBhvr>
                                          <p:to>
                                            <p:strVal val="visible"/>
                                          </p:to>
                                        </p:set>
                                        <p:animEffect transition="in" filter="fade">
                                          <p:cBhvr>
                                            <p:cTn id="284" dur="500"/>
                                            <p:tgtEl>
                                              <p:spTgt spid="27"/>
                                            </p:tgtEl>
                                          </p:cBhvr>
                                        </p:animEffect>
                                      </p:childTnLst>
                                    </p:cTn>
                                  </p:par>
                                </p:childTnLst>
                              </p:cTn>
                            </p:par>
                          </p:childTnLst>
                        </p:cTn>
                      </p:par>
                      <p:par>
                        <p:cTn id="285" fill="hold">
                          <p:stCondLst>
                            <p:cond delay="indefinite"/>
                          </p:stCondLst>
                          <p:childTnLst>
                            <p:par>
                              <p:cTn id="286" fill="hold">
                                <p:stCondLst>
                                  <p:cond delay="0"/>
                                </p:stCondLst>
                                <p:childTnLst>
                                  <p:par>
                                    <p:cTn id="287" presetID="10" presetClass="entr" presetSubtype="0" fill="hold" nodeType="clickEffect">
                                      <p:stCondLst>
                                        <p:cond delay="0"/>
                                      </p:stCondLst>
                                      <p:childTnLst>
                                        <p:set>
                                          <p:cBhvr>
                                            <p:cTn id="288" dur="1" fill="hold">
                                              <p:stCondLst>
                                                <p:cond delay="0"/>
                                              </p:stCondLst>
                                            </p:cTn>
                                            <p:tgtEl>
                                              <p:spTgt spid="28"/>
                                            </p:tgtEl>
                                            <p:attrNameLst>
                                              <p:attrName>style.visibility</p:attrName>
                                            </p:attrNameLst>
                                          </p:cBhvr>
                                          <p:to>
                                            <p:strVal val="visible"/>
                                          </p:to>
                                        </p:set>
                                        <p:animEffect transition="in" filter="fade">
                                          <p:cBhvr>
                                            <p:cTn id="28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animBg="1"/>
          <p:bldP spid="16" grpId="0" animBg="1"/>
          <p:bldP spid="18" grpId="0" animBg="1"/>
          <p:bldP spid="19" grpId="0"/>
          <p:bldP spid="20" grpId="0"/>
          <p:bldP spid="21" grpId="0" animBg="1"/>
          <p:bldP spid="22" grpId="0" animBg="1"/>
          <p:bldP spid="23" grpId="0" animBg="1"/>
          <p:bldP spid="31"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16" presetClass="entr" presetSubtype="2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2" presetClass="entr" presetSubtype="1"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500" fill="hold"/>
                                            <p:tgtEl>
                                              <p:spTgt spid="13"/>
                                            </p:tgtEl>
                                            <p:attrNameLst>
                                              <p:attrName>ppt_x</p:attrName>
                                            </p:attrNameLst>
                                          </p:cBhvr>
                                          <p:tavLst>
                                            <p:tav tm="0">
                                              <p:val>
                                                <p:strVal val="#ppt_x"/>
                                              </p:val>
                                            </p:tav>
                                            <p:tav tm="100000">
                                              <p:val>
                                                <p:strVal val="#ppt_x"/>
                                              </p:val>
                                            </p:tav>
                                          </p:tavLst>
                                        </p:anim>
                                        <p:anim calcmode="lin" valueType="num">
                                          <p:cBhvr additive="base">
                                            <p:cTn id="22" dur="1500" fill="hold"/>
                                            <p:tgtEl>
                                              <p:spTgt spid="13"/>
                                            </p:tgtEl>
                                            <p:attrNameLst>
                                              <p:attrName>ppt_y</p:attrName>
                                            </p:attrNameLst>
                                          </p:cBhvr>
                                          <p:tavLst>
                                            <p:tav tm="0">
                                              <p:val>
                                                <p:strVal val="0-#ppt_h/2"/>
                                              </p:val>
                                            </p:tav>
                                            <p:tav tm="100000">
                                              <p:val>
                                                <p:strVal val="#ppt_y"/>
                                              </p:val>
                                            </p:tav>
                                          </p:tavLst>
                                        </p:anim>
                                      </p:childTnLst>
                                    </p:cTn>
                                  </p:par>
                                  <p:par>
                                    <p:cTn id="23" presetID="26"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80">
                                              <p:stCondLst>
                                                <p:cond delay="0"/>
                                              </p:stCondLst>
                                            </p:cTn>
                                            <p:tgtEl>
                                              <p:spTgt spid="19"/>
                                            </p:tgtEl>
                                          </p:cBhvr>
                                        </p:animEffect>
                                        <p:anim calcmode="lin" valueType="num">
                                          <p:cBhvr>
                                            <p:cTn id="26"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1" dur="26">
                                              <p:stCondLst>
                                                <p:cond delay="650"/>
                                              </p:stCondLst>
                                            </p:cTn>
                                            <p:tgtEl>
                                              <p:spTgt spid="19"/>
                                            </p:tgtEl>
                                          </p:cBhvr>
                                          <p:to x="100000" y="60000"/>
                                        </p:animScale>
                                        <p:animScale>
                                          <p:cBhvr>
                                            <p:cTn id="32" dur="166" decel="50000">
                                              <p:stCondLst>
                                                <p:cond delay="676"/>
                                              </p:stCondLst>
                                            </p:cTn>
                                            <p:tgtEl>
                                              <p:spTgt spid="19"/>
                                            </p:tgtEl>
                                          </p:cBhvr>
                                          <p:to x="100000" y="100000"/>
                                        </p:animScale>
                                        <p:animScale>
                                          <p:cBhvr>
                                            <p:cTn id="33" dur="26">
                                              <p:stCondLst>
                                                <p:cond delay="1312"/>
                                              </p:stCondLst>
                                            </p:cTn>
                                            <p:tgtEl>
                                              <p:spTgt spid="19"/>
                                            </p:tgtEl>
                                          </p:cBhvr>
                                          <p:to x="100000" y="80000"/>
                                        </p:animScale>
                                        <p:animScale>
                                          <p:cBhvr>
                                            <p:cTn id="34" dur="166" decel="50000">
                                              <p:stCondLst>
                                                <p:cond delay="1338"/>
                                              </p:stCondLst>
                                            </p:cTn>
                                            <p:tgtEl>
                                              <p:spTgt spid="19"/>
                                            </p:tgtEl>
                                          </p:cBhvr>
                                          <p:to x="100000" y="100000"/>
                                        </p:animScale>
                                        <p:animScale>
                                          <p:cBhvr>
                                            <p:cTn id="35" dur="26">
                                              <p:stCondLst>
                                                <p:cond delay="1642"/>
                                              </p:stCondLst>
                                            </p:cTn>
                                            <p:tgtEl>
                                              <p:spTgt spid="19"/>
                                            </p:tgtEl>
                                          </p:cBhvr>
                                          <p:to x="100000" y="90000"/>
                                        </p:animScale>
                                        <p:animScale>
                                          <p:cBhvr>
                                            <p:cTn id="36" dur="166" decel="50000">
                                              <p:stCondLst>
                                                <p:cond delay="1668"/>
                                              </p:stCondLst>
                                            </p:cTn>
                                            <p:tgtEl>
                                              <p:spTgt spid="19"/>
                                            </p:tgtEl>
                                          </p:cBhvr>
                                          <p:to x="100000" y="100000"/>
                                        </p:animScale>
                                        <p:animScale>
                                          <p:cBhvr>
                                            <p:cTn id="37" dur="26">
                                              <p:stCondLst>
                                                <p:cond delay="1808"/>
                                              </p:stCondLst>
                                            </p:cTn>
                                            <p:tgtEl>
                                              <p:spTgt spid="19"/>
                                            </p:tgtEl>
                                          </p:cBhvr>
                                          <p:to x="100000" y="95000"/>
                                        </p:animScale>
                                        <p:animScale>
                                          <p:cBhvr>
                                            <p:cTn id="38" dur="166" decel="50000">
                                              <p:stCondLst>
                                                <p:cond delay="1834"/>
                                              </p:stCondLst>
                                            </p:cTn>
                                            <p:tgtEl>
                                              <p:spTgt spid="19"/>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down)">
                                          <p:cBhvr>
                                            <p:cTn id="41" dur="580">
                                              <p:stCondLst>
                                                <p:cond delay="0"/>
                                              </p:stCondLst>
                                            </p:cTn>
                                            <p:tgtEl>
                                              <p:spTgt spid="20"/>
                                            </p:tgtEl>
                                          </p:cBhvr>
                                        </p:animEffect>
                                        <p:anim calcmode="lin" valueType="num">
                                          <p:cBhvr>
                                            <p:cTn id="42"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7" dur="26">
                                              <p:stCondLst>
                                                <p:cond delay="650"/>
                                              </p:stCondLst>
                                            </p:cTn>
                                            <p:tgtEl>
                                              <p:spTgt spid="20"/>
                                            </p:tgtEl>
                                          </p:cBhvr>
                                          <p:to x="100000" y="60000"/>
                                        </p:animScale>
                                        <p:animScale>
                                          <p:cBhvr>
                                            <p:cTn id="48" dur="166" decel="50000">
                                              <p:stCondLst>
                                                <p:cond delay="676"/>
                                              </p:stCondLst>
                                            </p:cTn>
                                            <p:tgtEl>
                                              <p:spTgt spid="20"/>
                                            </p:tgtEl>
                                          </p:cBhvr>
                                          <p:to x="100000" y="100000"/>
                                        </p:animScale>
                                        <p:animScale>
                                          <p:cBhvr>
                                            <p:cTn id="49" dur="26">
                                              <p:stCondLst>
                                                <p:cond delay="1312"/>
                                              </p:stCondLst>
                                            </p:cTn>
                                            <p:tgtEl>
                                              <p:spTgt spid="20"/>
                                            </p:tgtEl>
                                          </p:cBhvr>
                                          <p:to x="100000" y="80000"/>
                                        </p:animScale>
                                        <p:animScale>
                                          <p:cBhvr>
                                            <p:cTn id="50" dur="166" decel="50000">
                                              <p:stCondLst>
                                                <p:cond delay="1338"/>
                                              </p:stCondLst>
                                            </p:cTn>
                                            <p:tgtEl>
                                              <p:spTgt spid="20"/>
                                            </p:tgtEl>
                                          </p:cBhvr>
                                          <p:to x="100000" y="100000"/>
                                        </p:animScale>
                                        <p:animScale>
                                          <p:cBhvr>
                                            <p:cTn id="51" dur="26">
                                              <p:stCondLst>
                                                <p:cond delay="1642"/>
                                              </p:stCondLst>
                                            </p:cTn>
                                            <p:tgtEl>
                                              <p:spTgt spid="20"/>
                                            </p:tgtEl>
                                          </p:cBhvr>
                                          <p:to x="100000" y="90000"/>
                                        </p:animScale>
                                        <p:animScale>
                                          <p:cBhvr>
                                            <p:cTn id="52" dur="166" decel="50000">
                                              <p:stCondLst>
                                                <p:cond delay="1668"/>
                                              </p:stCondLst>
                                            </p:cTn>
                                            <p:tgtEl>
                                              <p:spTgt spid="20"/>
                                            </p:tgtEl>
                                          </p:cBhvr>
                                          <p:to x="100000" y="100000"/>
                                        </p:animScale>
                                        <p:animScale>
                                          <p:cBhvr>
                                            <p:cTn id="53" dur="26">
                                              <p:stCondLst>
                                                <p:cond delay="1808"/>
                                              </p:stCondLst>
                                            </p:cTn>
                                            <p:tgtEl>
                                              <p:spTgt spid="20"/>
                                            </p:tgtEl>
                                          </p:cBhvr>
                                          <p:to x="100000" y="95000"/>
                                        </p:animScale>
                                        <p:animScale>
                                          <p:cBhvr>
                                            <p:cTn id="54" dur="166" decel="50000">
                                              <p:stCondLst>
                                                <p:cond delay="1834"/>
                                              </p:stCondLst>
                                            </p:cTn>
                                            <p:tgtEl>
                                              <p:spTgt spid="20"/>
                                            </p:tgtEl>
                                          </p:cBhvr>
                                          <p:to x="100000" y="100000"/>
                                        </p:animScale>
                                      </p:childTnLst>
                                    </p:cTn>
                                  </p:par>
                                </p:childTnLst>
                              </p:cTn>
                            </p:par>
                          </p:childTnLst>
                        </p:cTn>
                      </p:par>
                      <p:par>
                        <p:cTn id="55" fill="hold">
                          <p:stCondLst>
                            <p:cond delay="indefinite"/>
                          </p:stCondLst>
                          <p:childTnLst>
                            <p:par>
                              <p:cTn id="56" fill="hold">
                                <p:stCondLst>
                                  <p:cond delay="0"/>
                                </p:stCondLst>
                                <p:childTnLst>
                                  <p:par>
                                    <p:cTn id="57" presetID="26" presetClass="entr" presetSubtype="0" fill="hold"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down)">
                                          <p:cBhvr>
                                            <p:cTn id="59" dur="580">
                                              <p:stCondLst>
                                                <p:cond delay="0"/>
                                              </p:stCondLst>
                                            </p:cTn>
                                            <p:tgtEl>
                                              <p:spTgt spid="6"/>
                                            </p:tgtEl>
                                          </p:cBhvr>
                                        </p:animEffect>
                                        <p:anim calcmode="lin" valueType="num">
                                          <p:cBhvr>
                                            <p:cTn id="6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5" dur="26">
                                              <p:stCondLst>
                                                <p:cond delay="650"/>
                                              </p:stCondLst>
                                            </p:cTn>
                                            <p:tgtEl>
                                              <p:spTgt spid="6"/>
                                            </p:tgtEl>
                                          </p:cBhvr>
                                          <p:to x="100000" y="60000"/>
                                        </p:animScale>
                                        <p:animScale>
                                          <p:cBhvr>
                                            <p:cTn id="66" dur="166" decel="50000">
                                              <p:stCondLst>
                                                <p:cond delay="676"/>
                                              </p:stCondLst>
                                            </p:cTn>
                                            <p:tgtEl>
                                              <p:spTgt spid="6"/>
                                            </p:tgtEl>
                                          </p:cBhvr>
                                          <p:to x="100000" y="100000"/>
                                        </p:animScale>
                                        <p:animScale>
                                          <p:cBhvr>
                                            <p:cTn id="67" dur="26">
                                              <p:stCondLst>
                                                <p:cond delay="1312"/>
                                              </p:stCondLst>
                                            </p:cTn>
                                            <p:tgtEl>
                                              <p:spTgt spid="6"/>
                                            </p:tgtEl>
                                          </p:cBhvr>
                                          <p:to x="100000" y="80000"/>
                                        </p:animScale>
                                        <p:animScale>
                                          <p:cBhvr>
                                            <p:cTn id="68" dur="166" decel="50000">
                                              <p:stCondLst>
                                                <p:cond delay="1338"/>
                                              </p:stCondLst>
                                            </p:cTn>
                                            <p:tgtEl>
                                              <p:spTgt spid="6"/>
                                            </p:tgtEl>
                                          </p:cBhvr>
                                          <p:to x="100000" y="100000"/>
                                        </p:animScale>
                                        <p:animScale>
                                          <p:cBhvr>
                                            <p:cTn id="69" dur="26">
                                              <p:stCondLst>
                                                <p:cond delay="1642"/>
                                              </p:stCondLst>
                                            </p:cTn>
                                            <p:tgtEl>
                                              <p:spTgt spid="6"/>
                                            </p:tgtEl>
                                          </p:cBhvr>
                                          <p:to x="100000" y="90000"/>
                                        </p:animScale>
                                        <p:animScale>
                                          <p:cBhvr>
                                            <p:cTn id="70" dur="166" decel="50000">
                                              <p:stCondLst>
                                                <p:cond delay="1668"/>
                                              </p:stCondLst>
                                            </p:cTn>
                                            <p:tgtEl>
                                              <p:spTgt spid="6"/>
                                            </p:tgtEl>
                                          </p:cBhvr>
                                          <p:to x="100000" y="100000"/>
                                        </p:animScale>
                                        <p:animScale>
                                          <p:cBhvr>
                                            <p:cTn id="71" dur="26">
                                              <p:stCondLst>
                                                <p:cond delay="1808"/>
                                              </p:stCondLst>
                                            </p:cTn>
                                            <p:tgtEl>
                                              <p:spTgt spid="6"/>
                                            </p:tgtEl>
                                          </p:cBhvr>
                                          <p:to x="100000" y="95000"/>
                                        </p:animScale>
                                        <p:animScale>
                                          <p:cBhvr>
                                            <p:cTn id="72" dur="166" decel="50000">
                                              <p:stCondLst>
                                                <p:cond delay="1834"/>
                                              </p:stCondLst>
                                            </p:cTn>
                                            <p:tgtEl>
                                              <p:spTgt spid="6"/>
                                            </p:tgtEl>
                                          </p:cBhvr>
                                          <p:to x="100000" y="100000"/>
                                        </p:animScale>
                                      </p:childTnLst>
                                    </p:cTn>
                                  </p:par>
                                  <p:par>
                                    <p:cTn id="73" presetID="26" presetClass="entr" presetSubtype="0" fill="hold"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80">
                                              <p:stCondLst>
                                                <p:cond delay="0"/>
                                              </p:stCondLst>
                                            </p:cTn>
                                            <p:tgtEl>
                                              <p:spTgt spid="7"/>
                                            </p:tgtEl>
                                          </p:cBhvr>
                                        </p:animEffect>
                                        <p:anim calcmode="lin" valueType="num">
                                          <p:cBhvr>
                                            <p:cTn id="7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81" dur="26">
                                              <p:stCondLst>
                                                <p:cond delay="650"/>
                                              </p:stCondLst>
                                            </p:cTn>
                                            <p:tgtEl>
                                              <p:spTgt spid="7"/>
                                            </p:tgtEl>
                                          </p:cBhvr>
                                          <p:to x="100000" y="60000"/>
                                        </p:animScale>
                                        <p:animScale>
                                          <p:cBhvr>
                                            <p:cTn id="82" dur="166" decel="50000">
                                              <p:stCondLst>
                                                <p:cond delay="676"/>
                                              </p:stCondLst>
                                            </p:cTn>
                                            <p:tgtEl>
                                              <p:spTgt spid="7"/>
                                            </p:tgtEl>
                                          </p:cBhvr>
                                          <p:to x="100000" y="100000"/>
                                        </p:animScale>
                                        <p:animScale>
                                          <p:cBhvr>
                                            <p:cTn id="83" dur="26">
                                              <p:stCondLst>
                                                <p:cond delay="1312"/>
                                              </p:stCondLst>
                                            </p:cTn>
                                            <p:tgtEl>
                                              <p:spTgt spid="7"/>
                                            </p:tgtEl>
                                          </p:cBhvr>
                                          <p:to x="100000" y="80000"/>
                                        </p:animScale>
                                        <p:animScale>
                                          <p:cBhvr>
                                            <p:cTn id="84" dur="166" decel="50000">
                                              <p:stCondLst>
                                                <p:cond delay="1338"/>
                                              </p:stCondLst>
                                            </p:cTn>
                                            <p:tgtEl>
                                              <p:spTgt spid="7"/>
                                            </p:tgtEl>
                                          </p:cBhvr>
                                          <p:to x="100000" y="100000"/>
                                        </p:animScale>
                                        <p:animScale>
                                          <p:cBhvr>
                                            <p:cTn id="85" dur="26">
                                              <p:stCondLst>
                                                <p:cond delay="1642"/>
                                              </p:stCondLst>
                                            </p:cTn>
                                            <p:tgtEl>
                                              <p:spTgt spid="7"/>
                                            </p:tgtEl>
                                          </p:cBhvr>
                                          <p:to x="100000" y="90000"/>
                                        </p:animScale>
                                        <p:animScale>
                                          <p:cBhvr>
                                            <p:cTn id="86" dur="166" decel="50000">
                                              <p:stCondLst>
                                                <p:cond delay="1668"/>
                                              </p:stCondLst>
                                            </p:cTn>
                                            <p:tgtEl>
                                              <p:spTgt spid="7"/>
                                            </p:tgtEl>
                                          </p:cBhvr>
                                          <p:to x="100000" y="100000"/>
                                        </p:animScale>
                                        <p:animScale>
                                          <p:cBhvr>
                                            <p:cTn id="87" dur="26">
                                              <p:stCondLst>
                                                <p:cond delay="1808"/>
                                              </p:stCondLst>
                                            </p:cTn>
                                            <p:tgtEl>
                                              <p:spTgt spid="7"/>
                                            </p:tgtEl>
                                          </p:cBhvr>
                                          <p:to x="100000" y="95000"/>
                                        </p:animScale>
                                        <p:animScale>
                                          <p:cBhvr>
                                            <p:cTn id="88" dur="166" decel="50000">
                                              <p:stCondLst>
                                                <p:cond delay="1834"/>
                                              </p:stCondLst>
                                            </p:cTn>
                                            <p:tgtEl>
                                              <p:spTgt spid="7"/>
                                            </p:tgtEl>
                                          </p:cBhvr>
                                          <p:to x="100000" y="100000"/>
                                        </p:animScale>
                                      </p:childTnLst>
                                    </p:cTn>
                                  </p:par>
                                  <p:par>
                                    <p:cTn id="89" presetID="26" presetClass="entr" presetSubtype="0" fill="hold" grpId="0" nodeType="with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wipe(down)">
                                          <p:cBhvr>
                                            <p:cTn id="91" dur="580">
                                              <p:stCondLst>
                                                <p:cond delay="0"/>
                                              </p:stCondLst>
                                            </p:cTn>
                                            <p:tgtEl>
                                              <p:spTgt spid="14"/>
                                            </p:tgtEl>
                                          </p:cBhvr>
                                        </p:animEffect>
                                        <p:anim calcmode="lin" valueType="num">
                                          <p:cBhvr>
                                            <p:cTn id="9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97" dur="26">
                                              <p:stCondLst>
                                                <p:cond delay="650"/>
                                              </p:stCondLst>
                                            </p:cTn>
                                            <p:tgtEl>
                                              <p:spTgt spid="14"/>
                                            </p:tgtEl>
                                          </p:cBhvr>
                                          <p:to x="100000" y="60000"/>
                                        </p:animScale>
                                        <p:animScale>
                                          <p:cBhvr>
                                            <p:cTn id="98" dur="166" decel="50000">
                                              <p:stCondLst>
                                                <p:cond delay="676"/>
                                              </p:stCondLst>
                                            </p:cTn>
                                            <p:tgtEl>
                                              <p:spTgt spid="14"/>
                                            </p:tgtEl>
                                          </p:cBhvr>
                                          <p:to x="100000" y="100000"/>
                                        </p:animScale>
                                        <p:animScale>
                                          <p:cBhvr>
                                            <p:cTn id="99" dur="26">
                                              <p:stCondLst>
                                                <p:cond delay="1312"/>
                                              </p:stCondLst>
                                            </p:cTn>
                                            <p:tgtEl>
                                              <p:spTgt spid="14"/>
                                            </p:tgtEl>
                                          </p:cBhvr>
                                          <p:to x="100000" y="80000"/>
                                        </p:animScale>
                                        <p:animScale>
                                          <p:cBhvr>
                                            <p:cTn id="100" dur="166" decel="50000">
                                              <p:stCondLst>
                                                <p:cond delay="1338"/>
                                              </p:stCondLst>
                                            </p:cTn>
                                            <p:tgtEl>
                                              <p:spTgt spid="14"/>
                                            </p:tgtEl>
                                          </p:cBhvr>
                                          <p:to x="100000" y="100000"/>
                                        </p:animScale>
                                        <p:animScale>
                                          <p:cBhvr>
                                            <p:cTn id="101" dur="26">
                                              <p:stCondLst>
                                                <p:cond delay="1642"/>
                                              </p:stCondLst>
                                            </p:cTn>
                                            <p:tgtEl>
                                              <p:spTgt spid="14"/>
                                            </p:tgtEl>
                                          </p:cBhvr>
                                          <p:to x="100000" y="90000"/>
                                        </p:animScale>
                                        <p:animScale>
                                          <p:cBhvr>
                                            <p:cTn id="102" dur="166" decel="50000">
                                              <p:stCondLst>
                                                <p:cond delay="1668"/>
                                              </p:stCondLst>
                                            </p:cTn>
                                            <p:tgtEl>
                                              <p:spTgt spid="14"/>
                                            </p:tgtEl>
                                          </p:cBhvr>
                                          <p:to x="100000" y="100000"/>
                                        </p:animScale>
                                        <p:animScale>
                                          <p:cBhvr>
                                            <p:cTn id="103" dur="26">
                                              <p:stCondLst>
                                                <p:cond delay="1808"/>
                                              </p:stCondLst>
                                            </p:cTn>
                                            <p:tgtEl>
                                              <p:spTgt spid="14"/>
                                            </p:tgtEl>
                                          </p:cBhvr>
                                          <p:to x="100000" y="95000"/>
                                        </p:animScale>
                                        <p:animScale>
                                          <p:cBhvr>
                                            <p:cTn id="104" dur="166" decel="50000">
                                              <p:stCondLst>
                                                <p:cond delay="1834"/>
                                              </p:stCondLst>
                                            </p:cTn>
                                            <p:tgtEl>
                                              <p:spTgt spid="14"/>
                                            </p:tgtEl>
                                          </p:cBhvr>
                                          <p:to x="100000" y="100000"/>
                                        </p:animScale>
                                      </p:childTnLst>
                                    </p:cTn>
                                  </p:par>
                                  <p:par>
                                    <p:cTn id="105" presetID="26" presetClass="entr" presetSubtype="0" fill="hold" grpId="0" nodeType="withEffect">
                                      <p:stCondLst>
                                        <p:cond delay="0"/>
                                      </p:stCondLst>
                                      <p:childTnLst>
                                        <p:set>
                                          <p:cBhvr>
                                            <p:cTn id="106" dur="1" fill="hold">
                                              <p:stCondLst>
                                                <p:cond delay="0"/>
                                              </p:stCondLst>
                                            </p:cTn>
                                            <p:tgtEl>
                                              <p:spTgt spid="15"/>
                                            </p:tgtEl>
                                            <p:attrNameLst>
                                              <p:attrName>style.visibility</p:attrName>
                                            </p:attrNameLst>
                                          </p:cBhvr>
                                          <p:to>
                                            <p:strVal val="visible"/>
                                          </p:to>
                                        </p:set>
                                        <p:animEffect transition="in" filter="wipe(down)">
                                          <p:cBhvr>
                                            <p:cTn id="107" dur="580">
                                              <p:stCondLst>
                                                <p:cond delay="0"/>
                                              </p:stCondLst>
                                            </p:cTn>
                                            <p:tgtEl>
                                              <p:spTgt spid="15"/>
                                            </p:tgtEl>
                                          </p:cBhvr>
                                        </p:animEffect>
                                        <p:anim calcmode="lin" valueType="num">
                                          <p:cBhvr>
                                            <p:cTn id="10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0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13" dur="26">
                                              <p:stCondLst>
                                                <p:cond delay="650"/>
                                              </p:stCondLst>
                                            </p:cTn>
                                            <p:tgtEl>
                                              <p:spTgt spid="15"/>
                                            </p:tgtEl>
                                          </p:cBhvr>
                                          <p:to x="100000" y="60000"/>
                                        </p:animScale>
                                        <p:animScale>
                                          <p:cBhvr>
                                            <p:cTn id="114" dur="166" decel="50000">
                                              <p:stCondLst>
                                                <p:cond delay="676"/>
                                              </p:stCondLst>
                                            </p:cTn>
                                            <p:tgtEl>
                                              <p:spTgt spid="15"/>
                                            </p:tgtEl>
                                          </p:cBhvr>
                                          <p:to x="100000" y="100000"/>
                                        </p:animScale>
                                        <p:animScale>
                                          <p:cBhvr>
                                            <p:cTn id="115" dur="26">
                                              <p:stCondLst>
                                                <p:cond delay="1312"/>
                                              </p:stCondLst>
                                            </p:cTn>
                                            <p:tgtEl>
                                              <p:spTgt spid="15"/>
                                            </p:tgtEl>
                                          </p:cBhvr>
                                          <p:to x="100000" y="80000"/>
                                        </p:animScale>
                                        <p:animScale>
                                          <p:cBhvr>
                                            <p:cTn id="116" dur="166" decel="50000">
                                              <p:stCondLst>
                                                <p:cond delay="1338"/>
                                              </p:stCondLst>
                                            </p:cTn>
                                            <p:tgtEl>
                                              <p:spTgt spid="15"/>
                                            </p:tgtEl>
                                          </p:cBhvr>
                                          <p:to x="100000" y="100000"/>
                                        </p:animScale>
                                        <p:animScale>
                                          <p:cBhvr>
                                            <p:cTn id="117" dur="26">
                                              <p:stCondLst>
                                                <p:cond delay="1642"/>
                                              </p:stCondLst>
                                            </p:cTn>
                                            <p:tgtEl>
                                              <p:spTgt spid="15"/>
                                            </p:tgtEl>
                                          </p:cBhvr>
                                          <p:to x="100000" y="90000"/>
                                        </p:animScale>
                                        <p:animScale>
                                          <p:cBhvr>
                                            <p:cTn id="118" dur="166" decel="50000">
                                              <p:stCondLst>
                                                <p:cond delay="1668"/>
                                              </p:stCondLst>
                                            </p:cTn>
                                            <p:tgtEl>
                                              <p:spTgt spid="15"/>
                                            </p:tgtEl>
                                          </p:cBhvr>
                                          <p:to x="100000" y="100000"/>
                                        </p:animScale>
                                        <p:animScale>
                                          <p:cBhvr>
                                            <p:cTn id="119" dur="26">
                                              <p:stCondLst>
                                                <p:cond delay="1808"/>
                                              </p:stCondLst>
                                            </p:cTn>
                                            <p:tgtEl>
                                              <p:spTgt spid="15"/>
                                            </p:tgtEl>
                                          </p:cBhvr>
                                          <p:to x="100000" y="95000"/>
                                        </p:animScale>
                                        <p:animScale>
                                          <p:cBhvr>
                                            <p:cTn id="120" dur="166" decel="50000">
                                              <p:stCondLst>
                                                <p:cond delay="1834"/>
                                              </p:stCondLst>
                                            </p:cTn>
                                            <p:tgtEl>
                                              <p:spTgt spid="15"/>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16"/>
                                            </p:tgtEl>
                                            <p:attrNameLst>
                                              <p:attrName>style.visibility</p:attrName>
                                            </p:attrNameLst>
                                          </p:cBhvr>
                                          <p:to>
                                            <p:strVal val="visible"/>
                                          </p:to>
                                        </p:set>
                                        <p:animEffect transition="in" filter="wipe(down)">
                                          <p:cBhvr>
                                            <p:cTn id="123" dur="580">
                                              <p:stCondLst>
                                                <p:cond delay="0"/>
                                              </p:stCondLst>
                                            </p:cTn>
                                            <p:tgtEl>
                                              <p:spTgt spid="16"/>
                                            </p:tgtEl>
                                          </p:cBhvr>
                                        </p:animEffect>
                                        <p:anim calcmode="lin" valueType="num">
                                          <p:cBhvr>
                                            <p:cTn id="124"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25"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26"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27"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8"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29" dur="26">
                                              <p:stCondLst>
                                                <p:cond delay="650"/>
                                              </p:stCondLst>
                                            </p:cTn>
                                            <p:tgtEl>
                                              <p:spTgt spid="16"/>
                                            </p:tgtEl>
                                          </p:cBhvr>
                                          <p:to x="100000" y="60000"/>
                                        </p:animScale>
                                        <p:animScale>
                                          <p:cBhvr>
                                            <p:cTn id="130" dur="166" decel="50000">
                                              <p:stCondLst>
                                                <p:cond delay="676"/>
                                              </p:stCondLst>
                                            </p:cTn>
                                            <p:tgtEl>
                                              <p:spTgt spid="16"/>
                                            </p:tgtEl>
                                          </p:cBhvr>
                                          <p:to x="100000" y="100000"/>
                                        </p:animScale>
                                        <p:animScale>
                                          <p:cBhvr>
                                            <p:cTn id="131" dur="26">
                                              <p:stCondLst>
                                                <p:cond delay="1312"/>
                                              </p:stCondLst>
                                            </p:cTn>
                                            <p:tgtEl>
                                              <p:spTgt spid="16"/>
                                            </p:tgtEl>
                                          </p:cBhvr>
                                          <p:to x="100000" y="80000"/>
                                        </p:animScale>
                                        <p:animScale>
                                          <p:cBhvr>
                                            <p:cTn id="132" dur="166" decel="50000">
                                              <p:stCondLst>
                                                <p:cond delay="1338"/>
                                              </p:stCondLst>
                                            </p:cTn>
                                            <p:tgtEl>
                                              <p:spTgt spid="16"/>
                                            </p:tgtEl>
                                          </p:cBhvr>
                                          <p:to x="100000" y="100000"/>
                                        </p:animScale>
                                        <p:animScale>
                                          <p:cBhvr>
                                            <p:cTn id="133" dur="26">
                                              <p:stCondLst>
                                                <p:cond delay="1642"/>
                                              </p:stCondLst>
                                            </p:cTn>
                                            <p:tgtEl>
                                              <p:spTgt spid="16"/>
                                            </p:tgtEl>
                                          </p:cBhvr>
                                          <p:to x="100000" y="90000"/>
                                        </p:animScale>
                                        <p:animScale>
                                          <p:cBhvr>
                                            <p:cTn id="134" dur="166" decel="50000">
                                              <p:stCondLst>
                                                <p:cond delay="1668"/>
                                              </p:stCondLst>
                                            </p:cTn>
                                            <p:tgtEl>
                                              <p:spTgt spid="16"/>
                                            </p:tgtEl>
                                          </p:cBhvr>
                                          <p:to x="100000" y="100000"/>
                                        </p:animScale>
                                        <p:animScale>
                                          <p:cBhvr>
                                            <p:cTn id="135" dur="26">
                                              <p:stCondLst>
                                                <p:cond delay="1808"/>
                                              </p:stCondLst>
                                            </p:cTn>
                                            <p:tgtEl>
                                              <p:spTgt spid="16"/>
                                            </p:tgtEl>
                                          </p:cBhvr>
                                          <p:to x="100000" y="95000"/>
                                        </p:animScale>
                                        <p:animScale>
                                          <p:cBhvr>
                                            <p:cTn id="136" dur="166" decel="50000">
                                              <p:stCondLst>
                                                <p:cond delay="1834"/>
                                              </p:stCondLst>
                                            </p:cTn>
                                            <p:tgtEl>
                                              <p:spTgt spid="16"/>
                                            </p:tgtEl>
                                          </p:cBhvr>
                                          <p:to x="100000" y="100000"/>
                                        </p:animScale>
                                      </p:childTnLst>
                                    </p:cTn>
                                  </p:par>
                                  <p:par>
                                    <p:cTn id="137" presetID="26" presetClass="entr" presetSubtype="0" fill="hold" grpId="0" nodeType="withEffect">
                                      <p:stCondLst>
                                        <p:cond delay="0"/>
                                      </p:stCondLst>
                                      <p:childTnLst>
                                        <p:set>
                                          <p:cBhvr>
                                            <p:cTn id="138" dur="1" fill="hold">
                                              <p:stCondLst>
                                                <p:cond delay="0"/>
                                              </p:stCondLst>
                                            </p:cTn>
                                            <p:tgtEl>
                                              <p:spTgt spid="18"/>
                                            </p:tgtEl>
                                            <p:attrNameLst>
                                              <p:attrName>style.visibility</p:attrName>
                                            </p:attrNameLst>
                                          </p:cBhvr>
                                          <p:to>
                                            <p:strVal val="visible"/>
                                          </p:to>
                                        </p:set>
                                        <p:animEffect transition="in" filter="wipe(down)">
                                          <p:cBhvr>
                                            <p:cTn id="139" dur="580">
                                              <p:stCondLst>
                                                <p:cond delay="0"/>
                                              </p:stCondLst>
                                            </p:cTn>
                                            <p:tgtEl>
                                              <p:spTgt spid="18"/>
                                            </p:tgtEl>
                                          </p:cBhvr>
                                        </p:animEffect>
                                        <p:anim calcmode="lin" valueType="num">
                                          <p:cBhvr>
                                            <p:cTn id="140"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41"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42"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43"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44"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45" dur="26">
                                              <p:stCondLst>
                                                <p:cond delay="650"/>
                                              </p:stCondLst>
                                            </p:cTn>
                                            <p:tgtEl>
                                              <p:spTgt spid="18"/>
                                            </p:tgtEl>
                                          </p:cBhvr>
                                          <p:to x="100000" y="60000"/>
                                        </p:animScale>
                                        <p:animScale>
                                          <p:cBhvr>
                                            <p:cTn id="146" dur="166" decel="50000">
                                              <p:stCondLst>
                                                <p:cond delay="676"/>
                                              </p:stCondLst>
                                            </p:cTn>
                                            <p:tgtEl>
                                              <p:spTgt spid="18"/>
                                            </p:tgtEl>
                                          </p:cBhvr>
                                          <p:to x="100000" y="100000"/>
                                        </p:animScale>
                                        <p:animScale>
                                          <p:cBhvr>
                                            <p:cTn id="147" dur="26">
                                              <p:stCondLst>
                                                <p:cond delay="1312"/>
                                              </p:stCondLst>
                                            </p:cTn>
                                            <p:tgtEl>
                                              <p:spTgt spid="18"/>
                                            </p:tgtEl>
                                          </p:cBhvr>
                                          <p:to x="100000" y="80000"/>
                                        </p:animScale>
                                        <p:animScale>
                                          <p:cBhvr>
                                            <p:cTn id="148" dur="166" decel="50000">
                                              <p:stCondLst>
                                                <p:cond delay="1338"/>
                                              </p:stCondLst>
                                            </p:cTn>
                                            <p:tgtEl>
                                              <p:spTgt spid="18"/>
                                            </p:tgtEl>
                                          </p:cBhvr>
                                          <p:to x="100000" y="100000"/>
                                        </p:animScale>
                                        <p:animScale>
                                          <p:cBhvr>
                                            <p:cTn id="149" dur="26">
                                              <p:stCondLst>
                                                <p:cond delay="1642"/>
                                              </p:stCondLst>
                                            </p:cTn>
                                            <p:tgtEl>
                                              <p:spTgt spid="18"/>
                                            </p:tgtEl>
                                          </p:cBhvr>
                                          <p:to x="100000" y="90000"/>
                                        </p:animScale>
                                        <p:animScale>
                                          <p:cBhvr>
                                            <p:cTn id="150" dur="166" decel="50000">
                                              <p:stCondLst>
                                                <p:cond delay="1668"/>
                                              </p:stCondLst>
                                            </p:cTn>
                                            <p:tgtEl>
                                              <p:spTgt spid="18"/>
                                            </p:tgtEl>
                                          </p:cBhvr>
                                          <p:to x="100000" y="100000"/>
                                        </p:animScale>
                                        <p:animScale>
                                          <p:cBhvr>
                                            <p:cTn id="151" dur="26">
                                              <p:stCondLst>
                                                <p:cond delay="1808"/>
                                              </p:stCondLst>
                                            </p:cTn>
                                            <p:tgtEl>
                                              <p:spTgt spid="18"/>
                                            </p:tgtEl>
                                          </p:cBhvr>
                                          <p:to x="100000" y="95000"/>
                                        </p:animScale>
                                        <p:animScale>
                                          <p:cBhvr>
                                            <p:cTn id="152" dur="166" decel="50000">
                                              <p:stCondLst>
                                                <p:cond delay="1834"/>
                                              </p:stCondLst>
                                            </p:cTn>
                                            <p:tgtEl>
                                              <p:spTgt spid="18"/>
                                            </p:tgtEl>
                                          </p:cBhvr>
                                          <p:to x="100000" y="100000"/>
                                        </p:animScale>
                                      </p:childTnLst>
                                    </p:cTn>
                                  </p:par>
                                  <p:par>
                                    <p:cTn id="153" presetID="26" presetClass="entr" presetSubtype="0" fill="hold" grpId="0" nodeType="withEffect">
                                      <p:stCondLst>
                                        <p:cond delay="0"/>
                                      </p:stCondLst>
                                      <p:childTnLst>
                                        <p:set>
                                          <p:cBhvr>
                                            <p:cTn id="154" dur="1" fill="hold">
                                              <p:stCondLst>
                                                <p:cond delay="0"/>
                                              </p:stCondLst>
                                            </p:cTn>
                                            <p:tgtEl>
                                              <p:spTgt spid="23"/>
                                            </p:tgtEl>
                                            <p:attrNameLst>
                                              <p:attrName>style.visibility</p:attrName>
                                            </p:attrNameLst>
                                          </p:cBhvr>
                                          <p:to>
                                            <p:strVal val="visible"/>
                                          </p:to>
                                        </p:set>
                                        <p:animEffect transition="in" filter="wipe(down)">
                                          <p:cBhvr>
                                            <p:cTn id="155" dur="580">
                                              <p:stCondLst>
                                                <p:cond delay="0"/>
                                              </p:stCondLst>
                                            </p:cTn>
                                            <p:tgtEl>
                                              <p:spTgt spid="23"/>
                                            </p:tgtEl>
                                          </p:cBhvr>
                                        </p:animEffect>
                                        <p:anim calcmode="lin" valueType="num">
                                          <p:cBhvr>
                                            <p:cTn id="156"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57"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58"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59"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60"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61" dur="26">
                                              <p:stCondLst>
                                                <p:cond delay="650"/>
                                              </p:stCondLst>
                                            </p:cTn>
                                            <p:tgtEl>
                                              <p:spTgt spid="23"/>
                                            </p:tgtEl>
                                          </p:cBhvr>
                                          <p:to x="100000" y="60000"/>
                                        </p:animScale>
                                        <p:animScale>
                                          <p:cBhvr>
                                            <p:cTn id="162" dur="166" decel="50000">
                                              <p:stCondLst>
                                                <p:cond delay="676"/>
                                              </p:stCondLst>
                                            </p:cTn>
                                            <p:tgtEl>
                                              <p:spTgt spid="23"/>
                                            </p:tgtEl>
                                          </p:cBhvr>
                                          <p:to x="100000" y="100000"/>
                                        </p:animScale>
                                        <p:animScale>
                                          <p:cBhvr>
                                            <p:cTn id="163" dur="26">
                                              <p:stCondLst>
                                                <p:cond delay="1312"/>
                                              </p:stCondLst>
                                            </p:cTn>
                                            <p:tgtEl>
                                              <p:spTgt spid="23"/>
                                            </p:tgtEl>
                                          </p:cBhvr>
                                          <p:to x="100000" y="80000"/>
                                        </p:animScale>
                                        <p:animScale>
                                          <p:cBhvr>
                                            <p:cTn id="164" dur="166" decel="50000">
                                              <p:stCondLst>
                                                <p:cond delay="1338"/>
                                              </p:stCondLst>
                                            </p:cTn>
                                            <p:tgtEl>
                                              <p:spTgt spid="23"/>
                                            </p:tgtEl>
                                          </p:cBhvr>
                                          <p:to x="100000" y="100000"/>
                                        </p:animScale>
                                        <p:animScale>
                                          <p:cBhvr>
                                            <p:cTn id="165" dur="26">
                                              <p:stCondLst>
                                                <p:cond delay="1642"/>
                                              </p:stCondLst>
                                            </p:cTn>
                                            <p:tgtEl>
                                              <p:spTgt spid="23"/>
                                            </p:tgtEl>
                                          </p:cBhvr>
                                          <p:to x="100000" y="90000"/>
                                        </p:animScale>
                                        <p:animScale>
                                          <p:cBhvr>
                                            <p:cTn id="166" dur="166" decel="50000">
                                              <p:stCondLst>
                                                <p:cond delay="1668"/>
                                              </p:stCondLst>
                                            </p:cTn>
                                            <p:tgtEl>
                                              <p:spTgt spid="23"/>
                                            </p:tgtEl>
                                          </p:cBhvr>
                                          <p:to x="100000" y="100000"/>
                                        </p:animScale>
                                        <p:animScale>
                                          <p:cBhvr>
                                            <p:cTn id="167" dur="26">
                                              <p:stCondLst>
                                                <p:cond delay="1808"/>
                                              </p:stCondLst>
                                            </p:cTn>
                                            <p:tgtEl>
                                              <p:spTgt spid="23"/>
                                            </p:tgtEl>
                                          </p:cBhvr>
                                          <p:to x="100000" y="95000"/>
                                        </p:animScale>
                                        <p:animScale>
                                          <p:cBhvr>
                                            <p:cTn id="168" dur="166" decel="50000">
                                              <p:stCondLst>
                                                <p:cond delay="1834"/>
                                              </p:stCondLst>
                                            </p:cTn>
                                            <p:tgtEl>
                                              <p:spTgt spid="23"/>
                                            </p:tgtEl>
                                          </p:cBhvr>
                                          <p:to x="100000" y="100000"/>
                                        </p:animScale>
                                      </p:childTnLst>
                                    </p:cTn>
                                  </p:par>
                                  <p:par>
                                    <p:cTn id="169" presetID="26" presetClass="entr" presetSubtype="0" fill="hold" grpId="0" nodeType="withEffect">
                                      <p:stCondLst>
                                        <p:cond delay="0"/>
                                      </p:stCondLst>
                                      <p:childTnLst>
                                        <p:set>
                                          <p:cBhvr>
                                            <p:cTn id="170" dur="1" fill="hold">
                                              <p:stCondLst>
                                                <p:cond delay="0"/>
                                              </p:stCondLst>
                                            </p:cTn>
                                            <p:tgtEl>
                                              <p:spTgt spid="31"/>
                                            </p:tgtEl>
                                            <p:attrNameLst>
                                              <p:attrName>style.visibility</p:attrName>
                                            </p:attrNameLst>
                                          </p:cBhvr>
                                          <p:to>
                                            <p:strVal val="visible"/>
                                          </p:to>
                                        </p:set>
                                        <p:animEffect transition="in" filter="wipe(down)">
                                          <p:cBhvr>
                                            <p:cTn id="171" dur="580">
                                              <p:stCondLst>
                                                <p:cond delay="0"/>
                                              </p:stCondLst>
                                            </p:cTn>
                                            <p:tgtEl>
                                              <p:spTgt spid="31"/>
                                            </p:tgtEl>
                                          </p:cBhvr>
                                        </p:animEffect>
                                        <p:anim calcmode="lin" valueType="num">
                                          <p:cBhvr>
                                            <p:cTn id="172"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173"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74"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175"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176"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177" dur="26">
                                              <p:stCondLst>
                                                <p:cond delay="650"/>
                                              </p:stCondLst>
                                            </p:cTn>
                                            <p:tgtEl>
                                              <p:spTgt spid="31"/>
                                            </p:tgtEl>
                                          </p:cBhvr>
                                          <p:to x="100000" y="60000"/>
                                        </p:animScale>
                                        <p:animScale>
                                          <p:cBhvr>
                                            <p:cTn id="178" dur="166" decel="50000">
                                              <p:stCondLst>
                                                <p:cond delay="676"/>
                                              </p:stCondLst>
                                            </p:cTn>
                                            <p:tgtEl>
                                              <p:spTgt spid="31"/>
                                            </p:tgtEl>
                                          </p:cBhvr>
                                          <p:to x="100000" y="100000"/>
                                        </p:animScale>
                                        <p:animScale>
                                          <p:cBhvr>
                                            <p:cTn id="179" dur="26">
                                              <p:stCondLst>
                                                <p:cond delay="1312"/>
                                              </p:stCondLst>
                                            </p:cTn>
                                            <p:tgtEl>
                                              <p:spTgt spid="31"/>
                                            </p:tgtEl>
                                          </p:cBhvr>
                                          <p:to x="100000" y="80000"/>
                                        </p:animScale>
                                        <p:animScale>
                                          <p:cBhvr>
                                            <p:cTn id="180" dur="166" decel="50000">
                                              <p:stCondLst>
                                                <p:cond delay="1338"/>
                                              </p:stCondLst>
                                            </p:cTn>
                                            <p:tgtEl>
                                              <p:spTgt spid="31"/>
                                            </p:tgtEl>
                                          </p:cBhvr>
                                          <p:to x="100000" y="100000"/>
                                        </p:animScale>
                                        <p:animScale>
                                          <p:cBhvr>
                                            <p:cTn id="181" dur="26">
                                              <p:stCondLst>
                                                <p:cond delay="1642"/>
                                              </p:stCondLst>
                                            </p:cTn>
                                            <p:tgtEl>
                                              <p:spTgt spid="31"/>
                                            </p:tgtEl>
                                          </p:cBhvr>
                                          <p:to x="100000" y="90000"/>
                                        </p:animScale>
                                        <p:animScale>
                                          <p:cBhvr>
                                            <p:cTn id="182" dur="166" decel="50000">
                                              <p:stCondLst>
                                                <p:cond delay="1668"/>
                                              </p:stCondLst>
                                            </p:cTn>
                                            <p:tgtEl>
                                              <p:spTgt spid="31"/>
                                            </p:tgtEl>
                                          </p:cBhvr>
                                          <p:to x="100000" y="100000"/>
                                        </p:animScale>
                                        <p:animScale>
                                          <p:cBhvr>
                                            <p:cTn id="183" dur="26">
                                              <p:stCondLst>
                                                <p:cond delay="1808"/>
                                              </p:stCondLst>
                                            </p:cTn>
                                            <p:tgtEl>
                                              <p:spTgt spid="31"/>
                                            </p:tgtEl>
                                          </p:cBhvr>
                                          <p:to x="100000" y="95000"/>
                                        </p:animScale>
                                        <p:animScale>
                                          <p:cBhvr>
                                            <p:cTn id="184" dur="166" decel="50000">
                                              <p:stCondLst>
                                                <p:cond delay="1834"/>
                                              </p:stCondLst>
                                            </p:cTn>
                                            <p:tgtEl>
                                              <p:spTgt spid="31"/>
                                            </p:tgtEl>
                                          </p:cBhvr>
                                          <p:to x="100000" y="100000"/>
                                        </p:animScale>
                                      </p:childTnLst>
                                    </p:cTn>
                                  </p:par>
                                  <p:par>
                                    <p:cTn id="185" presetID="26" presetClass="entr" presetSubtype="0" fill="hold" grpId="0" nodeType="withEffect">
                                      <p:stCondLst>
                                        <p:cond delay="0"/>
                                      </p:stCondLst>
                                      <p:childTnLst>
                                        <p:set>
                                          <p:cBhvr>
                                            <p:cTn id="186" dur="1" fill="hold">
                                              <p:stCondLst>
                                                <p:cond delay="0"/>
                                              </p:stCondLst>
                                            </p:cTn>
                                            <p:tgtEl>
                                              <p:spTgt spid="33"/>
                                            </p:tgtEl>
                                            <p:attrNameLst>
                                              <p:attrName>style.visibility</p:attrName>
                                            </p:attrNameLst>
                                          </p:cBhvr>
                                          <p:to>
                                            <p:strVal val="visible"/>
                                          </p:to>
                                        </p:set>
                                        <p:animEffect transition="in" filter="wipe(down)">
                                          <p:cBhvr>
                                            <p:cTn id="187" dur="580">
                                              <p:stCondLst>
                                                <p:cond delay="0"/>
                                              </p:stCondLst>
                                            </p:cTn>
                                            <p:tgtEl>
                                              <p:spTgt spid="33"/>
                                            </p:tgtEl>
                                          </p:cBhvr>
                                        </p:animEffect>
                                        <p:anim calcmode="lin" valueType="num">
                                          <p:cBhvr>
                                            <p:cTn id="188"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190"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191"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192"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193" dur="26">
                                              <p:stCondLst>
                                                <p:cond delay="650"/>
                                              </p:stCondLst>
                                            </p:cTn>
                                            <p:tgtEl>
                                              <p:spTgt spid="33"/>
                                            </p:tgtEl>
                                          </p:cBhvr>
                                          <p:to x="100000" y="60000"/>
                                        </p:animScale>
                                        <p:animScale>
                                          <p:cBhvr>
                                            <p:cTn id="194" dur="166" decel="50000">
                                              <p:stCondLst>
                                                <p:cond delay="676"/>
                                              </p:stCondLst>
                                            </p:cTn>
                                            <p:tgtEl>
                                              <p:spTgt spid="33"/>
                                            </p:tgtEl>
                                          </p:cBhvr>
                                          <p:to x="100000" y="100000"/>
                                        </p:animScale>
                                        <p:animScale>
                                          <p:cBhvr>
                                            <p:cTn id="195" dur="26">
                                              <p:stCondLst>
                                                <p:cond delay="1312"/>
                                              </p:stCondLst>
                                            </p:cTn>
                                            <p:tgtEl>
                                              <p:spTgt spid="33"/>
                                            </p:tgtEl>
                                          </p:cBhvr>
                                          <p:to x="100000" y="80000"/>
                                        </p:animScale>
                                        <p:animScale>
                                          <p:cBhvr>
                                            <p:cTn id="196" dur="166" decel="50000">
                                              <p:stCondLst>
                                                <p:cond delay="1338"/>
                                              </p:stCondLst>
                                            </p:cTn>
                                            <p:tgtEl>
                                              <p:spTgt spid="33"/>
                                            </p:tgtEl>
                                          </p:cBhvr>
                                          <p:to x="100000" y="100000"/>
                                        </p:animScale>
                                        <p:animScale>
                                          <p:cBhvr>
                                            <p:cTn id="197" dur="26">
                                              <p:stCondLst>
                                                <p:cond delay="1642"/>
                                              </p:stCondLst>
                                            </p:cTn>
                                            <p:tgtEl>
                                              <p:spTgt spid="33"/>
                                            </p:tgtEl>
                                          </p:cBhvr>
                                          <p:to x="100000" y="90000"/>
                                        </p:animScale>
                                        <p:animScale>
                                          <p:cBhvr>
                                            <p:cTn id="198" dur="166" decel="50000">
                                              <p:stCondLst>
                                                <p:cond delay="1668"/>
                                              </p:stCondLst>
                                            </p:cTn>
                                            <p:tgtEl>
                                              <p:spTgt spid="33"/>
                                            </p:tgtEl>
                                          </p:cBhvr>
                                          <p:to x="100000" y="100000"/>
                                        </p:animScale>
                                        <p:animScale>
                                          <p:cBhvr>
                                            <p:cTn id="199" dur="26">
                                              <p:stCondLst>
                                                <p:cond delay="1808"/>
                                              </p:stCondLst>
                                            </p:cTn>
                                            <p:tgtEl>
                                              <p:spTgt spid="33"/>
                                            </p:tgtEl>
                                          </p:cBhvr>
                                          <p:to x="100000" y="95000"/>
                                        </p:animScale>
                                        <p:animScale>
                                          <p:cBhvr>
                                            <p:cTn id="200" dur="166" decel="50000">
                                              <p:stCondLst>
                                                <p:cond delay="1834"/>
                                              </p:stCondLst>
                                            </p:cTn>
                                            <p:tgtEl>
                                              <p:spTgt spid="33"/>
                                            </p:tgtEl>
                                          </p:cBhvr>
                                          <p:to x="100000" y="100000"/>
                                        </p:animScale>
                                      </p:childTnLst>
                                    </p:cTn>
                                  </p:par>
                                  <p:par>
                                    <p:cTn id="201" presetID="26" presetClass="entr" presetSubtype="0" fill="hold" grpId="0" nodeType="withEffect">
                                      <p:stCondLst>
                                        <p:cond delay="0"/>
                                      </p:stCondLst>
                                      <p:childTnLst>
                                        <p:set>
                                          <p:cBhvr>
                                            <p:cTn id="202" dur="1" fill="hold">
                                              <p:stCondLst>
                                                <p:cond delay="0"/>
                                              </p:stCondLst>
                                            </p:cTn>
                                            <p:tgtEl>
                                              <p:spTgt spid="34"/>
                                            </p:tgtEl>
                                            <p:attrNameLst>
                                              <p:attrName>style.visibility</p:attrName>
                                            </p:attrNameLst>
                                          </p:cBhvr>
                                          <p:to>
                                            <p:strVal val="visible"/>
                                          </p:to>
                                        </p:set>
                                        <p:animEffect transition="in" filter="wipe(down)">
                                          <p:cBhvr>
                                            <p:cTn id="203" dur="580">
                                              <p:stCondLst>
                                                <p:cond delay="0"/>
                                              </p:stCondLst>
                                            </p:cTn>
                                            <p:tgtEl>
                                              <p:spTgt spid="34"/>
                                            </p:tgtEl>
                                          </p:cBhvr>
                                        </p:animEffect>
                                        <p:anim calcmode="lin" valueType="num">
                                          <p:cBhvr>
                                            <p:cTn id="204"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205"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206"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207"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208"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209" dur="26">
                                              <p:stCondLst>
                                                <p:cond delay="650"/>
                                              </p:stCondLst>
                                            </p:cTn>
                                            <p:tgtEl>
                                              <p:spTgt spid="34"/>
                                            </p:tgtEl>
                                          </p:cBhvr>
                                          <p:to x="100000" y="60000"/>
                                        </p:animScale>
                                        <p:animScale>
                                          <p:cBhvr>
                                            <p:cTn id="210" dur="166" decel="50000">
                                              <p:stCondLst>
                                                <p:cond delay="676"/>
                                              </p:stCondLst>
                                            </p:cTn>
                                            <p:tgtEl>
                                              <p:spTgt spid="34"/>
                                            </p:tgtEl>
                                          </p:cBhvr>
                                          <p:to x="100000" y="100000"/>
                                        </p:animScale>
                                        <p:animScale>
                                          <p:cBhvr>
                                            <p:cTn id="211" dur="26">
                                              <p:stCondLst>
                                                <p:cond delay="1312"/>
                                              </p:stCondLst>
                                            </p:cTn>
                                            <p:tgtEl>
                                              <p:spTgt spid="34"/>
                                            </p:tgtEl>
                                          </p:cBhvr>
                                          <p:to x="100000" y="80000"/>
                                        </p:animScale>
                                        <p:animScale>
                                          <p:cBhvr>
                                            <p:cTn id="212" dur="166" decel="50000">
                                              <p:stCondLst>
                                                <p:cond delay="1338"/>
                                              </p:stCondLst>
                                            </p:cTn>
                                            <p:tgtEl>
                                              <p:spTgt spid="34"/>
                                            </p:tgtEl>
                                          </p:cBhvr>
                                          <p:to x="100000" y="100000"/>
                                        </p:animScale>
                                        <p:animScale>
                                          <p:cBhvr>
                                            <p:cTn id="213" dur="26">
                                              <p:stCondLst>
                                                <p:cond delay="1642"/>
                                              </p:stCondLst>
                                            </p:cTn>
                                            <p:tgtEl>
                                              <p:spTgt spid="34"/>
                                            </p:tgtEl>
                                          </p:cBhvr>
                                          <p:to x="100000" y="90000"/>
                                        </p:animScale>
                                        <p:animScale>
                                          <p:cBhvr>
                                            <p:cTn id="214" dur="166" decel="50000">
                                              <p:stCondLst>
                                                <p:cond delay="1668"/>
                                              </p:stCondLst>
                                            </p:cTn>
                                            <p:tgtEl>
                                              <p:spTgt spid="34"/>
                                            </p:tgtEl>
                                          </p:cBhvr>
                                          <p:to x="100000" y="100000"/>
                                        </p:animScale>
                                        <p:animScale>
                                          <p:cBhvr>
                                            <p:cTn id="215" dur="26">
                                              <p:stCondLst>
                                                <p:cond delay="1808"/>
                                              </p:stCondLst>
                                            </p:cTn>
                                            <p:tgtEl>
                                              <p:spTgt spid="34"/>
                                            </p:tgtEl>
                                          </p:cBhvr>
                                          <p:to x="100000" y="95000"/>
                                        </p:animScale>
                                        <p:animScale>
                                          <p:cBhvr>
                                            <p:cTn id="216" dur="166" decel="50000">
                                              <p:stCondLst>
                                                <p:cond delay="1834"/>
                                              </p:stCondLst>
                                            </p:cTn>
                                            <p:tgtEl>
                                              <p:spTgt spid="34"/>
                                            </p:tgtEl>
                                          </p:cBhvr>
                                          <p:to x="100000" y="100000"/>
                                        </p:animScale>
                                      </p:childTnLst>
                                    </p:cTn>
                                  </p:par>
                                  <p:par>
                                    <p:cTn id="217" presetID="26" presetClass="entr" presetSubtype="0" fill="hold" nodeType="withEffect">
                                      <p:stCondLst>
                                        <p:cond delay="0"/>
                                      </p:stCondLst>
                                      <p:childTnLst>
                                        <p:set>
                                          <p:cBhvr>
                                            <p:cTn id="218" dur="1" fill="hold">
                                              <p:stCondLst>
                                                <p:cond delay="0"/>
                                              </p:stCondLst>
                                            </p:cTn>
                                            <p:tgtEl>
                                              <p:spTgt spid="5"/>
                                            </p:tgtEl>
                                            <p:attrNameLst>
                                              <p:attrName>style.visibility</p:attrName>
                                            </p:attrNameLst>
                                          </p:cBhvr>
                                          <p:to>
                                            <p:strVal val="visible"/>
                                          </p:to>
                                        </p:set>
                                        <p:animEffect transition="in" filter="wipe(down)">
                                          <p:cBhvr>
                                            <p:cTn id="219" dur="580">
                                              <p:stCondLst>
                                                <p:cond delay="0"/>
                                              </p:stCondLst>
                                            </p:cTn>
                                            <p:tgtEl>
                                              <p:spTgt spid="5"/>
                                            </p:tgtEl>
                                          </p:cBhvr>
                                        </p:animEffect>
                                        <p:anim calcmode="lin" valueType="num">
                                          <p:cBhvr>
                                            <p:cTn id="22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2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2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2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2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25" dur="26">
                                              <p:stCondLst>
                                                <p:cond delay="650"/>
                                              </p:stCondLst>
                                            </p:cTn>
                                            <p:tgtEl>
                                              <p:spTgt spid="5"/>
                                            </p:tgtEl>
                                          </p:cBhvr>
                                          <p:to x="100000" y="60000"/>
                                        </p:animScale>
                                        <p:animScale>
                                          <p:cBhvr>
                                            <p:cTn id="226" dur="166" decel="50000">
                                              <p:stCondLst>
                                                <p:cond delay="676"/>
                                              </p:stCondLst>
                                            </p:cTn>
                                            <p:tgtEl>
                                              <p:spTgt spid="5"/>
                                            </p:tgtEl>
                                          </p:cBhvr>
                                          <p:to x="100000" y="100000"/>
                                        </p:animScale>
                                        <p:animScale>
                                          <p:cBhvr>
                                            <p:cTn id="227" dur="26">
                                              <p:stCondLst>
                                                <p:cond delay="1312"/>
                                              </p:stCondLst>
                                            </p:cTn>
                                            <p:tgtEl>
                                              <p:spTgt spid="5"/>
                                            </p:tgtEl>
                                          </p:cBhvr>
                                          <p:to x="100000" y="80000"/>
                                        </p:animScale>
                                        <p:animScale>
                                          <p:cBhvr>
                                            <p:cTn id="228" dur="166" decel="50000">
                                              <p:stCondLst>
                                                <p:cond delay="1338"/>
                                              </p:stCondLst>
                                            </p:cTn>
                                            <p:tgtEl>
                                              <p:spTgt spid="5"/>
                                            </p:tgtEl>
                                          </p:cBhvr>
                                          <p:to x="100000" y="100000"/>
                                        </p:animScale>
                                        <p:animScale>
                                          <p:cBhvr>
                                            <p:cTn id="229" dur="26">
                                              <p:stCondLst>
                                                <p:cond delay="1642"/>
                                              </p:stCondLst>
                                            </p:cTn>
                                            <p:tgtEl>
                                              <p:spTgt spid="5"/>
                                            </p:tgtEl>
                                          </p:cBhvr>
                                          <p:to x="100000" y="90000"/>
                                        </p:animScale>
                                        <p:animScale>
                                          <p:cBhvr>
                                            <p:cTn id="230" dur="166" decel="50000">
                                              <p:stCondLst>
                                                <p:cond delay="1668"/>
                                              </p:stCondLst>
                                            </p:cTn>
                                            <p:tgtEl>
                                              <p:spTgt spid="5"/>
                                            </p:tgtEl>
                                          </p:cBhvr>
                                          <p:to x="100000" y="100000"/>
                                        </p:animScale>
                                        <p:animScale>
                                          <p:cBhvr>
                                            <p:cTn id="231" dur="26">
                                              <p:stCondLst>
                                                <p:cond delay="1808"/>
                                              </p:stCondLst>
                                            </p:cTn>
                                            <p:tgtEl>
                                              <p:spTgt spid="5"/>
                                            </p:tgtEl>
                                          </p:cBhvr>
                                          <p:to x="100000" y="95000"/>
                                        </p:animScale>
                                        <p:animScale>
                                          <p:cBhvr>
                                            <p:cTn id="232" dur="166" decel="50000">
                                              <p:stCondLst>
                                                <p:cond delay="1834"/>
                                              </p:stCondLst>
                                            </p:cTn>
                                            <p:tgtEl>
                                              <p:spTgt spid="5"/>
                                            </p:tgtEl>
                                          </p:cBhvr>
                                          <p:to x="100000" y="100000"/>
                                        </p:animScale>
                                      </p:childTnLst>
                                    </p:cTn>
                                  </p:par>
                                  <p:par>
                                    <p:cTn id="233" presetID="26" presetClass="entr" presetSubtype="0" fill="hold" grpId="0" nodeType="withEffect">
                                      <p:stCondLst>
                                        <p:cond delay="0"/>
                                      </p:stCondLst>
                                      <p:childTnLst>
                                        <p:set>
                                          <p:cBhvr>
                                            <p:cTn id="234" dur="1" fill="hold">
                                              <p:stCondLst>
                                                <p:cond delay="0"/>
                                              </p:stCondLst>
                                            </p:cTn>
                                            <p:tgtEl>
                                              <p:spTgt spid="21"/>
                                            </p:tgtEl>
                                            <p:attrNameLst>
                                              <p:attrName>style.visibility</p:attrName>
                                            </p:attrNameLst>
                                          </p:cBhvr>
                                          <p:to>
                                            <p:strVal val="visible"/>
                                          </p:to>
                                        </p:set>
                                        <p:animEffect transition="in" filter="wipe(down)">
                                          <p:cBhvr>
                                            <p:cTn id="235" dur="580">
                                              <p:stCondLst>
                                                <p:cond delay="0"/>
                                              </p:stCondLst>
                                            </p:cTn>
                                            <p:tgtEl>
                                              <p:spTgt spid="21"/>
                                            </p:tgtEl>
                                          </p:cBhvr>
                                        </p:animEffect>
                                        <p:anim calcmode="lin" valueType="num">
                                          <p:cBhvr>
                                            <p:cTn id="236"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237"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38"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239"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240"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241" dur="26">
                                              <p:stCondLst>
                                                <p:cond delay="650"/>
                                              </p:stCondLst>
                                            </p:cTn>
                                            <p:tgtEl>
                                              <p:spTgt spid="21"/>
                                            </p:tgtEl>
                                          </p:cBhvr>
                                          <p:to x="100000" y="60000"/>
                                        </p:animScale>
                                        <p:animScale>
                                          <p:cBhvr>
                                            <p:cTn id="242" dur="166" decel="50000">
                                              <p:stCondLst>
                                                <p:cond delay="676"/>
                                              </p:stCondLst>
                                            </p:cTn>
                                            <p:tgtEl>
                                              <p:spTgt spid="21"/>
                                            </p:tgtEl>
                                          </p:cBhvr>
                                          <p:to x="100000" y="100000"/>
                                        </p:animScale>
                                        <p:animScale>
                                          <p:cBhvr>
                                            <p:cTn id="243" dur="26">
                                              <p:stCondLst>
                                                <p:cond delay="1312"/>
                                              </p:stCondLst>
                                            </p:cTn>
                                            <p:tgtEl>
                                              <p:spTgt spid="21"/>
                                            </p:tgtEl>
                                          </p:cBhvr>
                                          <p:to x="100000" y="80000"/>
                                        </p:animScale>
                                        <p:animScale>
                                          <p:cBhvr>
                                            <p:cTn id="244" dur="166" decel="50000">
                                              <p:stCondLst>
                                                <p:cond delay="1338"/>
                                              </p:stCondLst>
                                            </p:cTn>
                                            <p:tgtEl>
                                              <p:spTgt spid="21"/>
                                            </p:tgtEl>
                                          </p:cBhvr>
                                          <p:to x="100000" y="100000"/>
                                        </p:animScale>
                                        <p:animScale>
                                          <p:cBhvr>
                                            <p:cTn id="245" dur="26">
                                              <p:stCondLst>
                                                <p:cond delay="1642"/>
                                              </p:stCondLst>
                                            </p:cTn>
                                            <p:tgtEl>
                                              <p:spTgt spid="21"/>
                                            </p:tgtEl>
                                          </p:cBhvr>
                                          <p:to x="100000" y="90000"/>
                                        </p:animScale>
                                        <p:animScale>
                                          <p:cBhvr>
                                            <p:cTn id="246" dur="166" decel="50000">
                                              <p:stCondLst>
                                                <p:cond delay="1668"/>
                                              </p:stCondLst>
                                            </p:cTn>
                                            <p:tgtEl>
                                              <p:spTgt spid="21"/>
                                            </p:tgtEl>
                                          </p:cBhvr>
                                          <p:to x="100000" y="100000"/>
                                        </p:animScale>
                                        <p:animScale>
                                          <p:cBhvr>
                                            <p:cTn id="247" dur="26">
                                              <p:stCondLst>
                                                <p:cond delay="1808"/>
                                              </p:stCondLst>
                                            </p:cTn>
                                            <p:tgtEl>
                                              <p:spTgt spid="21"/>
                                            </p:tgtEl>
                                          </p:cBhvr>
                                          <p:to x="100000" y="95000"/>
                                        </p:animScale>
                                        <p:animScale>
                                          <p:cBhvr>
                                            <p:cTn id="248" dur="166" decel="50000">
                                              <p:stCondLst>
                                                <p:cond delay="1834"/>
                                              </p:stCondLst>
                                            </p:cTn>
                                            <p:tgtEl>
                                              <p:spTgt spid="21"/>
                                            </p:tgtEl>
                                          </p:cBhvr>
                                          <p:to x="100000" y="100000"/>
                                        </p:animScale>
                                      </p:childTnLst>
                                    </p:cTn>
                                  </p:par>
                                  <p:par>
                                    <p:cTn id="249" presetID="26" presetClass="entr" presetSubtype="0" fill="hold" grpId="0" nodeType="withEffect">
                                      <p:stCondLst>
                                        <p:cond delay="0"/>
                                      </p:stCondLst>
                                      <p:childTnLst>
                                        <p:set>
                                          <p:cBhvr>
                                            <p:cTn id="250" dur="1" fill="hold">
                                              <p:stCondLst>
                                                <p:cond delay="0"/>
                                              </p:stCondLst>
                                            </p:cTn>
                                            <p:tgtEl>
                                              <p:spTgt spid="22"/>
                                            </p:tgtEl>
                                            <p:attrNameLst>
                                              <p:attrName>style.visibility</p:attrName>
                                            </p:attrNameLst>
                                          </p:cBhvr>
                                          <p:to>
                                            <p:strVal val="visible"/>
                                          </p:to>
                                        </p:set>
                                        <p:animEffect transition="in" filter="wipe(down)">
                                          <p:cBhvr>
                                            <p:cTn id="251" dur="580">
                                              <p:stCondLst>
                                                <p:cond delay="0"/>
                                              </p:stCondLst>
                                            </p:cTn>
                                            <p:tgtEl>
                                              <p:spTgt spid="22"/>
                                            </p:tgtEl>
                                          </p:cBhvr>
                                        </p:animEffect>
                                        <p:anim calcmode="lin" valueType="num">
                                          <p:cBhvr>
                                            <p:cTn id="252"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53"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54"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55"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56"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57" dur="26">
                                              <p:stCondLst>
                                                <p:cond delay="650"/>
                                              </p:stCondLst>
                                            </p:cTn>
                                            <p:tgtEl>
                                              <p:spTgt spid="22"/>
                                            </p:tgtEl>
                                          </p:cBhvr>
                                          <p:to x="100000" y="60000"/>
                                        </p:animScale>
                                        <p:animScale>
                                          <p:cBhvr>
                                            <p:cTn id="258" dur="166" decel="50000">
                                              <p:stCondLst>
                                                <p:cond delay="676"/>
                                              </p:stCondLst>
                                            </p:cTn>
                                            <p:tgtEl>
                                              <p:spTgt spid="22"/>
                                            </p:tgtEl>
                                          </p:cBhvr>
                                          <p:to x="100000" y="100000"/>
                                        </p:animScale>
                                        <p:animScale>
                                          <p:cBhvr>
                                            <p:cTn id="259" dur="26">
                                              <p:stCondLst>
                                                <p:cond delay="1312"/>
                                              </p:stCondLst>
                                            </p:cTn>
                                            <p:tgtEl>
                                              <p:spTgt spid="22"/>
                                            </p:tgtEl>
                                          </p:cBhvr>
                                          <p:to x="100000" y="80000"/>
                                        </p:animScale>
                                        <p:animScale>
                                          <p:cBhvr>
                                            <p:cTn id="260" dur="166" decel="50000">
                                              <p:stCondLst>
                                                <p:cond delay="1338"/>
                                              </p:stCondLst>
                                            </p:cTn>
                                            <p:tgtEl>
                                              <p:spTgt spid="22"/>
                                            </p:tgtEl>
                                          </p:cBhvr>
                                          <p:to x="100000" y="100000"/>
                                        </p:animScale>
                                        <p:animScale>
                                          <p:cBhvr>
                                            <p:cTn id="261" dur="26">
                                              <p:stCondLst>
                                                <p:cond delay="1642"/>
                                              </p:stCondLst>
                                            </p:cTn>
                                            <p:tgtEl>
                                              <p:spTgt spid="22"/>
                                            </p:tgtEl>
                                          </p:cBhvr>
                                          <p:to x="100000" y="90000"/>
                                        </p:animScale>
                                        <p:animScale>
                                          <p:cBhvr>
                                            <p:cTn id="262" dur="166" decel="50000">
                                              <p:stCondLst>
                                                <p:cond delay="1668"/>
                                              </p:stCondLst>
                                            </p:cTn>
                                            <p:tgtEl>
                                              <p:spTgt spid="22"/>
                                            </p:tgtEl>
                                          </p:cBhvr>
                                          <p:to x="100000" y="100000"/>
                                        </p:animScale>
                                        <p:animScale>
                                          <p:cBhvr>
                                            <p:cTn id="263" dur="26">
                                              <p:stCondLst>
                                                <p:cond delay="1808"/>
                                              </p:stCondLst>
                                            </p:cTn>
                                            <p:tgtEl>
                                              <p:spTgt spid="22"/>
                                            </p:tgtEl>
                                          </p:cBhvr>
                                          <p:to x="100000" y="95000"/>
                                        </p:animScale>
                                        <p:animScale>
                                          <p:cBhvr>
                                            <p:cTn id="264" dur="166" decel="50000">
                                              <p:stCondLst>
                                                <p:cond delay="1834"/>
                                              </p:stCondLst>
                                            </p:cTn>
                                            <p:tgtEl>
                                              <p:spTgt spid="22"/>
                                            </p:tgtEl>
                                          </p:cBhvr>
                                          <p:to x="100000" y="100000"/>
                                        </p:animScale>
                                      </p:childTnLst>
                                    </p:cTn>
                                  </p:par>
                                </p:childTnLst>
                              </p:cTn>
                            </p:par>
                          </p:childTnLst>
                        </p:cTn>
                      </p:par>
                      <p:par>
                        <p:cTn id="265" fill="hold">
                          <p:stCondLst>
                            <p:cond delay="indefinite"/>
                          </p:stCondLst>
                          <p:childTnLst>
                            <p:par>
                              <p:cTn id="266" fill="hold">
                                <p:stCondLst>
                                  <p:cond delay="0"/>
                                </p:stCondLst>
                                <p:childTnLst>
                                  <p:par>
                                    <p:cTn id="267" presetID="10" presetClass="entr" presetSubtype="0" fill="hold" nodeType="clickEffect">
                                      <p:stCondLst>
                                        <p:cond delay="0"/>
                                      </p:stCondLst>
                                      <p:childTnLst>
                                        <p:set>
                                          <p:cBhvr>
                                            <p:cTn id="268" dur="1" fill="hold">
                                              <p:stCondLst>
                                                <p:cond delay="0"/>
                                              </p:stCondLst>
                                            </p:cTn>
                                            <p:tgtEl>
                                              <p:spTgt spid="24"/>
                                            </p:tgtEl>
                                            <p:attrNameLst>
                                              <p:attrName>style.visibility</p:attrName>
                                            </p:attrNameLst>
                                          </p:cBhvr>
                                          <p:to>
                                            <p:strVal val="visible"/>
                                          </p:to>
                                        </p:set>
                                        <p:animEffect transition="in" filter="fade">
                                          <p:cBhvr>
                                            <p:cTn id="269" dur="500"/>
                                            <p:tgtEl>
                                              <p:spTgt spid="24"/>
                                            </p:tgtEl>
                                          </p:cBhvr>
                                        </p:animEffect>
                                      </p:childTnLst>
                                    </p:cTn>
                                  </p:par>
                                </p:childTnLst>
                              </p:cTn>
                            </p:par>
                          </p:childTnLst>
                        </p:cTn>
                      </p:par>
                      <p:par>
                        <p:cTn id="270" fill="hold">
                          <p:stCondLst>
                            <p:cond delay="indefinite"/>
                          </p:stCondLst>
                          <p:childTnLst>
                            <p:par>
                              <p:cTn id="271" fill="hold">
                                <p:stCondLst>
                                  <p:cond delay="0"/>
                                </p:stCondLst>
                                <p:childTnLst>
                                  <p:par>
                                    <p:cTn id="272" presetID="10" presetClass="entr" presetSubtype="0" fill="hold" nodeType="clickEffect">
                                      <p:stCondLst>
                                        <p:cond delay="0"/>
                                      </p:stCondLst>
                                      <p:childTnLst>
                                        <p:set>
                                          <p:cBhvr>
                                            <p:cTn id="273" dur="1" fill="hold">
                                              <p:stCondLst>
                                                <p:cond delay="0"/>
                                              </p:stCondLst>
                                            </p:cTn>
                                            <p:tgtEl>
                                              <p:spTgt spid="25"/>
                                            </p:tgtEl>
                                            <p:attrNameLst>
                                              <p:attrName>style.visibility</p:attrName>
                                            </p:attrNameLst>
                                          </p:cBhvr>
                                          <p:to>
                                            <p:strVal val="visible"/>
                                          </p:to>
                                        </p:set>
                                        <p:animEffect transition="in" filter="fade">
                                          <p:cBhvr>
                                            <p:cTn id="274" dur="500"/>
                                            <p:tgtEl>
                                              <p:spTgt spid="25"/>
                                            </p:tgtEl>
                                          </p:cBhvr>
                                        </p:animEffect>
                                      </p:childTnLst>
                                    </p:cTn>
                                  </p:par>
                                </p:childTnLst>
                              </p:cTn>
                            </p:par>
                          </p:childTnLst>
                        </p:cTn>
                      </p:par>
                      <p:par>
                        <p:cTn id="275" fill="hold">
                          <p:stCondLst>
                            <p:cond delay="indefinite"/>
                          </p:stCondLst>
                          <p:childTnLst>
                            <p:par>
                              <p:cTn id="276" fill="hold">
                                <p:stCondLst>
                                  <p:cond delay="0"/>
                                </p:stCondLst>
                                <p:childTnLst>
                                  <p:par>
                                    <p:cTn id="277" presetID="10" presetClass="entr" presetSubtype="0" fill="hold" nodeType="clickEffect">
                                      <p:stCondLst>
                                        <p:cond delay="0"/>
                                      </p:stCondLst>
                                      <p:childTnLst>
                                        <p:set>
                                          <p:cBhvr>
                                            <p:cTn id="278" dur="1" fill="hold">
                                              <p:stCondLst>
                                                <p:cond delay="0"/>
                                              </p:stCondLst>
                                            </p:cTn>
                                            <p:tgtEl>
                                              <p:spTgt spid="26"/>
                                            </p:tgtEl>
                                            <p:attrNameLst>
                                              <p:attrName>style.visibility</p:attrName>
                                            </p:attrNameLst>
                                          </p:cBhvr>
                                          <p:to>
                                            <p:strVal val="visible"/>
                                          </p:to>
                                        </p:set>
                                        <p:animEffect transition="in" filter="fade">
                                          <p:cBhvr>
                                            <p:cTn id="279" dur="500"/>
                                            <p:tgtEl>
                                              <p:spTgt spid="26"/>
                                            </p:tgtEl>
                                          </p:cBhvr>
                                        </p:animEffect>
                                      </p:childTnLst>
                                    </p:cTn>
                                  </p:par>
                                </p:childTnLst>
                              </p:cTn>
                            </p:par>
                          </p:childTnLst>
                        </p:cTn>
                      </p:par>
                      <p:par>
                        <p:cTn id="280" fill="hold">
                          <p:stCondLst>
                            <p:cond delay="indefinite"/>
                          </p:stCondLst>
                          <p:childTnLst>
                            <p:par>
                              <p:cTn id="281" fill="hold">
                                <p:stCondLst>
                                  <p:cond delay="0"/>
                                </p:stCondLst>
                                <p:childTnLst>
                                  <p:par>
                                    <p:cTn id="282" presetID="10" presetClass="entr" presetSubtype="0" fill="hold" nodeType="clickEffect">
                                      <p:stCondLst>
                                        <p:cond delay="0"/>
                                      </p:stCondLst>
                                      <p:childTnLst>
                                        <p:set>
                                          <p:cBhvr>
                                            <p:cTn id="283" dur="1" fill="hold">
                                              <p:stCondLst>
                                                <p:cond delay="0"/>
                                              </p:stCondLst>
                                            </p:cTn>
                                            <p:tgtEl>
                                              <p:spTgt spid="27"/>
                                            </p:tgtEl>
                                            <p:attrNameLst>
                                              <p:attrName>style.visibility</p:attrName>
                                            </p:attrNameLst>
                                          </p:cBhvr>
                                          <p:to>
                                            <p:strVal val="visible"/>
                                          </p:to>
                                        </p:set>
                                        <p:animEffect transition="in" filter="fade">
                                          <p:cBhvr>
                                            <p:cTn id="284" dur="500"/>
                                            <p:tgtEl>
                                              <p:spTgt spid="27"/>
                                            </p:tgtEl>
                                          </p:cBhvr>
                                        </p:animEffect>
                                      </p:childTnLst>
                                    </p:cTn>
                                  </p:par>
                                </p:childTnLst>
                              </p:cTn>
                            </p:par>
                          </p:childTnLst>
                        </p:cTn>
                      </p:par>
                      <p:par>
                        <p:cTn id="285" fill="hold">
                          <p:stCondLst>
                            <p:cond delay="indefinite"/>
                          </p:stCondLst>
                          <p:childTnLst>
                            <p:par>
                              <p:cTn id="286" fill="hold">
                                <p:stCondLst>
                                  <p:cond delay="0"/>
                                </p:stCondLst>
                                <p:childTnLst>
                                  <p:par>
                                    <p:cTn id="287" presetID="10" presetClass="entr" presetSubtype="0" fill="hold" nodeType="clickEffect">
                                      <p:stCondLst>
                                        <p:cond delay="0"/>
                                      </p:stCondLst>
                                      <p:childTnLst>
                                        <p:set>
                                          <p:cBhvr>
                                            <p:cTn id="288" dur="1" fill="hold">
                                              <p:stCondLst>
                                                <p:cond delay="0"/>
                                              </p:stCondLst>
                                            </p:cTn>
                                            <p:tgtEl>
                                              <p:spTgt spid="28"/>
                                            </p:tgtEl>
                                            <p:attrNameLst>
                                              <p:attrName>style.visibility</p:attrName>
                                            </p:attrNameLst>
                                          </p:cBhvr>
                                          <p:to>
                                            <p:strVal val="visible"/>
                                          </p:to>
                                        </p:set>
                                        <p:animEffect transition="in" filter="fade">
                                          <p:cBhvr>
                                            <p:cTn id="28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animBg="1"/>
          <p:bldP spid="16" grpId="0" animBg="1"/>
          <p:bldP spid="18" grpId="0" animBg="1"/>
          <p:bldP spid="19" grpId="0"/>
          <p:bldP spid="20" grpId="0"/>
          <p:bldP spid="21" grpId="0" animBg="1"/>
          <p:bldP spid="22" grpId="0" animBg="1"/>
          <p:bldP spid="23" grpId="0" animBg="1"/>
          <p:bldP spid="31" grpId="0"/>
          <p:bldP spid="33" grpId="0"/>
          <p:bldP spid="3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74776"/>
            <a:ext cx="12192000" cy="6857355"/>
          </a:xfrm>
          <a:prstGeom prst="rect">
            <a:avLst/>
          </a:prstGeom>
        </p:spPr>
      </p:pic>
      <p:pic>
        <p:nvPicPr>
          <p:cNvPr id="56" name="图片 55"/>
          <p:cNvPicPr>
            <a:picLocks noChangeAspect="1"/>
          </p:cNvPicPr>
          <p:nvPr/>
        </p:nvPicPr>
        <p:blipFill rotWithShape="1">
          <a:blip r:embed="rId5" cstate="print">
            <a:extLst>
              <a:ext uri="{28A0092B-C50C-407E-A947-70E740481C1C}">
                <a14:useLocalDpi xmlns:a14="http://schemas.microsoft.com/office/drawing/2010/main" val="0"/>
              </a:ext>
            </a:extLst>
          </a:blip>
          <a:srcRect t="35794" r="35943"/>
          <a:stretch>
            <a:fillRect/>
          </a:stretch>
        </p:blipFill>
        <p:spPr>
          <a:xfrm>
            <a:off x="-822183" y="3857401"/>
            <a:ext cx="7055039" cy="3977318"/>
          </a:xfrm>
          <a:prstGeom prst="rect">
            <a:avLst/>
          </a:prstGeom>
        </p:spPr>
      </p:pic>
      <p:pic>
        <p:nvPicPr>
          <p:cNvPr id="13"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8802" y="819413"/>
            <a:ext cx="11479237" cy="1797292"/>
          </a:xfrm>
          <a:prstGeom prst="rect">
            <a:avLst/>
          </a:prstGeom>
        </p:spPr>
      </p:pic>
      <p:sp>
        <p:nvSpPr>
          <p:cNvPr id="14" name="文本框 39"/>
          <p:cNvSpPr txBox="1"/>
          <p:nvPr/>
        </p:nvSpPr>
        <p:spPr>
          <a:xfrm>
            <a:off x="493616" y="904975"/>
            <a:ext cx="11150178"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hangingPunct="0">
              <a:spcBef>
                <a:spcPct val="50000"/>
              </a:spcBef>
            </a:pPr>
            <a:r>
              <a:rPr lang="en-US" sz="4000" b="1" dirty="0">
                <a:solidFill>
                  <a:srgbClr val="002060"/>
                </a:solidFill>
                <a:latin typeface="Arial" panose="020B0604020202020204" pitchFamily="34" charset="0"/>
                <a:cs typeface="Arial" panose="020B0604020202020204" pitchFamily="34" charset="0"/>
              </a:rPr>
              <a:t>Theo </a:t>
            </a:r>
            <a:r>
              <a:rPr lang="en-US" sz="4000" b="1" dirty="0" err="1">
                <a:solidFill>
                  <a:srgbClr val="002060"/>
                </a:solidFill>
                <a:latin typeface="Arial" panose="020B0604020202020204" pitchFamily="34" charset="0"/>
                <a:cs typeface="Arial" panose="020B0604020202020204" pitchFamily="34" charset="0"/>
              </a:rPr>
              <a:t>em</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những</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hành</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động</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và</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việc</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làm</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nào</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sau</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đây</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thể</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hiện</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tình</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cảm</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kính</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già</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yêu</a:t>
            </a:r>
            <a:r>
              <a:rPr lang="en-US" sz="4000" b="1" dirty="0">
                <a:solidFill>
                  <a:srgbClr val="002060"/>
                </a:solidFill>
                <a:latin typeface="Arial" panose="020B0604020202020204" pitchFamily="34" charset="0"/>
                <a:cs typeface="Arial" panose="020B0604020202020204" pitchFamily="34" charset="0"/>
              </a:rPr>
              <a:t> </a:t>
            </a:r>
            <a:r>
              <a:rPr lang="en-US" sz="4000" b="1" dirty="0" err="1">
                <a:solidFill>
                  <a:srgbClr val="002060"/>
                </a:solidFill>
                <a:latin typeface="Arial" panose="020B0604020202020204" pitchFamily="34" charset="0"/>
                <a:cs typeface="Arial" panose="020B0604020202020204" pitchFamily="34" charset="0"/>
              </a:rPr>
              <a:t>trẻ</a:t>
            </a:r>
            <a:r>
              <a:rPr lang="en-US" sz="4000" b="1" dirty="0">
                <a:solidFill>
                  <a:srgbClr val="002060"/>
                </a:solidFill>
                <a:latin typeface="Arial" panose="020B0604020202020204" pitchFamily="34" charset="0"/>
                <a:cs typeface="Arial" panose="020B0604020202020204" pitchFamily="34" charset="0"/>
              </a:rPr>
              <a:t>?</a:t>
            </a:r>
          </a:p>
        </p:txBody>
      </p:sp>
      <p:sp>
        <p:nvSpPr>
          <p:cNvPr id="15" name="Text Box 565"/>
          <p:cNvSpPr txBox="1">
            <a:spLocks noChangeArrowheads="1"/>
          </p:cNvSpPr>
          <p:nvPr/>
        </p:nvSpPr>
        <p:spPr bwMode="auto">
          <a:xfrm>
            <a:off x="774563" y="2682545"/>
            <a:ext cx="10704505"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eaLnBrk="0" hangingPunct="0">
              <a:spcBef>
                <a:spcPct val="50000"/>
              </a:spcBef>
            </a:pPr>
            <a:r>
              <a:rPr lang="en-US" sz="3600" b="1" dirty="0">
                <a:solidFill>
                  <a:prstClr val="black"/>
                </a:solidFill>
                <a:latin typeface="Arial" panose="020B0604020202020204" pitchFamily="34" charset="0"/>
                <a:cs typeface="Arial" panose="020B0604020202020204" pitchFamily="34" charset="0"/>
              </a:rPr>
              <a:t> a. </a:t>
            </a:r>
            <a:r>
              <a:rPr lang="en-US" sz="3600" b="1" dirty="0" err="1">
                <a:solidFill>
                  <a:prstClr val="black"/>
                </a:solidFill>
                <a:latin typeface="Arial" panose="020B0604020202020204" pitchFamily="34" charset="0"/>
                <a:cs typeface="Arial" panose="020B0604020202020204" pitchFamily="34" charset="0"/>
              </a:rPr>
              <a:t>Chào</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hỏi</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xưng</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hô</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lễ</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phép</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với</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người</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già</a:t>
            </a:r>
            <a:r>
              <a:rPr lang="en-US" sz="3600" b="1" dirty="0">
                <a:solidFill>
                  <a:prstClr val="black"/>
                </a:solidFill>
                <a:latin typeface="Arial" panose="020B0604020202020204" pitchFamily="34" charset="0"/>
                <a:cs typeface="Arial" panose="020B0604020202020204" pitchFamily="34" charset="0"/>
              </a:rPr>
              <a:t>.</a:t>
            </a:r>
          </a:p>
        </p:txBody>
      </p:sp>
      <p:sp>
        <p:nvSpPr>
          <p:cNvPr id="16" name="Oval 571"/>
          <p:cNvSpPr>
            <a:spLocks noChangeArrowheads="1"/>
          </p:cNvSpPr>
          <p:nvPr/>
        </p:nvSpPr>
        <p:spPr bwMode="auto">
          <a:xfrm>
            <a:off x="788080" y="2748111"/>
            <a:ext cx="623815" cy="542105"/>
          </a:xfrm>
          <a:prstGeom prst="ellipse">
            <a:avLst/>
          </a:prstGeom>
          <a:noFill/>
          <a:ln w="38100">
            <a:solidFill>
              <a:srgbClr val="FF33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4000" u="sng">
              <a:solidFill>
                <a:srgbClr val="FF0000"/>
              </a:solidFill>
              <a:latin typeface="Arial" panose="020B0604020202020204" pitchFamily="34" charset="0"/>
              <a:cs typeface="Arial" panose="020B0604020202020204" pitchFamily="34" charset="0"/>
            </a:endParaRPr>
          </a:p>
        </p:txBody>
      </p:sp>
      <p:sp>
        <p:nvSpPr>
          <p:cNvPr id="17" name="Text Box 566"/>
          <p:cNvSpPr txBox="1">
            <a:spLocks noChangeArrowheads="1"/>
          </p:cNvSpPr>
          <p:nvPr/>
        </p:nvSpPr>
        <p:spPr bwMode="auto">
          <a:xfrm>
            <a:off x="774563" y="3534235"/>
            <a:ext cx="10704505"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eaLnBrk="0" hangingPunct="0">
              <a:spcBef>
                <a:spcPct val="50000"/>
              </a:spcBef>
            </a:pPr>
            <a:r>
              <a:rPr lang="en-US" sz="3600" b="1" dirty="0">
                <a:solidFill>
                  <a:prstClr val="black"/>
                </a:solidFill>
                <a:latin typeface="Arial" panose="020B0604020202020204" pitchFamily="34" charset="0"/>
                <a:cs typeface="Arial" panose="020B0604020202020204" pitchFamily="34" charset="0"/>
              </a:rPr>
              <a:t> b. </a:t>
            </a:r>
            <a:r>
              <a:rPr lang="en-US" sz="3600" b="1" dirty="0" err="1">
                <a:solidFill>
                  <a:prstClr val="black"/>
                </a:solidFill>
                <a:latin typeface="Arial" panose="020B0604020202020204" pitchFamily="34" charset="0"/>
                <a:cs typeface="Arial" panose="020B0604020202020204" pitchFamily="34" charset="0"/>
              </a:rPr>
              <a:t>Dùng</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hai</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tay</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khi</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đưa</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vật</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gì</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đó</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cho</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người</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già</a:t>
            </a:r>
            <a:r>
              <a:rPr lang="en-US" sz="3600" b="1" dirty="0">
                <a:solidFill>
                  <a:prstClr val="black"/>
                </a:solidFill>
                <a:latin typeface="Arial" panose="020B0604020202020204" pitchFamily="34" charset="0"/>
                <a:cs typeface="Arial" panose="020B0604020202020204" pitchFamily="34" charset="0"/>
              </a:rPr>
              <a:t>.</a:t>
            </a:r>
          </a:p>
        </p:txBody>
      </p:sp>
      <p:sp>
        <p:nvSpPr>
          <p:cNvPr id="18" name="Oval 571"/>
          <p:cNvSpPr>
            <a:spLocks noChangeArrowheads="1"/>
          </p:cNvSpPr>
          <p:nvPr/>
        </p:nvSpPr>
        <p:spPr bwMode="auto">
          <a:xfrm>
            <a:off x="788080" y="3595712"/>
            <a:ext cx="623815" cy="542105"/>
          </a:xfrm>
          <a:prstGeom prst="ellipse">
            <a:avLst/>
          </a:prstGeom>
          <a:noFill/>
          <a:ln w="38100">
            <a:solidFill>
              <a:srgbClr val="FF33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4000" u="sng">
              <a:solidFill>
                <a:srgbClr val="FF0000"/>
              </a:solidFill>
              <a:latin typeface="Arial" panose="020B0604020202020204" pitchFamily="34" charset="0"/>
              <a:cs typeface="Arial" panose="020B0604020202020204" pitchFamily="34" charset="0"/>
            </a:endParaRPr>
          </a:p>
        </p:txBody>
      </p:sp>
      <p:sp>
        <p:nvSpPr>
          <p:cNvPr id="19" name="Text Box 567"/>
          <p:cNvSpPr txBox="1">
            <a:spLocks noChangeArrowheads="1"/>
          </p:cNvSpPr>
          <p:nvPr/>
        </p:nvSpPr>
        <p:spPr bwMode="auto">
          <a:xfrm>
            <a:off x="774563" y="4425183"/>
            <a:ext cx="10704505"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eaLnBrk="0" hangingPunct="0">
              <a:spcBef>
                <a:spcPct val="50000"/>
              </a:spcBef>
            </a:pPr>
            <a:r>
              <a:rPr lang="en-US" sz="3600" b="1" dirty="0">
                <a:solidFill>
                  <a:prstClr val="black"/>
                </a:solidFill>
                <a:latin typeface="Arial" panose="020B0604020202020204" pitchFamily="34" charset="0"/>
                <a:cs typeface="Arial" panose="020B0604020202020204" pitchFamily="34" charset="0"/>
              </a:rPr>
              <a:t> c. </a:t>
            </a:r>
            <a:r>
              <a:rPr lang="en-US" sz="3600" b="1" dirty="0" err="1">
                <a:solidFill>
                  <a:prstClr val="black"/>
                </a:solidFill>
                <a:latin typeface="Arial" panose="020B0604020202020204" pitchFamily="34" charset="0"/>
                <a:cs typeface="Arial" panose="020B0604020202020204" pitchFamily="34" charset="0"/>
              </a:rPr>
              <a:t>Đọc</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truyện</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cho</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em</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nhỏ</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nghe</a:t>
            </a:r>
            <a:r>
              <a:rPr lang="en-US" sz="3600" b="1" dirty="0">
                <a:solidFill>
                  <a:prstClr val="black"/>
                </a:solidFill>
                <a:latin typeface="Arial" panose="020B0604020202020204" pitchFamily="34" charset="0"/>
                <a:cs typeface="Arial" panose="020B0604020202020204" pitchFamily="34" charset="0"/>
              </a:rPr>
              <a:t>.</a:t>
            </a:r>
          </a:p>
        </p:txBody>
      </p:sp>
      <p:sp>
        <p:nvSpPr>
          <p:cNvPr id="20" name="Oval 571"/>
          <p:cNvSpPr>
            <a:spLocks noChangeArrowheads="1"/>
          </p:cNvSpPr>
          <p:nvPr/>
        </p:nvSpPr>
        <p:spPr bwMode="auto">
          <a:xfrm>
            <a:off x="803325" y="4484389"/>
            <a:ext cx="623815" cy="542105"/>
          </a:xfrm>
          <a:prstGeom prst="ellipse">
            <a:avLst/>
          </a:prstGeom>
          <a:noFill/>
          <a:ln w="38100">
            <a:solidFill>
              <a:srgbClr val="FF33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4000" u="sng">
              <a:solidFill>
                <a:srgbClr val="FF0000"/>
              </a:solidFill>
              <a:latin typeface="Arial" panose="020B0604020202020204" pitchFamily="34" charset="0"/>
              <a:cs typeface="Arial" panose="020B0604020202020204" pitchFamily="34" charset="0"/>
            </a:endParaRPr>
          </a:p>
        </p:txBody>
      </p:sp>
      <p:sp>
        <p:nvSpPr>
          <p:cNvPr id="21" name="Text Box 568"/>
          <p:cNvSpPr txBox="1">
            <a:spLocks noChangeArrowheads="1"/>
          </p:cNvSpPr>
          <p:nvPr/>
        </p:nvSpPr>
        <p:spPr bwMode="auto">
          <a:xfrm>
            <a:off x="774563" y="5270962"/>
            <a:ext cx="10704505"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eaLnBrk="0" hangingPunct="0">
              <a:spcBef>
                <a:spcPct val="50000"/>
              </a:spcBef>
            </a:pPr>
            <a:r>
              <a:rPr lang="en-US" sz="3600" b="1" dirty="0">
                <a:solidFill>
                  <a:prstClr val="black"/>
                </a:solidFill>
                <a:latin typeface="Arial" panose="020B0604020202020204" pitchFamily="34" charset="0"/>
                <a:cs typeface="Arial" panose="020B0604020202020204" pitchFamily="34" charset="0"/>
              </a:rPr>
              <a:t> d. </a:t>
            </a:r>
            <a:r>
              <a:rPr lang="en-US" sz="3600" b="1" dirty="0" err="1">
                <a:solidFill>
                  <a:prstClr val="black"/>
                </a:solidFill>
                <a:latin typeface="Arial" panose="020B0604020202020204" pitchFamily="34" charset="0"/>
                <a:cs typeface="Arial" panose="020B0604020202020204" pitchFamily="34" charset="0"/>
              </a:rPr>
              <a:t>Quát</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nạt</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em</a:t>
            </a:r>
            <a:r>
              <a:rPr lang="en-US" sz="3600" b="1" dirty="0">
                <a:solidFill>
                  <a:prstClr val="black"/>
                </a:solidFill>
                <a:latin typeface="Arial" panose="020B0604020202020204" pitchFamily="34" charset="0"/>
                <a:cs typeface="Arial" panose="020B0604020202020204" pitchFamily="34" charset="0"/>
              </a:rPr>
              <a:t> </a:t>
            </a:r>
            <a:r>
              <a:rPr lang="en-US" sz="3600" b="1" dirty="0" err="1">
                <a:solidFill>
                  <a:prstClr val="black"/>
                </a:solidFill>
                <a:latin typeface="Arial" panose="020B0604020202020204" pitchFamily="34" charset="0"/>
                <a:cs typeface="Arial" panose="020B0604020202020204" pitchFamily="34" charset="0"/>
              </a:rPr>
              <a:t>bé</a:t>
            </a:r>
            <a:r>
              <a:rPr lang="en-US" sz="3600" b="1" dirty="0">
                <a:solidFill>
                  <a:prstClr val="black"/>
                </a:solidFill>
                <a:latin typeface="Arial" panose="020B0604020202020204" pitchFamily="34" charset="0"/>
                <a:cs typeface="Arial" panose="020B0604020202020204"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0" dur="1000" fill="hold"/>
                                        <p:tgtEl>
                                          <p:spTgt spid="1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arn(inVertical)">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inVertical)">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barn(inVertical)">
                                      <p:cBhvr>
                                        <p:cTn id="41" dur="500"/>
                                        <p:tgtEl>
                                          <p:spTgt spid="21"/>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heel(1)">
                                      <p:cBhvr>
                                        <p:cTn id="46" dur="20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heel(1)">
                                      <p:cBhvr>
                                        <p:cTn id="51" dur="2000"/>
                                        <p:tgtEl>
                                          <p:spTgt spid="18"/>
                                        </p:tgtEl>
                                      </p:cBhvr>
                                    </p:animEffect>
                                  </p:childTnLst>
                                </p:cTn>
                              </p:par>
                            </p:childTnLst>
                          </p:cTn>
                        </p:par>
                      </p:childTnLst>
                    </p:cTn>
                  </p:par>
                  <p:par>
                    <p:cTn id="52" fill="hold">
                      <p:stCondLst>
                        <p:cond delay="indefinite"/>
                      </p:stCondLst>
                      <p:childTnLst>
                        <p:par>
                          <p:cTn id="53" fill="hold">
                            <p:stCondLst>
                              <p:cond delay="0"/>
                            </p:stCondLst>
                            <p:childTnLst>
                              <p:par>
                                <p:cTn id="54" presetID="21" presetClass="entr" presetSubtype="1" fill="hold" grpId="0" nodeType="click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heel(1)">
                                      <p:cBhvr>
                                        <p:cTn id="56"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animBg="1"/>
      <p:bldP spid="17" grpId="0" animBg="1"/>
      <p:bldP spid="18" grpId="0" animBg="1"/>
      <p:bldP spid="19" grpId="0" animBg="1"/>
      <p:bldP spid="20" grpId="0" animBg="1"/>
      <p:bldP spid="2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7355"/>
          </a:xfrm>
          <a:prstGeom prst="rect">
            <a:avLst/>
          </a:prstGeom>
          <a:solidFill>
            <a:schemeClr val="bg1"/>
          </a:solidFill>
        </p:spPr>
      </p:pic>
      <p:sp>
        <p:nvSpPr>
          <p:cNvPr id="7" name="Rounded Rectangle 6"/>
          <p:cNvSpPr/>
          <p:nvPr/>
        </p:nvSpPr>
        <p:spPr>
          <a:xfrm>
            <a:off x="326944" y="688980"/>
            <a:ext cx="7005189" cy="413701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文本框 18"/>
          <p:cNvSpPr txBox="1"/>
          <p:nvPr/>
        </p:nvSpPr>
        <p:spPr>
          <a:xfrm>
            <a:off x="-671951" y="1826465"/>
            <a:ext cx="9002978" cy="186204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11500" b="1" dirty="0" err="1">
                <a:solidFill>
                  <a:srgbClr val="00B050"/>
                </a:solidFill>
                <a:latin typeface="Arial" panose="020B0604020202020204" pitchFamily="34" charset="0"/>
                <a:ea typeface="华康少女文字W5(P)" panose="040F0500000000000000" pitchFamily="82" charset="-122"/>
                <a:cs typeface="Arial" panose="020B0604020202020204" pitchFamily="34" charset="0"/>
              </a:rPr>
              <a:t>Vận</a:t>
            </a:r>
            <a:r>
              <a:rPr lang="en-US" altLang="zh-CN" sz="11500" b="1" dirty="0">
                <a:solidFill>
                  <a:srgbClr val="00B050"/>
                </a:solidFill>
                <a:latin typeface="Arial" panose="020B0604020202020204" pitchFamily="34" charset="0"/>
                <a:ea typeface="华康少女文字W5(P)" panose="040F0500000000000000" pitchFamily="82" charset="-122"/>
                <a:cs typeface="Arial" panose="020B0604020202020204" pitchFamily="34" charset="0"/>
              </a:rPr>
              <a:t> </a:t>
            </a:r>
            <a:r>
              <a:rPr lang="en-US" altLang="zh-CN" sz="11500" b="1" dirty="0" err="1">
                <a:solidFill>
                  <a:srgbClr val="00B050"/>
                </a:solidFill>
                <a:latin typeface="Arial" panose="020B0604020202020204" pitchFamily="34" charset="0"/>
                <a:ea typeface="华康少女文字W5(P)" panose="040F0500000000000000" pitchFamily="82" charset="-122"/>
                <a:cs typeface="Arial" panose="020B0604020202020204" pitchFamily="34" charset="0"/>
              </a:rPr>
              <a:t>dụng</a:t>
            </a:r>
            <a:endParaRPr lang="en-US" altLang="zh-CN" sz="11500" b="1" dirty="0">
              <a:solidFill>
                <a:srgbClr val="00B050"/>
              </a:solidFill>
              <a:latin typeface="Arial" panose="020B0604020202020204" pitchFamily="34" charset="0"/>
              <a:ea typeface="华康少女文字W5(P)" panose="040F0500000000000000" pitchFamily="82" charset="-122"/>
              <a:cs typeface="Arial" panose="020B0604020202020204" pitchFamily="34" charset="0"/>
            </a:endParaRPr>
          </a:p>
        </p:txBody>
      </p:sp>
      <p:pic>
        <p:nvPicPr>
          <p:cNvPr id="9" name="图片 13"/>
          <p:cNvPicPr>
            <a:picLocks noChangeAspect="1"/>
          </p:cNvPicPr>
          <p:nvPr/>
        </p:nvPicPr>
        <p:blipFill>
          <a:blip r:embed="rId3"/>
          <a:stretch>
            <a:fillRect/>
          </a:stretch>
        </p:blipFill>
        <p:spPr>
          <a:xfrm>
            <a:off x="8172769" y="38086"/>
            <a:ext cx="679043" cy="662807"/>
          </a:xfrm>
          <a:prstGeom prst="rect">
            <a:avLst/>
          </a:prstGeom>
        </p:spPr>
      </p:pic>
      <p:pic>
        <p:nvPicPr>
          <p:cNvPr id="10" name="图片 13"/>
          <p:cNvPicPr>
            <a:picLocks noChangeAspect="1"/>
          </p:cNvPicPr>
          <p:nvPr/>
        </p:nvPicPr>
        <p:blipFill>
          <a:blip r:embed="rId3"/>
          <a:stretch>
            <a:fillRect/>
          </a:stretch>
        </p:blipFill>
        <p:spPr>
          <a:xfrm>
            <a:off x="157610" y="290919"/>
            <a:ext cx="960174" cy="937216"/>
          </a:xfrm>
          <a:prstGeom prst="rect">
            <a:avLst/>
          </a:prstGeom>
        </p:spPr>
      </p:pic>
      <p:pic>
        <p:nvPicPr>
          <p:cNvPr id="11" name="图片 13"/>
          <p:cNvPicPr>
            <a:picLocks noChangeAspect="1"/>
          </p:cNvPicPr>
          <p:nvPr/>
        </p:nvPicPr>
        <p:blipFill>
          <a:blip r:embed="rId3"/>
          <a:stretch>
            <a:fillRect/>
          </a:stretch>
        </p:blipFill>
        <p:spPr>
          <a:xfrm>
            <a:off x="11485040" y="3202908"/>
            <a:ext cx="463920" cy="452828"/>
          </a:xfrm>
          <a:prstGeom prst="rect">
            <a:avLst/>
          </a:prstGeom>
        </p:spPr>
      </p:pic>
      <p:pic>
        <p:nvPicPr>
          <p:cNvPr id="12" name="图片 13"/>
          <p:cNvPicPr>
            <a:picLocks noChangeAspect="1"/>
          </p:cNvPicPr>
          <p:nvPr/>
        </p:nvPicPr>
        <p:blipFill>
          <a:blip r:embed="rId3"/>
          <a:stretch>
            <a:fillRect/>
          </a:stretch>
        </p:blipFill>
        <p:spPr>
          <a:xfrm>
            <a:off x="375519" y="5707574"/>
            <a:ext cx="524357" cy="511820"/>
          </a:xfrm>
          <a:prstGeom prst="rect">
            <a:avLst/>
          </a:prstGeom>
        </p:spPr>
      </p:pic>
      <p:pic>
        <p:nvPicPr>
          <p:cNvPr id="13" name="图片 13"/>
          <p:cNvPicPr>
            <a:picLocks noChangeAspect="1"/>
          </p:cNvPicPr>
          <p:nvPr/>
        </p:nvPicPr>
        <p:blipFill>
          <a:blip r:embed="rId3"/>
          <a:stretch>
            <a:fillRect/>
          </a:stretch>
        </p:blipFill>
        <p:spPr>
          <a:xfrm>
            <a:off x="9785732" y="290919"/>
            <a:ext cx="815622" cy="796121"/>
          </a:xfrm>
          <a:prstGeom prst="rect">
            <a:avLst/>
          </a:prstGeom>
        </p:spPr>
      </p:pic>
      <p:pic>
        <p:nvPicPr>
          <p:cNvPr id="14" name="图片 13"/>
          <p:cNvPicPr>
            <a:picLocks noChangeAspect="1"/>
          </p:cNvPicPr>
          <p:nvPr/>
        </p:nvPicPr>
        <p:blipFill>
          <a:blip r:embed="rId3"/>
          <a:stretch>
            <a:fillRect/>
          </a:stretch>
        </p:blipFill>
        <p:spPr>
          <a:xfrm>
            <a:off x="11071995" y="1373637"/>
            <a:ext cx="463920" cy="452828"/>
          </a:xfrm>
          <a:prstGeom prst="rect">
            <a:avLst/>
          </a:prstGeom>
        </p:spPr>
      </p:pic>
      <p:pic>
        <p:nvPicPr>
          <p:cNvPr id="15" name="图片 13"/>
          <p:cNvPicPr>
            <a:picLocks noChangeAspect="1"/>
          </p:cNvPicPr>
          <p:nvPr/>
        </p:nvPicPr>
        <p:blipFill>
          <a:blip r:embed="rId3"/>
          <a:stretch>
            <a:fillRect/>
          </a:stretch>
        </p:blipFill>
        <p:spPr>
          <a:xfrm>
            <a:off x="1856253" y="4873876"/>
            <a:ext cx="407812" cy="398061"/>
          </a:xfrm>
          <a:prstGeom prst="rect">
            <a:avLst/>
          </a:prstGeom>
        </p:spPr>
      </p:pic>
      <p:pic>
        <p:nvPicPr>
          <p:cNvPr id="16" name="图片 13"/>
          <p:cNvPicPr>
            <a:picLocks noChangeAspect="1"/>
          </p:cNvPicPr>
          <p:nvPr/>
        </p:nvPicPr>
        <p:blipFill>
          <a:blip r:embed="rId3"/>
          <a:stretch>
            <a:fillRect/>
          </a:stretch>
        </p:blipFill>
        <p:spPr>
          <a:xfrm>
            <a:off x="3107464" y="188275"/>
            <a:ext cx="463920" cy="452828"/>
          </a:xfrm>
          <a:prstGeom prst="rect">
            <a:avLst/>
          </a:prstGeom>
        </p:spPr>
      </p:pic>
      <p:pic>
        <p:nvPicPr>
          <p:cNvPr id="17" name="图片 13"/>
          <p:cNvPicPr>
            <a:picLocks noChangeAspect="1"/>
          </p:cNvPicPr>
          <p:nvPr/>
        </p:nvPicPr>
        <p:blipFill>
          <a:blip r:embed="rId3"/>
          <a:stretch>
            <a:fillRect/>
          </a:stretch>
        </p:blipFill>
        <p:spPr>
          <a:xfrm>
            <a:off x="3304696" y="5090448"/>
            <a:ext cx="815622" cy="796121"/>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8" presetClass="emph" presetSubtype="0" fill="hold" nodeType="afterEffect">
                                  <p:stCondLst>
                                    <p:cond delay="0"/>
                                  </p:stCondLst>
                                  <p:childTnLst>
                                    <p:animRot by="21600000">
                                      <p:cBhvr>
                                        <p:cTn id="39" dur="2000" fill="hold"/>
                                        <p:tgtEl>
                                          <p:spTgt spid="11"/>
                                        </p:tgtEl>
                                        <p:attrNameLst>
                                          <p:attrName>r</p:attrName>
                                        </p:attrNameLst>
                                      </p:cBhvr>
                                    </p:animRot>
                                  </p:childTnLst>
                                </p:cTn>
                              </p:par>
                              <p:par>
                                <p:cTn id="40" presetID="8" presetClass="emph" presetSubtype="0" fill="hold" nodeType="withEffect">
                                  <p:stCondLst>
                                    <p:cond delay="0"/>
                                  </p:stCondLst>
                                  <p:childTnLst>
                                    <p:animRot by="21600000">
                                      <p:cBhvr>
                                        <p:cTn id="41" dur="2000" fill="hold"/>
                                        <p:tgtEl>
                                          <p:spTgt spid="9"/>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10"/>
                                        </p:tgtEl>
                                        <p:attrNameLst>
                                          <p:attrName>r</p:attrName>
                                        </p:attrNameLst>
                                      </p:cBhvr>
                                    </p:animRot>
                                  </p:childTnLst>
                                </p:cTn>
                              </p:par>
                            </p:childTnLst>
                          </p:cTn>
                        </p:par>
                        <p:par>
                          <p:cTn id="44" fill="hold">
                            <p:stCondLst>
                              <p:cond delay="5000"/>
                            </p:stCondLst>
                            <p:childTnLst>
                              <p:par>
                                <p:cTn id="45" presetID="47" presetClass="entr" presetSubtype="0"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childTnLst>
                          </p:cTn>
                        </p:par>
                        <p:par>
                          <p:cTn id="55" fill="hold">
                            <p:stCondLst>
                              <p:cond delay="6000"/>
                            </p:stCondLst>
                            <p:childTnLst>
                              <p:par>
                                <p:cTn id="56" presetID="8" presetClass="emph" presetSubtype="0" fill="hold" nodeType="afterEffect">
                                  <p:stCondLst>
                                    <p:cond delay="0"/>
                                  </p:stCondLst>
                                  <p:childTnLst>
                                    <p:animRot by="21600000">
                                      <p:cBhvr>
                                        <p:cTn id="57" dur="2000" fill="hold"/>
                                        <p:tgtEl>
                                          <p:spTgt spid="13"/>
                                        </p:tgtEl>
                                        <p:attrNameLst>
                                          <p:attrName>r</p:attrName>
                                        </p:attrNameLst>
                                      </p:cBhvr>
                                    </p:animRot>
                                  </p:childTnLst>
                                </p:cTn>
                              </p:par>
                              <p:par>
                                <p:cTn id="58" presetID="8" presetClass="emph" presetSubtype="0" fill="hold" nodeType="withEffect">
                                  <p:stCondLst>
                                    <p:cond delay="0"/>
                                  </p:stCondLst>
                                  <p:childTnLst>
                                    <p:animRot by="21600000">
                                      <p:cBhvr>
                                        <p:cTn id="59" dur="2000" fill="hold"/>
                                        <p:tgtEl>
                                          <p:spTgt spid="12"/>
                                        </p:tgtEl>
                                        <p:attrNameLst>
                                          <p:attrName>r</p:attrName>
                                        </p:attrNameLst>
                                      </p:cBhvr>
                                    </p:animRot>
                                  </p:childTnLst>
                                </p:cTn>
                              </p:par>
                            </p:childTnLst>
                          </p:cTn>
                        </p:par>
                        <p:par>
                          <p:cTn id="60" fill="hold">
                            <p:stCondLst>
                              <p:cond delay="8000"/>
                            </p:stCondLst>
                            <p:childTnLst>
                              <p:par>
                                <p:cTn id="61" presetID="47" presetClass="entr" presetSubtype="0"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par>
                          <p:cTn id="66" fill="hold">
                            <p:stCondLst>
                              <p:cond delay="9000"/>
                            </p:stCondLst>
                            <p:childTnLst>
                              <p:par>
                                <p:cTn id="67" presetID="8" presetClass="emph" presetSubtype="0" fill="hold" nodeType="afterEffect">
                                  <p:stCondLst>
                                    <p:cond delay="0"/>
                                  </p:stCondLst>
                                  <p:childTnLst>
                                    <p:animRot by="21600000">
                                      <p:cBhvr>
                                        <p:cTn id="68" dur="2000" fill="hold"/>
                                        <p:tgtEl>
                                          <p:spTgt spid="14"/>
                                        </p:tgtEl>
                                        <p:attrNameLst>
                                          <p:attrName>r</p:attrName>
                                        </p:attrNameLst>
                                      </p:cBhvr>
                                    </p:animRot>
                                  </p:childTnLst>
                                </p:cTn>
                              </p:par>
                            </p:childTnLst>
                          </p:cTn>
                        </p:par>
                        <p:par>
                          <p:cTn id="69" fill="hold">
                            <p:stCondLst>
                              <p:cond delay="11000"/>
                            </p:stCondLst>
                            <p:childTnLst>
                              <p:par>
                                <p:cTn id="70" presetID="47" presetClass="entr" presetSubtype="0"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1000"/>
                                        <p:tgtEl>
                                          <p:spTgt spid="15"/>
                                        </p:tgtEl>
                                      </p:cBhvr>
                                    </p:animEffect>
                                    <p:anim calcmode="lin" valueType="num">
                                      <p:cBhvr>
                                        <p:cTn id="73" dur="1000" fill="hold"/>
                                        <p:tgtEl>
                                          <p:spTgt spid="15"/>
                                        </p:tgtEl>
                                        <p:attrNameLst>
                                          <p:attrName>ppt_x</p:attrName>
                                        </p:attrNameLst>
                                      </p:cBhvr>
                                      <p:tavLst>
                                        <p:tav tm="0">
                                          <p:val>
                                            <p:strVal val="#ppt_x"/>
                                          </p:val>
                                        </p:tav>
                                        <p:tav tm="100000">
                                          <p:val>
                                            <p:strVal val="#ppt_x"/>
                                          </p:val>
                                        </p:tav>
                                      </p:tavLst>
                                    </p:anim>
                                    <p:anim calcmode="lin" valueType="num">
                                      <p:cBhvr>
                                        <p:cTn id="74" dur="1000" fill="hold"/>
                                        <p:tgtEl>
                                          <p:spTgt spid="15"/>
                                        </p:tgtEl>
                                        <p:attrNameLst>
                                          <p:attrName>ppt_y</p:attrName>
                                        </p:attrNameLst>
                                      </p:cBhvr>
                                      <p:tavLst>
                                        <p:tav tm="0">
                                          <p:val>
                                            <p:strVal val="#ppt_y-.1"/>
                                          </p:val>
                                        </p:tav>
                                        <p:tav tm="100000">
                                          <p:val>
                                            <p:strVal val="#ppt_y"/>
                                          </p:val>
                                        </p:tav>
                                      </p:tavLst>
                                    </p:anim>
                                  </p:childTnLst>
                                </p:cTn>
                              </p:par>
                            </p:childTnLst>
                          </p:cTn>
                        </p:par>
                        <p:par>
                          <p:cTn id="75" fill="hold">
                            <p:stCondLst>
                              <p:cond delay="12000"/>
                            </p:stCondLst>
                            <p:childTnLst>
                              <p:par>
                                <p:cTn id="76" presetID="8" presetClass="emph" presetSubtype="0" fill="hold" nodeType="afterEffect">
                                  <p:stCondLst>
                                    <p:cond delay="0"/>
                                  </p:stCondLst>
                                  <p:childTnLst>
                                    <p:animRot by="21600000">
                                      <p:cBhvr>
                                        <p:cTn id="77" dur="2000" fill="hold"/>
                                        <p:tgtEl>
                                          <p:spTgt spid="15"/>
                                        </p:tgtEl>
                                        <p:attrNameLst>
                                          <p:attrName>r</p:attrName>
                                        </p:attrNameLst>
                                      </p:cBhvr>
                                    </p:animRot>
                                  </p:childTnLst>
                                </p:cTn>
                              </p:par>
                            </p:childTnLst>
                          </p:cTn>
                        </p:par>
                        <p:par>
                          <p:cTn id="78" fill="hold">
                            <p:stCondLst>
                              <p:cond delay="14000"/>
                            </p:stCondLst>
                            <p:childTnLst>
                              <p:par>
                                <p:cTn id="79" presetID="47" presetClass="entr" presetSubtype="0" fill="hold" nodeType="after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1000"/>
                                        <p:tgtEl>
                                          <p:spTgt spid="16"/>
                                        </p:tgtEl>
                                      </p:cBhvr>
                                    </p:animEffect>
                                    <p:anim calcmode="lin" valueType="num">
                                      <p:cBhvr>
                                        <p:cTn id="82" dur="1000" fill="hold"/>
                                        <p:tgtEl>
                                          <p:spTgt spid="16"/>
                                        </p:tgtEl>
                                        <p:attrNameLst>
                                          <p:attrName>ppt_x</p:attrName>
                                        </p:attrNameLst>
                                      </p:cBhvr>
                                      <p:tavLst>
                                        <p:tav tm="0">
                                          <p:val>
                                            <p:strVal val="#ppt_x"/>
                                          </p:val>
                                        </p:tav>
                                        <p:tav tm="100000">
                                          <p:val>
                                            <p:strVal val="#ppt_x"/>
                                          </p:val>
                                        </p:tav>
                                      </p:tavLst>
                                    </p:anim>
                                    <p:anim calcmode="lin" valueType="num">
                                      <p:cBhvr>
                                        <p:cTn id="83" dur="1000" fill="hold"/>
                                        <p:tgtEl>
                                          <p:spTgt spid="16"/>
                                        </p:tgtEl>
                                        <p:attrNameLst>
                                          <p:attrName>ppt_y</p:attrName>
                                        </p:attrNameLst>
                                      </p:cBhvr>
                                      <p:tavLst>
                                        <p:tav tm="0">
                                          <p:val>
                                            <p:strVal val="#ppt_y-.1"/>
                                          </p:val>
                                        </p:tav>
                                        <p:tav tm="100000">
                                          <p:val>
                                            <p:strVal val="#ppt_y"/>
                                          </p:val>
                                        </p:tav>
                                      </p:tavLst>
                                    </p:anim>
                                  </p:childTnLst>
                                </p:cTn>
                              </p:par>
                            </p:childTnLst>
                          </p:cTn>
                        </p:par>
                        <p:par>
                          <p:cTn id="84" fill="hold">
                            <p:stCondLst>
                              <p:cond delay="15000"/>
                            </p:stCondLst>
                            <p:childTnLst>
                              <p:par>
                                <p:cTn id="85" presetID="8" presetClass="emph" presetSubtype="0" fill="hold" nodeType="afterEffect">
                                  <p:stCondLst>
                                    <p:cond delay="0"/>
                                  </p:stCondLst>
                                  <p:childTnLst>
                                    <p:animRot by="21600000">
                                      <p:cBhvr>
                                        <p:cTn id="86" dur="2000" fill="hold"/>
                                        <p:tgtEl>
                                          <p:spTgt spid="16"/>
                                        </p:tgtEl>
                                        <p:attrNameLst>
                                          <p:attrName>r</p:attrName>
                                        </p:attrNameLst>
                                      </p:cBhvr>
                                    </p:animRot>
                                  </p:childTnLst>
                                </p:cTn>
                              </p:par>
                            </p:childTnLst>
                          </p:cTn>
                        </p:par>
                        <p:par>
                          <p:cTn id="87" fill="hold">
                            <p:stCondLst>
                              <p:cond delay="17000"/>
                            </p:stCondLst>
                            <p:childTnLst>
                              <p:par>
                                <p:cTn id="88" presetID="47" presetClass="entr" presetSubtype="0" fill="hold" nodeType="after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1000"/>
                                        <p:tgtEl>
                                          <p:spTgt spid="17"/>
                                        </p:tgtEl>
                                      </p:cBhvr>
                                    </p:animEffect>
                                    <p:anim calcmode="lin" valueType="num">
                                      <p:cBhvr>
                                        <p:cTn id="91" dur="1000" fill="hold"/>
                                        <p:tgtEl>
                                          <p:spTgt spid="17"/>
                                        </p:tgtEl>
                                        <p:attrNameLst>
                                          <p:attrName>ppt_x</p:attrName>
                                        </p:attrNameLst>
                                      </p:cBhvr>
                                      <p:tavLst>
                                        <p:tav tm="0">
                                          <p:val>
                                            <p:strVal val="#ppt_x"/>
                                          </p:val>
                                        </p:tav>
                                        <p:tav tm="100000">
                                          <p:val>
                                            <p:strVal val="#ppt_x"/>
                                          </p:val>
                                        </p:tav>
                                      </p:tavLst>
                                    </p:anim>
                                    <p:anim calcmode="lin" valueType="num">
                                      <p:cBhvr>
                                        <p:cTn id="92" dur="1000" fill="hold"/>
                                        <p:tgtEl>
                                          <p:spTgt spid="17"/>
                                        </p:tgtEl>
                                        <p:attrNameLst>
                                          <p:attrName>ppt_y</p:attrName>
                                        </p:attrNameLst>
                                      </p:cBhvr>
                                      <p:tavLst>
                                        <p:tav tm="0">
                                          <p:val>
                                            <p:strVal val="#ppt_y-.1"/>
                                          </p:val>
                                        </p:tav>
                                        <p:tav tm="100000">
                                          <p:val>
                                            <p:strVal val="#ppt_y"/>
                                          </p:val>
                                        </p:tav>
                                      </p:tavLst>
                                    </p:anim>
                                  </p:childTnLst>
                                </p:cTn>
                              </p:par>
                            </p:childTnLst>
                          </p:cTn>
                        </p:par>
                        <p:par>
                          <p:cTn id="93" fill="hold">
                            <p:stCondLst>
                              <p:cond delay="18000"/>
                            </p:stCondLst>
                            <p:childTnLst>
                              <p:par>
                                <p:cTn id="94" presetID="8" presetClass="emph" presetSubtype="0" fill="hold" nodeType="afterEffect">
                                  <p:stCondLst>
                                    <p:cond delay="0"/>
                                  </p:stCondLst>
                                  <p:childTnLst>
                                    <p:animRot by="21600000">
                                      <p:cBhvr>
                                        <p:cTn id="95" dur="2000" fill="hold"/>
                                        <p:tgtEl>
                                          <p:spTgt spid="17"/>
                                        </p:tgtEl>
                                        <p:attrNameLst>
                                          <p:attrName>r</p:attrName>
                                        </p:attrNameLst>
                                      </p:cBhvr>
                                    </p:animRot>
                                  </p:childTnLst>
                                </p:cTn>
                              </p:par>
                            </p:childTnLst>
                          </p:cTn>
                        </p:par>
                      </p:childTnLst>
                    </p:cTn>
                  </p:par>
                  <p:par>
                    <p:cTn id="96" fill="hold">
                      <p:stCondLst>
                        <p:cond delay="indefinite"/>
                      </p:stCondLst>
                      <p:childTnLst>
                        <p:par>
                          <p:cTn id="97" fill="hold">
                            <p:stCondLst>
                              <p:cond delay="0"/>
                            </p:stCondLst>
                            <p:childTnLst>
                              <p:par>
                                <p:cTn id="98" presetID="32" presetClass="emph" presetSubtype="0" fill="hold" nodeType="clickEffect">
                                  <p:stCondLst>
                                    <p:cond delay="0"/>
                                  </p:stCondLst>
                                  <p:childTnLst>
                                    <p:animRot by="120000">
                                      <p:cBhvr>
                                        <p:cTn id="99" dur="100" fill="hold">
                                          <p:stCondLst>
                                            <p:cond delay="0"/>
                                          </p:stCondLst>
                                        </p:cTn>
                                        <p:tgtEl>
                                          <p:spTgt spid="11"/>
                                        </p:tgtEl>
                                        <p:attrNameLst>
                                          <p:attrName>r</p:attrName>
                                        </p:attrNameLst>
                                      </p:cBhvr>
                                    </p:animRot>
                                    <p:animRot by="-240000">
                                      <p:cBhvr>
                                        <p:cTn id="100" dur="200" fill="hold">
                                          <p:stCondLst>
                                            <p:cond delay="200"/>
                                          </p:stCondLst>
                                        </p:cTn>
                                        <p:tgtEl>
                                          <p:spTgt spid="11"/>
                                        </p:tgtEl>
                                        <p:attrNameLst>
                                          <p:attrName>r</p:attrName>
                                        </p:attrNameLst>
                                      </p:cBhvr>
                                    </p:animRot>
                                    <p:animRot by="240000">
                                      <p:cBhvr>
                                        <p:cTn id="101" dur="200" fill="hold">
                                          <p:stCondLst>
                                            <p:cond delay="400"/>
                                          </p:stCondLst>
                                        </p:cTn>
                                        <p:tgtEl>
                                          <p:spTgt spid="11"/>
                                        </p:tgtEl>
                                        <p:attrNameLst>
                                          <p:attrName>r</p:attrName>
                                        </p:attrNameLst>
                                      </p:cBhvr>
                                    </p:animRot>
                                    <p:animRot by="-240000">
                                      <p:cBhvr>
                                        <p:cTn id="102" dur="200" fill="hold">
                                          <p:stCondLst>
                                            <p:cond delay="600"/>
                                          </p:stCondLst>
                                        </p:cTn>
                                        <p:tgtEl>
                                          <p:spTgt spid="11"/>
                                        </p:tgtEl>
                                        <p:attrNameLst>
                                          <p:attrName>r</p:attrName>
                                        </p:attrNameLst>
                                      </p:cBhvr>
                                    </p:animRot>
                                    <p:animRot by="120000">
                                      <p:cBhvr>
                                        <p:cTn id="103" dur="200" fill="hold">
                                          <p:stCondLst>
                                            <p:cond delay="800"/>
                                          </p:stCondLst>
                                        </p:cTn>
                                        <p:tgtEl>
                                          <p:spTgt spid="11"/>
                                        </p:tgtEl>
                                        <p:attrNameLst>
                                          <p:attrName>r</p:attrName>
                                        </p:attrNameLst>
                                      </p:cBhvr>
                                    </p:animRot>
                                  </p:childTnLst>
                                </p:cTn>
                              </p:par>
                              <p:par>
                                <p:cTn id="104" presetID="32" presetClass="emph" presetSubtype="0" fill="hold" nodeType="withEffect">
                                  <p:stCondLst>
                                    <p:cond delay="0"/>
                                  </p:stCondLst>
                                  <p:childTnLst>
                                    <p:animRot by="120000">
                                      <p:cBhvr>
                                        <p:cTn id="105" dur="100" fill="hold">
                                          <p:stCondLst>
                                            <p:cond delay="0"/>
                                          </p:stCondLst>
                                        </p:cTn>
                                        <p:tgtEl>
                                          <p:spTgt spid="9"/>
                                        </p:tgtEl>
                                        <p:attrNameLst>
                                          <p:attrName>r</p:attrName>
                                        </p:attrNameLst>
                                      </p:cBhvr>
                                    </p:animRot>
                                    <p:animRot by="-240000">
                                      <p:cBhvr>
                                        <p:cTn id="106" dur="200" fill="hold">
                                          <p:stCondLst>
                                            <p:cond delay="200"/>
                                          </p:stCondLst>
                                        </p:cTn>
                                        <p:tgtEl>
                                          <p:spTgt spid="9"/>
                                        </p:tgtEl>
                                        <p:attrNameLst>
                                          <p:attrName>r</p:attrName>
                                        </p:attrNameLst>
                                      </p:cBhvr>
                                    </p:animRot>
                                    <p:animRot by="240000">
                                      <p:cBhvr>
                                        <p:cTn id="107" dur="200" fill="hold">
                                          <p:stCondLst>
                                            <p:cond delay="400"/>
                                          </p:stCondLst>
                                        </p:cTn>
                                        <p:tgtEl>
                                          <p:spTgt spid="9"/>
                                        </p:tgtEl>
                                        <p:attrNameLst>
                                          <p:attrName>r</p:attrName>
                                        </p:attrNameLst>
                                      </p:cBhvr>
                                    </p:animRot>
                                    <p:animRot by="-240000">
                                      <p:cBhvr>
                                        <p:cTn id="108" dur="200" fill="hold">
                                          <p:stCondLst>
                                            <p:cond delay="600"/>
                                          </p:stCondLst>
                                        </p:cTn>
                                        <p:tgtEl>
                                          <p:spTgt spid="9"/>
                                        </p:tgtEl>
                                        <p:attrNameLst>
                                          <p:attrName>r</p:attrName>
                                        </p:attrNameLst>
                                      </p:cBhvr>
                                    </p:animRot>
                                    <p:animRot by="120000">
                                      <p:cBhvr>
                                        <p:cTn id="109" dur="200" fill="hold">
                                          <p:stCondLst>
                                            <p:cond delay="800"/>
                                          </p:stCondLst>
                                        </p:cTn>
                                        <p:tgtEl>
                                          <p:spTgt spid="9"/>
                                        </p:tgtEl>
                                        <p:attrNameLst>
                                          <p:attrName>r</p:attrName>
                                        </p:attrNameLst>
                                      </p:cBhvr>
                                    </p:animRot>
                                  </p:childTnLst>
                                </p:cTn>
                              </p:par>
                              <p:par>
                                <p:cTn id="110" presetID="32" presetClass="emph" presetSubtype="0" fill="hold" nodeType="withEffect">
                                  <p:stCondLst>
                                    <p:cond delay="0"/>
                                  </p:stCondLst>
                                  <p:childTnLst>
                                    <p:animRot by="120000">
                                      <p:cBhvr>
                                        <p:cTn id="111" dur="100" fill="hold">
                                          <p:stCondLst>
                                            <p:cond delay="0"/>
                                          </p:stCondLst>
                                        </p:cTn>
                                        <p:tgtEl>
                                          <p:spTgt spid="10"/>
                                        </p:tgtEl>
                                        <p:attrNameLst>
                                          <p:attrName>r</p:attrName>
                                        </p:attrNameLst>
                                      </p:cBhvr>
                                    </p:animRot>
                                    <p:animRot by="-240000">
                                      <p:cBhvr>
                                        <p:cTn id="112" dur="200" fill="hold">
                                          <p:stCondLst>
                                            <p:cond delay="200"/>
                                          </p:stCondLst>
                                        </p:cTn>
                                        <p:tgtEl>
                                          <p:spTgt spid="10"/>
                                        </p:tgtEl>
                                        <p:attrNameLst>
                                          <p:attrName>r</p:attrName>
                                        </p:attrNameLst>
                                      </p:cBhvr>
                                    </p:animRot>
                                    <p:animRot by="240000">
                                      <p:cBhvr>
                                        <p:cTn id="113" dur="200" fill="hold">
                                          <p:stCondLst>
                                            <p:cond delay="400"/>
                                          </p:stCondLst>
                                        </p:cTn>
                                        <p:tgtEl>
                                          <p:spTgt spid="10"/>
                                        </p:tgtEl>
                                        <p:attrNameLst>
                                          <p:attrName>r</p:attrName>
                                        </p:attrNameLst>
                                      </p:cBhvr>
                                    </p:animRot>
                                    <p:animRot by="-240000">
                                      <p:cBhvr>
                                        <p:cTn id="114" dur="200" fill="hold">
                                          <p:stCondLst>
                                            <p:cond delay="600"/>
                                          </p:stCondLst>
                                        </p:cTn>
                                        <p:tgtEl>
                                          <p:spTgt spid="10"/>
                                        </p:tgtEl>
                                        <p:attrNameLst>
                                          <p:attrName>r</p:attrName>
                                        </p:attrNameLst>
                                      </p:cBhvr>
                                    </p:animRot>
                                    <p:animRot by="120000">
                                      <p:cBhvr>
                                        <p:cTn id="115" dur="200" fill="hold">
                                          <p:stCondLst>
                                            <p:cond delay="800"/>
                                          </p:stCondLst>
                                        </p:cTn>
                                        <p:tgtEl>
                                          <p:spTgt spid="10"/>
                                        </p:tgtEl>
                                        <p:attrNameLst>
                                          <p:attrName>r</p:attrName>
                                        </p:attrNameLst>
                                      </p:cBhvr>
                                    </p:animRot>
                                  </p:childTnLst>
                                </p:cTn>
                              </p:par>
                              <p:par>
                                <p:cTn id="116" presetID="32" presetClass="emph" presetSubtype="0" fill="hold" nodeType="withEffect">
                                  <p:stCondLst>
                                    <p:cond delay="0"/>
                                  </p:stCondLst>
                                  <p:childTnLst>
                                    <p:animRot by="120000">
                                      <p:cBhvr>
                                        <p:cTn id="117" dur="100" fill="hold">
                                          <p:stCondLst>
                                            <p:cond delay="0"/>
                                          </p:stCondLst>
                                        </p:cTn>
                                        <p:tgtEl>
                                          <p:spTgt spid="13"/>
                                        </p:tgtEl>
                                        <p:attrNameLst>
                                          <p:attrName>r</p:attrName>
                                        </p:attrNameLst>
                                      </p:cBhvr>
                                    </p:animRot>
                                    <p:animRot by="-240000">
                                      <p:cBhvr>
                                        <p:cTn id="118" dur="200" fill="hold">
                                          <p:stCondLst>
                                            <p:cond delay="200"/>
                                          </p:stCondLst>
                                        </p:cTn>
                                        <p:tgtEl>
                                          <p:spTgt spid="13"/>
                                        </p:tgtEl>
                                        <p:attrNameLst>
                                          <p:attrName>r</p:attrName>
                                        </p:attrNameLst>
                                      </p:cBhvr>
                                    </p:animRot>
                                    <p:animRot by="240000">
                                      <p:cBhvr>
                                        <p:cTn id="119" dur="200" fill="hold">
                                          <p:stCondLst>
                                            <p:cond delay="400"/>
                                          </p:stCondLst>
                                        </p:cTn>
                                        <p:tgtEl>
                                          <p:spTgt spid="13"/>
                                        </p:tgtEl>
                                        <p:attrNameLst>
                                          <p:attrName>r</p:attrName>
                                        </p:attrNameLst>
                                      </p:cBhvr>
                                    </p:animRot>
                                    <p:animRot by="-240000">
                                      <p:cBhvr>
                                        <p:cTn id="120" dur="200" fill="hold">
                                          <p:stCondLst>
                                            <p:cond delay="600"/>
                                          </p:stCondLst>
                                        </p:cTn>
                                        <p:tgtEl>
                                          <p:spTgt spid="13"/>
                                        </p:tgtEl>
                                        <p:attrNameLst>
                                          <p:attrName>r</p:attrName>
                                        </p:attrNameLst>
                                      </p:cBhvr>
                                    </p:animRot>
                                    <p:animRot by="120000">
                                      <p:cBhvr>
                                        <p:cTn id="121" dur="200" fill="hold">
                                          <p:stCondLst>
                                            <p:cond delay="800"/>
                                          </p:stCondLst>
                                        </p:cTn>
                                        <p:tgtEl>
                                          <p:spTgt spid="13"/>
                                        </p:tgtEl>
                                        <p:attrNameLst>
                                          <p:attrName>r</p:attrName>
                                        </p:attrNameLst>
                                      </p:cBhvr>
                                    </p:animRot>
                                  </p:childTnLst>
                                </p:cTn>
                              </p:par>
                              <p:par>
                                <p:cTn id="122" presetID="32" presetClass="emph" presetSubtype="0" fill="hold" nodeType="withEffect">
                                  <p:stCondLst>
                                    <p:cond delay="0"/>
                                  </p:stCondLst>
                                  <p:childTnLst>
                                    <p:animRot by="120000">
                                      <p:cBhvr>
                                        <p:cTn id="123" dur="100" fill="hold">
                                          <p:stCondLst>
                                            <p:cond delay="0"/>
                                          </p:stCondLst>
                                        </p:cTn>
                                        <p:tgtEl>
                                          <p:spTgt spid="12"/>
                                        </p:tgtEl>
                                        <p:attrNameLst>
                                          <p:attrName>r</p:attrName>
                                        </p:attrNameLst>
                                      </p:cBhvr>
                                    </p:animRot>
                                    <p:animRot by="-240000">
                                      <p:cBhvr>
                                        <p:cTn id="124" dur="200" fill="hold">
                                          <p:stCondLst>
                                            <p:cond delay="200"/>
                                          </p:stCondLst>
                                        </p:cTn>
                                        <p:tgtEl>
                                          <p:spTgt spid="12"/>
                                        </p:tgtEl>
                                        <p:attrNameLst>
                                          <p:attrName>r</p:attrName>
                                        </p:attrNameLst>
                                      </p:cBhvr>
                                    </p:animRot>
                                    <p:animRot by="240000">
                                      <p:cBhvr>
                                        <p:cTn id="125" dur="200" fill="hold">
                                          <p:stCondLst>
                                            <p:cond delay="400"/>
                                          </p:stCondLst>
                                        </p:cTn>
                                        <p:tgtEl>
                                          <p:spTgt spid="12"/>
                                        </p:tgtEl>
                                        <p:attrNameLst>
                                          <p:attrName>r</p:attrName>
                                        </p:attrNameLst>
                                      </p:cBhvr>
                                    </p:animRot>
                                    <p:animRot by="-240000">
                                      <p:cBhvr>
                                        <p:cTn id="126" dur="200" fill="hold">
                                          <p:stCondLst>
                                            <p:cond delay="600"/>
                                          </p:stCondLst>
                                        </p:cTn>
                                        <p:tgtEl>
                                          <p:spTgt spid="12"/>
                                        </p:tgtEl>
                                        <p:attrNameLst>
                                          <p:attrName>r</p:attrName>
                                        </p:attrNameLst>
                                      </p:cBhvr>
                                    </p:animRot>
                                    <p:animRot by="120000">
                                      <p:cBhvr>
                                        <p:cTn id="127" dur="200" fill="hold">
                                          <p:stCondLst>
                                            <p:cond delay="800"/>
                                          </p:stCondLst>
                                        </p:cTn>
                                        <p:tgtEl>
                                          <p:spTgt spid="12"/>
                                        </p:tgtEl>
                                        <p:attrNameLst>
                                          <p:attrName>r</p:attrName>
                                        </p:attrNameLst>
                                      </p:cBhvr>
                                    </p:animRot>
                                  </p:childTnLst>
                                </p:cTn>
                              </p:par>
                              <p:par>
                                <p:cTn id="128" presetID="32" presetClass="emph" presetSubtype="0" fill="hold" nodeType="withEffect">
                                  <p:stCondLst>
                                    <p:cond delay="0"/>
                                  </p:stCondLst>
                                  <p:childTnLst>
                                    <p:animRot by="120000">
                                      <p:cBhvr>
                                        <p:cTn id="129" dur="100" fill="hold">
                                          <p:stCondLst>
                                            <p:cond delay="0"/>
                                          </p:stCondLst>
                                        </p:cTn>
                                        <p:tgtEl>
                                          <p:spTgt spid="14"/>
                                        </p:tgtEl>
                                        <p:attrNameLst>
                                          <p:attrName>r</p:attrName>
                                        </p:attrNameLst>
                                      </p:cBhvr>
                                    </p:animRot>
                                    <p:animRot by="-240000">
                                      <p:cBhvr>
                                        <p:cTn id="130" dur="200" fill="hold">
                                          <p:stCondLst>
                                            <p:cond delay="200"/>
                                          </p:stCondLst>
                                        </p:cTn>
                                        <p:tgtEl>
                                          <p:spTgt spid="14"/>
                                        </p:tgtEl>
                                        <p:attrNameLst>
                                          <p:attrName>r</p:attrName>
                                        </p:attrNameLst>
                                      </p:cBhvr>
                                    </p:animRot>
                                    <p:animRot by="240000">
                                      <p:cBhvr>
                                        <p:cTn id="131" dur="200" fill="hold">
                                          <p:stCondLst>
                                            <p:cond delay="400"/>
                                          </p:stCondLst>
                                        </p:cTn>
                                        <p:tgtEl>
                                          <p:spTgt spid="14"/>
                                        </p:tgtEl>
                                        <p:attrNameLst>
                                          <p:attrName>r</p:attrName>
                                        </p:attrNameLst>
                                      </p:cBhvr>
                                    </p:animRot>
                                    <p:animRot by="-240000">
                                      <p:cBhvr>
                                        <p:cTn id="132" dur="200" fill="hold">
                                          <p:stCondLst>
                                            <p:cond delay="600"/>
                                          </p:stCondLst>
                                        </p:cTn>
                                        <p:tgtEl>
                                          <p:spTgt spid="14"/>
                                        </p:tgtEl>
                                        <p:attrNameLst>
                                          <p:attrName>r</p:attrName>
                                        </p:attrNameLst>
                                      </p:cBhvr>
                                    </p:animRot>
                                    <p:animRot by="120000">
                                      <p:cBhvr>
                                        <p:cTn id="133" dur="200" fill="hold">
                                          <p:stCondLst>
                                            <p:cond delay="800"/>
                                          </p:stCondLst>
                                        </p:cTn>
                                        <p:tgtEl>
                                          <p:spTgt spid="14"/>
                                        </p:tgtEl>
                                        <p:attrNameLst>
                                          <p:attrName>r</p:attrName>
                                        </p:attrNameLst>
                                      </p:cBhvr>
                                    </p:animRot>
                                  </p:childTnLst>
                                </p:cTn>
                              </p:par>
                              <p:par>
                                <p:cTn id="134" presetID="32" presetClass="emph" presetSubtype="0" fill="hold" nodeType="withEffect">
                                  <p:stCondLst>
                                    <p:cond delay="0"/>
                                  </p:stCondLst>
                                  <p:childTnLst>
                                    <p:animRot by="120000">
                                      <p:cBhvr>
                                        <p:cTn id="135" dur="100" fill="hold">
                                          <p:stCondLst>
                                            <p:cond delay="0"/>
                                          </p:stCondLst>
                                        </p:cTn>
                                        <p:tgtEl>
                                          <p:spTgt spid="15"/>
                                        </p:tgtEl>
                                        <p:attrNameLst>
                                          <p:attrName>r</p:attrName>
                                        </p:attrNameLst>
                                      </p:cBhvr>
                                    </p:animRot>
                                    <p:animRot by="-240000">
                                      <p:cBhvr>
                                        <p:cTn id="136" dur="200" fill="hold">
                                          <p:stCondLst>
                                            <p:cond delay="200"/>
                                          </p:stCondLst>
                                        </p:cTn>
                                        <p:tgtEl>
                                          <p:spTgt spid="15"/>
                                        </p:tgtEl>
                                        <p:attrNameLst>
                                          <p:attrName>r</p:attrName>
                                        </p:attrNameLst>
                                      </p:cBhvr>
                                    </p:animRot>
                                    <p:animRot by="240000">
                                      <p:cBhvr>
                                        <p:cTn id="137" dur="200" fill="hold">
                                          <p:stCondLst>
                                            <p:cond delay="400"/>
                                          </p:stCondLst>
                                        </p:cTn>
                                        <p:tgtEl>
                                          <p:spTgt spid="15"/>
                                        </p:tgtEl>
                                        <p:attrNameLst>
                                          <p:attrName>r</p:attrName>
                                        </p:attrNameLst>
                                      </p:cBhvr>
                                    </p:animRot>
                                    <p:animRot by="-240000">
                                      <p:cBhvr>
                                        <p:cTn id="138" dur="200" fill="hold">
                                          <p:stCondLst>
                                            <p:cond delay="600"/>
                                          </p:stCondLst>
                                        </p:cTn>
                                        <p:tgtEl>
                                          <p:spTgt spid="15"/>
                                        </p:tgtEl>
                                        <p:attrNameLst>
                                          <p:attrName>r</p:attrName>
                                        </p:attrNameLst>
                                      </p:cBhvr>
                                    </p:animRot>
                                    <p:animRot by="120000">
                                      <p:cBhvr>
                                        <p:cTn id="139" dur="200" fill="hold">
                                          <p:stCondLst>
                                            <p:cond delay="800"/>
                                          </p:stCondLst>
                                        </p:cTn>
                                        <p:tgtEl>
                                          <p:spTgt spid="15"/>
                                        </p:tgtEl>
                                        <p:attrNameLst>
                                          <p:attrName>r</p:attrName>
                                        </p:attrNameLst>
                                      </p:cBhvr>
                                    </p:animRot>
                                  </p:childTnLst>
                                </p:cTn>
                              </p:par>
                              <p:par>
                                <p:cTn id="140" presetID="32" presetClass="emph" presetSubtype="0" fill="hold" nodeType="withEffect">
                                  <p:stCondLst>
                                    <p:cond delay="0"/>
                                  </p:stCondLst>
                                  <p:childTnLst>
                                    <p:animRot by="120000">
                                      <p:cBhvr>
                                        <p:cTn id="141" dur="100" fill="hold">
                                          <p:stCondLst>
                                            <p:cond delay="0"/>
                                          </p:stCondLst>
                                        </p:cTn>
                                        <p:tgtEl>
                                          <p:spTgt spid="16"/>
                                        </p:tgtEl>
                                        <p:attrNameLst>
                                          <p:attrName>r</p:attrName>
                                        </p:attrNameLst>
                                      </p:cBhvr>
                                    </p:animRot>
                                    <p:animRot by="-240000">
                                      <p:cBhvr>
                                        <p:cTn id="142" dur="200" fill="hold">
                                          <p:stCondLst>
                                            <p:cond delay="200"/>
                                          </p:stCondLst>
                                        </p:cTn>
                                        <p:tgtEl>
                                          <p:spTgt spid="16"/>
                                        </p:tgtEl>
                                        <p:attrNameLst>
                                          <p:attrName>r</p:attrName>
                                        </p:attrNameLst>
                                      </p:cBhvr>
                                    </p:animRot>
                                    <p:animRot by="240000">
                                      <p:cBhvr>
                                        <p:cTn id="143" dur="200" fill="hold">
                                          <p:stCondLst>
                                            <p:cond delay="400"/>
                                          </p:stCondLst>
                                        </p:cTn>
                                        <p:tgtEl>
                                          <p:spTgt spid="16"/>
                                        </p:tgtEl>
                                        <p:attrNameLst>
                                          <p:attrName>r</p:attrName>
                                        </p:attrNameLst>
                                      </p:cBhvr>
                                    </p:animRot>
                                    <p:animRot by="-240000">
                                      <p:cBhvr>
                                        <p:cTn id="144" dur="200" fill="hold">
                                          <p:stCondLst>
                                            <p:cond delay="600"/>
                                          </p:stCondLst>
                                        </p:cTn>
                                        <p:tgtEl>
                                          <p:spTgt spid="16"/>
                                        </p:tgtEl>
                                        <p:attrNameLst>
                                          <p:attrName>r</p:attrName>
                                        </p:attrNameLst>
                                      </p:cBhvr>
                                    </p:animRot>
                                    <p:animRot by="120000">
                                      <p:cBhvr>
                                        <p:cTn id="145" dur="200" fill="hold">
                                          <p:stCondLst>
                                            <p:cond delay="800"/>
                                          </p:stCondLst>
                                        </p:cTn>
                                        <p:tgtEl>
                                          <p:spTgt spid="16"/>
                                        </p:tgtEl>
                                        <p:attrNameLst>
                                          <p:attrName>r</p:attrName>
                                        </p:attrNameLst>
                                      </p:cBhvr>
                                    </p:animRot>
                                  </p:childTnLst>
                                </p:cTn>
                              </p:par>
                              <p:par>
                                <p:cTn id="146" presetID="32" presetClass="emph" presetSubtype="0" fill="hold" nodeType="withEffect">
                                  <p:stCondLst>
                                    <p:cond delay="0"/>
                                  </p:stCondLst>
                                  <p:childTnLst>
                                    <p:animRot by="120000">
                                      <p:cBhvr>
                                        <p:cTn id="147" dur="100" fill="hold">
                                          <p:stCondLst>
                                            <p:cond delay="0"/>
                                          </p:stCondLst>
                                        </p:cTn>
                                        <p:tgtEl>
                                          <p:spTgt spid="17"/>
                                        </p:tgtEl>
                                        <p:attrNameLst>
                                          <p:attrName>r</p:attrName>
                                        </p:attrNameLst>
                                      </p:cBhvr>
                                    </p:animRot>
                                    <p:animRot by="-240000">
                                      <p:cBhvr>
                                        <p:cTn id="148" dur="200" fill="hold">
                                          <p:stCondLst>
                                            <p:cond delay="200"/>
                                          </p:stCondLst>
                                        </p:cTn>
                                        <p:tgtEl>
                                          <p:spTgt spid="17"/>
                                        </p:tgtEl>
                                        <p:attrNameLst>
                                          <p:attrName>r</p:attrName>
                                        </p:attrNameLst>
                                      </p:cBhvr>
                                    </p:animRot>
                                    <p:animRot by="240000">
                                      <p:cBhvr>
                                        <p:cTn id="149" dur="200" fill="hold">
                                          <p:stCondLst>
                                            <p:cond delay="400"/>
                                          </p:stCondLst>
                                        </p:cTn>
                                        <p:tgtEl>
                                          <p:spTgt spid="17"/>
                                        </p:tgtEl>
                                        <p:attrNameLst>
                                          <p:attrName>r</p:attrName>
                                        </p:attrNameLst>
                                      </p:cBhvr>
                                    </p:animRot>
                                    <p:animRot by="-240000">
                                      <p:cBhvr>
                                        <p:cTn id="150" dur="200" fill="hold">
                                          <p:stCondLst>
                                            <p:cond delay="600"/>
                                          </p:stCondLst>
                                        </p:cTn>
                                        <p:tgtEl>
                                          <p:spTgt spid="17"/>
                                        </p:tgtEl>
                                        <p:attrNameLst>
                                          <p:attrName>r</p:attrName>
                                        </p:attrNameLst>
                                      </p:cBhvr>
                                    </p:animRot>
                                    <p:animRot by="120000">
                                      <p:cBhvr>
                                        <p:cTn id="151" dur="200" fill="hold">
                                          <p:stCondLst>
                                            <p:cond delay="80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7355"/>
          </a:xfrm>
          <a:prstGeom prst="rect">
            <a:avLst/>
          </a:prstGeom>
        </p:spPr>
      </p:pic>
      <p:pic>
        <p:nvPicPr>
          <p:cNvPr id="5"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22829" y="4067426"/>
            <a:ext cx="3227369" cy="3227369"/>
          </a:xfrm>
          <a:prstGeom prst="rect">
            <a:avLst/>
          </a:prstGeom>
        </p:spPr>
      </p:pic>
      <p:pic>
        <p:nvPicPr>
          <p:cNvPr id="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062008" y="3793433"/>
            <a:ext cx="4400891" cy="3063922"/>
          </a:xfrm>
          <a:prstGeom prst="rect">
            <a:avLst/>
          </a:prstGeom>
        </p:spPr>
      </p:pic>
      <p:pic>
        <p:nvPicPr>
          <p:cNvPr id="7" name="图片 13"/>
          <p:cNvPicPr>
            <a:picLocks noChangeAspect="1"/>
          </p:cNvPicPr>
          <p:nvPr/>
        </p:nvPicPr>
        <p:blipFill>
          <a:blip r:embed="rId5"/>
          <a:stretch>
            <a:fillRect/>
          </a:stretch>
        </p:blipFill>
        <p:spPr>
          <a:xfrm>
            <a:off x="4673795" y="304130"/>
            <a:ext cx="973039" cy="949774"/>
          </a:xfrm>
          <a:prstGeom prst="rect">
            <a:avLst/>
          </a:prstGeom>
        </p:spPr>
      </p:pic>
      <p:pic>
        <p:nvPicPr>
          <p:cNvPr id="8" name="图片 13"/>
          <p:cNvPicPr>
            <a:picLocks noChangeAspect="1"/>
          </p:cNvPicPr>
          <p:nvPr/>
        </p:nvPicPr>
        <p:blipFill>
          <a:blip r:embed="rId5"/>
          <a:stretch>
            <a:fillRect/>
          </a:stretch>
        </p:blipFill>
        <p:spPr>
          <a:xfrm>
            <a:off x="360626" y="398860"/>
            <a:ext cx="1375887" cy="1342989"/>
          </a:xfrm>
          <a:prstGeom prst="rect">
            <a:avLst/>
          </a:prstGeom>
        </p:spPr>
      </p:pic>
      <p:pic>
        <p:nvPicPr>
          <p:cNvPr id="9" name="图片 13"/>
          <p:cNvPicPr>
            <a:picLocks noChangeAspect="1"/>
          </p:cNvPicPr>
          <p:nvPr/>
        </p:nvPicPr>
        <p:blipFill>
          <a:blip r:embed="rId5"/>
          <a:stretch>
            <a:fillRect/>
          </a:stretch>
        </p:blipFill>
        <p:spPr>
          <a:xfrm>
            <a:off x="10959921" y="683414"/>
            <a:ext cx="664777" cy="648882"/>
          </a:xfrm>
          <a:prstGeom prst="rect">
            <a:avLst/>
          </a:prstGeom>
        </p:spPr>
      </p:pic>
      <p:pic>
        <p:nvPicPr>
          <p:cNvPr id="10" name="图片 13"/>
          <p:cNvPicPr>
            <a:picLocks noChangeAspect="1"/>
          </p:cNvPicPr>
          <p:nvPr/>
        </p:nvPicPr>
        <p:blipFill>
          <a:blip r:embed="rId5"/>
          <a:stretch>
            <a:fillRect/>
          </a:stretch>
        </p:blipFill>
        <p:spPr>
          <a:xfrm>
            <a:off x="2357579" y="2242404"/>
            <a:ext cx="751381" cy="733416"/>
          </a:xfrm>
          <a:prstGeom prst="rect">
            <a:avLst/>
          </a:prstGeom>
        </p:spPr>
      </p:pic>
      <p:pic>
        <p:nvPicPr>
          <p:cNvPr id="11" name="图片 13"/>
          <p:cNvPicPr>
            <a:picLocks noChangeAspect="1"/>
          </p:cNvPicPr>
          <p:nvPr/>
        </p:nvPicPr>
        <p:blipFill>
          <a:blip r:embed="rId5"/>
          <a:stretch>
            <a:fillRect/>
          </a:stretch>
        </p:blipFill>
        <p:spPr>
          <a:xfrm>
            <a:off x="10138896" y="4247209"/>
            <a:ext cx="535307" cy="522508"/>
          </a:xfrm>
          <a:prstGeom prst="rect">
            <a:avLst/>
          </a:prstGeom>
        </p:spPr>
      </p:pic>
      <p:pic>
        <p:nvPicPr>
          <p:cNvPr id="12" name="图片 13"/>
          <p:cNvPicPr>
            <a:picLocks noChangeAspect="1"/>
          </p:cNvPicPr>
          <p:nvPr/>
        </p:nvPicPr>
        <p:blipFill>
          <a:blip r:embed="rId5"/>
          <a:stretch>
            <a:fillRect/>
          </a:stretch>
        </p:blipFill>
        <p:spPr>
          <a:xfrm>
            <a:off x="8679767" y="113098"/>
            <a:ext cx="1168750" cy="1140806"/>
          </a:xfrm>
          <a:prstGeom prst="rect">
            <a:avLst/>
          </a:prstGeom>
        </p:spPr>
      </p:pic>
      <p:pic>
        <p:nvPicPr>
          <p:cNvPr id="13" name="图片 6"/>
          <p:cNvPicPr>
            <a:picLocks noChangeAspect="1"/>
          </p:cNvPicPr>
          <p:nvPr/>
        </p:nvPicPr>
        <p:blipFill>
          <a:blip r:embed="rId6"/>
          <a:stretch>
            <a:fillRect/>
          </a:stretch>
        </p:blipFill>
        <p:spPr>
          <a:xfrm>
            <a:off x="75027" y="52431"/>
            <a:ext cx="12041945" cy="6752492"/>
          </a:xfrm>
          <a:prstGeom prst="rect">
            <a:avLst/>
          </a:prstGeom>
        </p:spPr>
      </p:pic>
      <p:grpSp>
        <p:nvGrpSpPr>
          <p:cNvPr id="14" name="组合 3"/>
          <p:cNvGrpSpPr/>
          <p:nvPr/>
        </p:nvGrpSpPr>
        <p:grpSpPr>
          <a:xfrm>
            <a:off x="-395969" y="-2947379"/>
            <a:ext cx="6930389" cy="7294296"/>
            <a:chOff x="839486" y="-718234"/>
            <a:chExt cx="5574171" cy="5418189"/>
          </a:xfrm>
          <a:solidFill>
            <a:srgbClr val="FFC000"/>
          </a:solidFill>
        </p:grpSpPr>
        <p:sp>
          <p:nvSpPr>
            <p:cNvPr id="15" name="椭圆 8"/>
            <p:cNvSpPr/>
            <p:nvPr/>
          </p:nvSpPr>
          <p:spPr>
            <a:xfrm>
              <a:off x="1346706" y="-366996"/>
              <a:ext cx="5066951" cy="5066951"/>
            </a:xfrm>
            <a:prstGeom prst="ellipse">
              <a:avLst/>
            </a:prstGeom>
            <a:solidFill>
              <a:srgbClr val="FFFF00"/>
            </a:solidFill>
            <a:ln w="12700" cap="flat" cmpd="sng" algn="ctr">
              <a:noFill/>
              <a:prstDash val="solid"/>
              <a:miter lim="800000"/>
            </a:ln>
            <a:effectLst>
              <a:outerShdw blurRad="50800" dist="38100" dir="2700000" algn="tl" rotWithShape="0">
                <a:srgbClr val="000000">
                  <a:lumMod val="75000"/>
                  <a:lumOff val="25000"/>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等线" panose="020F0502020204030204"/>
                <a:cs typeface="+mn-cs"/>
              </a:endParaRPr>
            </a:p>
          </p:txBody>
        </p:sp>
        <p:sp>
          <p:nvSpPr>
            <p:cNvPr id="16" name="椭圆 7"/>
            <p:cNvSpPr/>
            <p:nvPr/>
          </p:nvSpPr>
          <p:spPr>
            <a:xfrm>
              <a:off x="1082387" y="-525443"/>
              <a:ext cx="5066951" cy="5066951"/>
            </a:xfrm>
            <a:prstGeom prst="ellipse">
              <a:avLst/>
            </a:prstGeom>
            <a:solidFill>
              <a:srgbClr val="FFFF99"/>
            </a:solidFill>
            <a:ln w="12700" cap="flat" cmpd="sng" algn="ctr">
              <a:noFill/>
              <a:prstDash val="solid"/>
              <a:miter lim="800000"/>
            </a:ln>
            <a:effectLst>
              <a:outerShdw blurRad="50800" dist="38100" dir="2700000" algn="tl" rotWithShape="0">
                <a:srgbClr val="000000">
                  <a:lumMod val="75000"/>
                  <a:lumOff val="25000"/>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等线" panose="020F0502020204030204"/>
                <a:cs typeface="+mn-cs"/>
              </a:endParaRPr>
            </a:p>
          </p:txBody>
        </p:sp>
        <p:sp>
          <p:nvSpPr>
            <p:cNvPr id="17" name="椭圆 2"/>
            <p:cNvSpPr/>
            <p:nvPr/>
          </p:nvSpPr>
          <p:spPr>
            <a:xfrm>
              <a:off x="839486" y="-718234"/>
              <a:ext cx="5081127" cy="5063301"/>
            </a:xfrm>
            <a:prstGeom prst="ellipse">
              <a:avLst/>
            </a:prstGeom>
            <a:solidFill>
              <a:schemeClr val="bg1"/>
            </a:solidFill>
            <a:ln w="12700" cap="flat" cmpd="sng" algn="ctr">
              <a:noFill/>
              <a:prstDash val="solid"/>
              <a:miter lim="800000"/>
            </a:ln>
            <a:effectLst>
              <a:outerShdw blurRad="50800" dist="38100" dir="2700000" algn="tl" rotWithShape="0">
                <a:srgbClr val="000000">
                  <a:lumMod val="75000"/>
                  <a:lumOff val="25000"/>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等线" panose="020F0502020204030204"/>
                <a:cs typeface="+mn-cs"/>
              </a:endParaRPr>
            </a:p>
          </p:txBody>
        </p:sp>
      </p:grpSp>
      <p:sp>
        <p:nvSpPr>
          <p:cNvPr id="18" name="Oval 17"/>
          <p:cNvSpPr/>
          <p:nvPr/>
        </p:nvSpPr>
        <p:spPr>
          <a:xfrm>
            <a:off x="6978281" y="1041773"/>
            <a:ext cx="4694830" cy="4463116"/>
          </a:xfrm>
          <a:prstGeom prst="ellipse">
            <a:avLst/>
          </a:prstGeom>
          <a:solidFill>
            <a:schemeClr val="bg1"/>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等线" panose="020F0502020204030204"/>
              <a:ea typeface="+mn-ea"/>
              <a:cs typeface="+mn-cs"/>
            </a:endParaRPr>
          </a:p>
        </p:txBody>
      </p:sp>
      <p:sp>
        <p:nvSpPr>
          <p:cNvPr id="19" name="Text Box 8"/>
          <p:cNvSpPr txBox="1">
            <a:spLocks noChangeArrowheads="1"/>
          </p:cNvSpPr>
          <p:nvPr/>
        </p:nvSpPr>
        <p:spPr bwMode="auto">
          <a:xfrm>
            <a:off x="7038165" y="2269052"/>
            <a:ext cx="4537565"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406400" eaLnBrk="0" hangingPunct="0">
              <a:defRPr sz="2400">
                <a:solidFill>
                  <a:schemeClr val="tx1"/>
                </a:solidFill>
                <a:latin typeface="Arial" panose="020B0604020202020204" pitchFamily="34" charset="0"/>
                <a:cs typeface="Arial" panose="020B0604020202020204" pitchFamily="34" charset="0"/>
              </a:defRPr>
            </a:lvl1pPr>
            <a:lvl2pPr marL="742950" indent="-285750" eaLnBrk="0" hangingPunct="0">
              <a:defRPr sz="2400">
                <a:solidFill>
                  <a:schemeClr val="tx1"/>
                </a:solidFill>
                <a:latin typeface="Arial" panose="020B0604020202020204" pitchFamily="34" charset="0"/>
                <a:cs typeface="Arial" panose="020B0604020202020204" pitchFamily="34" charset="0"/>
              </a:defRPr>
            </a:lvl2pPr>
            <a:lvl3pPr marL="1143000" indent="-228600" eaLnBrk="0" hangingPunct="0">
              <a:defRPr sz="2400">
                <a:solidFill>
                  <a:schemeClr val="tx1"/>
                </a:solidFill>
                <a:latin typeface="Arial" panose="020B0604020202020204" pitchFamily="34" charset="0"/>
                <a:cs typeface="Arial" panose="020B0604020202020204" pitchFamily="34" charset="0"/>
              </a:defRPr>
            </a:lvl3pPr>
            <a:lvl4pPr marL="1600200" indent="-228600" eaLnBrk="0" hangingPunct="0">
              <a:defRPr sz="2400">
                <a:solidFill>
                  <a:schemeClr val="tx1"/>
                </a:solidFill>
                <a:latin typeface="Arial" panose="020B0604020202020204" pitchFamily="34" charset="0"/>
                <a:cs typeface="Arial" panose="020B0604020202020204" pitchFamily="34" charset="0"/>
              </a:defRPr>
            </a:lvl4pPr>
            <a:lvl5pPr marL="2057400" indent="-228600" eaLnBrk="0" hangingPunct="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x-none" sz="3200" b="1" dirty="0" err="1">
                <a:solidFill>
                  <a:srgbClr val="002060"/>
                </a:solidFill>
              </a:rPr>
              <a:t>Về</a:t>
            </a:r>
            <a:r>
              <a:rPr lang="en-US" altLang="x-none" sz="3200" b="1" dirty="0">
                <a:solidFill>
                  <a:srgbClr val="002060"/>
                </a:solidFill>
              </a:rPr>
              <a:t> </a:t>
            </a:r>
            <a:r>
              <a:rPr lang="en-US" altLang="x-none" sz="3200" b="1" dirty="0" err="1">
                <a:solidFill>
                  <a:srgbClr val="002060"/>
                </a:solidFill>
              </a:rPr>
              <a:t>nhà</a:t>
            </a:r>
            <a:r>
              <a:rPr lang="en-US" altLang="x-none" sz="3200" b="1" dirty="0">
                <a:solidFill>
                  <a:srgbClr val="002060"/>
                </a:solidFill>
              </a:rPr>
              <a:t> </a:t>
            </a:r>
            <a:r>
              <a:rPr lang="en-US" altLang="x-none" sz="3200" b="1" dirty="0" err="1">
                <a:solidFill>
                  <a:srgbClr val="002060"/>
                </a:solidFill>
              </a:rPr>
              <a:t>sưu</a:t>
            </a:r>
            <a:r>
              <a:rPr lang="en-US" altLang="x-none" sz="3200" b="1" dirty="0">
                <a:solidFill>
                  <a:srgbClr val="002060"/>
                </a:solidFill>
              </a:rPr>
              <a:t> </a:t>
            </a:r>
            <a:r>
              <a:rPr lang="en-US" altLang="x-none" sz="3200" b="1" dirty="0" err="1">
                <a:solidFill>
                  <a:srgbClr val="002060"/>
                </a:solidFill>
              </a:rPr>
              <a:t>tầm</a:t>
            </a:r>
            <a:r>
              <a:rPr lang="en-US" altLang="x-none" sz="3200" b="1" dirty="0">
                <a:solidFill>
                  <a:srgbClr val="002060"/>
                </a:solidFill>
              </a:rPr>
              <a:t> </a:t>
            </a:r>
            <a:r>
              <a:rPr lang="en-US" altLang="x-none" sz="3200" b="1" dirty="0" err="1">
                <a:solidFill>
                  <a:srgbClr val="002060"/>
                </a:solidFill>
              </a:rPr>
              <a:t>tranh</a:t>
            </a:r>
            <a:r>
              <a:rPr lang="en-US" altLang="x-none" sz="3200" b="1" dirty="0">
                <a:solidFill>
                  <a:srgbClr val="002060"/>
                </a:solidFill>
              </a:rPr>
              <a:t> </a:t>
            </a:r>
            <a:r>
              <a:rPr lang="en-US" altLang="x-none" sz="3200" b="1" dirty="0" err="1">
                <a:solidFill>
                  <a:srgbClr val="002060"/>
                </a:solidFill>
              </a:rPr>
              <a:t>ảnh</a:t>
            </a:r>
            <a:r>
              <a:rPr lang="en-US" altLang="x-none" sz="3200" b="1" dirty="0">
                <a:solidFill>
                  <a:srgbClr val="002060"/>
                </a:solidFill>
              </a:rPr>
              <a:t>, </a:t>
            </a:r>
            <a:r>
              <a:rPr lang="en-US" altLang="x-none" sz="3200" b="1" dirty="0" err="1">
                <a:solidFill>
                  <a:srgbClr val="002060"/>
                </a:solidFill>
              </a:rPr>
              <a:t>các</a:t>
            </a:r>
            <a:r>
              <a:rPr lang="en-US" altLang="x-none" sz="3200" b="1" dirty="0">
                <a:solidFill>
                  <a:srgbClr val="002060"/>
                </a:solidFill>
              </a:rPr>
              <a:t> </a:t>
            </a:r>
            <a:r>
              <a:rPr lang="en-US" altLang="x-none" sz="3200" b="1" dirty="0" err="1">
                <a:solidFill>
                  <a:srgbClr val="002060"/>
                </a:solidFill>
              </a:rPr>
              <a:t>bài</a:t>
            </a:r>
            <a:r>
              <a:rPr lang="en-US" altLang="x-none" sz="3200" b="1" dirty="0">
                <a:solidFill>
                  <a:srgbClr val="002060"/>
                </a:solidFill>
              </a:rPr>
              <a:t> </a:t>
            </a:r>
            <a:r>
              <a:rPr lang="en-US" altLang="x-none" sz="3200" b="1" dirty="0" err="1">
                <a:solidFill>
                  <a:srgbClr val="002060"/>
                </a:solidFill>
              </a:rPr>
              <a:t>thơ</a:t>
            </a:r>
            <a:r>
              <a:rPr lang="en-US" altLang="x-none" sz="3200" b="1" dirty="0">
                <a:solidFill>
                  <a:srgbClr val="002060"/>
                </a:solidFill>
              </a:rPr>
              <a:t>, </a:t>
            </a:r>
            <a:r>
              <a:rPr lang="en-US" altLang="x-none" sz="3200" b="1" dirty="0" err="1">
                <a:solidFill>
                  <a:srgbClr val="002060"/>
                </a:solidFill>
              </a:rPr>
              <a:t>bài</a:t>
            </a:r>
            <a:r>
              <a:rPr lang="en-US" altLang="x-none" sz="3200" b="1" dirty="0">
                <a:solidFill>
                  <a:srgbClr val="002060"/>
                </a:solidFill>
              </a:rPr>
              <a:t> </a:t>
            </a:r>
            <a:r>
              <a:rPr lang="en-US" altLang="x-none" sz="3200" b="1" dirty="0" err="1">
                <a:solidFill>
                  <a:srgbClr val="002060"/>
                </a:solidFill>
              </a:rPr>
              <a:t>hát</a:t>
            </a:r>
            <a:r>
              <a:rPr lang="en-US" altLang="x-none" sz="3200" b="1" dirty="0">
                <a:solidFill>
                  <a:srgbClr val="002060"/>
                </a:solidFill>
              </a:rPr>
              <a:t>,… ca </a:t>
            </a:r>
            <a:r>
              <a:rPr lang="en-US" altLang="x-none" sz="3200" b="1" dirty="0" err="1">
                <a:solidFill>
                  <a:srgbClr val="002060"/>
                </a:solidFill>
              </a:rPr>
              <a:t>ngợi</a:t>
            </a:r>
            <a:r>
              <a:rPr lang="en-US" altLang="x-none" sz="3200" b="1" dirty="0">
                <a:solidFill>
                  <a:srgbClr val="002060"/>
                </a:solidFill>
              </a:rPr>
              <a:t> </a:t>
            </a:r>
            <a:r>
              <a:rPr lang="en-US" altLang="x-none" sz="3200" b="1" dirty="0" err="1">
                <a:solidFill>
                  <a:srgbClr val="002060"/>
                </a:solidFill>
              </a:rPr>
              <a:t>người</a:t>
            </a:r>
            <a:r>
              <a:rPr lang="en-US" altLang="x-none" sz="3200" b="1" dirty="0">
                <a:solidFill>
                  <a:srgbClr val="002060"/>
                </a:solidFill>
              </a:rPr>
              <a:t> </a:t>
            </a:r>
            <a:r>
              <a:rPr lang="en-US" altLang="x-none" sz="3200" b="1" dirty="0" err="1">
                <a:solidFill>
                  <a:srgbClr val="002060"/>
                </a:solidFill>
              </a:rPr>
              <a:t>phụ</a:t>
            </a:r>
            <a:r>
              <a:rPr lang="en-US" altLang="x-none" sz="3200" b="1" dirty="0">
                <a:solidFill>
                  <a:srgbClr val="002060"/>
                </a:solidFill>
              </a:rPr>
              <a:t> </a:t>
            </a:r>
            <a:r>
              <a:rPr lang="en-US" altLang="x-none" sz="3200" b="1" dirty="0" err="1">
                <a:solidFill>
                  <a:srgbClr val="002060"/>
                </a:solidFill>
              </a:rPr>
              <a:t>nữ</a:t>
            </a:r>
            <a:r>
              <a:rPr lang="en-US" altLang="x-none" sz="3200" b="1" dirty="0">
                <a:solidFill>
                  <a:srgbClr val="002060"/>
                </a:solidFill>
              </a:rPr>
              <a:t>.</a:t>
            </a:r>
          </a:p>
        </p:txBody>
      </p:sp>
      <p:sp>
        <p:nvSpPr>
          <p:cNvPr id="21" name="Rectangle 20"/>
          <p:cNvSpPr/>
          <p:nvPr/>
        </p:nvSpPr>
        <p:spPr>
          <a:xfrm>
            <a:off x="978029" y="683414"/>
            <a:ext cx="4009432" cy="1446550"/>
          </a:xfrm>
          <a:prstGeom prst="rect">
            <a:avLst/>
          </a:prstGeom>
          <a:noFill/>
        </p:spPr>
        <p:txBody>
          <a:bodyPr wrap="none" lIns="91440" tIns="45720" rIns="91440" bIns="45720">
            <a:spAutoFit/>
          </a:bodyPr>
          <a:lstStyle/>
          <a:p>
            <a:pPr algn="ctr"/>
            <a:r>
              <a:rPr lang="en-US" sz="8800" b="1" dirty="0" err="1">
                <a:ln w="22225">
                  <a:solidFill>
                    <a:srgbClr val="002060"/>
                  </a:solidFill>
                  <a:prstDash val="solid"/>
                </a:ln>
                <a:solidFill>
                  <a:srgbClr val="002060"/>
                </a:solidFill>
                <a:latin typeface="Arial" panose="020B0604020202020204" pitchFamily="34" charset="0"/>
                <a:cs typeface="Arial" panose="020B0604020202020204" pitchFamily="34" charset="0"/>
              </a:rPr>
              <a:t>Dặn</a:t>
            </a:r>
            <a:r>
              <a:rPr lang="en-US" sz="8800" b="1" dirty="0">
                <a:ln w="22225">
                  <a:solidFill>
                    <a:srgbClr val="002060"/>
                  </a:solidFill>
                  <a:prstDash val="solid"/>
                </a:ln>
                <a:solidFill>
                  <a:srgbClr val="002060"/>
                </a:solidFill>
                <a:latin typeface="Arial" panose="020B0604020202020204" pitchFamily="34" charset="0"/>
                <a:cs typeface="Arial" panose="020B0604020202020204" pitchFamily="34" charset="0"/>
              </a:rPr>
              <a:t> </a:t>
            </a:r>
            <a:r>
              <a:rPr lang="en-US" sz="8800" b="1" dirty="0" err="1">
                <a:ln w="22225">
                  <a:solidFill>
                    <a:srgbClr val="002060"/>
                  </a:solidFill>
                  <a:prstDash val="solid"/>
                </a:ln>
                <a:solidFill>
                  <a:srgbClr val="002060"/>
                </a:solidFill>
                <a:latin typeface="Arial" panose="020B0604020202020204" pitchFamily="34" charset="0"/>
                <a:cs typeface="Arial" panose="020B0604020202020204" pitchFamily="34" charset="0"/>
              </a:rPr>
              <a:t>dò</a:t>
            </a:r>
            <a:endParaRPr lang="en-US" sz="8800" b="1" dirty="0">
              <a:ln w="22225">
                <a:solidFill>
                  <a:srgbClr val="002060"/>
                </a:solidFill>
                <a:prstDash val="solid"/>
              </a:ln>
              <a:solidFill>
                <a:srgbClr val="002060"/>
              </a:solidFill>
              <a:latin typeface="Arial" panose="020B0604020202020204" pitchFamily="34" charset="0"/>
              <a:cs typeface="Arial" panose="020B060402020202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8" presetClass="emph" presetSubtype="0" fill="hold" nodeType="afterEffect">
                                  <p:stCondLst>
                                    <p:cond delay="0"/>
                                  </p:stCondLst>
                                  <p:childTnLst>
                                    <p:animRot by="21600000">
                                      <p:cBhvr>
                                        <p:cTn id="22" dur="2000" fill="hold"/>
                                        <p:tgtEl>
                                          <p:spTgt spid="9"/>
                                        </p:tgtEl>
                                        <p:attrNameLst>
                                          <p:attrName>r</p:attrName>
                                        </p:attrNameLst>
                                      </p:cBhvr>
                                    </p:animRot>
                                  </p:childTnLst>
                                </p:cTn>
                              </p:par>
                              <p:par>
                                <p:cTn id="23" presetID="8" presetClass="emph" presetSubtype="0" fill="hold" nodeType="withEffect">
                                  <p:stCondLst>
                                    <p:cond delay="0"/>
                                  </p:stCondLst>
                                  <p:childTnLst>
                                    <p:animRot by="21600000">
                                      <p:cBhvr>
                                        <p:cTn id="24" dur="2000" fill="hold"/>
                                        <p:tgtEl>
                                          <p:spTgt spid="7"/>
                                        </p:tgtEl>
                                        <p:attrNameLst>
                                          <p:attrName>r</p:attrName>
                                        </p:attrNameLst>
                                      </p:cBhvr>
                                    </p:animRot>
                                  </p:childTnLst>
                                </p:cTn>
                              </p:par>
                              <p:par>
                                <p:cTn id="25" presetID="8" presetClass="emph" presetSubtype="0" fill="hold" nodeType="withEffect">
                                  <p:stCondLst>
                                    <p:cond delay="0"/>
                                  </p:stCondLst>
                                  <p:childTnLst>
                                    <p:animRot by="21600000">
                                      <p:cBhvr>
                                        <p:cTn id="26" dur="2000" fill="hold"/>
                                        <p:tgtEl>
                                          <p:spTgt spid="8"/>
                                        </p:tgtEl>
                                        <p:attrNameLst>
                                          <p:attrName>r</p:attrName>
                                        </p:attrNameLst>
                                      </p:cBhvr>
                                    </p:animRot>
                                  </p:childTnLst>
                                </p:cTn>
                              </p:par>
                            </p:childTnLst>
                          </p:cTn>
                        </p:par>
                        <p:par>
                          <p:cTn id="27" fill="hold">
                            <p:stCondLst>
                              <p:cond delay="3000"/>
                            </p:stCondLst>
                            <p:childTnLst>
                              <p:par>
                                <p:cTn id="28" presetID="47"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8" presetClass="emph" presetSubtype="0" fill="hold" nodeType="afterEffect">
                                  <p:stCondLst>
                                    <p:cond delay="0"/>
                                  </p:stCondLst>
                                  <p:childTnLst>
                                    <p:animRot by="21600000">
                                      <p:cBhvr>
                                        <p:cTn id="45" dur="2000" fill="hold"/>
                                        <p:tgtEl>
                                          <p:spTgt spid="12"/>
                                        </p:tgtEl>
                                        <p:attrNameLst>
                                          <p:attrName>r</p:attrName>
                                        </p:attrNameLst>
                                      </p:cBhvr>
                                    </p:animRot>
                                  </p:childTnLst>
                                </p:cTn>
                              </p:par>
                              <p:par>
                                <p:cTn id="46" presetID="8" presetClass="emph" presetSubtype="0" fill="hold" nodeType="withEffect">
                                  <p:stCondLst>
                                    <p:cond delay="0"/>
                                  </p:stCondLst>
                                  <p:childTnLst>
                                    <p:animRot by="21600000">
                                      <p:cBhvr>
                                        <p:cTn id="47" dur="2000" fill="hold"/>
                                        <p:tgtEl>
                                          <p:spTgt spid="10"/>
                                        </p:tgtEl>
                                        <p:attrNameLst>
                                          <p:attrName>r</p:attrName>
                                        </p:attrNameLst>
                                      </p:cBhvr>
                                    </p:animRot>
                                  </p:childTnLst>
                                </p:cTn>
                              </p:par>
                              <p:par>
                                <p:cTn id="48" presetID="8" presetClass="emph" presetSubtype="0" fill="hold" nodeType="withEffect">
                                  <p:stCondLst>
                                    <p:cond delay="0"/>
                                  </p:stCondLst>
                                  <p:childTnLst>
                                    <p:animRot by="21600000">
                                      <p:cBhvr>
                                        <p:cTn id="49" dur="2000" fill="hold"/>
                                        <p:tgtEl>
                                          <p:spTgt spid="11"/>
                                        </p:tgtEl>
                                        <p:attrNameLst>
                                          <p:attrName>r</p:attrName>
                                        </p:attrNameLst>
                                      </p:cBhvr>
                                    </p:animRot>
                                  </p:childTnLst>
                                </p:cTn>
                              </p:par>
                            </p:childTnLst>
                          </p:cTn>
                        </p:par>
                        <p:par>
                          <p:cTn id="50" fill="hold">
                            <p:stCondLst>
                              <p:cond delay="6000"/>
                            </p:stCondLst>
                            <p:childTnLst>
                              <p:par>
                                <p:cTn id="51" presetID="47"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p:cTn id="60" dur="500" fill="hold"/>
                                        <p:tgtEl>
                                          <p:spTgt spid="19"/>
                                        </p:tgtEl>
                                        <p:attrNameLst>
                                          <p:attrName>ppt_w</p:attrName>
                                        </p:attrNameLst>
                                      </p:cBhvr>
                                      <p:tavLst>
                                        <p:tav tm="0">
                                          <p:val>
                                            <p:fltVal val="0"/>
                                          </p:val>
                                        </p:tav>
                                        <p:tav tm="100000">
                                          <p:val>
                                            <p:strVal val="#ppt_w"/>
                                          </p:val>
                                        </p:tav>
                                      </p:tavLst>
                                    </p:anim>
                                    <p:anim calcmode="lin" valueType="num">
                                      <p:cBhvr>
                                        <p:cTn id="61" dur="500" fill="hold"/>
                                        <p:tgtEl>
                                          <p:spTgt spid="19"/>
                                        </p:tgtEl>
                                        <p:attrNameLst>
                                          <p:attrName>ppt_h</p:attrName>
                                        </p:attrNameLst>
                                      </p:cBhvr>
                                      <p:tavLst>
                                        <p:tav tm="0">
                                          <p:val>
                                            <p:fltVal val="0"/>
                                          </p:val>
                                        </p:tav>
                                        <p:tav tm="100000">
                                          <p:val>
                                            <p:strVal val="#ppt_h"/>
                                          </p:val>
                                        </p:tav>
                                      </p:tavLst>
                                    </p:anim>
                                    <p:animEffect transition="in" filter="fade">
                                      <p:cBhvr>
                                        <p:cTn id="62" dur="500"/>
                                        <p:tgtEl>
                                          <p:spTgt spid="19"/>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Effect transition="in" filter="fade">
                                      <p:cBhvr>
                                        <p:cTn id="6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lstStyle/>
          <a:p>
            <a:endParaRPr lang="en-US"/>
          </a:p>
        </p:txBody>
      </p:sp>
      <p:sp>
        <p:nvSpPr>
          <p:cNvPr id="3" name="Content Placeholder 2"/>
          <p:cNvSpPr>
            <a:spLocks noGrp="1"/>
          </p:cNvSpPr>
          <p:nvPr>
            <p:ph idx="1"/>
          </p:nvPr>
        </p:nvSpPr>
        <p:spPr>
          <a:xfrm>
            <a:off x="838200" y="1825625"/>
            <a:ext cx="10515600" cy="4351338"/>
          </a:xfrm>
        </p:spPr>
        <p:txBody>
          <a:bodyPr/>
          <a:lstStyle/>
          <a:p>
            <a:endParaRPr lang="en-US"/>
          </a:p>
        </p:txBody>
      </p:sp>
      <p:pic>
        <p:nvPicPr>
          <p:cNvPr id="4"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7355"/>
          </a:xfrm>
          <a:prstGeom prst="rect">
            <a:avLst/>
          </a:prstGeom>
        </p:spPr>
      </p:pic>
      <p:pic>
        <p:nvPicPr>
          <p:cNvPr id="11" name="图片 13"/>
          <p:cNvPicPr>
            <a:picLocks noChangeAspect="1"/>
          </p:cNvPicPr>
          <p:nvPr/>
        </p:nvPicPr>
        <p:blipFill>
          <a:blip r:embed="rId3"/>
          <a:stretch>
            <a:fillRect/>
          </a:stretch>
        </p:blipFill>
        <p:spPr>
          <a:xfrm>
            <a:off x="10138896" y="4247209"/>
            <a:ext cx="535307" cy="522508"/>
          </a:xfrm>
          <a:prstGeom prst="rect">
            <a:avLst/>
          </a:prstGeom>
        </p:spPr>
      </p:pic>
      <p:pic>
        <p:nvPicPr>
          <p:cNvPr id="13" name="图片 6"/>
          <p:cNvPicPr>
            <a:picLocks noChangeAspect="1"/>
          </p:cNvPicPr>
          <p:nvPr/>
        </p:nvPicPr>
        <p:blipFill>
          <a:blip r:embed="rId4"/>
          <a:stretch>
            <a:fillRect/>
          </a:stretch>
        </p:blipFill>
        <p:spPr>
          <a:xfrm>
            <a:off x="0" y="0"/>
            <a:ext cx="12041945" cy="6752492"/>
          </a:xfrm>
          <a:prstGeom prst="rect">
            <a:avLst/>
          </a:prstGeom>
        </p:spPr>
      </p:pic>
      <p:pic>
        <p:nvPicPr>
          <p:cNvPr id="14" name="图片 13"/>
          <p:cNvPicPr>
            <a:picLocks noChangeAspect="1"/>
          </p:cNvPicPr>
          <p:nvPr/>
        </p:nvPicPr>
        <p:blipFill>
          <a:blip r:embed="rId3"/>
          <a:stretch>
            <a:fillRect/>
          </a:stretch>
        </p:blipFill>
        <p:spPr>
          <a:xfrm>
            <a:off x="4660181" y="304130"/>
            <a:ext cx="973039" cy="949774"/>
          </a:xfrm>
          <a:prstGeom prst="rect">
            <a:avLst/>
          </a:prstGeom>
        </p:spPr>
      </p:pic>
      <p:pic>
        <p:nvPicPr>
          <p:cNvPr id="15" name="图片 13"/>
          <p:cNvPicPr>
            <a:picLocks noChangeAspect="1"/>
          </p:cNvPicPr>
          <p:nvPr/>
        </p:nvPicPr>
        <p:blipFill>
          <a:blip r:embed="rId3"/>
          <a:stretch>
            <a:fillRect/>
          </a:stretch>
        </p:blipFill>
        <p:spPr>
          <a:xfrm>
            <a:off x="360626" y="398860"/>
            <a:ext cx="1375887" cy="1342989"/>
          </a:xfrm>
          <a:prstGeom prst="rect">
            <a:avLst/>
          </a:prstGeom>
        </p:spPr>
      </p:pic>
      <p:pic>
        <p:nvPicPr>
          <p:cNvPr id="16" name="图片 13"/>
          <p:cNvPicPr>
            <a:picLocks noChangeAspect="1"/>
          </p:cNvPicPr>
          <p:nvPr/>
        </p:nvPicPr>
        <p:blipFill>
          <a:blip r:embed="rId3"/>
          <a:stretch>
            <a:fillRect/>
          </a:stretch>
        </p:blipFill>
        <p:spPr>
          <a:xfrm>
            <a:off x="11142707" y="1060359"/>
            <a:ext cx="514938" cy="502626"/>
          </a:xfrm>
          <a:prstGeom prst="rect">
            <a:avLst/>
          </a:prstGeom>
        </p:spPr>
      </p:pic>
      <p:pic>
        <p:nvPicPr>
          <p:cNvPr id="17" name="图片 13"/>
          <p:cNvPicPr>
            <a:picLocks noChangeAspect="1"/>
          </p:cNvPicPr>
          <p:nvPr/>
        </p:nvPicPr>
        <p:blipFill>
          <a:blip r:embed="rId3"/>
          <a:stretch>
            <a:fillRect/>
          </a:stretch>
        </p:blipFill>
        <p:spPr>
          <a:xfrm>
            <a:off x="2343965" y="2242404"/>
            <a:ext cx="751381" cy="733416"/>
          </a:xfrm>
          <a:prstGeom prst="rect">
            <a:avLst/>
          </a:prstGeom>
        </p:spPr>
      </p:pic>
      <p:pic>
        <p:nvPicPr>
          <p:cNvPr id="18" name="图片 13"/>
          <p:cNvPicPr>
            <a:picLocks noChangeAspect="1"/>
          </p:cNvPicPr>
          <p:nvPr/>
        </p:nvPicPr>
        <p:blipFill>
          <a:blip r:embed="rId3"/>
          <a:stretch>
            <a:fillRect/>
          </a:stretch>
        </p:blipFill>
        <p:spPr>
          <a:xfrm>
            <a:off x="8679767" y="113098"/>
            <a:ext cx="1168750" cy="1140806"/>
          </a:xfrm>
          <a:prstGeom prst="rect">
            <a:avLst/>
          </a:prstGeom>
        </p:spPr>
      </p:pic>
      <p:pic>
        <p:nvPicPr>
          <p:cNvPr id="19"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950389" y="4461427"/>
            <a:ext cx="3585683" cy="2496370"/>
          </a:xfrm>
          <a:prstGeom prst="rect">
            <a:avLst/>
          </a:prstGeom>
        </p:spPr>
      </p:pic>
      <p:sp>
        <p:nvSpPr>
          <p:cNvPr id="20" name="云形 8"/>
          <p:cNvSpPr/>
          <p:nvPr/>
        </p:nvSpPr>
        <p:spPr bwMode="auto">
          <a:xfrm rot="153940">
            <a:off x="840664" y="929038"/>
            <a:ext cx="10517733" cy="2892238"/>
          </a:xfrm>
          <a:prstGeom prst="cloud">
            <a:avLst/>
          </a:prstGeom>
          <a:solidFill>
            <a:srgbClr val="FFFFFF"/>
          </a:solidFill>
          <a:ln w="9525" cap="flat" cmpd="sng" algn="ctr">
            <a:solidFill>
              <a:srgbClr val="76A1BC"/>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pPr>
            <a:endParaRPr lang="zh-CN" altLang="en-US" sz="2400">
              <a:solidFill>
                <a:srgbClr val="00000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21" name="Picture 20"/>
          <p:cNvPicPr>
            <a:picLocks noChangeAspect="1"/>
          </p:cNvPicPr>
          <p:nvPr/>
        </p:nvPicPr>
        <p:blipFill>
          <a:blip r:embed="rId6"/>
          <a:stretch>
            <a:fillRect/>
          </a:stretch>
        </p:blipFill>
        <p:spPr>
          <a:xfrm>
            <a:off x="1262800" y="1027906"/>
            <a:ext cx="10360603" cy="2898981"/>
          </a:xfrm>
          <a:prstGeom prst="rect">
            <a:avLst/>
          </a:prstGeom>
        </p:spPr>
      </p:pic>
      <p:pic>
        <p:nvPicPr>
          <p:cNvPr id="22" name="图片 13"/>
          <p:cNvPicPr>
            <a:picLocks noChangeAspect="1"/>
          </p:cNvPicPr>
          <p:nvPr/>
        </p:nvPicPr>
        <p:blipFill>
          <a:blip r:embed="rId3"/>
          <a:stretch>
            <a:fillRect/>
          </a:stretch>
        </p:blipFill>
        <p:spPr>
          <a:xfrm>
            <a:off x="3213504" y="287520"/>
            <a:ext cx="575899" cy="562130"/>
          </a:xfrm>
          <a:prstGeom prst="rect">
            <a:avLst/>
          </a:prstGeom>
        </p:spPr>
      </p:pic>
      <p:pic>
        <p:nvPicPr>
          <p:cNvPr id="23" name="图片 13"/>
          <p:cNvPicPr>
            <a:picLocks noChangeAspect="1"/>
          </p:cNvPicPr>
          <p:nvPr/>
        </p:nvPicPr>
        <p:blipFill>
          <a:blip r:embed="rId3"/>
          <a:stretch>
            <a:fillRect/>
          </a:stretch>
        </p:blipFill>
        <p:spPr>
          <a:xfrm>
            <a:off x="1242109" y="3376246"/>
            <a:ext cx="878247" cy="857248"/>
          </a:xfrm>
          <a:prstGeom prst="rect">
            <a:avLst/>
          </a:prstGeom>
        </p:spPr>
      </p:pic>
      <p:pic>
        <p:nvPicPr>
          <p:cNvPr id="24" name="图片 13"/>
          <p:cNvPicPr>
            <a:picLocks noChangeAspect="1"/>
          </p:cNvPicPr>
          <p:nvPr/>
        </p:nvPicPr>
        <p:blipFill>
          <a:blip r:embed="rId3"/>
          <a:stretch>
            <a:fillRect/>
          </a:stretch>
        </p:blipFill>
        <p:spPr>
          <a:xfrm>
            <a:off x="3095346" y="4884806"/>
            <a:ext cx="531773" cy="519058"/>
          </a:xfrm>
          <a:prstGeom prst="rect">
            <a:avLst/>
          </a:prstGeom>
        </p:spPr>
      </p:pic>
      <p:pic>
        <p:nvPicPr>
          <p:cNvPr id="25" name="图片 13"/>
          <p:cNvPicPr>
            <a:picLocks noChangeAspect="1"/>
          </p:cNvPicPr>
          <p:nvPr/>
        </p:nvPicPr>
        <p:blipFill>
          <a:blip r:embed="rId3"/>
          <a:stretch>
            <a:fillRect/>
          </a:stretch>
        </p:blipFill>
        <p:spPr>
          <a:xfrm>
            <a:off x="10368312" y="101278"/>
            <a:ext cx="596395" cy="582135"/>
          </a:xfrm>
          <a:prstGeom prst="rect">
            <a:avLst/>
          </a:prstGeom>
        </p:spPr>
      </p:pic>
      <p:pic>
        <p:nvPicPr>
          <p:cNvPr id="26" name="图片 55"/>
          <p:cNvPicPr>
            <a:picLocks noChangeAspect="1"/>
          </p:cNvPicPr>
          <p:nvPr/>
        </p:nvPicPr>
        <p:blipFill rotWithShape="1">
          <a:blip r:embed="rId7" cstate="print">
            <a:extLst>
              <a:ext uri="{28A0092B-C50C-407E-A947-70E740481C1C}">
                <a14:useLocalDpi xmlns:a14="http://schemas.microsoft.com/office/drawing/2010/main" val="0"/>
              </a:ext>
            </a:extLst>
          </a:blip>
          <a:srcRect t="35794" r="35943"/>
          <a:stretch>
            <a:fillRect/>
          </a:stretch>
        </p:blipFill>
        <p:spPr>
          <a:xfrm>
            <a:off x="150055" y="4440621"/>
            <a:ext cx="4934513" cy="2781859"/>
          </a:xfrm>
          <a:prstGeom prst="rect">
            <a:avLst/>
          </a:prstGeom>
        </p:spPr>
      </p:pic>
      <p:pic>
        <p:nvPicPr>
          <p:cNvPr id="27" name="图片 4">
            <a:hlinkClick r:id="rId8" action="ppaction://hlinksldjump"/>
          </p:cNvPr>
          <p:cNvPicPr>
            <a:picLocks noChangeAspect="1"/>
          </p:cNvPicPr>
          <p:nvPr/>
        </p:nvPicPr>
        <p:blipFill rotWithShape="1">
          <a:blip r:embed="rId9"/>
          <a:srcRect l="69932" b="1180"/>
          <a:stretch>
            <a:fillRect/>
          </a:stretch>
        </p:blipFill>
        <p:spPr>
          <a:xfrm>
            <a:off x="7552433" y="3896389"/>
            <a:ext cx="1089380" cy="2184568"/>
          </a:xfrm>
          <a:prstGeom prst="rect">
            <a:avLst/>
          </a:prstGeom>
        </p:spPr>
      </p:pic>
      <p:pic>
        <p:nvPicPr>
          <p:cNvPr id="28" name="图片 4">
            <a:hlinkClick r:id="rId10" action="ppaction://hlinksldjump"/>
          </p:cNvPr>
          <p:cNvPicPr>
            <a:picLocks noChangeAspect="1"/>
          </p:cNvPicPr>
          <p:nvPr/>
        </p:nvPicPr>
        <p:blipFill rotWithShape="1">
          <a:blip r:embed="rId9"/>
          <a:srcRect l="39434" r="29371" b="5835"/>
          <a:stretch>
            <a:fillRect/>
          </a:stretch>
        </p:blipFill>
        <p:spPr>
          <a:xfrm>
            <a:off x="6545792" y="3937005"/>
            <a:ext cx="1130228" cy="2081679"/>
          </a:xfrm>
          <a:prstGeom prst="rect">
            <a:avLst/>
          </a:prstGeom>
        </p:spPr>
      </p:pic>
      <p:pic>
        <p:nvPicPr>
          <p:cNvPr id="29" name="图片 4">
            <a:hlinkClick r:id="rId8" action="ppaction://hlinksldjump"/>
          </p:cNvPr>
          <p:cNvPicPr>
            <a:picLocks noChangeAspect="1"/>
          </p:cNvPicPr>
          <p:nvPr/>
        </p:nvPicPr>
        <p:blipFill rotWithShape="1">
          <a:blip r:embed="rId9"/>
          <a:srcRect l="-77" t="7463" r="59031" b="-1628"/>
          <a:stretch>
            <a:fillRect/>
          </a:stretch>
        </p:blipFill>
        <p:spPr>
          <a:xfrm>
            <a:off x="5285280" y="3947833"/>
            <a:ext cx="1487143" cy="208168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nodeType="clickEffect">
                                  <p:stCondLst>
                                    <p:cond delay="0"/>
                                  </p:stCondLst>
                                  <p:childTnLst>
                                    <p:animRot by="120000">
                                      <p:cBhvr>
                                        <p:cTn id="14" dur="100" fill="hold">
                                          <p:stCondLst>
                                            <p:cond delay="0"/>
                                          </p:stCondLst>
                                        </p:cTn>
                                        <p:tgtEl>
                                          <p:spTgt spid="21"/>
                                        </p:tgtEl>
                                        <p:attrNameLst>
                                          <p:attrName>r</p:attrName>
                                        </p:attrNameLst>
                                      </p:cBhvr>
                                    </p:animRot>
                                    <p:animRot by="-240000">
                                      <p:cBhvr>
                                        <p:cTn id="15" dur="200" fill="hold">
                                          <p:stCondLst>
                                            <p:cond delay="200"/>
                                          </p:stCondLst>
                                        </p:cTn>
                                        <p:tgtEl>
                                          <p:spTgt spid="21"/>
                                        </p:tgtEl>
                                        <p:attrNameLst>
                                          <p:attrName>r</p:attrName>
                                        </p:attrNameLst>
                                      </p:cBhvr>
                                    </p:animRot>
                                    <p:animRot by="240000">
                                      <p:cBhvr>
                                        <p:cTn id="16" dur="200" fill="hold">
                                          <p:stCondLst>
                                            <p:cond delay="400"/>
                                          </p:stCondLst>
                                        </p:cTn>
                                        <p:tgtEl>
                                          <p:spTgt spid="21"/>
                                        </p:tgtEl>
                                        <p:attrNameLst>
                                          <p:attrName>r</p:attrName>
                                        </p:attrNameLst>
                                      </p:cBhvr>
                                    </p:animRot>
                                    <p:animRot by="-240000">
                                      <p:cBhvr>
                                        <p:cTn id="17" dur="200" fill="hold">
                                          <p:stCondLst>
                                            <p:cond delay="600"/>
                                          </p:stCondLst>
                                        </p:cTn>
                                        <p:tgtEl>
                                          <p:spTgt spid="21"/>
                                        </p:tgtEl>
                                        <p:attrNameLst>
                                          <p:attrName>r</p:attrName>
                                        </p:attrNameLst>
                                      </p:cBhvr>
                                    </p:animRot>
                                    <p:animRot by="120000">
                                      <p:cBhvr>
                                        <p:cTn id="18" dur="200" fill="hold">
                                          <p:stCondLst>
                                            <p:cond delay="800"/>
                                          </p:stCondLst>
                                        </p:cTn>
                                        <p:tgtEl>
                                          <p:spTgt spid="21"/>
                                        </p:tgtEl>
                                        <p:attrNameLst>
                                          <p:attrName>r</p:attrName>
                                        </p:attrNameLst>
                                      </p:cBhvr>
                                    </p:animRot>
                                  </p:childTnLst>
                                </p:cTn>
                              </p:par>
                              <p:par>
                                <p:cTn id="19" presetID="32" presetClass="emph" presetSubtype="0" fill="hold" nodeType="withEffect">
                                  <p:stCondLst>
                                    <p:cond delay="0"/>
                                  </p:stCondLst>
                                  <p:childTnLst>
                                    <p:animRot by="120000">
                                      <p:cBhvr>
                                        <p:cTn id="20" dur="100" fill="hold">
                                          <p:stCondLst>
                                            <p:cond delay="0"/>
                                          </p:stCondLst>
                                        </p:cTn>
                                        <p:tgtEl>
                                          <p:spTgt spid="26"/>
                                        </p:tgtEl>
                                        <p:attrNameLst>
                                          <p:attrName>r</p:attrName>
                                        </p:attrNameLst>
                                      </p:cBhvr>
                                    </p:animRot>
                                    <p:animRot by="-240000">
                                      <p:cBhvr>
                                        <p:cTn id="21" dur="200" fill="hold">
                                          <p:stCondLst>
                                            <p:cond delay="200"/>
                                          </p:stCondLst>
                                        </p:cTn>
                                        <p:tgtEl>
                                          <p:spTgt spid="26"/>
                                        </p:tgtEl>
                                        <p:attrNameLst>
                                          <p:attrName>r</p:attrName>
                                        </p:attrNameLst>
                                      </p:cBhvr>
                                    </p:animRot>
                                    <p:animRot by="240000">
                                      <p:cBhvr>
                                        <p:cTn id="22" dur="200" fill="hold">
                                          <p:stCondLst>
                                            <p:cond delay="400"/>
                                          </p:stCondLst>
                                        </p:cTn>
                                        <p:tgtEl>
                                          <p:spTgt spid="26"/>
                                        </p:tgtEl>
                                        <p:attrNameLst>
                                          <p:attrName>r</p:attrName>
                                        </p:attrNameLst>
                                      </p:cBhvr>
                                    </p:animRot>
                                    <p:animRot by="-240000">
                                      <p:cBhvr>
                                        <p:cTn id="23" dur="200" fill="hold">
                                          <p:stCondLst>
                                            <p:cond delay="600"/>
                                          </p:stCondLst>
                                        </p:cTn>
                                        <p:tgtEl>
                                          <p:spTgt spid="26"/>
                                        </p:tgtEl>
                                        <p:attrNameLst>
                                          <p:attrName>r</p:attrName>
                                        </p:attrNameLst>
                                      </p:cBhvr>
                                    </p:animRot>
                                    <p:animRot by="120000">
                                      <p:cBhvr>
                                        <p:cTn id="24" dur="200" fill="hold">
                                          <p:stCondLst>
                                            <p:cond delay="800"/>
                                          </p:stCondLst>
                                        </p:cTn>
                                        <p:tgtEl>
                                          <p:spTgt spid="26"/>
                                        </p:tgtEl>
                                        <p:attrNameLst>
                                          <p:attrName>r</p:attrName>
                                        </p:attrNameLst>
                                      </p:cBhvr>
                                    </p:animRot>
                                  </p:childTnLst>
                                </p:cTn>
                              </p:par>
                              <p:par>
                                <p:cTn id="25" presetID="32" presetClass="emph" presetSubtype="0" fill="hold" nodeType="withEffect">
                                  <p:stCondLst>
                                    <p:cond delay="0"/>
                                  </p:stCondLst>
                                  <p:childTnLst>
                                    <p:animRot by="120000">
                                      <p:cBhvr>
                                        <p:cTn id="26" dur="100" fill="hold">
                                          <p:stCondLst>
                                            <p:cond delay="0"/>
                                          </p:stCondLst>
                                        </p:cTn>
                                        <p:tgtEl>
                                          <p:spTgt spid="15"/>
                                        </p:tgtEl>
                                        <p:attrNameLst>
                                          <p:attrName>r</p:attrName>
                                        </p:attrNameLst>
                                      </p:cBhvr>
                                    </p:animRot>
                                    <p:animRot by="-240000">
                                      <p:cBhvr>
                                        <p:cTn id="27" dur="200" fill="hold">
                                          <p:stCondLst>
                                            <p:cond delay="200"/>
                                          </p:stCondLst>
                                        </p:cTn>
                                        <p:tgtEl>
                                          <p:spTgt spid="15"/>
                                        </p:tgtEl>
                                        <p:attrNameLst>
                                          <p:attrName>r</p:attrName>
                                        </p:attrNameLst>
                                      </p:cBhvr>
                                    </p:animRot>
                                    <p:animRot by="240000">
                                      <p:cBhvr>
                                        <p:cTn id="28" dur="200" fill="hold">
                                          <p:stCondLst>
                                            <p:cond delay="400"/>
                                          </p:stCondLst>
                                        </p:cTn>
                                        <p:tgtEl>
                                          <p:spTgt spid="15"/>
                                        </p:tgtEl>
                                        <p:attrNameLst>
                                          <p:attrName>r</p:attrName>
                                        </p:attrNameLst>
                                      </p:cBhvr>
                                    </p:animRot>
                                    <p:animRot by="-240000">
                                      <p:cBhvr>
                                        <p:cTn id="29" dur="200" fill="hold">
                                          <p:stCondLst>
                                            <p:cond delay="600"/>
                                          </p:stCondLst>
                                        </p:cTn>
                                        <p:tgtEl>
                                          <p:spTgt spid="15"/>
                                        </p:tgtEl>
                                        <p:attrNameLst>
                                          <p:attrName>r</p:attrName>
                                        </p:attrNameLst>
                                      </p:cBhvr>
                                    </p:animRot>
                                    <p:animRot by="120000">
                                      <p:cBhvr>
                                        <p:cTn id="30" dur="200" fill="hold">
                                          <p:stCondLst>
                                            <p:cond delay="800"/>
                                          </p:stCondLst>
                                        </p:cTn>
                                        <p:tgtEl>
                                          <p:spTgt spid="15"/>
                                        </p:tgtEl>
                                        <p:attrNameLst>
                                          <p:attrName>r</p:attrName>
                                        </p:attrNameLst>
                                      </p:cBhvr>
                                    </p:animRot>
                                  </p:childTnLst>
                                </p:cTn>
                              </p:par>
                              <p:par>
                                <p:cTn id="31" presetID="32" presetClass="emph" presetSubtype="0" fill="hold" nodeType="withEffect">
                                  <p:stCondLst>
                                    <p:cond delay="0"/>
                                  </p:stCondLst>
                                  <p:childTnLst>
                                    <p:animRot by="120000">
                                      <p:cBhvr>
                                        <p:cTn id="32" dur="100" fill="hold">
                                          <p:stCondLst>
                                            <p:cond delay="0"/>
                                          </p:stCondLst>
                                        </p:cTn>
                                        <p:tgtEl>
                                          <p:spTgt spid="22"/>
                                        </p:tgtEl>
                                        <p:attrNameLst>
                                          <p:attrName>r</p:attrName>
                                        </p:attrNameLst>
                                      </p:cBhvr>
                                    </p:animRot>
                                    <p:animRot by="-240000">
                                      <p:cBhvr>
                                        <p:cTn id="33" dur="200" fill="hold">
                                          <p:stCondLst>
                                            <p:cond delay="200"/>
                                          </p:stCondLst>
                                        </p:cTn>
                                        <p:tgtEl>
                                          <p:spTgt spid="22"/>
                                        </p:tgtEl>
                                        <p:attrNameLst>
                                          <p:attrName>r</p:attrName>
                                        </p:attrNameLst>
                                      </p:cBhvr>
                                    </p:animRot>
                                    <p:animRot by="240000">
                                      <p:cBhvr>
                                        <p:cTn id="34" dur="200" fill="hold">
                                          <p:stCondLst>
                                            <p:cond delay="400"/>
                                          </p:stCondLst>
                                        </p:cTn>
                                        <p:tgtEl>
                                          <p:spTgt spid="22"/>
                                        </p:tgtEl>
                                        <p:attrNameLst>
                                          <p:attrName>r</p:attrName>
                                        </p:attrNameLst>
                                      </p:cBhvr>
                                    </p:animRot>
                                    <p:animRot by="-240000">
                                      <p:cBhvr>
                                        <p:cTn id="35" dur="200" fill="hold">
                                          <p:stCondLst>
                                            <p:cond delay="600"/>
                                          </p:stCondLst>
                                        </p:cTn>
                                        <p:tgtEl>
                                          <p:spTgt spid="22"/>
                                        </p:tgtEl>
                                        <p:attrNameLst>
                                          <p:attrName>r</p:attrName>
                                        </p:attrNameLst>
                                      </p:cBhvr>
                                    </p:animRot>
                                    <p:animRot by="120000">
                                      <p:cBhvr>
                                        <p:cTn id="36" dur="200" fill="hold">
                                          <p:stCondLst>
                                            <p:cond delay="800"/>
                                          </p:stCondLst>
                                        </p:cTn>
                                        <p:tgtEl>
                                          <p:spTgt spid="22"/>
                                        </p:tgtEl>
                                        <p:attrNameLst>
                                          <p:attrName>r</p:attrName>
                                        </p:attrNameLst>
                                      </p:cBhvr>
                                    </p:animRot>
                                  </p:childTnLst>
                                </p:cTn>
                              </p:par>
                              <p:par>
                                <p:cTn id="37" presetID="32" presetClass="emph" presetSubtype="0" fill="hold" nodeType="withEffect">
                                  <p:stCondLst>
                                    <p:cond delay="0"/>
                                  </p:stCondLst>
                                  <p:childTnLst>
                                    <p:animRot by="120000">
                                      <p:cBhvr>
                                        <p:cTn id="38" dur="100" fill="hold">
                                          <p:stCondLst>
                                            <p:cond delay="0"/>
                                          </p:stCondLst>
                                        </p:cTn>
                                        <p:tgtEl>
                                          <p:spTgt spid="14"/>
                                        </p:tgtEl>
                                        <p:attrNameLst>
                                          <p:attrName>r</p:attrName>
                                        </p:attrNameLst>
                                      </p:cBhvr>
                                    </p:animRot>
                                    <p:animRot by="-240000">
                                      <p:cBhvr>
                                        <p:cTn id="39" dur="200" fill="hold">
                                          <p:stCondLst>
                                            <p:cond delay="200"/>
                                          </p:stCondLst>
                                        </p:cTn>
                                        <p:tgtEl>
                                          <p:spTgt spid="14"/>
                                        </p:tgtEl>
                                        <p:attrNameLst>
                                          <p:attrName>r</p:attrName>
                                        </p:attrNameLst>
                                      </p:cBhvr>
                                    </p:animRot>
                                    <p:animRot by="240000">
                                      <p:cBhvr>
                                        <p:cTn id="40" dur="200" fill="hold">
                                          <p:stCondLst>
                                            <p:cond delay="400"/>
                                          </p:stCondLst>
                                        </p:cTn>
                                        <p:tgtEl>
                                          <p:spTgt spid="14"/>
                                        </p:tgtEl>
                                        <p:attrNameLst>
                                          <p:attrName>r</p:attrName>
                                        </p:attrNameLst>
                                      </p:cBhvr>
                                    </p:animRot>
                                    <p:animRot by="-240000">
                                      <p:cBhvr>
                                        <p:cTn id="41" dur="200" fill="hold">
                                          <p:stCondLst>
                                            <p:cond delay="600"/>
                                          </p:stCondLst>
                                        </p:cTn>
                                        <p:tgtEl>
                                          <p:spTgt spid="14"/>
                                        </p:tgtEl>
                                        <p:attrNameLst>
                                          <p:attrName>r</p:attrName>
                                        </p:attrNameLst>
                                      </p:cBhvr>
                                    </p:animRot>
                                    <p:animRot by="120000">
                                      <p:cBhvr>
                                        <p:cTn id="42" dur="200" fill="hold">
                                          <p:stCondLst>
                                            <p:cond delay="800"/>
                                          </p:stCondLst>
                                        </p:cTn>
                                        <p:tgtEl>
                                          <p:spTgt spid="14"/>
                                        </p:tgtEl>
                                        <p:attrNameLst>
                                          <p:attrName>r</p:attrName>
                                        </p:attrNameLst>
                                      </p:cBhvr>
                                    </p:animRot>
                                  </p:childTnLst>
                                </p:cTn>
                              </p:par>
                              <p:par>
                                <p:cTn id="43" presetID="32" presetClass="emph" presetSubtype="0" fill="hold" nodeType="withEffect">
                                  <p:stCondLst>
                                    <p:cond delay="0"/>
                                  </p:stCondLst>
                                  <p:childTnLst>
                                    <p:animRot by="120000">
                                      <p:cBhvr>
                                        <p:cTn id="44" dur="100" fill="hold">
                                          <p:stCondLst>
                                            <p:cond delay="0"/>
                                          </p:stCondLst>
                                        </p:cTn>
                                        <p:tgtEl>
                                          <p:spTgt spid="18"/>
                                        </p:tgtEl>
                                        <p:attrNameLst>
                                          <p:attrName>r</p:attrName>
                                        </p:attrNameLst>
                                      </p:cBhvr>
                                    </p:animRot>
                                    <p:animRot by="-240000">
                                      <p:cBhvr>
                                        <p:cTn id="45" dur="200" fill="hold">
                                          <p:stCondLst>
                                            <p:cond delay="200"/>
                                          </p:stCondLst>
                                        </p:cTn>
                                        <p:tgtEl>
                                          <p:spTgt spid="18"/>
                                        </p:tgtEl>
                                        <p:attrNameLst>
                                          <p:attrName>r</p:attrName>
                                        </p:attrNameLst>
                                      </p:cBhvr>
                                    </p:animRot>
                                    <p:animRot by="240000">
                                      <p:cBhvr>
                                        <p:cTn id="46" dur="200" fill="hold">
                                          <p:stCondLst>
                                            <p:cond delay="400"/>
                                          </p:stCondLst>
                                        </p:cTn>
                                        <p:tgtEl>
                                          <p:spTgt spid="18"/>
                                        </p:tgtEl>
                                        <p:attrNameLst>
                                          <p:attrName>r</p:attrName>
                                        </p:attrNameLst>
                                      </p:cBhvr>
                                    </p:animRot>
                                    <p:animRot by="-240000">
                                      <p:cBhvr>
                                        <p:cTn id="47" dur="200" fill="hold">
                                          <p:stCondLst>
                                            <p:cond delay="600"/>
                                          </p:stCondLst>
                                        </p:cTn>
                                        <p:tgtEl>
                                          <p:spTgt spid="18"/>
                                        </p:tgtEl>
                                        <p:attrNameLst>
                                          <p:attrName>r</p:attrName>
                                        </p:attrNameLst>
                                      </p:cBhvr>
                                    </p:animRot>
                                    <p:animRot by="120000">
                                      <p:cBhvr>
                                        <p:cTn id="48" dur="200" fill="hold">
                                          <p:stCondLst>
                                            <p:cond delay="800"/>
                                          </p:stCondLst>
                                        </p:cTn>
                                        <p:tgtEl>
                                          <p:spTgt spid="18"/>
                                        </p:tgtEl>
                                        <p:attrNameLst>
                                          <p:attrName>r</p:attrName>
                                        </p:attrNameLst>
                                      </p:cBhvr>
                                    </p:animRot>
                                  </p:childTnLst>
                                </p:cTn>
                              </p:par>
                              <p:par>
                                <p:cTn id="49" presetID="32" presetClass="emph" presetSubtype="0" fill="hold" nodeType="withEffect">
                                  <p:stCondLst>
                                    <p:cond delay="0"/>
                                  </p:stCondLst>
                                  <p:childTnLst>
                                    <p:animRot by="120000">
                                      <p:cBhvr>
                                        <p:cTn id="50" dur="100" fill="hold">
                                          <p:stCondLst>
                                            <p:cond delay="0"/>
                                          </p:stCondLst>
                                        </p:cTn>
                                        <p:tgtEl>
                                          <p:spTgt spid="25"/>
                                        </p:tgtEl>
                                        <p:attrNameLst>
                                          <p:attrName>r</p:attrName>
                                        </p:attrNameLst>
                                      </p:cBhvr>
                                    </p:animRot>
                                    <p:animRot by="-240000">
                                      <p:cBhvr>
                                        <p:cTn id="51" dur="200" fill="hold">
                                          <p:stCondLst>
                                            <p:cond delay="200"/>
                                          </p:stCondLst>
                                        </p:cTn>
                                        <p:tgtEl>
                                          <p:spTgt spid="25"/>
                                        </p:tgtEl>
                                        <p:attrNameLst>
                                          <p:attrName>r</p:attrName>
                                        </p:attrNameLst>
                                      </p:cBhvr>
                                    </p:animRot>
                                    <p:animRot by="240000">
                                      <p:cBhvr>
                                        <p:cTn id="52" dur="200" fill="hold">
                                          <p:stCondLst>
                                            <p:cond delay="400"/>
                                          </p:stCondLst>
                                        </p:cTn>
                                        <p:tgtEl>
                                          <p:spTgt spid="25"/>
                                        </p:tgtEl>
                                        <p:attrNameLst>
                                          <p:attrName>r</p:attrName>
                                        </p:attrNameLst>
                                      </p:cBhvr>
                                    </p:animRot>
                                    <p:animRot by="-240000">
                                      <p:cBhvr>
                                        <p:cTn id="53" dur="200" fill="hold">
                                          <p:stCondLst>
                                            <p:cond delay="600"/>
                                          </p:stCondLst>
                                        </p:cTn>
                                        <p:tgtEl>
                                          <p:spTgt spid="25"/>
                                        </p:tgtEl>
                                        <p:attrNameLst>
                                          <p:attrName>r</p:attrName>
                                        </p:attrNameLst>
                                      </p:cBhvr>
                                    </p:animRot>
                                    <p:animRot by="120000">
                                      <p:cBhvr>
                                        <p:cTn id="54" dur="200" fill="hold">
                                          <p:stCondLst>
                                            <p:cond delay="800"/>
                                          </p:stCondLst>
                                        </p:cTn>
                                        <p:tgtEl>
                                          <p:spTgt spid="25"/>
                                        </p:tgtEl>
                                        <p:attrNameLst>
                                          <p:attrName>r</p:attrName>
                                        </p:attrNameLst>
                                      </p:cBhvr>
                                    </p:animRot>
                                  </p:childTnLst>
                                </p:cTn>
                              </p:par>
                              <p:par>
                                <p:cTn id="55" presetID="32" presetClass="emph" presetSubtype="0" fill="hold" nodeType="withEffect">
                                  <p:stCondLst>
                                    <p:cond delay="0"/>
                                  </p:stCondLst>
                                  <p:childTnLst>
                                    <p:animRot by="120000">
                                      <p:cBhvr>
                                        <p:cTn id="56" dur="100" fill="hold">
                                          <p:stCondLst>
                                            <p:cond delay="0"/>
                                          </p:stCondLst>
                                        </p:cTn>
                                        <p:tgtEl>
                                          <p:spTgt spid="27"/>
                                        </p:tgtEl>
                                        <p:attrNameLst>
                                          <p:attrName>r</p:attrName>
                                        </p:attrNameLst>
                                      </p:cBhvr>
                                    </p:animRot>
                                    <p:animRot by="-240000">
                                      <p:cBhvr>
                                        <p:cTn id="57" dur="200" fill="hold">
                                          <p:stCondLst>
                                            <p:cond delay="200"/>
                                          </p:stCondLst>
                                        </p:cTn>
                                        <p:tgtEl>
                                          <p:spTgt spid="27"/>
                                        </p:tgtEl>
                                        <p:attrNameLst>
                                          <p:attrName>r</p:attrName>
                                        </p:attrNameLst>
                                      </p:cBhvr>
                                    </p:animRot>
                                    <p:animRot by="240000">
                                      <p:cBhvr>
                                        <p:cTn id="58" dur="200" fill="hold">
                                          <p:stCondLst>
                                            <p:cond delay="400"/>
                                          </p:stCondLst>
                                        </p:cTn>
                                        <p:tgtEl>
                                          <p:spTgt spid="27"/>
                                        </p:tgtEl>
                                        <p:attrNameLst>
                                          <p:attrName>r</p:attrName>
                                        </p:attrNameLst>
                                      </p:cBhvr>
                                    </p:animRot>
                                    <p:animRot by="-240000">
                                      <p:cBhvr>
                                        <p:cTn id="59" dur="200" fill="hold">
                                          <p:stCondLst>
                                            <p:cond delay="600"/>
                                          </p:stCondLst>
                                        </p:cTn>
                                        <p:tgtEl>
                                          <p:spTgt spid="27"/>
                                        </p:tgtEl>
                                        <p:attrNameLst>
                                          <p:attrName>r</p:attrName>
                                        </p:attrNameLst>
                                      </p:cBhvr>
                                    </p:animRot>
                                    <p:animRot by="120000">
                                      <p:cBhvr>
                                        <p:cTn id="60" dur="200" fill="hold">
                                          <p:stCondLst>
                                            <p:cond delay="800"/>
                                          </p:stCondLst>
                                        </p:cTn>
                                        <p:tgtEl>
                                          <p:spTgt spid="27"/>
                                        </p:tgtEl>
                                        <p:attrNameLst>
                                          <p:attrName>r</p:attrName>
                                        </p:attrNameLst>
                                      </p:cBhvr>
                                    </p:animRot>
                                  </p:childTnLst>
                                </p:cTn>
                              </p:par>
                              <p:par>
                                <p:cTn id="61" presetID="32" presetClass="emph" presetSubtype="0" fill="hold" nodeType="withEffect">
                                  <p:stCondLst>
                                    <p:cond delay="0"/>
                                  </p:stCondLst>
                                  <p:childTnLst>
                                    <p:animRot by="120000">
                                      <p:cBhvr>
                                        <p:cTn id="62" dur="100" fill="hold">
                                          <p:stCondLst>
                                            <p:cond delay="0"/>
                                          </p:stCondLst>
                                        </p:cTn>
                                        <p:tgtEl>
                                          <p:spTgt spid="28"/>
                                        </p:tgtEl>
                                        <p:attrNameLst>
                                          <p:attrName>r</p:attrName>
                                        </p:attrNameLst>
                                      </p:cBhvr>
                                    </p:animRot>
                                    <p:animRot by="-240000">
                                      <p:cBhvr>
                                        <p:cTn id="63" dur="200" fill="hold">
                                          <p:stCondLst>
                                            <p:cond delay="200"/>
                                          </p:stCondLst>
                                        </p:cTn>
                                        <p:tgtEl>
                                          <p:spTgt spid="28"/>
                                        </p:tgtEl>
                                        <p:attrNameLst>
                                          <p:attrName>r</p:attrName>
                                        </p:attrNameLst>
                                      </p:cBhvr>
                                    </p:animRot>
                                    <p:animRot by="240000">
                                      <p:cBhvr>
                                        <p:cTn id="64" dur="200" fill="hold">
                                          <p:stCondLst>
                                            <p:cond delay="400"/>
                                          </p:stCondLst>
                                        </p:cTn>
                                        <p:tgtEl>
                                          <p:spTgt spid="28"/>
                                        </p:tgtEl>
                                        <p:attrNameLst>
                                          <p:attrName>r</p:attrName>
                                        </p:attrNameLst>
                                      </p:cBhvr>
                                    </p:animRot>
                                    <p:animRot by="-240000">
                                      <p:cBhvr>
                                        <p:cTn id="65" dur="200" fill="hold">
                                          <p:stCondLst>
                                            <p:cond delay="600"/>
                                          </p:stCondLst>
                                        </p:cTn>
                                        <p:tgtEl>
                                          <p:spTgt spid="28"/>
                                        </p:tgtEl>
                                        <p:attrNameLst>
                                          <p:attrName>r</p:attrName>
                                        </p:attrNameLst>
                                      </p:cBhvr>
                                    </p:animRot>
                                    <p:animRot by="120000">
                                      <p:cBhvr>
                                        <p:cTn id="66" dur="200" fill="hold">
                                          <p:stCondLst>
                                            <p:cond delay="800"/>
                                          </p:stCondLst>
                                        </p:cTn>
                                        <p:tgtEl>
                                          <p:spTgt spid="28"/>
                                        </p:tgtEl>
                                        <p:attrNameLst>
                                          <p:attrName>r</p:attrName>
                                        </p:attrNameLst>
                                      </p:cBhvr>
                                    </p:animRot>
                                  </p:childTnLst>
                                </p:cTn>
                              </p:par>
                              <p:par>
                                <p:cTn id="67" presetID="32" presetClass="emph" presetSubtype="0" fill="hold" nodeType="withEffect">
                                  <p:stCondLst>
                                    <p:cond delay="0"/>
                                  </p:stCondLst>
                                  <p:childTnLst>
                                    <p:animRot by="120000">
                                      <p:cBhvr>
                                        <p:cTn id="68" dur="100" fill="hold">
                                          <p:stCondLst>
                                            <p:cond delay="0"/>
                                          </p:stCondLst>
                                        </p:cTn>
                                        <p:tgtEl>
                                          <p:spTgt spid="29"/>
                                        </p:tgtEl>
                                        <p:attrNameLst>
                                          <p:attrName>r</p:attrName>
                                        </p:attrNameLst>
                                      </p:cBhvr>
                                    </p:animRot>
                                    <p:animRot by="-240000">
                                      <p:cBhvr>
                                        <p:cTn id="69" dur="200" fill="hold">
                                          <p:stCondLst>
                                            <p:cond delay="200"/>
                                          </p:stCondLst>
                                        </p:cTn>
                                        <p:tgtEl>
                                          <p:spTgt spid="29"/>
                                        </p:tgtEl>
                                        <p:attrNameLst>
                                          <p:attrName>r</p:attrName>
                                        </p:attrNameLst>
                                      </p:cBhvr>
                                    </p:animRot>
                                    <p:animRot by="240000">
                                      <p:cBhvr>
                                        <p:cTn id="70" dur="200" fill="hold">
                                          <p:stCondLst>
                                            <p:cond delay="400"/>
                                          </p:stCondLst>
                                        </p:cTn>
                                        <p:tgtEl>
                                          <p:spTgt spid="29"/>
                                        </p:tgtEl>
                                        <p:attrNameLst>
                                          <p:attrName>r</p:attrName>
                                        </p:attrNameLst>
                                      </p:cBhvr>
                                    </p:animRot>
                                    <p:animRot by="-240000">
                                      <p:cBhvr>
                                        <p:cTn id="71" dur="200" fill="hold">
                                          <p:stCondLst>
                                            <p:cond delay="600"/>
                                          </p:stCondLst>
                                        </p:cTn>
                                        <p:tgtEl>
                                          <p:spTgt spid="29"/>
                                        </p:tgtEl>
                                        <p:attrNameLst>
                                          <p:attrName>r</p:attrName>
                                        </p:attrNameLst>
                                      </p:cBhvr>
                                    </p:animRot>
                                    <p:animRot by="120000">
                                      <p:cBhvr>
                                        <p:cTn id="72" dur="200" fill="hold">
                                          <p:stCondLst>
                                            <p:cond delay="800"/>
                                          </p:stCondLst>
                                        </p:cTn>
                                        <p:tgtEl>
                                          <p:spTgt spid="29"/>
                                        </p:tgtEl>
                                        <p:attrNameLst>
                                          <p:attrName>r</p:attrName>
                                        </p:attrNameLst>
                                      </p:cBhvr>
                                    </p:animRot>
                                  </p:childTnLst>
                                </p:cTn>
                              </p:par>
                              <p:par>
                                <p:cTn id="73" presetID="32" presetClass="emph" presetSubtype="0" fill="hold" nodeType="withEffect">
                                  <p:stCondLst>
                                    <p:cond delay="0"/>
                                  </p:stCondLst>
                                  <p:childTnLst>
                                    <p:animRot by="120000">
                                      <p:cBhvr>
                                        <p:cTn id="74" dur="100" fill="hold">
                                          <p:stCondLst>
                                            <p:cond delay="0"/>
                                          </p:stCondLst>
                                        </p:cTn>
                                        <p:tgtEl>
                                          <p:spTgt spid="19"/>
                                        </p:tgtEl>
                                        <p:attrNameLst>
                                          <p:attrName>r</p:attrName>
                                        </p:attrNameLst>
                                      </p:cBhvr>
                                    </p:animRot>
                                    <p:animRot by="-240000">
                                      <p:cBhvr>
                                        <p:cTn id="75" dur="200" fill="hold">
                                          <p:stCondLst>
                                            <p:cond delay="200"/>
                                          </p:stCondLst>
                                        </p:cTn>
                                        <p:tgtEl>
                                          <p:spTgt spid="19"/>
                                        </p:tgtEl>
                                        <p:attrNameLst>
                                          <p:attrName>r</p:attrName>
                                        </p:attrNameLst>
                                      </p:cBhvr>
                                    </p:animRot>
                                    <p:animRot by="240000">
                                      <p:cBhvr>
                                        <p:cTn id="76" dur="200" fill="hold">
                                          <p:stCondLst>
                                            <p:cond delay="400"/>
                                          </p:stCondLst>
                                        </p:cTn>
                                        <p:tgtEl>
                                          <p:spTgt spid="19"/>
                                        </p:tgtEl>
                                        <p:attrNameLst>
                                          <p:attrName>r</p:attrName>
                                        </p:attrNameLst>
                                      </p:cBhvr>
                                    </p:animRot>
                                    <p:animRot by="-240000">
                                      <p:cBhvr>
                                        <p:cTn id="77" dur="200" fill="hold">
                                          <p:stCondLst>
                                            <p:cond delay="600"/>
                                          </p:stCondLst>
                                        </p:cTn>
                                        <p:tgtEl>
                                          <p:spTgt spid="19"/>
                                        </p:tgtEl>
                                        <p:attrNameLst>
                                          <p:attrName>r</p:attrName>
                                        </p:attrNameLst>
                                      </p:cBhvr>
                                    </p:animRot>
                                    <p:animRot by="120000">
                                      <p:cBhvr>
                                        <p:cTn id="78" dur="200" fill="hold">
                                          <p:stCondLst>
                                            <p:cond delay="80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7" name="3650325642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1"/>
            <a:ext cx="12192000" cy="685800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video>
              <p:cMediaNode vol="80000">
                <p:cTn id="2" fill="hold" display="0">
                  <p:stCondLst>
                    <p:cond delay="indefinite"/>
                  </p:stCondLst>
                </p:cTn>
                <p:tgtEl>
                  <p:spTgt spid="27"/>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46185" y="211015"/>
            <a:ext cx="11676184" cy="6400800"/>
          </a:xfrm>
          <a:prstGeom prst="rect">
            <a:avLst/>
          </a:prstGeom>
          <a:solidFill>
            <a:schemeClr val="accent2">
              <a:lumMod val="20000"/>
              <a:lumOff val="80000"/>
            </a:schemeClr>
          </a:solidFill>
        </p:spPr>
        <p:txBody>
          <a:bodyPr wrap="square" rtlCol="0">
            <a:spAutoFit/>
          </a:bodyPr>
          <a:lstStyle/>
          <a:p>
            <a:endParaRPr lang="en-US" dirty="0"/>
          </a:p>
        </p:txBody>
      </p:sp>
      <p:pic>
        <p:nvPicPr>
          <p:cNvPr id="48"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20522" y="252412"/>
            <a:ext cx="3023087" cy="1821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18501" y="265404"/>
            <a:ext cx="3931551" cy="186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18579" y="4436625"/>
            <a:ext cx="3980225" cy="205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4"/>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8435" y="4426055"/>
            <a:ext cx="3503039" cy="2048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5"/>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586482" y="4471623"/>
            <a:ext cx="2882213" cy="2008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6"/>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398804" y="265404"/>
            <a:ext cx="3174812" cy="1821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1"/>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569319" y="2317098"/>
            <a:ext cx="3104523" cy="2031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2"/>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7775023" y="2325487"/>
            <a:ext cx="3441217" cy="2031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3"/>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459523" y="2314446"/>
            <a:ext cx="2996512" cy="201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1000" fill="hold"/>
                                        <p:tgtEl>
                                          <p:spTgt spid="48"/>
                                        </p:tgtEl>
                                        <p:attrNameLst>
                                          <p:attrName>ppt_w</p:attrName>
                                        </p:attrNameLst>
                                      </p:cBhvr>
                                      <p:tavLst>
                                        <p:tav tm="0">
                                          <p:val>
                                            <p:fltVal val="0"/>
                                          </p:val>
                                        </p:tav>
                                        <p:tav tm="100000">
                                          <p:val>
                                            <p:strVal val="#ppt_w"/>
                                          </p:val>
                                        </p:tav>
                                      </p:tavLst>
                                    </p:anim>
                                    <p:anim calcmode="lin" valueType="num">
                                      <p:cBhvr>
                                        <p:cTn id="8" dur="1000" fill="hold"/>
                                        <p:tgtEl>
                                          <p:spTgt spid="48"/>
                                        </p:tgtEl>
                                        <p:attrNameLst>
                                          <p:attrName>ppt_h</p:attrName>
                                        </p:attrNameLst>
                                      </p:cBhvr>
                                      <p:tavLst>
                                        <p:tav tm="0">
                                          <p:val>
                                            <p:fltVal val="0"/>
                                          </p:val>
                                        </p:tav>
                                        <p:tav tm="100000">
                                          <p:val>
                                            <p:strVal val="#ppt_h"/>
                                          </p:val>
                                        </p:tav>
                                      </p:tavLst>
                                    </p:anim>
                                    <p:anim calcmode="lin" valueType="num">
                                      <p:cBhvr>
                                        <p:cTn id="9" dur="1000" fill="hold"/>
                                        <p:tgtEl>
                                          <p:spTgt spid="48"/>
                                        </p:tgtEl>
                                        <p:attrNameLst>
                                          <p:attrName>style.rotation</p:attrName>
                                        </p:attrNameLst>
                                      </p:cBhvr>
                                      <p:tavLst>
                                        <p:tav tm="0">
                                          <p:val>
                                            <p:fltVal val="90"/>
                                          </p:val>
                                        </p:tav>
                                        <p:tav tm="100000">
                                          <p:val>
                                            <p:fltVal val="0"/>
                                          </p:val>
                                        </p:tav>
                                      </p:tavLst>
                                    </p:anim>
                                    <p:animEffect transition="in" filter="fade">
                                      <p:cBhvr>
                                        <p:cTn id="10" dur="1000"/>
                                        <p:tgtEl>
                                          <p:spTgt spid="48"/>
                                        </p:tgtEl>
                                      </p:cBhvr>
                                    </p:animEffect>
                                  </p:childTnLst>
                                </p:cTn>
                              </p:par>
                              <p:par>
                                <p:cTn id="11" presetID="31" presetClass="entr" presetSubtype="0"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1000" fill="hold"/>
                                        <p:tgtEl>
                                          <p:spTgt spid="49"/>
                                        </p:tgtEl>
                                        <p:attrNameLst>
                                          <p:attrName>ppt_w</p:attrName>
                                        </p:attrNameLst>
                                      </p:cBhvr>
                                      <p:tavLst>
                                        <p:tav tm="0">
                                          <p:val>
                                            <p:fltVal val="0"/>
                                          </p:val>
                                        </p:tav>
                                        <p:tav tm="100000">
                                          <p:val>
                                            <p:strVal val="#ppt_w"/>
                                          </p:val>
                                        </p:tav>
                                      </p:tavLst>
                                    </p:anim>
                                    <p:anim calcmode="lin" valueType="num">
                                      <p:cBhvr>
                                        <p:cTn id="14" dur="1000" fill="hold"/>
                                        <p:tgtEl>
                                          <p:spTgt spid="49"/>
                                        </p:tgtEl>
                                        <p:attrNameLst>
                                          <p:attrName>ppt_h</p:attrName>
                                        </p:attrNameLst>
                                      </p:cBhvr>
                                      <p:tavLst>
                                        <p:tav tm="0">
                                          <p:val>
                                            <p:fltVal val="0"/>
                                          </p:val>
                                        </p:tav>
                                        <p:tav tm="100000">
                                          <p:val>
                                            <p:strVal val="#ppt_h"/>
                                          </p:val>
                                        </p:tav>
                                      </p:tavLst>
                                    </p:anim>
                                    <p:anim calcmode="lin" valueType="num">
                                      <p:cBhvr>
                                        <p:cTn id="15" dur="1000" fill="hold"/>
                                        <p:tgtEl>
                                          <p:spTgt spid="49"/>
                                        </p:tgtEl>
                                        <p:attrNameLst>
                                          <p:attrName>style.rotation</p:attrName>
                                        </p:attrNameLst>
                                      </p:cBhvr>
                                      <p:tavLst>
                                        <p:tav tm="0">
                                          <p:val>
                                            <p:fltVal val="90"/>
                                          </p:val>
                                        </p:tav>
                                        <p:tav tm="100000">
                                          <p:val>
                                            <p:fltVal val="0"/>
                                          </p:val>
                                        </p:tav>
                                      </p:tavLst>
                                    </p:anim>
                                    <p:animEffect transition="in" filter="fade">
                                      <p:cBhvr>
                                        <p:cTn id="16" dur="1000"/>
                                        <p:tgtEl>
                                          <p:spTgt spid="49"/>
                                        </p:tgtEl>
                                      </p:cBhvr>
                                    </p:animEffect>
                                  </p:childTnLst>
                                </p:cTn>
                              </p:par>
                              <p:par>
                                <p:cTn id="17" presetID="31" presetClass="entr" presetSubtype="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p:cTn id="19" dur="1000" fill="hold"/>
                                        <p:tgtEl>
                                          <p:spTgt spid="50"/>
                                        </p:tgtEl>
                                        <p:attrNameLst>
                                          <p:attrName>ppt_w</p:attrName>
                                        </p:attrNameLst>
                                      </p:cBhvr>
                                      <p:tavLst>
                                        <p:tav tm="0">
                                          <p:val>
                                            <p:fltVal val="0"/>
                                          </p:val>
                                        </p:tav>
                                        <p:tav tm="100000">
                                          <p:val>
                                            <p:strVal val="#ppt_w"/>
                                          </p:val>
                                        </p:tav>
                                      </p:tavLst>
                                    </p:anim>
                                    <p:anim calcmode="lin" valueType="num">
                                      <p:cBhvr>
                                        <p:cTn id="20" dur="1000" fill="hold"/>
                                        <p:tgtEl>
                                          <p:spTgt spid="50"/>
                                        </p:tgtEl>
                                        <p:attrNameLst>
                                          <p:attrName>ppt_h</p:attrName>
                                        </p:attrNameLst>
                                      </p:cBhvr>
                                      <p:tavLst>
                                        <p:tav tm="0">
                                          <p:val>
                                            <p:fltVal val="0"/>
                                          </p:val>
                                        </p:tav>
                                        <p:tav tm="100000">
                                          <p:val>
                                            <p:strVal val="#ppt_h"/>
                                          </p:val>
                                        </p:tav>
                                      </p:tavLst>
                                    </p:anim>
                                    <p:anim calcmode="lin" valueType="num">
                                      <p:cBhvr>
                                        <p:cTn id="21" dur="1000" fill="hold"/>
                                        <p:tgtEl>
                                          <p:spTgt spid="50"/>
                                        </p:tgtEl>
                                        <p:attrNameLst>
                                          <p:attrName>style.rotation</p:attrName>
                                        </p:attrNameLst>
                                      </p:cBhvr>
                                      <p:tavLst>
                                        <p:tav tm="0">
                                          <p:val>
                                            <p:fltVal val="90"/>
                                          </p:val>
                                        </p:tav>
                                        <p:tav tm="100000">
                                          <p:val>
                                            <p:fltVal val="0"/>
                                          </p:val>
                                        </p:tav>
                                      </p:tavLst>
                                    </p:anim>
                                    <p:animEffect transition="in" filter="fade">
                                      <p:cBhvr>
                                        <p:cTn id="22" dur="1000"/>
                                        <p:tgtEl>
                                          <p:spTgt spid="50"/>
                                        </p:tgtEl>
                                      </p:cBhvr>
                                    </p:animEffect>
                                  </p:childTnLst>
                                </p:cTn>
                              </p:par>
                              <p:par>
                                <p:cTn id="23" presetID="31" presetClass="entr" presetSubtype="0"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1000" fill="hold"/>
                                        <p:tgtEl>
                                          <p:spTgt spid="51"/>
                                        </p:tgtEl>
                                        <p:attrNameLst>
                                          <p:attrName>ppt_w</p:attrName>
                                        </p:attrNameLst>
                                      </p:cBhvr>
                                      <p:tavLst>
                                        <p:tav tm="0">
                                          <p:val>
                                            <p:fltVal val="0"/>
                                          </p:val>
                                        </p:tav>
                                        <p:tav tm="100000">
                                          <p:val>
                                            <p:strVal val="#ppt_w"/>
                                          </p:val>
                                        </p:tav>
                                      </p:tavLst>
                                    </p:anim>
                                    <p:anim calcmode="lin" valueType="num">
                                      <p:cBhvr>
                                        <p:cTn id="26" dur="1000" fill="hold"/>
                                        <p:tgtEl>
                                          <p:spTgt spid="51"/>
                                        </p:tgtEl>
                                        <p:attrNameLst>
                                          <p:attrName>ppt_h</p:attrName>
                                        </p:attrNameLst>
                                      </p:cBhvr>
                                      <p:tavLst>
                                        <p:tav tm="0">
                                          <p:val>
                                            <p:fltVal val="0"/>
                                          </p:val>
                                        </p:tav>
                                        <p:tav tm="100000">
                                          <p:val>
                                            <p:strVal val="#ppt_h"/>
                                          </p:val>
                                        </p:tav>
                                      </p:tavLst>
                                    </p:anim>
                                    <p:anim calcmode="lin" valueType="num">
                                      <p:cBhvr>
                                        <p:cTn id="27" dur="1000" fill="hold"/>
                                        <p:tgtEl>
                                          <p:spTgt spid="51"/>
                                        </p:tgtEl>
                                        <p:attrNameLst>
                                          <p:attrName>style.rotation</p:attrName>
                                        </p:attrNameLst>
                                      </p:cBhvr>
                                      <p:tavLst>
                                        <p:tav tm="0">
                                          <p:val>
                                            <p:fltVal val="90"/>
                                          </p:val>
                                        </p:tav>
                                        <p:tav tm="100000">
                                          <p:val>
                                            <p:fltVal val="0"/>
                                          </p:val>
                                        </p:tav>
                                      </p:tavLst>
                                    </p:anim>
                                    <p:animEffect transition="in" filter="fade">
                                      <p:cBhvr>
                                        <p:cTn id="28" dur="1000"/>
                                        <p:tgtEl>
                                          <p:spTgt spid="51"/>
                                        </p:tgtEl>
                                      </p:cBhvr>
                                    </p:animEffect>
                                  </p:childTnLst>
                                </p:cTn>
                              </p:par>
                              <p:par>
                                <p:cTn id="29" presetID="31" presetClass="entr" presetSubtype="0"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p:cTn id="31" dur="1000" fill="hold"/>
                                        <p:tgtEl>
                                          <p:spTgt spid="52"/>
                                        </p:tgtEl>
                                        <p:attrNameLst>
                                          <p:attrName>ppt_w</p:attrName>
                                        </p:attrNameLst>
                                      </p:cBhvr>
                                      <p:tavLst>
                                        <p:tav tm="0">
                                          <p:val>
                                            <p:fltVal val="0"/>
                                          </p:val>
                                        </p:tav>
                                        <p:tav tm="100000">
                                          <p:val>
                                            <p:strVal val="#ppt_w"/>
                                          </p:val>
                                        </p:tav>
                                      </p:tavLst>
                                    </p:anim>
                                    <p:anim calcmode="lin" valueType="num">
                                      <p:cBhvr>
                                        <p:cTn id="32" dur="1000" fill="hold"/>
                                        <p:tgtEl>
                                          <p:spTgt spid="52"/>
                                        </p:tgtEl>
                                        <p:attrNameLst>
                                          <p:attrName>ppt_h</p:attrName>
                                        </p:attrNameLst>
                                      </p:cBhvr>
                                      <p:tavLst>
                                        <p:tav tm="0">
                                          <p:val>
                                            <p:fltVal val="0"/>
                                          </p:val>
                                        </p:tav>
                                        <p:tav tm="100000">
                                          <p:val>
                                            <p:strVal val="#ppt_h"/>
                                          </p:val>
                                        </p:tav>
                                      </p:tavLst>
                                    </p:anim>
                                    <p:anim calcmode="lin" valueType="num">
                                      <p:cBhvr>
                                        <p:cTn id="33" dur="1000" fill="hold"/>
                                        <p:tgtEl>
                                          <p:spTgt spid="52"/>
                                        </p:tgtEl>
                                        <p:attrNameLst>
                                          <p:attrName>style.rotation</p:attrName>
                                        </p:attrNameLst>
                                      </p:cBhvr>
                                      <p:tavLst>
                                        <p:tav tm="0">
                                          <p:val>
                                            <p:fltVal val="90"/>
                                          </p:val>
                                        </p:tav>
                                        <p:tav tm="100000">
                                          <p:val>
                                            <p:fltVal val="0"/>
                                          </p:val>
                                        </p:tav>
                                      </p:tavLst>
                                    </p:anim>
                                    <p:animEffect transition="in" filter="fade">
                                      <p:cBhvr>
                                        <p:cTn id="34" dur="1000"/>
                                        <p:tgtEl>
                                          <p:spTgt spid="52"/>
                                        </p:tgtEl>
                                      </p:cBhvr>
                                    </p:animEffect>
                                  </p:childTnLst>
                                </p:cTn>
                              </p:par>
                              <p:par>
                                <p:cTn id="35" presetID="31" presetClass="entr" presetSubtype="0"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p:cTn id="37" dur="1000" fill="hold"/>
                                        <p:tgtEl>
                                          <p:spTgt spid="53"/>
                                        </p:tgtEl>
                                        <p:attrNameLst>
                                          <p:attrName>ppt_w</p:attrName>
                                        </p:attrNameLst>
                                      </p:cBhvr>
                                      <p:tavLst>
                                        <p:tav tm="0">
                                          <p:val>
                                            <p:fltVal val="0"/>
                                          </p:val>
                                        </p:tav>
                                        <p:tav tm="100000">
                                          <p:val>
                                            <p:strVal val="#ppt_w"/>
                                          </p:val>
                                        </p:tav>
                                      </p:tavLst>
                                    </p:anim>
                                    <p:anim calcmode="lin" valueType="num">
                                      <p:cBhvr>
                                        <p:cTn id="38" dur="1000" fill="hold"/>
                                        <p:tgtEl>
                                          <p:spTgt spid="53"/>
                                        </p:tgtEl>
                                        <p:attrNameLst>
                                          <p:attrName>ppt_h</p:attrName>
                                        </p:attrNameLst>
                                      </p:cBhvr>
                                      <p:tavLst>
                                        <p:tav tm="0">
                                          <p:val>
                                            <p:fltVal val="0"/>
                                          </p:val>
                                        </p:tav>
                                        <p:tav tm="100000">
                                          <p:val>
                                            <p:strVal val="#ppt_h"/>
                                          </p:val>
                                        </p:tav>
                                      </p:tavLst>
                                    </p:anim>
                                    <p:anim calcmode="lin" valueType="num">
                                      <p:cBhvr>
                                        <p:cTn id="39" dur="1000" fill="hold"/>
                                        <p:tgtEl>
                                          <p:spTgt spid="53"/>
                                        </p:tgtEl>
                                        <p:attrNameLst>
                                          <p:attrName>style.rotation</p:attrName>
                                        </p:attrNameLst>
                                      </p:cBhvr>
                                      <p:tavLst>
                                        <p:tav tm="0">
                                          <p:val>
                                            <p:fltVal val="90"/>
                                          </p:val>
                                        </p:tav>
                                        <p:tav tm="100000">
                                          <p:val>
                                            <p:fltVal val="0"/>
                                          </p:val>
                                        </p:tav>
                                      </p:tavLst>
                                    </p:anim>
                                    <p:animEffect transition="in" filter="fade">
                                      <p:cBhvr>
                                        <p:cTn id="40" dur="1000"/>
                                        <p:tgtEl>
                                          <p:spTgt spid="53"/>
                                        </p:tgtEl>
                                      </p:cBhvr>
                                    </p:animEffect>
                                  </p:childTnLst>
                                </p:cTn>
                              </p:par>
                              <p:par>
                                <p:cTn id="41" presetID="31" presetClass="entr" presetSubtype="0" fill="hold" nodeType="with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p:cTn id="43" dur="1000" fill="hold"/>
                                        <p:tgtEl>
                                          <p:spTgt spid="54"/>
                                        </p:tgtEl>
                                        <p:attrNameLst>
                                          <p:attrName>ppt_w</p:attrName>
                                        </p:attrNameLst>
                                      </p:cBhvr>
                                      <p:tavLst>
                                        <p:tav tm="0">
                                          <p:val>
                                            <p:fltVal val="0"/>
                                          </p:val>
                                        </p:tav>
                                        <p:tav tm="100000">
                                          <p:val>
                                            <p:strVal val="#ppt_w"/>
                                          </p:val>
                                        </p:tav>
                                      </p:tavLst>
                                    </p:anim>
                                    <p:anim calcmode="lin" valueType="num">
                                      <p:cBhvr>
                                        <p:cTn id="44" dur="1000" fill="hold"/>
                                        <p:tgtEl>
                                          <p:spTgt spid="54"/>
                                        </p:tgtEl>
                                        <p:attrNameLst>
                                          <p:attrName>ppt_h</p:attrName>
                                        </p:attrNameLst>
                                      </p:cBhvr>
                                      <p:tavLst>
                                        <p:tav tm="0">
                                          <p:val>
                                            <p:fltVal val="0"/>
                                          </p:val>
                                        </p:tav>
                                        <p:tav tm="100000">
                                          <p:val>
                                            <p:strVal val="#ppt_h"/>
                                          </p:val>
                                        </p:tav>
                                      </p:tavLst>
                                    </p:anim>
                                    <p:anim calcmode="lin" valueType="num">
                                      <p:cBhvr>
                                        <p:cTn id="45" dur="1000" fill="hold"/>
                                        <p:tgtEl>
                                          <p:spTgt spid="54"/>
                                        </p:tgtEl>
                                        <p:attrNameLst>
                                          <p:attrName>style.rotation</p:attrName>
                                        </p:attrNameLst>
                                      </p:cBhvr>
                                      <p:tavLst>
                                        <p:tav tm="0">
                                          <p:val>
                                            <p:fltVal val="90"/>
                                          </p:val>
                                        </p:tav>
                                        <p:tav tm="100000">
                                          <p:val>
                                            <p:fltVal val="0"/>
                                          </p:val>
                                        </p:tav>
                                      </p:tavLst>
                                    </p:anim>
                                    <p:animEffect transition="in" filter="fade">
                                      <p:cBhvr>
                                        <p:cTn id="46" dur="1000"/>
                                        <p:tgtEl>
                                          <p:spTgt spid="54"/>
                                        </p:tgtEl>
                                      </p:cBhvr>
                                    </p:animEffect>
                                  </p:childTnLst>
                                </p:cTn>
                              </p:par>
                              <p:par>
                                <p:cTn id="47" presetID="31" presetClass="entr" presetSubtype="0" fill="hold" nodeType="with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p:cTn id="49" dur="1000" fill="hold"/>
                                        <p:tgtEl>
                                          <p:spTgt spid="55"/>
                                        </p:tgtEl>
                                        <p:attrNameLst>
                                          <p:attrName>ppt_w</p:attrName>
                                        </p:attrNameLst>
                                      </p:cBhvr>
                                      <p:tavLst>
                                        <p:tav tm="0">
                                          <p:val>
                                            <p:fltVal val="0"/>
                                          </p:val>
                                        </p:tav>
                                        <p:tav tm="100000">
                                          <p:val>
                                            <p:strVal val="#ppt_w"/>
                                          </p:val>
                                        </p:tav>
                                      </p:tavLst>
                                    </p:anim>
                                    <p:anim calcmode="lin" valueType="num">
                                      <p:cBhvr>
                                        <p:cTn id="50" dur="1000" fill="hold"/>
                                        <p:tgtEl>
                                          <p:spTgt spid="55"/>
                                        </p:tgtEl>
                                        <p:attrNameLst>
                                          <p:attrName>ppt_h</p:attrName>
                                        </p:attrNameLst>
                                      </p:cBhvr>
                                      <p:tavLst>
                                        <p:tav tm="0">
                                          <p:val>
                                            <p:fltVal val="0"/>
                                          </p:val>
                                        </p:tav>
                                        <p:tav tm="100000">
                                          <p:val>
                                            <p:strVal val="#ppt_h"/>
                                          </p:val>
                                        </p:tav>
                                      </p:tavLst>
                                    </p:anim>
                                    <p:anim calcmode="lin" valueType="num">
                                      <p:cBhvr>
                                        <p:cTn id="51" dur="1000" fill="hold"/>
                                        <p:tgtEl>
                                          <p:spTgt spid="55"/>
                                        </p:tgtEl>
                                        <p:attrNameLst>
                                          <p:attrName>style.rotation</p:attrName>
                                        </p:attrNameLst>
                                      </p:cBhvr>
                                      <p:tavLst>
                                        <p:tav tm="0">
                                          <p:val>
                                            <p:fltVal val="90"/>
                                          </p:val>
                                        </p:tav>
                                        <p:tav tm="100000">
                                          <p:val>
                                            <p:fltVal val="0"/>
                                          </p:val>
                                        </p:tav>
                                      </p:tavLst>
                                    </p:anim>
                                    <p:animEffect transition="in" filter="fade">
                                      <p:cBhvr>
                                        <p:cTn id="52" dur="1000"/>
                                        <p:tgtEl>
                                          <p:spTgt spid="55"/>
                                        </p:tgtEl>
                                      </p:cBhvr>
                                    </p:animEffect>
                                  </p:childTnLst>
                                </p:cTn>
                              </p:par>
                              <p:par>
                                <p:cTn id="53" presetID="31" presetClass="entr" presetSubtype="0" fill="hold"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p:cTn id="55" dur="1000" fill="hold"/>
                                        <p:tgtEl>
                                          <p:spTgt spid="56"/>
                                        </p:tgtEl>
                                        <p:attrNameLst>
                                          <p:attrName>ppt_w</p:attrName>
                                        </p:attrNameLst>
                                      </p:cBhvr>
                                      <p:tavLst>
                                        <p:tav tm="0">
                                          <p:val>
                                            <p:fltVal val="0"/>
                                          </p:val>
                                        </p:tav>
                                        <p:tav tm="100000">
                                          <p:val>
                                            <p:strVal val="#ppt_w"/>
                                          </p:val>
                                        </p:tav>
                                      </p:tavLst>
                                    </p:anim>
                                    <p:anim calcmode="lin" valueType="num">
                                      <p:cBhvr>
                                        <p:cTn id="56" dur="1000" fill="hold"/>
                                        <p:tgtEl>
                                          <p:spTgt spid="56"/>
                                        </p:tgtEl>
                                        <p:attrNameLst>
                                          <p:attrName>ppt_h</p:attrName>
                                        </p:attrNameLst>
                                      </p:cBhvr>
                                      <p:tavLst>
                                        <p:tav tm="0">
                                          <p:val>
                                            <p:fltVal val="0"/>
                                          </p:val>
                                        </p:tav>
                                        <p:tav tm="100000">
                                          <p:val>
                                            <p:strVal val="#ppt_h"/>
                                          </p:val>
                                        </p:tav>
                                      </p:tavLst>
                                    </p:anim>
                                    <p:anim calcmode="lin" valueType="num">
                                      <p:cBhvr>
                                        <p:cTn id="57" dur="1000" fill="hold"/>
                                        <p:tgtEl>
                                          <p:spTgt spid="56"/>
                                        </p:tgtEl>
                                        <p:attrNameLst>
                                          <p:attrName>style.rotation</p:attrName>
                                        </p:attrNameLst>
                                      </p:cBhvr>
                                      <p:tavLst>
                                        <p:tav tm="0">
                                          <p:val>
                                            <p:fltVal val="90"/>
                                          </p:val>
                                        </p:tav>
                                        <p:tav tm="100000">
                                          <p:val>
                                            <p:fltVal val="0"/>
                                          </p:val>
                                        </p:tav>
                                      </p:tavLst>
                                    </p:anim>
                                    <p:animEffect transition="in" filter="fade">
                                      <p:cBhvr>
                                        <p:cTn id="58"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7"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74776"/>
            <a:ext cx="12192000" cy="6857355"/>
          </a:xfrm>
          <a:prstGeom prst="rect">
            <a:avLst/>
          </a:prstGeom>
        </p:spPr>
      </p:pic>
      <p:grpSp>
        <p:nvGrpSpPr>
          <p:cNvPr id="29" name="Group 28"/>
          <p:cNvGrpSpPr/>
          <p:nvPr/>
        </p:nvGrpSpPr>
        <p:grpSpPr>
          <a:xfrm>
            <a:off x="4012223" y="1472658"/>
            <a:ext cx="4167554" cy="1460394"/>
            <a:chOff x="4988560" y="447040"/>
            <a:chExt cx="2346402" cy="814832"/>
          </a:xfrm>
        </p:grpSpPr>
        <p:sp>
          <p:nvSpPr>
            <p:cNvPr id="31" name="Oval 30"/>
            <p:cNvSpPr/>
            <p:nvPr/>
          </p:nvSpPr>
          <p:spPr>
            <a:xfrm>
              <a:off x="4988560" y="447040"/>
              <a:ext cx="802640" cy="802640"/>
            </a:xfrm>
            <a:prstGeom prst="ellipse">
              <a:avLst/>
            </a:prstGeom>
            <a:solidFill>
              <a:srgbClr val="FFFFCC"/>
            </a:solidFill>
            <a:ln w="12700" cap="flat" cmpd="sng" algn="ctr">
              <a:noFill/>
              <a:prstDash val="solid"/>
              <a:miter lim="800000"/>
            </a:ln>
            <a:effectLst/>
          </p:spPr>
          <p:txBody>
            <a:bodyPr rtlCol="0" anchor="ctr"/>
            <a:lstStyle/>
            <a:p>
              <a:pPr algn="ctr">
                <a:defRPr/>
              </a:pPr>
              <a:endParaRPr lang="en-US" sz="4000" kern="0">
                <a:solidFill>
                  <a:prstClr val="white"/>
                </a:solidFill>
                <a:latin typeface="Arial" panose="020B0604020202020204" pitchFamily="34" charset="0"/>
                <a:cs typeface="Arial" panose="020B0604020202020204" pitchFamily="34" charset="0"/>
              </a:endParaRPr>
            </a:p>
          </p:txBody>
        </p:sp>
        <p:sp>
          <p:nvSpPr>
            <p:cNvPr id="32" name="Oval 31"/>
            <p:cNvSpPr/>
            <p:nvPr/>
          </p:nvSpPr>
          <p:spPr>
            <a:xfrm>
              <a:off x="5497118" y="447040"/>
              <a:ext cx="802640" cy="802640"/>
            </a:xfrm>
            <a:prstGeom prst="ellipse">
              <a:avLst/>
            </a:prstGeom>
            <a:solidFill>
              <a:srgbClr val="FFFFCC"/>
            </a:solidFill>
            <a:ln w="12700" cap="flat" cmpd="sng" algn="ctr">
              <a:noFill/>
              <a:prstDash val="solid"/>
              <a:miter lim="800000"/>
            </a:ln>
            <a:effectLst/>
          </p:spPr>
          <p:txBody>
            <a:bodyPr rtlCol="0" anchor="ctr"/>
            <a:lstStyle/>
            <a:p>
              <a:pPr algn="ctr">
                <a:defRPr/>
              </a:pPr>
              <a:endParaRPr lang="en-US" sz="4000" kern="0">
                <a:solidFill>
                  <a:prstClr val="white"/>
                </a:solidFill>
                <a:latin typeface="Arial" panose="020B0604020202020204" pitchFamily="34" charset="0"/>
                <a:cs typeface="Arial" panose="020B0604020202020204" pitchFamily="34" charset="0"/>
              </a:endParaRPr>
            </a:p>
          </p:txBody>
        </p:sp>
        <p:sp>
          <p:nvSpPr>
            <p:cNvPr id="33" name="Oval 32"/>
            <p:cNvSpPr/>
            <p:nvPr/>
          </p:nvSpPr>
          <p:spPr>
            <a:xfrm>
              <a:off x="6005676" y="459232"/>
              <a:ext cx="802640" cy="802640"/>
            </a:xfrm>
            <a:prstGeom prst="ellipse">
              <a:avLst/>
            </a:prstGeom>
            <a:solidFill>
              <a:srgbClr val="FFFFCC"/>
            </a:solidFill>
            <a:ln w="12700" cap="flat" cmpd="sng" algn="ctr">
              <a:noFill/>
              <a:prstDash val="solid"/>
              <a:miter lim="800000"/>
            </a:ln>
            <a:effectLst/>
          </p:spPr>
          <p:txBody>
            <a:bodyPr rtlCol="0" anchor="ctr"/>
            <a:lstStyle/>
            <a:p>
              <a:pPr algn="ctr">
                <a:defRPr/>
              </a:pPr>
              <a:endParaRPr lang="en-US" sz="4000" kern="0">
                <a:solidFill>
                  <a:prstClr val="white"/>
                </a:solidFill>
                <a:latin typeface="Arial" panose="020B0604020202020204" pitchFamily="34" charset="0"/>
                <a:cs typeface="Arial" panose="020B0604020202020204" pitchFamily="34" charset="0"/>
              </a:endParaRPr>
            </a:p>
          </p:txBody>
        </p:sp>
        <p:sp>
          <p:nvSpPr>
            <p:cNvPr id="34" name="Oval 33"/>
            <p:cNvSpPr/>
            <p:nvPr/>
          </p:nvSpPr>
          <p:spPr>
            <a:xfrm>
              <a:off x="6532322" y="447040"/>
              <a:ext cx="802640" cy="802640"/>
            </a:xfrm>
            <a:prstGeom prst="ellipse">
              <a:avLst/>
            </a:prstGeom>
            <a:solidFill>
              <a:srgbClr val="FFFFCC"/>
            </a:solidFill>
            <a:ln w="12700" cap="flat" cmpd="sng" algn="ctr">
              <a:noFill/>
              <a:prstDash val="solid"/>
              <a:miter lim="800000"/>
            </a:ln>
            <a:effectLst/>
          </p:spPr>
          <p:txBody>
            <a:bodyPr rtlCol="0" anchor="ctr"/>
            <a:lstStyle/>
            <a:p>
              <a:pPr algn="ctr">
                <a:defRPr/>
              </a:pPr>
              <a:endParaRPr lang="en-US" sz="4000" kern="0">
                <a:solidFill>
                  <a:prstClr val="white"/>
                </a:solidFill>
                <a:latin typeface="Arial" panose="020B0604020202020204" pitchFamily="34" charset="0"/>
                <a:cs typeface="Arial" panose="020B0604020202020204" pitchFamily="34" charset="0"/>
              </a:endParaRPr>
            </a:p>
          </p:txBody>
        </p:sp>
      </p:grpSp>
      <p:sp>
        <p:nvSpPr>
          <p:cNvPr id="2" name="Rectangle 1"/>
          <p:cNvSpPr/>
          <p:nvPr/>
        </p:nvSpPr>
        <p:spPr>
          <a:xfrm>
            <a:off x="4456163" y="1625705"/>
            <a:ext cx="3307316" cy="101566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6000" b="1" dirty="0" err="1">
                <a:solidFill>
                  <a:schemeClr val="accent4"/>
                </a:solidFill>
                <a:latin typeface="Arial" panose="020B0604020202020204" pitchFamily="34" charset="0"/>
                <a:cs typeface="Arial" panose="020B0604020202020204" pitchFamily="34" charset="0"/>
              </a:rPr>
              <a:t>Đạo</a:t>
            </a:r>
            <a:r>
              <a:rPr lang="en-US" sz="6000" b="1" dirty="0">
                <a:solidFill>
                  <a:schemeClr val="accent4"/>
                </a:solidFill>
                <a:latin typeface="Arial" panose="020B0604020202020204" pitchFamily="34" charset="0"/>
                <a:cs typeface="Arial" panose="020B0604020202020204" pitchFamily="34" charset="0"/>
              </a:rPr>
              <a:t> </a:t>
            </a:r>
            <a:r>
              <a:rPr lang="en-US" sz="6000" b="1" dirty="0" err="1">
                <a:solidFill>
                  <a:schemeClr val="accent4"/>
                </a:solidFill>
                <a:latin typeface="Arial" panose="020B0604020202020204" pitchFamily="34" charset="0"/>
                <a:cs typeface="Arial" panose="020B0604020202020204" pitchFamily="34" charset="0"/>
              </a:rPr>
              <a:t>đức</a:t>
            </a:r>
            <a:endParaRPr lang="en-US" sz="6000" b="1" cap="none" spc="0" dirty="0">
              <a:solidFill>
                <a:schemeClr val="accent4"/>
              </a:solidFill>
              <a:effectLst/>
              <a:latin typeface="Arial" panose="020B0604020202020204" pitchFamily="34" charset="0"/>
              <a:cs typeface="Arial" panose="020B0604020202020204" pitchFamily="34" charset="0"/>
            </a:endParaRPr>
          </a:p>
        </p:txBody>
      </p:sp>
      <p:sp>
        <p:nvSpPr>
          <p:cNvPr id="3" name="Rectangle 2"/>
          <p:cNvSpPr/>
          <p:nvPr/>
        </p:nvSpPr>
        <p:spPr>
          <a:xfrm>
            <a:off x="186120" y="2645818"/>
            <a:ext cx="12128257" cy="1446550"/>
          </a:xfrm>
          <a:prstGeom prst="rect">
            <a:avLst/>
          </a:prstGeom>
          <a:noFill/>
        </p:spPr>
        <p:txBody>
          <a:bodyPr wrap="none" lIns="91440" tIns="45720" rIns="91440" bIns="45720">
            <a:spAutoFit/>
          </a:bodyPr>
          <a:lstStyle/>
          <a:p>
            <a:pPr algn="ctr"/>
            <a:r>
              <a:rPr lang="en-US" sz="8800" b="1" spc="50" dirty="0" err="1">
                <a:ln w="0"/>
                <a:solidFill>
                  <a:schemeClr val="bg2"/>
                </a:solidFill>
                <a:effectLst>
                  <a:innerShdw blurRad="63500" dist="50800" dir="13500000">
                    <a:srgbClr val="000000">
                      <a:alpha val="50000"/>
                    </a:srgbClr>
                  </a:innerShdw>
                </a:effectLst>
              </a:rPr>
              <a:t>Tôn</a:t>
            </a:r>
            <a:r>
              <a:rPr lang="en-US" sz="8800" b="1" spc="50" dirty="0">
                <a:ln w="0"/>
                <a:solidFill>
                  <a:schemeClr val="bg2"/>
                </a:solidFill>
                <a:effectLst>
                  <a:innerShdw blurRad="63500" dist="50800" dir="13500000">
                    <a:srgbClr val="000000">
                      <a:alpha val="50000"/>
                    </a:srgbClr>
                  </a:innerShdw>
                </a:effectLst>
              </a:rPr>
              <a:t> </a:t>
            </a:r>
            <a:r>
              <a:rPr lang="en-US" sz="8800" b="1" spc="50" dirty="0" err="1">
                <a:ln w="0"/>
                <a:solidFill>
                  <a:schemeClr val="bg2"/>
                </a:solidFill>
                <a:effectLst>
                  <a:innerShdw blurRad="63500" dist="50800" dir="13500000">
                    <a:srgbClr val="000000">
                      <a:alpha val="50000"/>
                    </a:srgbClr>
                  </a:innerShdw>
                </a:effectLst>
              </a:rPr>
              <a:t>trọng</a:t>
            </a:r>
            <a:r>
              <a:rPr lang="en-US" sz="8800" b="1" spc="50" dirty="0">
                <a:ln w="0"/>
                <a:solidFill>
                  <a:schemeClr val="bg2"/>
                </a:solidFill>
                <a:effectLst>
                  <a:innerShdw blurRad="63500" dist="50800" dir="13500000">
                    <a:srgbClr val="000000">
                      <a:alpha val="50000"/>
                    </a:srgbClr>
                  </a:innerShdw>
                </a:effectLst>
              </a:rPr>
              <a:t> </a:t>
            </a:r>
            <a:r>
              <a:rPr lang="en-US" sz="8800" b="1" spc="50" dirty="0" err="1">
                <a:ln w="0"/>
                <a:solidFill>
                  <a:schemeClr val="bg2"/>
                </a:solidFill>
                <a:effectLst>
                  <a:innerShdw blurRad="63500" dist="50800" dir="13500000">
                    <a:srgbClr val="000000">
                      <a:alpha val="50000"/>
                    </a:srgbClr>
                  </a:innerShdw>
                </a:effectLst>
              </a:rPr>
              <a:t>phụ</a:t>
            </a:r>
            <a:r>
              <a:rPr lang="en-US" sz="8800" b="1" spc="50" dirty="0">
                <a:ln w="0"/>
                <a:solidFill>
                  <a:schemeClr val="bg2"/>
                </a:solidFill>
                <a:effectLst>
                  <a:innerShdw blurRad="63500" dist="50800" dir="13500000">
                    <a:srgbClr val="000000">
                      <a:alpha val="50000"/>
                    </a:srgbClr>
                  </a:innerShdw>
                </a:effectLst>
              </a:rPr>
              <a:t> </a:t>
            </a:r>
            <a:r>
              <a:rPr lang="en-US" sz="8800" b="1" spc="50" dirty="0" err="1">
                <a:ln w="0"/>
                <a:solidFill>
                  <a:schemeClr val="bg2"/>
                </a:solidFill>
                <a:effectLst>
                  <a:innerShdw blurRad="63500" dist="50800" dir="13500000">
                    <a:srgbClr val="000000">
                      <a:alpha val="50000"/>
                    </a:srgbClr>
                  </a:innerShdw>
                </a:effectLst>
              </a:rPr>
              <a:t>nữ</a:t>
            </a:r>
            <a:r>
              <a:rPr lang="en-US" sz="8800" b="1" spc="50" dirty="0">
                <a:ln w="0"/>
                <a:solidFill>
                  <a:schemeClr val="bg2"/>
                </a:solidFill>
                <a:effectLst>
                  <a:innerShdw blurRad="63500" dist="50800" dir="13500000">
                    <a:srgbClr val="000000">
                      <a:alpha val="50000"/>
                    </a:srgbClr>
                  </a:innerShdw>
                </a:effectLst>
              </a:rPr>
              <a:t> ( </a:t>
            </a:r>
            <a:r>
              <a:rPr lang="en-US" sz="8800" b="1" spc="50" dirty="0" err="1">
                <a:ln w="0"/>
                <a:solidFill>
                  <a:schemeClr val="bg2"/>
                </a:solidFill>
                <a:effectLst>
                  <a:innerShdw blurRad="63500" dist="50800" dir="13500000">
                    <a:srgbClr val="000000">
                      <a:alpha val="50000"/>
                    </a:srgbClr>
                  </a:innerShdw>
                </a:effectLst>
              </a:rPr>
              <a:t>tiết</a:t>
            </a:r>
            <a:r>
              <a:rPr lang="en-US" sz="8800" b="1" spc="50" dirty="0">
                <a:ln w="0"/>
                <a:solidFill>
                  <a:schemeClr val="bg2"/>
                </a:solidFill>
                <a:effectLst>
                  <a:innerShdw blurRad="63500" dist="50800" dir="13500000">
                    <a:srgbClr val="000000">
                      <a:alpha val="50000"/>
                    </a:srgbClr>
                  </a:innerShdw>
                </a:effectLst>
              </a:rPr>
              <a:t> 1)</a:t>
            </a:r>
          </a:p>
        </p:txBody>
      </p:sp>
      <p:pic>
        <p:nvPicPr>
          <p:cNvPr id="53" name="图片 55"/>
          <p:cNvPicPr>
            <a:picLocks noChangeAspect="1"/>
          </p:cNvPicPr>
          <p:nvPr/>
        </p:nvPicPr>
        <p:blipFill rotWithShape="1">
          <a:blip r:embed="rId5" cstate="print">
            <a:extLst>
              <a:ext uri="{28A0092B-C50C-407E-A947-70E740481C1C}">
                <a14:useLocalDpi xmlns:a14="http://schemas.microsoft.com/office/drawing/2010/main" val="0"/>
              </a:ext>
            </a:extLst>
          </a:blip>
          <a:srcRect t="35794" r="35943"/>
          <a:stretch>
            <a:fillRect/>
          </a:stretch>
        </p:blipFill>
        <p:spPr>
          <a:xfrm>
            <a:off x="-1396210" y="3726617"/>
            <a:ext cx="7055039" cy="3977318"/>
          </a:xfrm>
          <a:prstGeom prst="rect">
            <a:avLst/>
          </a:prstGeom>
        </p:spPr>
      </p:pic>
      <p:pic>
        <p:nvPicPr>
          <p:cNvPr id="54"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8963735" y="4422357"/>
            <a:ext cx="3008861" cy="2424416"/>
          </a:xfrm>
          <a:prstGeom prst="rect">
            <a:avLst/>
          </a:prstGeom>
        </p:spPr>
      </p:pic>
      <p:pic>
        <p:nvPicPr>
          <p:cNvPr id="55" name="图片 4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327647" flipH="1">
            <a:off x="7846735" y="4830031"/>
            <a:ext cx="1610915" cy="18265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80">
                                          <p:stCondLst>
                                            <p:cond delay="0"/>
                                          </p:stCondLst>
                                        </p:cTn>
                                        <p:tgtEl>
                                          <p:spTgt spid="3"/>
                                        </p:tgtEl>
                                      </p:cBhvr>
                                    </p:animEffect>
                                    <p:anim calcmode="lin" valueType="num">
                                      <p:cBhvr>
                                        <p:cTn id="1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gtEl>
                                      </p:cBhvr>
                                      <p:to x="100000" y="60000"/>
                                    </p:animScale>
                                    <p:animScale>
                                      <p:cBhvr>
                                        <p:cTn id="22" dur="166" decel="50000">
                                          <p:stCondLst>
                                            <p:cond delay="676"/>
                                          </p:stCondLst>
                                        </p:cTn>
                                        <p:tgtEl>
                                          <p:spTgt spid="3"/>
                                        </p:tgtEl>
                                      </p:cBhvr>
                                      <p:to x="100000" y="100000"/>
                                    </p:animScale>
                                    <p:animScale>
                                      <p:cBhvr>
                                        <p:cTn id="23" dur="26">
                                          <p:stCondLst>
                                            <p:cond delay="1312"/>
                                          </p:stCondLst>
                                        </p:cTn>
                                        <p:tgtEl>
                                          <p:spTgt spid="3"/>
                                        </p:tgtEl>
                                      </p:cBhvr>
                                      <p:to x="100000" y="80000"/>
                                    </p:animScale>
                                    <p:animScale>
                                      <p:cBhvr>
                                        <p:cTn id="24" dur="166" decel="50000">
                                          <p:stCondLst>
                                            <p:cond delay="1338"/>
                                          </p:stCondLst>
                                        </p:cTn>
                                        <p:tgtEl>
                                          <p:spTgt spid="3"/>
                                        </p:tgtEl>
                                      </p:cBhvr>
                                      <p:to x="100000" y="100000"/>
                                    </p:animScale>
                                    <p:animScale>
                                      <p:cBhvr>
                                        <p:cTn id="25" dur="26">
                                          <p:stCondLst>
                                            <p:cond delay="1642"/>
                                          </p:stCondLst>
                                        </p:cTn>
                                        <p:tgtEl>
                                          <p:spTgt spid="3"/>
                                        </p:tgtEl>
                                      </p:cBhvr>
                                      <p:to x="100000" y="90000"/>
                                    </p:animScale>
                                    <p:animScale>
                                      <p:cBhvr>
                                        <p:cTn id="26" dur="166" decel="50000">
                                          <p:stCondLst>
                                            <p:cond delay="1668"/>
                                          </p:stCondLst>
                                        </p:cTn>
                                        <p:tgtEl>
                                          <p:spTgt spid="3"/>
                                        </p:tgtEl>
                                      </p:cBhvr>
                                      <p:to x="100000" y="100000"/>
                                    </p:animScale>
                                    <p:animScale>
                                      <p:cBhvr>
                                        <p:cTn id="27" dur="26">
                                          <p:stCondLst>
                                            <p:cond delay="1808"/>
                                          </p:stCondLst>
                                        </p:cTn>
                                        <p:tgtEl>
                                          <p:spTgt spid="3"/>
                                        </p:tgtEl>
                                      </p:cBhvr>
                                      <p:to x="100000" y="95000"/>
                                    </p:animScale>
                                    <p:animScale>
                                      <p:cBhvr>
                                        <p:cTn id="28" dur="166" decel="50000">
                                          <p:stCondLst>
                                            <p:cond delay="1834"/>
                                          </p:stCondLst>
                                        </p:cTn>
                                        <p:tgtEl>
                                          <p:spTgt spid="3"/>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32" presetClass="emph" presetSubtype="0" fill="hold" grpId="1" nodeType="clickEffect">
                                  <p:stCondLst>
                                    <p:cond delay="0"/>
                                  </p:stCondLst>
                                  <p:childTnLst>
                                    <p:animRot by="120000">
                                      <p:cBhvr>
                                        <p:cTn id="32" dur="100" fill="hold">
                                          <p:stCondLst>
                                            <p:cond delay="0"/>
                                          </p:stCondLst>
                                        </p:cTn>
                                        <p:tgtEl>
                                          <p:spTgt spid="3"/>
                                        </p:tgtEl>
                                        <p:attrNameLst>
                                          <p:attrName>r</p:attrName>
                                        </p:attrNameLst>
                                      </p:cBhvr>
                                    </p:animRot>
                                    <p:animRot by="-240000">
                                      <p:cBhvr>
                                        <p:cTn id="33" dur="200" fill="hold">
                                          <p:stCondLst>
                                            <p:cond delay="200"/>
                                          </p:stCondLst>
                                        </p:cTn>
                                        <p:tgtEl>
                                          <p:spTgt spid="3"/>
                                        </p:tgtEl>
                                        <p:attrNameLst>
                                          <p:attrName>r</p:attrName>
                                        </p:attrNameLst>
                                      </p:cBhvr>
                                    </p:animRot>
                                    <p:animRot by="240000">
                                      <p:cBhvr>
                                        <p:cTn id="34" dur="200" fill="hold">
                                          <p:stCondLst>
                                            <p:cond delay="400"/>
                                          </p:stCondLst>
                                        </p:cTn>
                                        <p:tgtEl>
                                          <p:spTgt spid="3"/>
                                        </p:tgtEl>
                                        <p:attrNameLst>
                                          <p:attrName>r</p:attrName>
                                        </p:attrNameLst>
                                      </p:cBhvr>
                                    </p:animRot>
                                    <p:animRot by="-240000">
                                      <p:cBhvr>
                                        <p:cTn id="35" dur="200" fill="hold">
                                          <p:stCondLst>
                                            <p:cond delay="600"/>
                                          </p:stCondLst>
                                        </p:cTn>
                                        <p:tgtEl>
                                          <p:spTgt spid="3"/>
                                        </p:tgtEl>
                                        <p:attrNameLst>
                                          <p:attrName>r</p:attrName>
                                        </p:attrNameLst>
                                      </p:cBhvr>
                                    </p:animRot>
                                    <p:animRot by="120000">
                                      <p:cBhvr>
                                        <p:cTn id="36"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6"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645"/>
            <a:ext cx="12192000" cy="6857355"/>
          </a:xfrm>
          <a:prstGeom prst="rect">
            <a:avLst/>
          </a:prstGeom>
          <a:solidFill>
            <a:srgbClr val="CD6762"/>
          </a:solidFill>
        </p:spPr>
      </p:pic>
      <p:sp>
        <p:nvSpPr>
          <p:cNvPr id="11" name="Rounded Rectangle 10"/>
          <p:cNvSpPr/>
          <p:nvPr/>
        </p:nvSpPr>
        <p:spPr>
          <a:xfrm>
            <a:off x="776653" y="756139"/>
            <a:ext cx="10770553" cy="5732584"/>
          </a:xfrm>
          <a:prstGeom prst="roundRect">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矩形 1"/>
          <p:cNvSpPr/>
          <p:nvPr/>
        </p:nvSpPr>
        <p:spPr>
          <a:xfrm>
            <a:off x="3209356" y="1024763"/>
            <a:ext cx="5905146" cy="768350"/>
          </a:xfrm>
          <a:prstGeom prst="rect">
            <a:avLst/>
          </a:prstGeom>
        </p:spPr>
        <p:txBody>
          <a:bodyPr wrap="square">
            <a:spAutoFit/>
          </a:bodyPr>
          <a:lstStyle/>
          <a:p>
            <a:pPr algn="ctr"/>
            <a:r>
              <a:rPr lang="en-US" altLang="zh-CN" sz="4400" b="1" dirty="0" err="1">
                <a:solidFill>
                  <a:schemeClr val="accent6">
                    <a:lumMod val="50000"/>
                  </a:schemeClr>
                </a:solidFill>
                <a:latin typeface="Arial" panose="020B0604020202020204" pitchFamily="34" charset="0"/>
                <a:ea typeface="Tahoma" panose="020B0604030504040204" pitchFamily="34" charset="0"/>
                <a:cs typeface="Arial" panose="020B0604020202020204" pitchFamily="34" charset="0"/>
              </a:rPr>
              <a:t>YÊU CẦU CẦN ĐẠT</a:t>
            </a:r>
            <a:endParaRPr lang="zh-CN" altLang="en-US" sz="4400" b="1" dirty="0">
              <a:solidFill>
                <a:schemeClr val="accent6">
                  <a:lumMod val="50000"/>
                </a:schemeClr>
              </a:solidFill>
              <a:latin typeface="Arial" panose="020B0604020202020204" pitchFamily="34" charset="0"/>
              <a:ea typeface="字魂27号-布丁体" panose="00000500000000000000" pitchFamily="2" charset="-122"/>
              <a:cs typeface="Arial" panose="020B0604020202020204" pitchFamily="34" charset="0"/>
            </a:endParaRPr>
          </a:p>
        </p:txBody>
      </p:sp>
      <p:sp>
        <p:nvSpPr>
          <p:cNvPr id="86" name="矩形: 圆角 3"/>
          <p:cNvSpPr/>
          <p:nvPr/>
        </p:nvSpPr>
        <p:spPr>
          <a:xfrm>
            <a:off x="2210038" y="1982028"/>
            <a:ext cx="8815516" cy="1032632"/>
          </a:xfrm>
          <a:prstGeom prst="roundRect">
            <a:avLst>
              <a:gd name="adj" fmla="val 50000"/>
            </a:avLst>
          </a:prstGeom>
          <a:solidFill>
            <a:sysClr val="window" lastClr="FFFFFF"/>
          </a:solidFill>
          <a:ln w="63500" cap="flat" cmpd="sng" algn="ctr">
            <a:solidFill>
              <a:srgbClr val="FFC000"/>
            </a:solidFill>
            <a:prstDash val="solid"/>
            <a:miter lim="800000"/>
          </a:ln>
          <a:effectLst/>
        </p:spPr>
        <p:txBody>
          <a:bodyPr rtlCol="0" anchor="ctr"/>
          <a:lstStyle/>
          <a:p>
            <a:pPr marR="15240" indent="457200" algn="just"/>
            <a:r>
              <a:rPr lang="nl-NL"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Biết được vai trò của phụ nữ trong gia đình và </a:t>
            </a:r>
            <a:r>
              <a:rPr lang="nl-NL" sz="2800">
                <a:solidFill>
                  <a:srgbClr val="000000"/>
                </a:solidFill>
                <a:latin typeface="Arial" panose="020B0604020202020204" pitchFamily="34" charset="0"/>
                <a:ea typeface="Times New Roman" panose="02020603050405020304" pitchFamily="18" charset="0"/>
                <a:cs typeface="Arial" panose="020B0604020202020204" pitchFamily="34" charset="0"/>
              </a:rPr>
              <a:t>ngoài xã </a:t>
            </a:r>
            <a:r>
              <a:rPr lang="nl-NL"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hội.</a:t>
            </a:r>
            <a:endParaRPr lang="en-US" sz="28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p:txBody>
      </p:sp>
      <p:sp>
        <p:nvSpPr>
          <p:cNvPr id="87" name="椭圆 4"/>
          <p:cNvSpPr/>
          <p:nvPr/>
        </p:nvSpPr>
        <p:spPr>
          <a:xfrm>
            <a:off x="1551640" y="2140012"/>
            <a:ext cx="800821" cy="720862"/>
          </a:xfrm>
          <a:prstGeom prst="ellipse">
            <a:avLst/>
          </a:prstGeom>
          <a:solidFill>
            <a:sysClr val="window" lastClr="FFFFFF"/>
          </a:solidFill>
          <a:ln w="63500" cap="flat" cmpd="sng" algn="ctr">
            <a:solidFill>
              <a:srgbClr val="70AD47">
                <a:lumMod val="50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3600" kern="0" dirty="0">
                <a:solidFill>
                  <a:srgbClr val="70AD47">
                    <a:lumMod val="50000"/>
                  </a:srgbClr>
                </a:solidFill>
                <a:latin typeface="Tahoma" panose="020B0604030504040204" pitchFamily="34" charset="0"/>
                <a:ea typeface="Tahoma" panose="020B0604030504040204" pitchFamily="34" charset="0"/>
                <a:cs typeface="Tahoma" panose="020B0604030504040204" pitchFamily="34" charset="0"/>
              </a:rPr>
              <a:t>1</a:t>
            </a:r>
            <a:endParaRPr lang="zh-CN" altLang="en-US" sz="3600" kern="0" dirty="0">
              <a:solidFill>
                <a:srgbClr val="70AD47">
                  <a:lumMod val="50000"/>
                </a:srgbClr>
              </a:solidFill>
              <a:latin typeface="Tahoma" panose="020B0604030504040204" pitchFamily="34" charset="0"/>
              <a:ea typeface="字魂27号-布丁体" panose="00000500000000000000" pitchFamily="2" charset="-122"/>
              <a:cs typeface="Tahoma" panose="020B0604030504040204" pitchFamily="34" charset="0"/>
            </a:endParaRPr>
          </a:p>
        </p:txBody>
      </p:sp>
      <p:sp>
        <p:nvSpPr>
          <p:cNvPr id="88" name="矩形: 圆角 3"/>
          <p:cNvSpPr/>
          <p:nvPr/>
        </p:nvSpPr>
        <p:spPr>
          <a:xfrm>
            <a:off x="2182742" y="3249632"/>
            <a:ext cx="8842976" cy="1032632"/>
          </a:xfrm>
          <a:prstGeom prst="roundRect">
            <a:avLst>
              <a:gd name="adj" fmla="val 50000"/>
            </a:avLst>
          </a:prstGeom>
          <a:solidFill>
            <a:sysClr val="window" lastClr="FFFFFF"/>
          </a:solidFill>
          <a:ln w="63500" cap="flat" cmpd="sng" algn="ctr">
            <a:solidFill>
              <a:srgbClr val="FFC000"/>
            </a:solidFill>
            <a:prstDash val="solid"/>
            <a:miter lim="800000"/>
          </a:ln>
          <a:effectLst/>
        </p:spPr>
        <p:txBody>
          <a:bodyPr rtlCol="0" anchor="ctr"/>
          <a:lstStyle/>
          <a:p>
            <a:pPr marL="114300" indent="457200"/>
            <a:r>
              <a:rPr lang="nl-NL"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Biết được những việc cần làm phù hợp với lứa tuổi thể hiện sự tôn trọng phụ nữ.</a:t>
            </a:r>
            <a:endParaRPr lang="en-US" sz="32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p:txBody>
      </p:sp>
      <p:sp>
        <p:nvSpPr>
          <p:cNvPr id="89" name="椭圆 4"/>
          <p:cNvSpPr/>
          <p:nvPr/>
        </p:nvSpPr>
        <p:spPr>
          <a:xfrm>
            <a:off x="1551640" y="3339987"/>
            <a:ext cx="800821" cy="720862"/>
          </a:xfrm>
          <a:prstGeom prst="ellipse">
            <a:avLst/>
          </a:prstGeom>
          <a:solidFill>
            <a:sysClr val="window" lastClr="FFFFFF"/>
          </a:solidFill>
          <a:ln w="63500" cap="flat" cmpd="sng" algn="ctr">
            <a:solidFill>
              <a:srgbClr val="70AD47">
                <a:lumMod val="50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3600" kern="0" dirty="0">
                <a:solidFill>
                  <a:srgbClr val="70AD47">
                    <a:lumMod val="50000"/>
                  </a:srgbClr>
                </a:solidFill>
                <a:latin typeface="Tahoma" panose="020B0604030504040204" pitchFamily="34" charset="0"/>
                <a:ea typeface="Tahoma" panose="020B0604030504040204" pitchFamily="34" charset="0"/>
                <a:cs typeface="Tahoma" panose="020B0604030504040204" pitchFamily="34" charset="0"/>
              </a:rPr>
              <a:t>2</a:t>
            </a:r>
            <a:endParaRPr lang="zh-CN" altLang="en-US" sz="3600" kern="0" dirty="0">
              <a:solidFill>
                <a:srgbClr val="70AD47">
                  <a:lumMod val="50000"/>
                </a:srgbClr>
              </a:solidFill>
              <a:latin typeface="Tahoma" panose="020B0604030504040204" pitchFamily="34" charset="0"/>
              <a:ea typeface="字魂27号-布丁体" panose="00000500000000000000" pitchFamily="2" charset="-122"/>
              <a:cs typeface="Tahoma" panose="020B0604030504040204" pitchFamily="34" charset="0"/>
            </a:endParaRPr>
          </a:p>
        </p:txBody>
      </p:sp>
      <p:sp>
        <p:nvSpPr>
          <p:cNvPr id="90" name="矩形: 圆角 3"/>
          <p:cNvSpPr/>
          <p:nvPr/>
        </p:nvSpPr>
        <p:spPr>
          <a:xfrm>
            <a:off x="2164786" y="4542341"/>
            <a:ext cx="8860768" cy="1657143"/>
          </a:xfrm>
          <a:prstGeom prst="roundRect">
            <a:avLst>
              <a:gd name="adj" fmla="val 50000"/>
            </a:avLst>
          </a:prstGeom>
          <a:solidFill>
            <a:sysClr val="window" lastClr="FFFFFF"/>
          </a:solidFill>
          <a:ln w="63500" cap="flat" cmpd="sng" algn="ctr">
            <a:solidFill>
              <a:srgbClr val="FFC000"/>
            </a:solidFill>
            <a:prstDash val="solid"/>
            <a:miter lim="800000"/>
          </a:ln>
          <a:effectLst/>
        </p:spPr>
        <p:txBody>
          <a:bodyPr rtlCol="0" anchor="ctr"/>
          <a:lstStyle/>
          <a:p>
            <a:pPr marL="114300" indent="457200"/>
            <a:endParaRPr lang="nl-NL" sz="28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114300" indent="457200"/>
            <a:r>
              <a:rPr lang="nl-NL"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Thực hiện các hành vi tôn trọng, quan tâm, không phân biệt đối xử với chị em gái, bạn gái và người phụ nữ khác trong cuộc sống hằng ngày.</a:t>
            </a:r>
            <a:endParaRPr lang="en-US" sz="32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114300" indent="457200"/>
            <a:r>
              <a:rPr lang="nl-NL"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endParaRPr lang="en-US" sz="32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p:txBody>
      </p:sp>
      <p:sp>
        <p:nvSpPr>
          <p:cNvPr id="91" name="椭圆 4"/>
          <p:cNvSpPr/>
          <p:nvPr/>
        </p:nvSpPr>
        <p:spPr>
          <a:xfrm>
            <a:off x="1551640" y="5027085"/>
            <a:ext cx="800821" cy="720862"/>
          </a:xfrm>
          <a:prstGeom prst="ellipse">
            <a:avLst/>
          </a:prstGeom>
          <a:solidFill>
            <a:sysClr val="window" lastClr="FFFFFF"/>
          </a:solidFill>
          <a:ln w="63500" cap="flat" cmpd="sng" algn="ctr">
            <a:solidFill>
              <a:srgbClr val="70AD47">
                <a:lumMod val="50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3600" kern="0" dirty="0">
                <a:solidFill>
                  <a:srgbClr val="70AD47">
                    <a:lumMod val="50000"/>
                  </a:srgbClr>
                </a:solidFill>
                <a:latin typeface="Tahoma" panose="020B0604030504040204" pitchFamily="34" charset="0"/>
                <a:ea typeface="Tahoma" panose="020B0604030504040204" pitchFamily="34" charset="0"/>
                <a:cs typeface="Tahoma" panose="020B0604030504040204" pitchFamily="34" charset="0"/>
              </a:rPr>
              <a:t>3</a:t>
            </a:r>
            <a:endParaRPr lang="zh-CN" altLang="en-US" sz="3600" kern="0" dirty="0">
              <a:solidFill>
                <a:srgbClr val="70AD47">
                  <a:lumMod val="50000"/>
                </a:srgbClr>
              </a:solidFill>
              <a:latin typeface="Tahoma" panose="020B0604030504040204" pitchFamily="34" charset="0"/>
              <a:ea typeface="字魂27号-布丁体" panose="00000500000000000000" pitchFamily="2" charset="-122"/>
              <a:cs typeface="Tahoma" panose="020B060403050404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down)">
                                      <p:cBhvr>
                                        <p:cTn id="7" dur="580">
                                          <p:stCondLst>
                                            <p:cond delay="0"/>
                                          </p:stCondLst>
                                        </p:cTn>
                                        <p:tgtEl>
                                          <p:spTgt spid="85"/>
                                        </p:tgtEl>
                                      </p:cBhvr>
                                    </p:animEffect>
                                    <p:anim calcmode="lin" valueType="num">
                                      <p:cBhvr>
                                        <p:cTn id="8" dur="1822" tmFilter="0,0; 0.14,0.36; 0.43,0.73; 0.71,0.91; 1.0,1.0">
                                          <p:stCondLst>
                                            <p:cond delay="0"/>
                                          </p:stCondLst>
                                        </p:cTn>
                                        <p:tgtEl>
                                          <p:spTgt spid="8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5"/>
                                        </p:tgtEl>
                                        <p:attrNameLst>
                                          <p:attrName>ppt_y</p:attrName>
                                        </p:attrNameLst>
                                      </p:cBhvr>
                                      <p:tavLst>
                                        <p:tav tm="0" fmla="#ppt_y-sin(pi*$)/81">
                                          <p:val>
                                            <p:fltVal val="0"/>
                                          </p:val>
                                        </p:tav>
                                        <p:tav tm="100000">
                                          <p:val>
                                            <p:fltVal val="1"/>
                                          </p:val>
                                        </p:tav>
                                      </p:tavLst>
                                    </p:anim>
                                    <p:animScale>
                                      <p:cBhvr>
                                        <p:cTn id="13" dur="26">
                                          <p:stCondLst>
                                            <p:cond delay="650"/>
                                          </p:stCondLst>
                                        </p:cTn>
                                        <p:tgtEl>
                                          <p:spTgt spid="85"/>
                                        </p:tgtEl>
                                      </p:cBhvr>
                                      <p:to x="100000" y="60000"/>
                                    </p:animScale>
                                    <p:animScale>
                                      <p:cBhvr>
                                        <p:cTn id="14" dur="166" decel="50000">
                                          <p:stCondLst>
                                            <p:cond delay="676"/>
                                          </p:stCondLst>
                                        </p:cTn>
                                        <p:tgtEl>
                                          <p:spTgt spid="85"/>
                                        </p:tgtEl>
                                      </p:cBhvr>
                                      <p:to x="100000" y="100000"/>
                                    </p:animScale>
                                    <p:animScale>
                                      <p:cBhvr>
                                        <p:cTn id="15" dur="26">
                                          <p:stCondLst>
                                            <p:cond delay="1312"/>
                                          </p:stCondLst>
                                        </p:cTn>
                                        <p:tgtEl>
                                          <p:spTgt spid="85"/>
                                        </p:tgtEl>
                                      </p:cBhvr>
                                      <p:to x="100000" y="80000"/>
                                    </p:animScale>
                                    <p:animScale>
                                      <p:cBhvr>
                                        <p:cTn id="16" dur="166" decel="50000">
                                          <p:stCondLst>
                                            <p:cond delay="1338"/>
                                          </p:stCondLst>
                                        </p:cTn>
                                        <p:tgtEl>
                                          <p:spTgt spid="85"/>
                                        </p:tgtEl>
                                      </p:cBhvr>
                                      <p:to x="100000" y="100000"/>
                                    </p:animScale>
                                    <p:animScale>
                                      <p:cBhvr>
                                        <p:cTn id="17" dur="26">
                                          <p:stCondLst>
                                            <p:cond delay="1642"/>
                                          </p:stCondLst>
                                        </p:cTn>
                                        <p:tgtEl>
                                          <p:spTgt spid="85"/>
                                        </p:tgtEl>
                                      </p:cBhvr>
                                      <p:to x="100000" y="90000"/>
                                    </p:animScale>
                                    <p:animScale>
                                      <p:cBhvr>
                                        <p:cTn id="18" dur="166" decel="50000">
                                          <p:stCondLst>
                                            <p:cond delay="1668"/>
                                          </p:stCondLst>
                                        </p:cTn>
                                        <p:tgtEl>
                                          <p:spTgt spid="85"/>
                                        </p:tgtEl>
                                      </p:cBhvr>
                                      <p:to x="100000" y="100000"/>
                                    </p:animScale>
                                    <p:animScale>
                                      <p:cBhvr>
                                        <p:cTn id="19" dur="26">
                                          <p:stCondLst>
                                            <p:cond delay="1808"/>
                                          </p:stCondLst>
                                        </p:cTn>
                                        <p:tgtEl>
                                          <p:spTgt spid="85"/>
                                        </p:tgtEl>
                                      </p:cBhvr>
                                      <p:to x="100000" y="95000"/>
                                    </p:animScale>
                                    <p:animScale>
                                      <p:cBhvr>
                                        <p:cTn id="20" dur="166" decel="50000">
                                          <p:stCondLst>
                                            <p:cond delay="1834"/>
                                          </p:stCondLst>
                                        </p:cTn>
                                        <p:tgtEl>
                                          <p:spTgt spid="8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87"/>
                                        </p:tgtEl>
                                        <p:attrNameLst>
                                          <p:attrName>style.visibility</p:attrName>
                                        </p:attrNameLst>
                                      </p:cBhvr>
                                      <p:to>
                                        <p:strVal val="visible"/>
                                      </p:to>
                                    </p:set>
                                    <p:animEffect transition="in" filter="barn(inVertical)">
                                      <p:cBhvr>
                                        <p:cTn id="25" dur="500"/>
                                        <p:tgtEl>
                                          <p:spTgt spid="87"/>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barn(inVertical)">
                                      <p:cBhvr>
                                        <p:cTn id="28" dur="500"/>
                                        <p:tgtEl>
                                          <p:spTgt spid="86"/>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89"/>
                                        </p:tgtEl>
                                        <p:attrNameLst>
                                          <p:attrName>style.visibility</p:attrName>
                                        </p:attrNameLst>
                                      </p:cBhvr>
                                      <p:to>
                                        <p:strVal val="visible"/>
                                      </p:to>
                                    </p:set>
                                    <p:animEffect transition="in" filter="barn(inVertical)">
                                      <p:cBhvr>
                                        <p:cTn id="33" dur="500"/>
                                        <p:tgtEl>
                                          <p:spTgt spid="89"/>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88"/>
                                        </p:tgtEl>
                                        <p:attrNameLst>
                                          <p:attrName>style.visibility</p:attrName>
                                        </p:attrNameLst>
                                      </p:cBhvr>
                                      <p:to>
                                        <p:strVal val="visible"/>
                                      </p:to>
                                    </p:set>
                                    <p:animEffect transition="in" filter="barn(inVertical)">
                                      <p:cBhvr>
                                        <p:cTn id="36" dur="500"/>
                                        <p:tgtEl>
                                          <p:spTgt spid="88"/>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91"/>
                                        </p:tgtEl>
                                        <p:attrNameLst>
                                          <p:attrName>style.visibility</p:attrName>
                                        </p:attrNameLst>
                                      </p:cBhvr>
                                      <p:to>
                                        <p:strVal val="visible"/>
                                      </p:to>
                                    </p:set>
                                    <p:animEffect transition="in" filter="barn(inVertical)">
                                      <p:cBhvr>
                                        <p:cTn id="41" dur="500"/>
                                        <p:tgtEl>
                                          <p:spTgt spid="91"/>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90"/>
                                        </p:tgtEl>
                                        <p:attrNameLst>
                                          <p:attrName>style.visibility</p:attrName>
                                        </p:attrNameLst>
                                      </p:cBhvr>
                                      <p:to>
                                        <p:strVal val="visible"/>
                                      </p:to>
                                    </p:set>
                                    <p:animEffect transition="in" filter="barn(inVertical)">
                                      <p:cBhvr>
                                        <p:cTn id="4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animBg="1"/>
      <p:bldP spid="87" grpId="0" animBg="1"/>
      <p:bldP spid="88" grpId="0" animBg="1"/>
      <p:bldP spid="89" grpId="0" animBg="1"/>
      <p:bldP spid="90" grpId="0" animBg="1"/>
      <p:bldP spid="9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322"/>
            <a:ext cx="12192000" cy="6857355"/>
          </a:xfrm>
          <a:prstGeom prst="rect">
            <a:avLst/>
          </a:prstGeom>
          <a:solidFill>
            <a:srgbClr val="CD6762"/>
          </a:solidFill>
        </p:spPr>
      </p:pic>
      <p:sp>
        <p:nvSpPr>
          <p:cNvPr id="9" name="Flowchart: Alternate Process 8"/>
          <p:cNvSpPr/>
          <p:nvPr/>
        </p:nvSpPr>
        <p:spPr>
          <a:xfrm>
            <a:off x="1454164" y="1165772"/>
            <a:ext cx="9674650" cy="4215120"/>
          </a:xfrm>
          <a:prstGeom prst="flowChartAlternateProcess">
            <a:avLst/>
          </a:prstGeom>
          <a:solidFill>
            <a:schemeClr val="accent2">
              <a:lumMod val="60000"/>
              <a:lumOff val="40000"/>
            </a:schemeClr>
          </a:solidFill>
          <a:ln w="63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latin typeface="等线" panose="020F0502020204030204"/>
              <a:ea typeface="+mn-ea"/>
              <a:cs typeface="+mn-cs"/>
            </a:endParaRPr>
          </a:p>
        </p:txBody>
      </p:sp>
      <p:sp>
        <p:nvSpPr>
          <p:cNvPr id="10" name="Flowchart: Alternate Process 9"/>
          <p:cNvSpPr/>
          <p:nvPr/>
        </p:nvSpPr>
        <p:spPr>
          <a:xfrm>
            <a:off x="1719991" y="1494691"/>
            <a:ext cx="9147301" cy="3544243"/>
          </a:xfrm>
          <a:prstGeom prst="flowChartAlternateProcess">
            <a:avLst/>
          </a:prstGeom>
          <a:solidFill>
            <a:schemeClr val="bg1"/>
          </a:solidFill>
          <a:ln w="63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latin typeface="等线" panose="020F0502020204030204"/>
              <a:ea typeface="+mn-ea"/>
              <a:cs typeface="+mn-cs"/>
            </a:endParaRPr>
          </a:p>
        </p:txBody>
      </p:sp>
      <p:sp>
        <p:nvSpPr>
          <p:cNvPr id="11" name="文本框 18"/>
          <p:cNvSpPr txBox="1"/>
          <p:nvPr/>
        </p:nvSpPr>
        <p:spPr>
          <a:xfrm>
            <a:off x="2189884" y="1946809"/>
            <a:ext cx="8445034" cy="22159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13800" b="1" dirty="0" err="1">
                <a:solidFill>
                  <a:srgbClr val="00B050"/>
                </a:solidFill>
                <a:latin typeface="Times New Roman" panose="02020603050405020304" pitchFamily="18" charset="0"/>
                <a:ea typeface="华康少女文字W5(P)" panose="040F0500000000000000" pitchFamily="82" charset="-122"/>
                <a:cs typeface="Times New Roman" panose="02020603050405020304" pitchFamily="18" charset="0"/>
              </a:rPr>
              <a:t>Khám</a:t>
            </a:r>
            <a:r>
              <a:rPr lang="en-US" altLang="zh-CN" sz="13800" b="1" dirty="0">
                <a:solidFill>
                  <a:srgbClr val="00B050"/>
                </a:solidFill>
                <a:latin typeface="Times New Roman" panose="02020603050405020304" pitchFamily="18" charset="0"/>
                <a:ea typeface="华康少女文字W5(P)" panose="040F0500000000000000" pitchFamily="82" charset="-122"/>
                <a:cs typeface="Times New Roman" panose="02020603050405020304" pitchFamily="18" charset="0"/>
              </a:rPr>
              <a:t> </a:t>
            </a:r>
            <a:r>
              <a:rPr lang="en-US" altLang="zh-CN" sz="13800" b="1" dirty="0" err="1">
                <a:solidFill>
                  <a:srgbClr val="00B050"/>
                </a:solidFill>
                <a:latin typeface="Times New Roman" panose="02020603050405020304" pitchFamily="18" charset="0"/>
                <a:ea typeface="华康少女文字W5(P)" panose="040F0500000000000000" pitchFamily="82" charset="-122"/>
                <a:cs typeface="Times New Roman" panose="02020603050405020304" pitchFamily="18" charset="0"/>
              </a:rPr>
              <a:t>phá</a:t>
            </a:r>
            <a:endParaRPr lang="zh-CN" altLang="en-US" sz="13800" b="1" dirty="0">
              <a:solidFill>
                <a:srgbClr val="00B050"/>
              </a:solidFill>
              <a:latin typeface="Times New Roman" panose="02020603050405020304" pitchFamily="18" charset="0"/>
              <a:ea typeface="华康少女文字W5(P)" panose="040F0500000000000000" pitchFamily="8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86" name="Group 85"/>
          <p:cNvGrpSpPr/>
          <p:nvPr/>
        </p:nvGrpSpPr>
        <p:grpSpPr>
          <a:xfrm>
            <a:off x="535272" y="745159"/>
            <a:ext cx="7780377" cy="4899801"/>
            <a:chOff x="759987" y="283030"/>
            <a:chExt cx="5150769" cy="5747657"/>
          </a:xfrm>
        </p:grpSpPr>
        <p:pic>
          <p:nvPicPr>
            <p:cNvPr id="87" name="Picture 2" descr="daoduc"/>
            <p:cNvPicPr>
              <a:picLocks noChangeAspect="1" noChangeArrowheads="1"/>
            </p:cNvPicPr>
            <p:nvPr/>
          </p:nvPicPr>
          <p:blipFill>
            <a:blip r:embed="rId4" cstate="print"/>
            <a:srcRect/>
            <a:stretch>
              <a:fillRect/>
            </a:stretch>
          </p:blipFill>
          <p:spPr bwMode="auto">
            <a:xfrm>
              <a:off x="3330539" y="3467101"/>
              <a:ext cx="2580217" cy="2563583"/>
            </a:xfrm>
            <a:prstGeom prst="rect">
              <a:avLst/>
            </a:prstGeom>
            <a:noFill/>
          </p:spPr>
        </p:pic>
        <p:pic>
          <p:nvPicPr>
            <p:cNvPr id="88" name="Picture 3" descr="1"/>
            <p:cNvPicPr>
              <a:picLocks noChangeAspect="1" noChangeArrowheads="1"/>
            </p:cNvPicPr>
            <p:nvPr/>
          </p:nvPicPr>
          <p:blipFill>
            <a:blip r:embed="rId5" cstate="print"/>
            <a:srcRect/>
            <a:stretch>
              <a:fillRect/>
            </a:stretch>
          </p:blipFill>
          <p:spPr bwMode="auto">
            <a:xfrm>
              <a:off x="759987" y="3467101"/>
              <a:ext cx="2442123" cy="2563586"/>
            </a:xfrm>
            <a:prstGeom prst="rect">
              <a:avLst/>
            </a:prstGeom>
            <a:noFill/>
            <a:ln w="9525">
              <a:noFill/>
              <a:miter lim="800000"/>
              <a:headEnd/>
              <a:tailEnd/>
            </a:ln>
          </p:spPr>
        </p:pic>
        <p:pic>
          <p:nvPicPr>
            <p:cNvPr id="89" name="Picture 4" descr="3"/>
            <p:cNvPicPr>
              <a:picLocks noChangeAspect="1" noChangeArrowheads="1"/>
            </p:cNvPicPr>
            <p:nvPr/>
          </p:nvPicPr>
          <p:blipFill>
            <a:blip r:embed="rId6" cstate="print"/>
            <a:srcRect/>
            <a:stretch>
              <a:fillRect/>
            </a:stretch>
          </p:blipFill>
          <p:spPr bwMode="auto">
            <a:xfrm>
              <a:off x="826213" y="283030"/>
              <a:ext cx="2311685" cy="2699991"/>
            </a:xfrm>
            <a:prstGeom prst="rect">
              <a:avLst/>
            </a:prstGeom>
            <a:noFill/>
            <a:ln w="9525">
              <a:noFill/>
              <a:miter lim="800000"/>
              <a:headEnd/>
              <a:tailEnd/>
            </a:ln>
          </p:spPr>
        </p:pic>
        <p:pic>
          <p:nvPicPr>
            <p:cNvPr id="90" name="Picture 5" descr="nguyenthitram"/>
            <p:cNvPicPr>
              <a:picLocks noChangeAspect="1" noChangeArrowheads="1"/>
            </p:cNvPicPr>
            <p:nvPr/>
          </p:nvPicPr>
          <p:blipFill>
            <a:blip r:embed="rId7"/>
            <a:srcRect/>
            <a:stretch>
              <a:fillRect/>
            </a:stretch>
          </p:blipFill>
          <p:spPr bwMode="auto">
            <a:xfrm>
              <a:off x="3458964" y="353787"/>
              <a:ext cx="2451790" cy="2654157"/>
            </a:xfrm>
            <a:prstGeom prst="rect">
              <a:avLst/>
            </a:prstGeom>
            <a:noFill/>
          </p:spPr>
        </p:pic>
      </p:grpSp>
      <p:sp>
        <p:nvSpPr>
          <p:cNvPr id="4" name="TextBox 3"/>
          <p:cNvSpPr txBox="1"/>
          <p:nvPr/>
        </p:nvSpPr>
        <p:spPr>
          <a:xfrm>
            <a:off x="8509645" y="1505259"/>
            <a:ext cx="3522410" cy="3046988"/>
          </a:xfrm>
          <a:prstGeom prst="rect">
            <a:avLst/>
          </a:prstGeom>
          <a:noFill/>
        </p:spPr>
        <p:txBody>
          <a:bodyPr wrap="square" rtlCol="0">
            <a:spAutoFit/>
          </a:bodyPr>
          <a:lstStyle/>
          <a:p>
            <a:r>
              <a:rPr lang="en-US" sz="3200" b="1" dirty="0" err="1">
                <a:solidFill>
                  <a:schemeClr val="accent6">
                    <a:lumMod val="50000"/>
                  </a:schemeClr>
                </a:solidFill>
                <a:latin typeface="Arial" panose="020B0604020202020204" pitchFamily="34" charset="0"/>
                <a:cs typeface="Arial" panose="020B0604020202020204" pitchFamily="34" charset="0"/>
              </a:rPr>
              <a:t>Quan</a:t>
            </a:r>
            <a:r>
              <a:rPr lang="en-US" sz="3200" b="1" dirty="0">
                <a:solidFill>
                  <a:schemeClr val="accent6">
                    <a:lumMod val="50000"/>
                  </a:schemeClr>
                </a:solidFill>
                <a:latin typeface="Arial" panose="020B0604020202020204" pitchFamily="34" charset="0"/>
                <a:cs typeface="Arial" panose="020B0604020202020204" pitchFamily="34" charset="0"/>
              </a:rPr>
              <a:t> </a:t>
            </a:r>
            <a:r>
              <a:rPr lang="en-US" sz="3200" b="1" dirty="0" err="1">
                <a:solidFill>
                  <a:schemeClr val="accent6">
                    <a:lumMod val="50000"/>
                  </a:schemeClr>
                </a:solidFill>
                <a:latin typeface="Arial" panose="020B0604020202020204" pitchFamily="34" charset="0"/>
                <a:cs typeface="Arial" panose="020B0604020202020204" pitchFamily="34" charset="0"/>
              </a:rPr>
              <a:t>sát</a:t>
            </a:r>
            <a:r>
              <a:rPr lang="en-US" sz="3200" b="1" dirty="0">
                <a:solidFill>
                  <a:schemeClr val="accent6">
                    <a:lumMod val="50000"/>
                  </a:schemeClr>
                </a:solidFill>
                <a:latin typeface="Arial" panose="020B0604020202020204" pitchFamily="34" charset="0"/>
                <a:cs typeface="Arial" panose="020B0604020202020204" pitchFamily="34" charset="0"/>
              </a:rPr>
              <a:t>, </a:t>
            </a:r>
            <a:r>
              <a:rPr lang="en-US" sz="3200" b="1" dirty="0" err="1">
                <a:solidFill>
                  <a:schemeClr val="accent6">
                    <a:lumMod val="50000"/>
                  </a:schemeClr>
                </a:solidFill>
                <a:latin typeface="Arial" panose="020B0604020202020204" pitchFamily="34" charset="0"/>
                <a:cs typeface="Arial" panose="020B0604020202020204" pitchFamily="34" charset="0"/>
              </a:rPr>
              <a:t>dựa</a:t>
            </a:r>
            <a:r>
              <a:rPr lang="en-US" sz="3200" b="1" dirty="0">
                <a:solidFill>
                  <a:schemeClr val="accent6">
                    <a:lumMod val="50000"/>
                  </a:schemeClr>
                </a:solidFill>
                <a:latin typeface="Arial" panose="020B0604020202020204" pitchFamily="34" charset="0"/>
                <a:cs typeface="Arial" panose="020B0604020202020204" pitchFamily="34" charset="0"/>
              </a:rPr>
              <a:t> </a:t>
            </a:r>
            <a:r>
              <a:rPr lang="en-US" sz="3200" b="1" dirty="0" err="1">
                <a:solidFill>
                  <a:schemeClr val="accent6">
                    <a:lumMod val="50000"/>
                  </a:schemeClr>
                </a:solidFill>
                <a:latin typeface="Arial" panose="020B0604020202020204" pitchFamily="34" charset="0"/>
                <a:cs typeface="Arial" panose="020B0604020202020204" pitchFamily="34" charset="0"/>
              </a:rPr>
              <a:t>vào</a:t>
            </a:r>
            <a:r>
              <a:rPr lang="en-US" sz="3200" b="1" dirty="0">
                <a:solidFill>
                  <a:schemeClr val="accent6">
                    <a:lumMod val="50000"/>
                  </a:schemeClr>
                </a:solidFill>
                <a:latin typeface="Arial" panose="020B0604020202020204" pitchFamily="34" charset="0"/>
                <a:cs typeface="Arial" panose="020B0604020202020204" pitchFamily="34" charset="0"/>
              </a:rPr>
              <a:t> </a:t>
            </a:r>
            <a:r>
              <a:rPr lang="en-US" sz="3200" b="1" dirty="0" err="1">
                <a:solidFill>
                  <a:schemeClr val="accent6">
                    <a:lumMod val="50000"/>
                  </a:schemeClr>
                </a:solidFill>
                <a:latin typeface="Arial" panose="020B0604020202020204" pitchFamily="34" charset="0"/>
                <a:cs typeface="Arial" panose="020B0604020202020204" pitchFamily="34" charset="0"/>
              </a:rPr>
              <a:t>thông</a:t>
            </a:r>
            <a:r>
              <a:rPr lang="en-US" sz="3200" b="1" dirty="0">
                <a:solidFill>
                  <a:schemeClr val="accent6">
                    <a:lumMod val="50000"/>
                  </a:schemeClr>
                </a:solidFill>
                <a:latin typeface="Arial" panose="020B0604020202020204" pitchFamily="34" charset="0"/>
                <a:cs typeface="Arial" panose="020B0604020202020204" pitchFamily="34" charset="0"/>
              </a:rPr>
              <a:t> tin </a:t>
            </a:r>
            <a:r>
              <a:rPr lang="en-US" sz="3200" b="1" dirty="0" err="1">
                <a:solidFill>
                  <a:schemeClr val="accent6">
                    <a:lumMod val="50000"/>
                  </a:schemeClr>
                </a:solidFill>
                <a:latin typeface="Arial" panose="020B0604020202020204" pitchFamily="34" charset="0"/>
                <a:cs typeface="Arial" panose="020B0604020202020204" pitchFamily="34" charset="0"/>
              </a:rPr>
              <a:t>trong</a:t>
            </a:r>
            <a:r>
              <a:rPr lang="en-US" sz="3200" b="1" dirty="0">
                <a:solidFill>
                  <a:schemeClr val="accent6">
                    <a:lumMod val="50000"/>
                  </a:schemeClr>
                </a:solidFill>
                <a:latin typeface="Arial" panose="020B0604020202020204" pitchFamily="34" charset="0"/>
                <a:cs typeface="Arial" panose="020B0604020202020204" pitchFamily="34" charset="0"/>
              </a:rPr>
              <a:t> SGK, </a:t>
            </a:r>
            <a:r>
              <a:rPr lang="en-US" sz="3200" b="1" dirty="0" err="1">
                <a:solidFill>
                  <a:schemeClr val="accent6">
                    <a:lumMod val="50000"/>
                  </a:schemeClr>
                </a:solidFill>
                <a:latin typeface="Arial" panose="020B0604020202020204" pitchFamily="34" charset="0"/>
                <a:cs typeface="Arial" panose="020B0604020202020204" pitchFamily="34" charset="0"/>
              </a:rPr>
              <a:t>hãy</a:t>
            </a:r>
            <a:r>
              <a:rPr lang="en-US" sz="3200" b="1" dirty="0">
                <a:solidFill>
                  <a:schemeClr val="accent6">
                    <a:lumMod val="50000"/>
                  </a:schemeClr>
                </a:solidFill>
                <a:latin typeface="Arial" panose="020B0604020202020204" pitchFamily="34" charset="0"/>
                <a:cs typeface="Arial" panose="020B0604020202020204" pitchFamily="34" charset="0"/>
              </a:rPr>
              <a:t> </a:t>
            </a:r>
            <a:r>
              <a:rPr lang="en-US" sz="3200" b="1" dirty="0" err="1">
                <a:solidFill>
                  <a:schemeClr val="accent6">
                    <a:lumMod val="50000"/>
                  </a:schemeClr>
                </a:solidFill>
                <a:latin typeface="Arial" panose="020B0604020202020204" pitchFamily="34" charset="0"/>
                <a:cs typeface="Arial" panose="020B0604020202020204" pitchFamily="34" charset="0"/>
              </a:rPr>
              <a:t>nêu</a:t>
            </a:r>
            <a:r>
              <a:rPr lang="en-US" sz="3200" b="1" dirty="0">
                <a:solidFill>
                  <a:schemeClr val="accent6">
                    <a:lumMod val="50000"/>
                  </a:schemeClr>
                </a:solidFill>
                <a:latin typeface="Arial" panose="020B0604020202020204" pitchFamily="34" charset="0"/>
                <a:cs typeface="Arial" panose="020B0604020202020204" pitchFamily="34" charset="0"/>
              </a:rPr>
              <a:t> </a:t>
            </a:r>
            <a:r>
              <a:rPr lang="en-US" sz="3200" b="1" dirty="0" err="1">
                <a:solidFill>
                  <a:schemeClr val="accent6">
                    <a:lumMod val="50000"/>
                  </a:schemeClr>
                </a:solidFill>
                <a:latin typeface="Arial" panose="020B0604020202020204" pitchFamily="34" charset="0"/>
                <a:cs typeface="Arial" panose="020B0604020202020204" pitchFamily="34" charset="0"/>
              </a:rPr>
              <a:t>nội</a:t>
            </a:r>
            <a:r>
              <a:rPr lang="en-US" sz="3200" b="1" dirty="0">
                <a:solidFill>
                  <a:schemeClr val="accent6">
                    <a:lumMod val="50000"/>
                  </a:schemeClr>
                </a:solidFill>
                <a:latin typeface="Arial" panose="020B0604020202020204" pitchFamily="34" charset="0"/>
                <a:cs typeface="Arial" panose="020B0604020202020204" pitchFamily="34" charset="0"/>
              </a:rPr>
              <a:t> dung </a:t>
            </a:r>
            <a:r>
              <a:rPr lang="en-US" sz="3200" b="1" dirty="0" err="1">
                <a:solidFill>
                  <a:schemeClr val="accent6">
                    <a:lumMod val="50000"/>
                  </a:schemeClr>
                </a:solidFill>
                <a:latin typeface="Arial" panose="020B0604020202020204" pitchFamily="34" charset="0"/>
                <a:cs typeface="Arial" panose="020B0604020202020204" pitchFamily="34" charset="0"/>
              </a:rPr>
              <a:t>một</a:t>
            </a:r>
            <a:r>
              <a:rPr lang="en-US" sz="3200" b="1" dirty="0">
                <a:solidFill>
                  <a:schemeClr val="accent6">
                    <a:lumMod val="50000"/>
                  </a:schemeClr>
                </a:solidFill>
                <a:latin typeface="Arial" panose="020B0604020202020204" pitchFamily="34" charset="0"/>
                <a:cs typeface="Arial" panose="020B0604020202020204" pitchFamily="34" charset="0"/>
              </a:rPr>
              <a:t> </a:t>
            </a:r>
            <a:r>
              <a:rPr lang="en-US" sz="3200" b="1" err="1">
                <a:solidFill>
                  <a:schemeClr val="accent6">
                    <a:lumMod val="50000"/>
                  </a:schemeClr>
                </a:solidFill>
                <a:latin typeface="Arial" panose="020B0604020202020204" pitchFamily="34" charset="0"/>
                <a:cs typeface="Arial" panose="020B0604020202020204" pitchFamily="34" charset="0"/>
              </a:rPr>
              <a:t>số</a:t>
            </a:r>
            <a:r>
              <a:rPr lang="en-US" sz="3200" b="1">
                <a:solidFill>
                  <a:schemeClr val="accent6">
                    <a:lumMod val="50000"/>
                  </a:schemeClr>
                </a:solidFill>
                <a:latin typeface="Arial" panose="020B0604020202020204" pitchFamily="34" charset="0"/>
                <a:cs typeface="Arial" panose="020B0604020202020204" pitchFamily="34" charset="0"/>
              </a:rPr>
              <a:t> </a:t>
            </a:r>
          </a:p>
          <a:p>
            <a:r>
              <a:rPr lang="en-US" sz="3200" b="1">
                <a:solidFill>
                  <a:schemeClr val="accent6">
                    <a:lumMod val="50000"/>
                  </a:schemeClr>
                </a:solidFill>
                <a:latin typeface="Arial" panose="020B0604020202020204" pitchFamily="34" charset="0"/>
                <a:cs typeface="Arial" panose="020B0604020202020204" pitchFamily="34" charset="0"/>
              </a:rPr>
              <a:t>bức </a:t>
            </a:r>
            <a:r>
              <a:rPr lang="en-US" sz="3200" b="1" dirty="0" err="1">
                <a:solidFill>
                  <a:schemeClr val="accent6">
                    <a:lumMod val="50000"/>
                  </a:schemeClr>
                </a:solidFill>
                <a:latin typeface="Arial" panose="020B0604020202020204" pitchFamily="34" charset="0"/>
                <a:cs typeface="Arial" panose="020B0604020202020204" pitchFamily="34" charset="0"/>
              </a:rPr>
              <a:t>tranh</a:t>
            </a:r>
            <a:r>
              <a:rPr lang="en-US" sz="3200" b="1" dirty="0">
                <a:solidFill>
                  <a:schemeClr val="accent6">
                    <a:lumMod val="50000"/>
                  </a:schemeClr>
                </a:solidFill>
                <a:latin typeface="Arial" panose="020B0604020202020204" pitchFamily="34" charset="0"/>
                <a:cs typeface="Arial" panose="020B0604020202020204" pitchFamily="34" charset="0"/>
              </a:rPr>
              <a:t> </a:t>
            </a:r>
            <a:r>
              <a:rPr lang="en-US" sz="3200" b="1" dirty="0" err="1">
                <a:solidFill>
                  <a:schemeClr val="accent6">
                    <a:lumMod val="50000"/>
                  </a:schemeClr>
                </a:solidFill>
                <a:latin typeface="Arial" panose="020B0604020202020204" pitchFamily="34" charset="0"/>
                <a:cs typeface="Arial" panose="020B0604020202020204" pitchFamily="34" charset="0"/>
              </a:rPr>
              <a:t>bên</a:t>
            </a:r>
            <a:r>
              <a:rPr lang="en-US" sz="3200" b="1" dirty="0">
                <a:solidFill>
                  <a:schemeClr val="accent6">
                    <a:lumMod val="50000"/>
                  </a:schemeClr>
                </a:solidFill>
                <a:latin typeface="Arial" panose="020B0604020202020204" pitchFamily="34" charset="0"/>
                <a:cs typeface="Arial" panose="020B0604020202020204"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circle(in)">
                                      <p:cBhvr>
                                        <p:cTn id="7" dur="2000"/>
                                        <p:tgtEl>
                                          <p:spTgt spid="8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4</TotalTime>
  <Words>1413</Words>
  <Application>Microsoft Office PowerPoint</Application>
  <PresentationFormat>Widescreen</PresentationFormat>
  <Paragraphs>134</Paragraphs>
  <Slides>32</Slides>
  <Notes>23</Notes>
  <HiddenSlides>0</HiddenSlides>
  <MMClips>4</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32</vt:i4>
      </vt:variant>
    </vt:vector>
  </HeadingPairs>
  <TitlesOfParts>
    <vt:vector size="43" baseType="lpstr">
      <vt:lpstr>等线</vt:lpstr>
      <vt:lpstr>Microsoft YaHei</vt:lpstr>
      <vt:lpstr>.VnAristoteH</vt:lpstr>
      <vt:lpstr>Arial</vt:lpstr>
      <vt:lpstr>Calibri</vt:lpstr>
      <vt:lpstr>Calibri Light</vt:lpstr>
      <vt:lpstr>Tahoma</vt:lpstr>
      <vt:lpstr>Times New Roman</vt:lpstr>
      <vt:lpstr>Trebuchet MS</vt:lpstr>
      <vt:lpstr>字魂59号-创粗黑</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9Slide.vn</dc:subject>
  <dc:creator>Admin</dc:creator>
  <dc:description>9Slide.vn</dc:description>
  <cp:lastModifiedBy>Thanhbon Thanhbon2200</cp:lastModifiedBy>
  <cp:revision>53</cp:revision>
  <dcterms:created xsi:type="dcterms:W3CDTF">2021-12-02T16:09:00Z</dcterms:created>
  <dcterms:modified xsi:type="dcterms:W3CDTF">2023-06-10T08:18:32Z</dcterms:modified>
  <cp:category>9Slide.vn</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663F4C41448146D9AF3BB27B6ECEB23D</vt:lpwstr>
  </property>
  <property fmtid="{D5CDD505-2E9C-101B-9397-08002B2CF9AE}" pid="3" name="KSOProductBuildVer">
    <vt:lpwstr>1033-11.2.0.11417</vt:lpwstr>
  </property>
</Properties>
</file>