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0"/>
  </p:notesMasterIdLst>
  <p:sldIdLst>
    <p:sldId id="276" r:id="rId2"/>
    <p:sldId id="257" r:id="rId3"/>
    <p:sldId id="258" r:id="rId4"/>
    <p:sldId id="304" r:id="rId5"/>
    <p:sldId id="290" r:id="rId6"/>
    <p:sldId id="279" r:id="rId7"/>
    <p:sldId id="289" r:id="rId8"/>
    <p:sldId id="305" r:id="rId9"/>
    <p:sldId id="286" r:id="rId10"/>
    <p:sldId id="284" r:id="rId11"/>
    <p:sldId id="302" r:id="rId12"/>
    <p:sldId id="303" r:id="rId13"/>
    <p:sldId id="267" r:id="rId14"/>
    <p:sldId id="295" r:id="rId15"/>
    <p:sldId id="301" r:id="rId16"/>
    <p:sldId id="291" r:id="rId17"/>
    <p:sldId id="292" r:id="rId18"/>
    <p:sldId id="293" r:id="rId19"/>
    <p:sldId id="294" r:id="rId20"/>
    <p:sldId id="259" r:id="rId21"/>
    <p:sldId id="287" r:id="rId22"/>
    <p:sldId id="280" r:id="rId23"/>
    <p:sldId id="296" r:id="rId24"/>
    <p:sldId id="297" r:id="rId25"/>
    <p:sldId id="298" r:id="rId26"/>
    <p:sldId id="300" r:id="rId27"/>
    <p:sldId id="299" r:id="rId28"/>
    <p:sldId id="288" r:id="rId29"/>
  </p:sldIdLst>
  <p:sldSz cx="12192000" cy="6858000"/>
  <p:notesSz cx="6858000" cy="9144000"/>
  <p:embeddedFontLst>
    <p:embeddedFont>
      <p:font typeface="等线" panose="02010600030101010101" pitchFamily="2" charset="-122"/>
      <p:regular r:id="rId31"/>
    </p:embeddedFont>
    <p:embeddedFont>
      <p:font typeface="等线 Light" panose="02010600030101010101" pitchFamily="2" charset="-122"/>
      <p:regular r:id="rId32"/>
    </p:embeddedFont>
    <p:embeddedFont>
      <p:font typeface="#9Slide03 AllRoundGothic" panose="020B0604020202020204" charset="0"/>
      <p:regular r:id="rId33"/>
    </p:embeddedFont>
    <p:embeddedFont>
      <p:font typeface="#9Slide03 SFU Futura_05" panose="00000800000000000000" pitchFamily="2" charset="0"/>
      <p:bold r:id="rId34"/>
    </p:embeddedFont>
    <p:embeddedFont>
      <p:font typeface="#9Slide07 Altus" pitchFamily="2" charset="0"/>
      <p:regular r:id="rId35"/>
    </p:embeddedFont>
    <p:embeddedFont>
      <p:font typeface="#9Slide07 HoneyCream" pitchFamily="2" charset="0"/>
      <p:regular r:id="rId36"/>
    </p:embeddedFont>
    <p:embeddedFont>
      <p:font typeface="#9Slide07 IcielBC Cubano Normal" panose="00000500000000000000" pitchFamily="2" charset="0"/>
      <p:regular r:id="rId37"/>
    </p:embeddedFont>
    <p:embeddedFont>
      <p:font typeface="#9Slide07 IcielCadena" panose="02000503000000020004" pitchFamily="2" charset="0"/>
      <p:bold r:id="rId38"/>
    </p:embeddedFont>
    <p:embeddedFont>
      <p:font typeface="Cambria" panose="02040503050406030204" pitchFamily="18" charset="0"/>
      <p:regular r:id="rId39"/>
      <p:bold r:id="rId40"/>
      <p:italic r:id="rId41"/>
      <p:boldItalic r:id="rId42"/>
    </p:embeddedFont>
    <p:embeddedFont>
      <p:font typeface="SVN-Newton" panose="02040603050506020204" pitchFamily="18" charset="0"/>
      <p:regular r:id="rId4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C9FF"/>
    <a:srgbClr val="33CCFF"/>
    <a:srgbClr val="1B8F9D"/>
    <a:srgbClr val="993C58"/>
    <a:srgbClr val="973C57"/>
    <a:srgbClr val="006FB5"/>
    <a:srgbClr val="AACAE1"/>
    <a:srgbClr val="BA6429"/>
    <a:srgbClr val="973B57"/>
    <a:srgbClr val="A043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11" autoAdjust="0"/>
    <p:restoredTop sz="96314" autoAdjust="0"/>
  </p:normalViewPr>
  <p:slideViewPr>
    <p:cSldViewPr snapToGrid="0">
      <p:cViewPr>
        <p:scale>
          <a:sx n="50" d="100"/>
          <a:sy n="50" d="100"/>
        </p:scale>
        <p:origin x="748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9.fntdata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openxmlformats.org/officeDocument/2006/relationships/font" Target="fonts/font12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43" Type="http://schemas.openxmlformats.org/officeDocument/2006/relationships/font" Target="fonts/font13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font" Target="fonts/font1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FCB-4583-4E40-885F-118E5D16390A}" type="datetimeFigureOut">
              <a:rPr lang="zh-CN" altLang="en-US" smtClean="0"/>
              <a:t>2022/4/13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ED4142-FFBA-46FD-A6DD-5445EA6979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45400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ED4142-FFBA-46FD-A6DD-5445EA69791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9617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ED4142-FFBA-46FD-A6DD-5445EA69791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5763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ED4142-FFBA-46FD-A6DD-5445EA69791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0291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ED4142-FFBA-46FD-A6DD-5445EA69791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71359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ED4142-FFBA-46FD-A6DD-5445EA69791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60666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ED4142-FFBA-46FD-A6DD-5445EA69791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0584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ED4142-FFBA-46FD-A6DD-5445EA69791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3027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ED4142-FFBA-46FD-A6DD-5445EA69791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47820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ED4142-FFBA-46FD-A6DD-5445EA69791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7954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ED4142-FFBA-46FD-A6DD-5445EA69791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1842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ED4142-FFBA-46FD-A6DD-5445EA69791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6238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ED4142-FFBA-46FD-A6DD-5445EA69791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197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ED4142-FFBA-46FD-A6DD-5445EA69791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49495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ED4142-FFBA-46FD-A6DD-5445EA69791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85429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ED4142-FFBA-46FD-A6DD-5445EA69791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71594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ED4142-FFBA-46FD-A6DD-5445EA69791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86083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ED4142-FFBA-46FD-A6DD-5445EA697919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148399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ED4142-FFBA-46FD-A6DD-5445EA697919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729730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ED4142-FFBA-46FD-A6DD-5445EA697919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77508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ED4142-FFBA-46FD-A6DD-5445EA697919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2587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ED4142-FFBA-46FD-A6DD-5445EA69791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0804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ED4142-FFBA-46FD-A6DD-5445EA69791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2113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ED4142-FFBA-46FD-A6DD-5445EA69791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7105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ED4142-FFBA-46FD-A6DD-5445EA69791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08495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ED4142-FFBA-46FD-A6DD-5445EA69791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18575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ED4142-FFBA-46FD-A6DD-5445EA69791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88974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ED4142-FFBA-46FD-A6DD-5445EA69791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34851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8">
            <a:extLst>
              <a:ext uri="{FF2B5EF4-FFF2-40B4-BE49-F238E27FC236}">
                <a16:creationId xmlns:a16="http://schemas.microsoft.com/office/drawing/2014/main" id="{80F66C3A-295B-4C2A-BA9E-C30EF92867F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89" t="-3811" b="83596"/>
          <a:stretch/>
        </p:blipFill>
        <p:spPr>
          <a:xfrm>
            <a:off x="4102180" y="-605815"/>
            <a:ext cx="4222741" cy="2678379"/>
          </a:xfrm>
          <a:prstGeom prst="rect">
            <a:avLst/>
          </a:prstGeom>
        </p:spPr>
      </p:pic>
      <p:pic>
        <p:nvPicPr>
          <p:cNvPr id="3" name="图片 29">
            <a:extLst>
              <a:ext uri="{FF2B5EF4-FFF2-40B4-BE49-F238E27FC236}">
                <a16:creationId xmlns:a16="http://schemas.microsoft.com/office/drawing/2014/main" id="{EB4C1EF2-89AD-454C-83CA-543A2858AE2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85" t="-318" r="18557" b="86667"/>
          <a:stretch/>
        </p:blipFill>
        <p:spPr>
          <a:xfrm>
            <a:off x="-307121" y="-142145"/>
            <a:ext cx="5121664" cy="2214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994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111BA9-4A93-49EE-84D5-DACEC8B141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6130" y="243664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4279005-F29B-40F1-B360-9A425E81EF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D418361-E2D7-448F-A56A-FA858A0BAC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C053F-28BC-4D45-8437-EEE9D209305F}" type="datetimeFigureOut">
              <a:rPr lang="zh-CN" altLang="en-US" smtClean="0"/>
              <a:t>2022/4/13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582E390-7B4F-4AD0-8369-E6D972A91D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377504E-E794-4520-A09B-73A257807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D0CA48-0E16-4FF8-B02D-A3B5A29C82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025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DD60A5C-7FD4-4399-89E9-D0281BBEBE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EE9DCBA-F9B0-49EE-8EAE-4F64983159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F16D5DF-E096-4471-8E54-92FF84ED9E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C053F-28BC-4D45-8437-EEE9D209305F}" type="datetimeFigureOut">
              <a:rPr lang="zh-CN" altLang="en-US" smtClean="0"/>
              <a:t>2022/4/13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AD6F0D2-ECCD-4CF7-9FB5-F30527F883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1798656-4A39-495A-AF25-4D00D315A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D0CA48-0E16-4FF8-B02D-A3B5A29C82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3727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A36F4BE-1E52-4E37-AF20-AD2A0F68F4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6130" y="243664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D448F89-4F74-4B01-9822-593E1FFE99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D83F78E-47E9-45FF-8ED4-362C747B29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C053F-28BC-4D45-8437-EEE9D209305F}" type="datetimeFigureOut">
              <a:rPr lang="zh-CN" altLang="en-US" smtClean="0"/>
              <a:t>2022/4/13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55ABB68-FF78-4904-A607-4B823C67F1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06764F5-0C9E-436E-AC5A-B0C3A689C5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D0CA48-0E16-4FF8-B02D-A3B5A29C82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1205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B7CD880-8E3B-4530-A8D0-0479964B5A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98A8924-1366-42F0-96AB-E064407527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3343346-5C17-4976-B003-6DD38F33C2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C053F-28BC-4D45-8437-EEE9D209305F}" type="datetimeFigureOut">
              <a:rPr lang="zh-CN" altLang="en-US" smtClean="0"/>
              <a:t>2022/4/13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30E55F7-B5AC-4CEF-8922-49AD258012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2CA0D9F-D7D7-45BF-A6D1-DE56DAB6D3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D0CA48-0E16-4FF8-B02D-A3B5A29C82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482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A355E56-B731-40FB-B022-D9489476D7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6130" y="243664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87BF5DB-65D4-40D6-9524-91C4AAC07B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136A1F9-482F-4AE1-90E1-F41DE2332F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BC104D9-28FC-4449-B006-E5B1476DDC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C053F-28BC-4D45-8437-EEE9D209305F}" type="datetimeFigureOut">
              <a:rPr lang="zh-CN" altLang="en-US" smtClean="0"/>
              <a:t>2022/4/13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BDCDCD0-D948-45C3-B389-F566A25817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F74F11B-7371-40B7-98C8-D317CAF113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D0CA48-0E16-4FF8-B02D-A3B5A29C82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469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0C44C85-D986-4CA1-83B6-70D9E97EBF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3D3A6EA-F23A-4ACA-9313-E6CF2990CC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E50D3E4-FB65-4835-8033-46B199C1FF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6A81A5E-62FE-46B6-9DD0-9BAED61127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A96BA13E-DADA-4340-8B6D-EEEB02E4154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6CA72B0-D88F-4065-AEBD-ADED312B27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C053F-28BC-4D45-8437-EEE9D209305F}" type="datetimeFigureOut">
              <a:rPr lang="zh-CN" altLang="en-US" smtClean="0"/>
              <a:t>2022/4/13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5633B6D-BF11-4952-A28B-1065DE703C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8F28AFD-559E-4BEC-B805-EC55E9AC5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D0CA48-0E16-4FF8-B02D-A3B5A29C82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2635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3ACE3BD-AEA4-4E38-8CD3-6FB03F38F8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6130" y="243664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E8FDFFA-A86B-4E78-8FC9-ACA08FA4A7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C053F-28BC-4D45-8437-EEE9D209305F}" type="datetimeFigureOut">
              <a:rPr lang="zh-CN" altLang="en-US" smtClean="0"/>
              <a:t>2022/4/13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05D6BE3-BD77-4E84-B8A8-BBAA6B8014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1F8F1E7-2610-486D-8AAD-51C6B61556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D0CA48-0E16-4FF8-B02D-A3B5A29C82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606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16C1222-AC72-4F89-BC54-A11AB9D566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C053F-28BC-4D45-8437-EEE9D209305F}" type="datetimeFigureOut">
              <a:rPr lang="zh-CN" altLang="en-US" smtClean="0"/>
              <a:t>2022/4/13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E80B874-602D-4F92-A0E7-8368AFA976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0F3B931-3D55-4C2E-B950-223679697B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D0CA48-0E16-4FF8-B02D-A3B5A29C82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97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996D35-E641-4E68-91A6-81EDC9A172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53A00A4-C5AB-4B4E-B2C0-611C049606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5A2879E-483E-44CE-81F2-C8F41C4C6F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7C18FA4-5874-44B9-9DBF-13F9FACEC6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C053F-28BC-4D45-8437-EEE9D209305F}" type="datetimeFigureOut">
              <a:rPr lang="zh-CN" altLang="en-US" smtClean="0"/>
              <a:t>2022/4/13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ECF6AD0-3DD3-470C-BA8E-0F62E4F5AB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01E2F78-0745-4B5F-B54A-F41089A29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D0CA48-0E16-4FF8-B02D-A3B5A29C82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17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3339E94-385C-469F-9BEB-50E73637B4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87056122-47E3-4D35-ACB0-3D016B928BF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03E4C54-5941-45DF-99C6-151CC0A950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99A63F0-9FB6-412E-9502-746D185A2A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C053F-28BC-4D45-8437-EEE9D209305F}" type="datetimeFigureOut">
              <a:rPr lang="zh-CN" altLang="en-US" smtClean="0"/>
              <a:t>2022/4/13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B990D3F-CBFB-4A8F-A651-E9BDAAD0C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569B64A-3035-415C-8881-01CDB671C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D0CA48-0E16-4FF8-B02D-A3B5A29C82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234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hyperlink" Target="https://www.facebook.com/groups/629898828017053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CA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EB3F626-426A-46C4-BC90-F68F4507B9CE}"/>
              </a:ext>
            </a:extLst>
          </p:cNvPr>
          <p:cNvSpPr/>
          <p:nvPr userDrawn="1"/>
        </p:nvSpPr>
        <p:spPr>
          <a:xfrm>
            <a:off x="-2" y="-75574"/>
            <a:ext cx="12192000" cy="6953859"/>
          </a:xfrm>
          <a:prstGeom prst="rect">
            <a:avLst/>
          </a:prstGeom>
          <a:gradFill flip="none" rotWithShape="1">
            <a:gsLst>
              <a:gs pos="0">
                <a:srgbClr val="33CCFF">
                  <a:tint val="66000"/>
                  <a:satMod val="160000"/>
                </a:srgbClr>
              </a:gs>
              <a:gs pos="50000">
                <a:srgbClr val="33CCFF">
                  <a:tint val="44500"/>
                  <a:satMod val="160000"/>
                </a:srgbClr>
              </a:gs>
              <a:gs pos="100000">
                <a:srgbClr val="33CCFF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8411905-2C3D-47C0-97A2-DDF4DBEB6312}"/>
              </a:ext>
            </a:extLst>
          </p:cNvPr>
          <p:cNvGrpSpPr/>
          <p:nvPr userDrawn="1"/>
        </p:nvGrpSpPr>
        <p:grpSpPr>
          <a:xfrm>
            <a:off x="-221241" y="4632385"/>
            <a:ext cx="13022801" cy="2450857"/>
            <a:chOff x="-37694" y="5216441"/>
            <a:chExt cx="13022801" cy="1693397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593D14FE-4CD3-4197-8F39-070F125A2764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7694" y="5226469"/>
              <a:ext cx="2348409" cy="1647038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38200C34-5D48-475D-967F-AC0627F33B06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70319" y="5237787"/>
              <a:ext cx="2348409" cy="1647038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8BE52E8F-C8FA-45F9-9D9A-525A43AD74D0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07841" y="5317916"/>
              <a:ext cx="2348409" cy="1557867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4C6D1D63-3F44-40F4-95C8-5A4D4AC7461B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56653" y="5216441"/>
              <a:ext cx="2348409" cy="1647038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83FE373F-2564-43FC-9253-D89D164FE10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39837" y="5237787"/>
              <a:ext cx="2348409" cy="1647038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97CBB04A-0114-4D53-8521-ABA8FD5B1849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36698" y="5262800"/>
              <a:ext cx="2348409" cy="1647038"/>
            </a:xfrm>
            <a:prstGeom prst="rect">
              <a:avLst/>
            </a:prstGeom>
          </p:spPr>
        </p:pic>
      </p:grp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DCE4AA7-80BB-4325-85EC-DB201961F9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05107" y="646116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3C053F-28BC-4D45-8437-EEE9D209305F}" type="datetimeFigureOut">
              <a:rPr lang="zh-CN" altLang="en-US" smtClean="0"/>
              <a:t>2022/4/13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546AC9E-A3CE-47EB-99A5-CC0400C49C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05507" y="646116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D853D05-DEE2-459A-8CAA-7C03303702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67"/>
          <a:stretch/>
        </p:blipFill>
        <p:spPr>
          <a:xfrm>
            <a:off x="-2052206" y="-221075"/>
            <a:ext cx="2186247" cy="231740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1334BB6-A64A-4059-8CCF-D0B18997BB2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42"/>
          <a:stretch/>
        </p:blipFill>
        <p:spPr>
          <a:xfrm>
            <a:off x="1157898" y="6976575"/>
            <a:ext cx="1824009" cy="2002485"/>
          </a:xfrm>
          <a:prstGeom prst="rect">
            <a:avLst/>
          </a:prstGeom>
        </p:spPr>
      </p:pic>
      <p:sp>
        <p:nvSpPr>
          <p:cNvPr id="13" name="TextBox 3">
            <a:extLst>
              <a:ext uri="{FF2B5EF4-FFF2-40B4-BE49-F238E27FC236}">
                <a16:creationId xmlns:a16="http://schemas.microsoft.com/office/drawing/2014/main" id="{03DF2981-8717-46BB-9EFC-7D90D5D6CE7E}"/>
              </a:ext>
            </a:extLst>
          </p:cNvPr>
          <p:cNvSpPr txBox="1"/>
          <p:nvPr userDrawn="1"/>
        </p:nvSpPr>
        <p:spPr>
          <a:xfrm>
            <a:off x="3048814" y="7491223"/>
            <a:ext cx="622818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800" b="1" dirty="0">
                <a:solidFill>
                  <a:srgbClr val="2C9430"/>
                </a:solidFill>
                <a:latin typeface="SVN-Newton" panose="02040603050506020204" pitchFamily="18" charset="0"/>
                <a:cs typeface="Times New Roman" panose="02020603050405020304" pitchFamily="18" charset="0"/>
              </a:rPr>
              <a:t>MĂNG NON – TÀI LIỆU TIỂU HỌC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Mời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truy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cập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MĂNG NON- TÀI LIỆU TIỂU HỌC | Facebook</a:t>
            </a:r>
            <a:endParaRPr lang="en-US" sz="1800" dirty="0">
              <a:solidFill>
                <a:srgbClr val="FF0066"/>
              </a:solidFill>
              <a:latin typeface="SVN-Newton" panose="020406030505060202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1800" b="1" dirty="0">
                <a:solidFill>
                  <a:srgbClr val="0D4370"/>
                </a:solidFill>
                <a:latin typeface="SVN-Newton" panose="02040603050506020204" pitchFamily="18" charset="0"/>
                <a:cs typeface="Times New Roman" panose="02020603050405020304" pitchFamily="18" charset="0"/>
              </a:rPr>
              <a:t>SĐT ZALO : </a:t>
            </a:r>
            <a:r>
              <a:rPr lang="en-US" sz="1800" b="1" u="sng" dirty="0">
                <a:solidFill>
                  <a:srgbClr val="0D4370"/>
                </a:solidFill>
                <a:latin typeface="SVN-Newton" panose="02040603050506020204" pitchFamily="18" charset="0"/>
              </a:rPr>
              <a:t>0382348780</a:t>
            </a:r>
            <a:r>
              <a:rPr lang="en-US" sz="1800" b="1" dirty="0">
                <a:solidFill>
                  <a:srgbClr val="0D4370"/>
                </a:solidFill>
                <a:latin typeface="SVN-Newton" panose="02040603050506020204" pitchFamily="18" charset="0"/>
              </a:rPr>
              <a:t> - </a:t>
            </a:r>
            <a:r>
              <a:rPr lang="en-US" sz="1800" b="1" u="sng" dirty="0">
                <a:solidFill>
                  <a:srgbClr val="0D4370"/>
                </a:solidFill>
                <a:latin typeface="SVN-Newton" panose="02040603050506020204" pitchFamily="18" charset="0"/>
              </a:rPr>
              <a:t>0984848929</a:t>
            </a:r>
            <a:endParaRPr lang="en-US" sz="1800" b="1" dirty="0">
              <a:solidFill>
                <a:srgbClr val="0D4370"/>
              </a:solidFill>
              <a:latin typeface="SVN-Newton" panose="02040603050506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794A49D-C08F-469E-BE9D-45691C04E727}"/>
              </a:ext>
            </a:extLst>
          </p:cNvPr>
          <p:cNvSpPr txBox="1">
            <a:spLocks/>
          </p:cNvSpPr>
          <p:nvPr userDrawn="1"/>
        </p:nvSpPr>
        <p:spPr>
          <a:xfrm>
            <a:off x="10298594" y="-221075"/>
            <a:ext cx="2186247" cy="7874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0">
                <a:solidFill>
                  <a:schemeClr val="bg1"/>
                </a:solidFill>
                <a:latin typeface="#9Slide07 HoneyCream" pitchFamily="2" charset="0"/>
              </a:rPr>
              <a:t>Măng Non</a:t>
            </a:r>
            <a:endParaRPr lang="en-US" sz="3200" b="0" dirty="0">
              <a:solidFill>
                <a:schemeClr val="bg1"/>
              </a:solidFill>
              <a:latin typeface="#9Slide07 HoneyCream" pitchFamily="2" charset="0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69BCCB4C-785C-4B92-93F8-ED0ABEC4139B}"/>
              </a:ext>
            </a:extLst>
          </p:cNvPr>
          <p:cNvSpPr txBox="1">
            <a:spLocks/>
          </p:cNvSpPr>
          <p:nvPr userDrawn="1"/>
        </p:nvSpPr>
        <p:spPr>
          <a:xfrm>
            <a:off x="976778" y="8822534"/>
            <a:ext cx="2186247" cy="7874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0" dirty="0" err="1">
                <a:solidFill>
                  <a:srgbClr val="2C9430"/>
                </a:solidFill>
                <a:latin typeface="#9Slide07 HoneyCream" pitchFamily="2" charset="0"/>
              </a:rPr>
              <a:t>Măng</a:t>
            </a:r>
            <a:r>
              <a:rPr lang="en-US" sz="3200" b="0" dirty="0">
                <a:solidFill>
                  <a:srgbClr val="2C9430"/>
                </a:solidFill>
                <a:latin typeface="#9Slide07 HoneyCream" pitchFamily="2" charset="0"/>
              </a:rPr>
              <a:t> Non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F468811-5699-4870-915A-0CA50667620E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976692" y="-26525564"/>
            <a:ext cx="2186247" cy="371775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8748BF8-116D-44EB-982D-30A6DD6E0D25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58508" y="-26525565"/>
            <a:ext cx="2186247" cy="371775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7401481-811E-4FE7-90E3-C0F46D116316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863118" y="29176636"/>
            <a:ext cx="2186247" cy="371775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0FE3D28-C1D7-4A28-BEB4-9B680FBD3524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82672" y="29176635"/>
            <a:ext cx="2186247" cy="3717751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4984C166-B866-40D2-8CB6-8EA4589AAEB0}"/>
              </a:ext>
            </a:extLst>
          </p:cNvPr>
          <p:cNvSpPr txBox="1">
            <a:spLocks/>
          </p:cNvSpPr>
          <p:nvPr userDrawn="1"/>
        </p:nvSpPr>
        <p:spPr>
          <a:xfrm>
            <a:off x="10260676" y="-809134"/>
            <a:ext cx="2186247" cy="7874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0" dirty="0">
                <a:solidFill>
                  <a:schemeClr val="accent6">
                    <a:lumMod val="50000"/>
                  </a:schemeClr>
                </a:solidFill>
                <a:latin typeface="#9Slide07 Altus" pitchFamily="2" charset="0"/>
              </a:rPr>
              <a:t>By</a:t>
            </a:r>
            <a:r>
              <a:rPr lang="vi-VN" sz="3200" b="0" dirty="0">
                <a:solidFill>
                  <a:schemeClr val="accent6">
                    <a:lumMod val="50000"/>
                  </a:schemeClr>
                </a:solidFill>
                <a:latin typeface="#9Slide07 Altus" pitchFamily="2" charset="0"/>
              </a:rPr>
              <a:t> Hảo MNT</a:t>
            </a:r>
            <a:endParaRPr lang="en-US" sz="3200" b="0" dirty="0">
              <a:solidFill>
                <a:schemeClr val="accent6">
                  <a:lumMod val="50000"/>
                </a:schemeClr>
              </a:solidFill>
              <a:latin typeface="#9Slide07 Altus" pitchFamily="2" charset="0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211A931B-9510-4B26-ABFA-D59BFAED3029}"/>
              </a:ext>
            </a:extLst>
          </p:cNvPr>
          <p:cNvSpPr txBox="1">
            <a:spLocks/>
          </p:cNvSpPr>
          <p:nvPr userDrawn="1"/>
        </p:nvSpPr>
        <p:spPr>
          <a:xfrm>
            <a:off x="-503210" y="6175414"/>
            <a:ext cx="2186247" cy="7874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b="0">
                <a:solidFill>
                  <a:srgbClr val="00B050"/>
                </a:solidFill>
                <a:latin typeface="#9Slide07 HoneyCream" pitchFamily="2" charset="0"/>
              </a:rPr>
              <a:t>Măng Non</a:t>
            </a:r>
            <a:endParaRPr lang="en-US" sz="1800" b="0" dirty="0">
              <a:solidFill>
                <a:srgbClr val="00B050"/>
              </a:solidFill>
              <a:latin typeface="#9Slide07 HoneyCream" pitchFamily="2" charset="0"/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6D18D41-F29C-4D77-A0DF-625A40118CC6}"/>
              </a:ext>
            </a:extLst>
          </p:cNvPr>
          <p:cNvSpPr txBox="1">
            <a:spLocks/>
          </p:cNvSpPr>
          <p:nvPr userDrawn="1"/>
        </p:nvSpPr>
        <p:spPr>
          <a:xfrm>
            <a:off x="-2052207" y="1690688"/>
            <a:ext cx="2186247" cy="7874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0">
                <a:solidFill>
                  <a:srgbClr val="50AE47"/>
                </a:solidFill>
                <a:latin typeface="#9Slide07 HoneyCream" pitchFamily="2" charset="0"/>
              </a:rPr>
              <a:t>Măng Non</a:t>
            </a:r>
            <a:endParaRPr lang="en-US" sz="3200" b="0" dirty="0">
              <a:solidFill>
                <a:srgbClr val="50AE47"/>
              </a:solidFill>
              <a:latin typeface="#9Slide07 HoneyCream" pitchFamily="2" charset="0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184A0CAC-DCFB-4209-8667-EA75397BB15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68" r="10051"/>
          <a:stretch/>
        </p:blipFill>
        <p:spPr>
          <a:xfrm>
            <a:off x="-44511100" y="-19326756"/>
            <a:ext cx="3627531" cy="476167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7DAF7218-5A7C-445B-A387-11C30BE82B8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68" r="10051"/>
          <a:stretch/>
        </p:blipFill>
        <p:spPr>
          <a:xfrm>
            <a:off x="-44511100" y="23671816"/>
            <a:ext cx="3627531" cy="476167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C480B158-69AC-47BA-8715-BDC6A5A571C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68" r="10051"/>
          <a:stretch/>
        </p:blipFill>
        <p:spPr>
          <a:xfrm>
            <a:off x="52475795" y="-19326756"/>
            <a:ext cx="3627531" cy="476167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75884680-9F14-4357-A548-302FD7E4E3C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68" r="10051"/>
          <a:stretch/>
        </p:blipFill>
        <p:spPr>
          <a:xfrm>
            <a:off x="52738933" y="23671816"/>
            <a:ext cx="3627531" cy="4761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658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microsoft.com/office/2007/relationships/hdphoto" Target="../media/hdphoto11.wdp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28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20.png"/><Relationship Id="rId3" Type="http://schemas.openxmlformats.org/officeDocument/2006/relationships/image" Target="../media/image27.png"/><Relationship Id="rId7" Type="http://schemas.openxmlformats.org/officeDocument/2006/relationships/image" Target="../media/image32.png"/><Relationship Id="rId12" Type="http://schemas.microsoft.com/office/2007/relationships/hdphoto" Target="../media/hdphoto13.wdp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35.png"/><Relationship Id="rId5" Type="http://schemas.openxmlformats.org/officeDocument/2006/relationships/image" Target="../media/image6.png"/><Relationship Id="rId15" Type="http://schemas.openxmlformats.org/officeDocument/2006/relationships/image" Target="../media/image10.png"/><Relationship Id="rId10" Type="http://schemas.microsoft.com/office/2007/relationships/hdphoto" Target="../media/hdphoto12.wdp"/><Relationship Id="rId4" Type="http://schemas.openxmlformats.org/officeDocument/2006/relationships/image" Target="../media/image5.png"/><Relationship Id="rId9" Type="http://schemas.openxmlformats.org/officeDocument/2006/relationships/image" Target="../media/image34.png"/><Relationship Id="rId14" Type="http://schemas.microsoft.com/office/2007/relationships/hdphoto" Target="../media/hdphoto6.wdp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20.png"/><Relationship Id="rId3" Type="http://schemas.openxmlformats.org/officeDocument/2006/relationships/image" Target="../media/image27.png"/><Relationship Id="rId7" Type="http://schemas.openxmlformats.org/officeDocument/2006/relationships/image" Target="../media/image32.png"/><Relationship Id="rId12" Type="http://schemas.microsoft.com/office/2007/relationships/hdphoto" Target="../media/hdphoto13.wdp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35.png"/><Relationship Id="rId5" Type="http://schemas.openxmlformats.org/officeDocument/2006/relationships/image" Target="../media/image6.png"/><Relationship Id="rId15" Type="http://schemas.openxmlformats.org/officeDocument/2006/relationships/image" Target="../media/image10.png"/><Relationship Id="rId10" Type="http://schemas.microsoft.com/office/2007/relationships/hdphoto" Target="../media/hdphoto12.wdp"/><Relationship Id="rId4" Type="http://schemas.openxmlformats.org/officeDocument/2006/relationships/image" Target="../media/image5.png"/><Relationship Id="rId9" Type="http://schemas.openxmlformats.org/officeDocument/2006/relationships/image" Target="../media/image34.png"/><Relationship Id="rId14" Type="http://schemas.microsoft.com/office/2007/relationships/hdphoto" Target="../media/hdphoto6.wdp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20.png"/><Relationship Id="rId3" Type="http://schemas.openxmlformats.org/officeDocument/2006/relationships/image" Target="../media/image27.png"/><Relationship Id="rId7" Type="http://schemas.openxmlformats.org/officeDocument/2006/relationships/image" Target="../media/image32.png"/><Relationship Id="rId12" Type="http://schemas.microsoft.com/office/2007/relationships/hdphoto" Target="../media/hdphoto13.wdp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35.png"/><Relationship Id="rId5" Type="http://schemas.openxmlformats.org/officeDocument/2006/relationships/image" Target="../media/image6.png"/><Relationship Id="rId15" Type="http://schemas.openxmlformats.org/officeDocument/2006/relationships/image" Target="../media/image10.png"/><Relationship Id="rId10" Type="http://schemas.microsoft.com/office/2007/relationships/hdphoto" Target="../media/hdphoto12.wdp"/><Relationship Id="rId4" Type="http://schemas.openxmlformats.org/officeDocument/2006/relationships/image" Target="../media/image5.png"/><Relationship Id="rId9" Type="http://schemas.openxmlformats.org/officeDocument/2006/relationships/image" Target="../media/image34.png"/><Relationship Id="rId14" Type="http://schemas.microsoft.com/office/2007/relationships/hdphoto" Target="../media/hdphoto6.wdp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20.png"/><Relationship Id="rId3" Type="http://schemas.openxmlformats.org/officeDocument/2006/relationships/image" Target="../media/image27.png"/><Relationship Id="rId7" Type="http://schemas.openxmlformats.org/officeDocument/2006/relationships/image" Target="../media/image32.png"/><Relationship Id="rId12" Type="http://schemas.microsoft.com/office/2007/relationships/hdphoto" Target="../media/hdphoto13.wdp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35.png"/><Relationship Id="rId5" Type="http://schemas.openxmlformats.org/officeDocument/2006/relationships/image" Target="../media/image6.png"/><Relationship Id="rId15" Type="http://schemas.openxmlformats.org/officeDocument/2006/relationships/image" Target="../media/image10.png"/><Relationship Id="rId10" Type="http://schemas.microsoft.com/office/2007/relationships/hdphoto" Target="../media/hdphoto12.wdp"/><Relationship Id="rId4" Type="http://schemas.openxmlformats.org/officeDocument/2006/relationships/image" Target="../media/image5.png"/><Relationship Id="rId9" Type="http://schemas.openxmlformats.org/officeDocument/2006/relationships/image" Target="../media/image34.png"/><Relationship Id="rId14" Type="http://schemas.microsoft.com/office/2007/relationships/hdphoto" Target="../media/hdphoto6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microsoft.com/office/2007/relationships/hdphoto" Target="../media/hdphoto3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37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8.png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2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16.png"/><Relationship Id="rId7" Type="http://schemas.microsoft.com/office/2007/relationships/hdphoto" Target="../media/hdphoto15.wdp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11" Type="http://schemas.microsoft.com/office/2007/relationships/hdphoto" Target="../media/hdphoto17.wdp"/><Relationship Id="rId5" Type="http://schemas.microsoft.com/office/2007/relationships/hdphoto" Target="../media/hdphoto14.wdp"/><Relationship Id="rId10" Type="http://schemas.openxmlformats.org/officeDocument/2006/relationships/image" Target="../media/image42.png"/><Relationship Id="rId4" Type="http://schemas.openxmlformats.org/officeDocument/2006/relationships/image" Target="../media/image39.png"/><Relationship Id="rId9" Type="http://schemas.microsoft.com/office/2007/relationships/hdphoto" Target="../media/hdphoto16.wdp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16.png"/><Relationship Id="rId7" Type="http://schemas.microsoft.com/office/2007/relationships/hdphoto" Target="../media/hdphoto12.wdp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microsoft.com/office/2007/relationships/hdphoto" Target="../media/hdphoto14.wdp"/><Relationship Id="rId4" Type="http://schemas.openxmlformats.org/officeDocument/2006/relationships/image" Target="../media/image39.png"/><Relationship Id="rId9" Type="http://schemas.microsoft.com/office/2007/relationships/hdphoto" Target="../media/hdphoto18.wdp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16.png"/><Relationship Id="rId7" Type="http://schemas.microsoft.com/office/2007/relationships/hdphoto" Target="../media/hdphoto19.wdp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microsoft.com/office/2007/relationships/hdphoto" Target="../media/hdphoto14.wdp"/><Relationship Id="rId4" Type="http://schemas.openxmlformats.org/officeDocument/2006/relationships/image" Target="../media/image39.png"/><Relationship Id="rId9" Type="http://schemas.microsoft.com/office/2007/relationships/hdphoto" Target="../media/hdphoto15.wdp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16.png"/><Relationship Id="rId7" Type="http://schemas.microsoft.com/office/2007/relationships/hdphoto" Target="../media/hdphoto20.wdp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11" Type="http://schemas.microsoft.com/office/2007/relationships/hdphoto" Target="../media/hdphoto5.wdp"/><Relationship Id="rId5" Type="http://schemas.microsoft.com/office/2007/relationships/hdphoto" Target="../media/hdphoto14.wdp"/><Relationship Id="rId10" Type="http://schemas.openxmlformats.org/officeDocument/2006/relationships/image" Target="../media/image19.png"/><Relationship Id="rId4" Type="http://schemas.openxmlformats.org/officeDocument/2006/relationships/image" Target="../media/image39.png"/><Relationship Id="rId9" Type="http://schemas.microsoft.com/office/2007/relationships/hdphoto" Target="../media/hdphoto21.wdp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13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2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5" Type="http://schemas.openxmlformats.org/officeDocument/2006/relationships/image" Target="../media/image18.png"/><Relationship Id="rId10" Type="http://schemas.microsoft.com/office/2007/relationships/hdphoto" Target="../media/hdphoto6.wdp"/><Relationship Id="rId4" Type="http://schemas.openxmlformats.org/officeDocument/2006/relationships/image" Target="../media/image17.png"/><Relationship Id="rId9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2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3" Type="http://schemas.openxmlformats.org/officeDocument/2006/relationships/image" Target="../media/image21.png"/><Relationship Id="rId7" Type="http://schemas.openxmlformats.org/officeDocument/2006/relationships/image" Target="../media/image23.png"/><Relationship Id="rId12" Type="http://schemas.microsoft.com/office/2007/relationships/hdphoto" Target="../media/hdphoto10.wd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microsoft.com/office/2007/relationships/hdphoto" Target="../media/hdphoto8.wdp"/><Relationship Id="rId11" Type="http://schemas.openxmlformats.org/officeDocument/2006/relationships/image" Target="../media/image26.png"/><Relationship Id="rId5" Type="http://schemas.openxmlformats.org/officeDocument/2006/relationships/image" Target="../media/image22.png"/><Relationship Id="rId10" Type="http://schemas.openxmlformats.org/officeDocument/2006/relationships/image" Target="../media/image25.jpeg"/><Relationship Id="rId4" Type="http://schemas.microsoft.com/office/2007/relationships/hdphoto" Target="../media/hdphoto7.wdp"/><Relationship Id="rId9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EEC4E9A-9C9C-4702-8A61-336C942DBCB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9341"/>
          <a:stretch/>
        </p:blipFill>
        <p:spPr>
          <a:xfrm>
            <a:off x="-145920" y="-1414659"/>
            <a:ext cx="12341228" cy="85195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7" name="文本框 66">
            <a:extLst>
              <a:ext uri="{FF2B5EF4-FFF2-40B4-BE49-F238E27FC236}">
                <a16:creationId xmlns:a16="http://schemas.microsoft.com/office/drawing/2014/main" id="{969E2F5C-2299-47D6-97FF-B5BBF0E235CC}"/>
              </a:ext>
            </a:extLst>
          </p:cNvPr>
          <p:cNvSpPr txBox="1"/>
          <p:nvPr/>
        </p:nvSpPr>
        <p:spPr>
          <a:xfrm>
            <a:off x="645175" y="786135"/>
            <a:ext cx="4432920" cy="186204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500" dirty="0" err="1">
                <a:ln w="31750">
                  <a:solidFill>
                    <a:schemeClr val="bg1"/>
                  </a:solidFill>
                </a:ln>
                <a:solidFill>
                  <a:srgbClr val="006FB5"/>
                </a:solidFill>
                <a:effectLst>
                  <a:outerShdw blurRad="50800" dist="38100" dir="2700000" algn="tl" rotWithShape="0">
                    <a:prstClr val="black">
                      <a:alpha val="25000"/>
                    </a:prstClr>
                  </a:outerShdw>
                </a:effectLst>
                <a:latin typeface="#9Slide07 IcielCadena" panose="02000503000000020004" pitchFamily="2" charset="0"/>
                <a:ea typeface="汉仪铸字木头人W" panose="00020600040101010101" pitchFamily="18" charset="-122"/>
              </a:rPr>
              <a:t>Chuỗi</a:t>
            </a:r>
            <a:endParaRPr lang="zh-CN" altLang="en-US" sz="11500" dirty="0">
              <a:ln w="31750">
                <a:solidFill>
                  <a:schemeClr val="bg1"/>
                </a:solidFill>
              </a:ln>
              <a:solidFill>
                <a:srgbClr val="006FB5"/>
              </a:solidFill>
              <a:effectLst>
                <a:outerShdw blurRad="50800" dist="38100" dir="2700000" algn="tl" rotWithShape="0">
                  <a:prstClr val="black">
                    <a:alpha val="25000"/>
                  </a:prstClr>
                </a:outerShdw>
              </a:effectLst>
              <a:latin typeface="#9Slide07 IcielCadena" panose="02000503000000020004" pitchFamily="2" charset="0"/>
              <a:ea typeface="汉仪铸字木头人W" panose="00020600040101010101" pitchFamily="18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26A14D75-1193-49C7-88D0-1E034ECFF95F}"/>
              </a:ext>
            </a:extLst>
          </p:cNvPr>
          <p:cNvSpPr txBox="1"/>
          <p:nvPr/>
        </p:nvSpPr>
        <p:spPr>
          <a:xfrm>
            <a:off x="4551057" y="807563"/>
            <a:ext cx="5399577" cy="186204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500" dirty="0" err="1">
                <a:ln w="31750">
                  <a:solidFill>
                    <a:schemeClr val="bg1"/>
                  </a:solidFill>
                </a:ln>
                <a:solidFill>
                  <a:srgbClr val="BA6429"/>
                </a:solidFill>
                <a:effectLst>
                  <a:outerShdw blurRad="50800" dist="38100" dir="2700000" algn="tl" rotWithShape="0">
                    <a:prstClr val="black">
                      <a:alpha val="25000"/>
                    </a:prstClr>
                  </a:outerShdw>
                </a:effectLst>
                <a:latin typeface="#9Slide07 IcielCadena" panose="02000503000000020004" pitchFamily="2" charset="0"/>
                <a:ea typeface="汉仪铸字木头人W" panose="00020600040101010101" pitchFamily="18" charset="-122"/>
              </a:rPr>
              <a:t>Thức</a:t>
            </a:r>
            <a:endParaRPr lang="zh-CN" altLang="en-US" sz="11500" dirty="0">
              <a:ln w="31750">
                <a:solidFill>
                  <a:schemeClr val="bg1"/>
                </a:solidFill>
              </a:ln>
              <a:solidFill>
                <a:srgbClr val="BA6429"/>
              </a:solidFill>
              <a:effectLst>
                <a:outerShdw blurRad="50800" dist="38100" dir="2700000" algn="tl" rotWithShape="0">
                  <a:prstClr val="black">
                    <a:alpha val="25000"/>
                  </a:prstClr>
                </a:outerShdw>
              </a:effectLst>
              <a:latin typeface="#9Slide07 IcielCadena" panose="02000503000000020004" pitchFamily="2" charset="0"/>
              <a:ea typeface="汉仪铸字木头人W" panose="00020600040101010101" pitchFamily="18" charset="-122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23E44753-3784-4625-8E86-9A1B2D17448C}"/>
              </a:ext>
            </a:extLst>
          </p:cNvPr>
          <p:cNvSpPr txBox="1"/>
          <p:nvPr/>
        </p:nvSpPr>
        <p:spPr>
          <a:xfrm>
            <a:off x="4274485" y="183901"/>
            <a:ext cx="3019135" cy="707886"/>
          </a:xfrm>
          <a:custGeom>
            <a:avLst/>
            <a:gdLst>
              <a:gd name="connsiteX0" fmla="*/ 0 w 3019135"/>
              <a:gd name="connsiteY0" fmla="*/ 0 h 707886"/>
              <a:gd name="connsiteX1" fmla="*/ 3019135 w 3019135"/>
              <a:gd name="connsiteY1" fmla="*/ 0 h 707886"/>
              <a:gd name="connsiteX2" fmla="*/ 3019135 w 3019135"/>
              <a:gd name="connsiteY2" fmla="*/ 707886 h 707886"/>
              <a:gd name="connsiteX3" fmla="*/ 0 w 3019135"/>
              <a:gd name="connsiteY3" fmla="*/ 707886 h 707886"/>
              <a:gd name="connsiteX4" fmla="*/ 0 w 3019135"/>
              <a:gd name="connsiteY4" fmla="*/ 0 h 707886"/>
              <a:gd name="connsiteX0" fmla="*/ 336884 w 3019135"/>
              <a:gd name="connsiteY0" fmla="*/ 176464 h 707886"/>
              <a:gd name="connsiteX1" fmla="*/ 3019135 w 3019135"/>
              <a:gd name="connsiteY1" fmla="*/ 0 h 707886"/>
              <a:gd name="connsiteX2" fmla="*/ 3019135 w 3019135"/>
              <a:gd name="connsiteY2" fmla="*/ 707886 h 707886"/>
              <a:gd name="connsiteX3" fmla="*/ 0 w 3019135"/>
              <a:gd name="connsiteY3" fmla="*/ 707886 h 707886"/>
              <a:gd name="connsiteX4" fmla="*/ 336884 w 3019135"/>
              <a:gd name="connsiteY4" fmla="*/ 176464 h 707886"/>
              <a:gd name="connsiteX0" fmla="*/ 336884 w 3019135"/>
              <a:gd name="connsiteY0" fmla="*/ 176464 h 707886"/>
              <a:gd name="connsiteX1" fmla="*/ 3019135 w 3019135"/>
              <a:gd name="connsiteY1" fmla="*/ 0 h 707886"/>
              <a:gd name="connsiteX2" fmla="*/ 2441619 w 3019135"/>
              <a:gd name="connsiteY2" fmla="*/ 627675 h 707886"/>
              <a:gd name="connsiteX3" fmla="*/ 0 w 3019135"/>
              <a:gd name="connsiteY3" fmla="*/ 707886 h 707886"/>
              <a:gd name="connsiteX4" fmla="*/ 336884 w 3019135"/>
              <a:gd name="connsiteY4" fmla="*/ 176464 h 707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19135" h="707886">
                <a:moveTo>
                  <a:pt x="336884" y="176464"/>
                </a:moveTo>
                <a:lnTo>
                  <a:pt x="3019135" y="0"/>
                </a:lnTo>
                <a:lnTo>
                  <a:pt x="2441619" y="627675"/>
                </a:lnTo>
                <a:lnTo>
                  <a:pt x="0" y="707886"/>
                </a:lnTo>
                <a:lnTo>
                  <a:pt x="336884" y="176464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 w="57150"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ln w="31750"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25000"/>
                    </a:prstClr>
                  </a:outerShdw>
                </a:effectLst>
                <a:latin typeface="#9Slide07 IcielCadena" panose="02000503000000020004" pitchFamily="2" charset="0"/>
                <a:ea typeface="汉仪铸字木头人W" panose="00020600040101010101" pitchFamily="18" charset="-122"/>
              </a:rPr>
              <a:t>KHOA HỌC 4</a:t>
            </a:r>
            <a:endParaRPr lang="zh-CN" altLang="en-US" sz="4000" b="1" dirty="0">
              <a:ln w="3175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25000"/>
                  </a:prstClr>
                </a:outerShdw>
              </a:effectLst>
              <a:latin typeface="#9Slide07 IcielCadena" panose="02000503000000020004" pitchFamily="2" charset="0"/>
              <a:ea typeface="汉仪铸字木头人W" panose="00020600040101010101" pitchFamily="18" charset="-122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6931BF0D-DF2C-482C-8BF5-93C5C1624DAB}"/>
              </a:ext>
            </a:extLst>
          </p:cNvPr>
          <p:cNvSpPr txBox="1"/>
          <p:nvPr/>
        </p:nvSpPr>
        <p:spPr>
          <a:xfrm rot="897008">
            <a:off x="8280428" y="760447"/>
            <a:ext cx="1970062" cy="186204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500" dirty="0" err="1">
                <a:ln w="31750">
                  <a:solidFill>
                    <a:schemeClr val="bg1"/>
                  </a:solidFill>
                </a:ln>
                <a:solidFill>
                  <a:srgbClr val="973B57"/>
                </a:solidFill>
                <a:effectLst>
                  <a:outerShdw blurRad="50800" dist="38100" dir="2700000" algn="tl" rotWithShape="0">
                    <a:prstClr val="black">
                      <a:alpha val="25000"/>
                    </a:prstClr>
                  </a:outerShdw>
                </a:effectLst>
                <a:latin typeface="#9Slide07 IcielCadena" panose="02000503000000020004" pitchFamily="2" charset="0"/>
                <a:ea typeface="汉仪铸字木头人W" panose="00020600040101010101" pitchFamily="18" charset="-122"/>
              </a:rPr>
              <a:t>Ăn</a:t>
            </a:r>
            <a:endParaRPr lang="zh-CN" altLang="en-US" sz="11500" dirty="0">
              <a:ln w="31750">
                <a:solidFill>
                  <a:schemeClr val="bg1"/>
                </a:solidFill>
              </a:ln>
              <a:solidFill>
                <a:srgbClr val="973B57"/>
              </a:solidFill>
              <a:effectLst>
                <a:outerShdw blurRad="50800" dist="38100" dir="2700000" algn="tl" rotWithShape="0">
                  <a:prstClr val="black">
                    <a:alpha val="25000"/>
                  </a:prstClr>
                </a:outerShdw>
              </a:effectLst>
              <a:latin typeface="#9Slide07 IcielCadena" panose="02000503000000020004" pitchFamily="2" charset="0"/>
              <a:ea typeface="汉仪铸字木头人W" panose="00020600040101010101" pitchFamily="18" charset="-122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E698541-6A8B-4AB9-B2A4-79315FEE1F1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416" b="99431" l="2927" r="99146">
                        <a14:foregroundMark x1="5000" y1="55218" x2="23293" y2="29032"/>
                        <a14:foregroundMark x1="23293" y1="29032" x2="25366" y2="27324"/>
                        <a14:foregroundMark x1="18780" y1="22960" x2="38537" y2="9108"/>
                        <a14:foregroundMark x1="31341" y1="3795" x2="35610" y2="3795"/>
                        <a14:foregroundMark x1="23293" y1="92979" x2="29024" y2="93928"/>
                        <a14:foregroundMark x1="42439" y1="99241" x2="46951" y2="99620"/>
                        <a14:foregroundMark x1="90000" y1="68880" x2="99268" y2="68880"/>
                        <a14:foregroundMark x1="2927" y1="30550" x2="9756" y2="32827"/>
                        <a14:foregroundMark x1="9756" y1="32827" x2="9756" y2="324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3851" y="2252159"/>
            <a:ext cx="2493545" cy="1602559"/>
          </a:xfrm>
          <a:prstGeom prst="rect">
            <a:avLst/>
          </a:prstGeom>
        </p:spPr>
      </p:pic>
      <p:sp>
        <p:nvSpPr>
          <p:cNvPr id="71" name="文本框 70">
            <a:extLst>
              <a:ext uri="{FF2B5EF4-FFF2-40B4-BE49-F238E27FC236}">
                <a16:creationId xmlns:a16="http://schemas.microsoft.com/office/drawing/2014/main" id="{6C725FA6-805A-4BA3-B262-93F1407A62A4}"/>
              </a:ext>
            </a:extLst>
          </p:cNvPr>
          <p:cNvSpPr txBox="1"/>
          <p:nvPr/>
        </p:nvSpPr>
        <p:spPr>
          <a:xfrm>
            <a:off x="3353696" y="2749744"/>
            <a:ext cx="7103636" cy="1200329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dist"/>
            <a:r>
              <a:rPr lang="en-US" altLang="zh-CN" sz="7200" dirty="0">
                <a:ln>
                  <a:solidFill>
                    <a:schemeClr val="bg1"/>
                  </a:solidFill>
                </a:ln>
                <a:latin typeface="#9Slide07 IcielCadena" panose="02000503000000020004" pitchFamily="2" charset="0"/>
                <a:ea typeface="汉仪铸字木头人W" panose="00020600040101010101" pitchFamily="18" charset="-122"/>
              </a:rPr>
              <a:t>TRONG TỰ NHIÊN</a:t>
            </a:r>
            <a:endParaRPr lang="zh-CN" altLang="en-US" sz="7200" dirty="0">
              <a:ln>
                <a:solidFill>
                  <a:schemeClr val="bg1"/>
                </a:solidFill>
              </a:ln>
              <a:latin typeface="#9Slide07 IcielCadena" panose="02000503000000020004" pitchFamily="2" charset="0"/>
              <a:ea typeface="汉仪铸字木头人W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0423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8" grpId="0"/>
      <p:bldP spid="70" grpId="0"/>
      <p:bldP spid="7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6CAF5ABA-4EB5-4D2B-B4DC-5FBC6E990E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317" y="-523306"/>
            <a:ext cx="9985782" cy="8244906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589E8E81-E03E-4082-891C-00C3E9F8FB07}"/>
              </a:ext>
            </a:extLst>
          </p:cNvPr>
          <p:cNvSpPr txBox="1"/>
          <p:nvPr/>
        </p:nvSpPr>
        <p:spPr>
          <a:xfrm>
            <a:off x="3894354" y="2278060"/>
            <a:ext cx="6314738" cy="3618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30"/>
              </a:spcBef>
              <a:spcAft>
                <a:spcPts val="30"/>
              </a:spcAft>
            </a:pPr>
            <a:r>
              <a:rPr lang="vi-VN" altLang="zh-CN" sz="36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Dựa vào hình 1 để xây dựng sơ đồ ( bằng chữ và mũi tên ) chỉ ra mối quan hệ qua lại giữa cỏ và bò trong một bãi chăn thả bò</a:t>
            </a:r>
            <a:endParaRPr lang="zh-CN" altLang="en-US" sz="3600" b="1" dirty="0">
              <a:solidFill>
                <a:srgbClr val="C00000"/>
              </a:solidFill>
              <a:latin typeface="Cambria" panose="02040503050406030204" pitchFamily="18" charset="0"/>
              <a:ea typeface="迷你简菱心" panose="02010609000101010101" pitchFamily="49" charset="-122"/>
              <a:cs typeface="+mn-ea"/>
              <a:sym typeface="+mn-lt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358258C-F555-4428-A7D7-572B418244F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89" t="-3811" b="83596"/>
          <a:stretch/>
        </p:blipFill>
        <p:spPr>
          <a:xfrm>
            <a:off x="8097721" y="-588078"/>
            <a:ext cx="4222741" cy="267837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B490F8F-EF60-4A78-8763-EDF2A16F40A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85" t="-318" r="18557" b="86667"/>
          <a:stretch/>
        </p:blipFill>
        <p:spPr>
          <a:xfrm>
            <a:off x="5234386" y="-124408"/>
            <a:ext cx="5121664" cy="221470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05FDBD45-4139-4385-BD5E-307FC3DE837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28" r="67734" b="36043"/>
          <a:stretch/>
        </p:blipFill>
        <p:spPr>
          <a:xfrm rot="20183396">
            <a:off x="-210403" y="235069"/>
            <a:ext cx="3240196" cy="1601212"/>
          </a:xfrm>
          <a:prstGeom prst="rect">
            <a:avLst/>
          </a:prstGeom>
        </p:spPr>
      </p:pic>
      <p:pic>
        <p:nvPicPr>
          <p:cNvPr id="14" name="图片 7">
            <a:extLst>
              <a:ext uri="{FF2B5EF4-FFF2-40B4-BE49-F238E27FC236}">
                <a16:creationId xmlns:a16="http://schemas.microsoft.com/office/drawing/2014/main" id="{AD40838C-935B-4CEF-B248-D08AE639BB7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2561" y="3795025"/>
            <a:ext cx="5906947" cy="3618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62647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0358258C-F555-4428-A7D7-572B418244F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89" t="-3811" b="83596"/>
          <a:stretch/>
        </p:blipFill>
        <p:spPr>
          <a:xfrm>
            <a:off x="8016509" y="-565351"/>
            <a:ext cx="4222741" cy="267837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B490F8F-EF60-4A78-8763-EDF2A16F40A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85" t="-318" r="18557" b="86667"/>
          <a:stretch/>
        </p:blipFill>
        <p:spPr>
          <a:xfrm>
            <a:off x="5129469" y="-175481"/>
            <a:ext cx="5121664" cy="221470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05FDBD45-4139-4385-BD5E-307FC3DE837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28" r="67734" b="36043"/>
          <a:stretch/>
        </p:blipFill>
        <p:spPr>
          <a:xfrm rot="20183396">
            <a:off x="-210403" y="235069"/>
            <a:ext cx="3240196" cy="160121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91B5976-9AB8-4623-9AE0-E4D4E24FE18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5733" y="931874"/>
            <a:ext cx="9107457" cy="51522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文本框 14">
            <a:extLst>
              <a:ext uri="{FF2B5EF4-FFF2-40B4-BE49-F238E27FC236}">
                <a16:creationId xmlns:a16="http://schemas.microsoft.com/office/drawing/2014/main" id="{EC8FFD34-B06A-49A0-8E43-817B072D600B}"/>
              </a:ext>
            </a:extLst>
          </p:cNvPr>
          <p:cNvSpPr txBox="1"/>
          <p:nvPr/>
        </p:nvSpPr>
        <p:spPr>
          <a:xfrm>
            <a:off x="6096000" y="5730218"/>
            <a:ext cx="4576569" cy="707886"/>
          </a:xfrm>
          <a:custGeom>
            <a:avLst/>
            <a:gdLst>
              <a:gd name="connsiteX0" fmla="*/ 0 w 5105958"/>
              <a:gd name="connsiteY0" fmla="*/ 0 h 707886"/>
              <a:gd name="connsiteX1" fmla="*/ 5105958 w 5105958"/>
              <a:gd name="connsiteY1" fmla="*/ 0 h 707886"/>
              <a:gd name="connsiteX2" fmla="*/ 5105958 w 5105958"/>
              <a:gd name="connsiteY2" fmla="*/ 707886 h 707886"/>
              <a:gd name="connsiteX3" fmla="*/ 0 w 5105958"/>
              <a:gd name="connsiteY3" fmla="*/ 707886 h 707886"/>
              <a:gd name="connsiteX4" fmla="*/ 0 w 5105958"/>
              <a:gd name="connsiteY4" fmla="*/ 0 h 707886"/>
              <a:gd name="connsiteX0" fmla="*/ 417094 w 5105958"/>
              <a:gd name="connsiteY0" fmla="*/ 224589 h 707886"/>
              <a:gd name="connsiteX1" fmla="*/ 5105958 w 5105958"/>
              <a:gd name="connsiteY1" fmla="*/ 0 h 707886"/>
              <a:gd name="connsiteX2" fmla="*/ 5105958 w 5105958"/>
              <a:gd name="connsiteY2" fmla="*/ 707886 h 707886"/>
              <a:gd name="connsiteX3" fmla="*/ 0 w 5105958"/>
              <a:gd name="connsiteY3" fmla="*/ 707886 h 707886"/>
              <a:gd name="connsiteX4" fmla="*/ 417094 w 5105958"/>
              <a:gd name="connsiteY4" fmla="*/ 224589 h 707886"/>
              <a:gd name="connsiteX0" fmla="*/ 417094 w 5105958"/>
              <a:gd name="connsiteY0" fmla="*/ 224589 h 772054"/>
              <a:gd name="connsiteX1" fmla="*/ 5105958 w 5105958"/>
              <a:gd name="connsiteY1" fmla="*/ 0 h 772054"/>
              <a:gd name="connsiteX2" fmla="*/ 3999052 w 5105958"/>
              <a:gd name="connsiteY2" fmla="*/ 772054 h 772054"/>
              <a:gd name="connsiteX3" fmla="*/ 0 w 5105958"/>
              <a:gd name="connsiteY3" fmla="*/ 707886 h 772054"/>
              <a:gd name="connsiteX4" fmla="*/ 417094 w 5105958"/>
              <a:gd name="connsiteY4" fmla="*/ 224589 h 772054"/>
              <a:gd name="connsiteX0" fmla="*/ 417094 w 4576569"/>
              <a:gd name="connsiteY0" fmla="*/ 224589 h 772054"/>
              <a:gd name="connsiteX1" fmla="*/ 4576569 w 4576569"/>
              <a:gd name="connsiteY1" fmla="*/ 0 h 772054"/>
              <a:gd name="connsiteX2" fmla="*/ 3999052 w 4576569"/>
              <a:gd name="connsiteY2" fmla="*/ 772054 h 772054"/>
              <a:gd name="connsiteX3" fmla="*/ 0 w 4576569"/>
              <a:gd name="connsiteY3" fmla="*/ 707886 h 772054"/>
              <a:gd name="connsiteX4" fmla="*/ 417094 w 4576569"/>
              <a:gd name="connsiteY4" fmla="*/ 224589 h 772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6569" h="772054">
                <a:moveTo>
                  <a:pt x="417094" y="224589"/>
                </a:moveTo>
                <a:lnTo>
                  <a:pt x="4576569" y="0"/>
                </a:lnTo>
                <a:lnTo>
                  <a:pt x="3999052" y="772054"/>
                </a:lnTo>
                <a:lnTo>
                  <a:pt x="0" y="707886"/>
                </a:lnTo>
                <a:lnTo>
                  <a:pt x="417094" y="224589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vi-VN" altLang="zh-CN" sz="4000" dirty="0">
                <a:ln>
                  <a:solidFill>
                    <a:schemeClr val="tx1"/>
                  </a:solidFill>
                </a:ln>
                <a:solidFill>
                  <a:schemeClr val="accent2"/>
                </a:solidFill>
                <a:latin typeface="#9Slide03 SFU Futura_05" panose="00000800000000000000" pitchFamily="2" charset="0"/>
                <a:ea typeface="迷你简菱心" panose="02010609000101010101" pitchFamily="49" charset="-122"/>
                <a:cs typeface="+mn-ea"/>
                <a:sym typeface="+mn-lt"/>
              </a:rPr>
              <a:t>Hình 1</a:t>
            </a:r>
            <a:endParaRPr lang="zh-CN" altLang="en-US" sz="2800" dirty="0">
              <a:ln>
                <a:solidFill>
                  <a:schemeClr val="tx1"/>
                </a:solidFill>
              </a:ln>
              <a:solidFill>
                <a:schemeClr val="accent2"/>
              </a:solidFill>
              <a:latin typeface="#9Slide03 SFU Futura_05" panose="00000800000000000000" pitchFamily="2" charset="0"/>
              <a:ea typeface="迷你简菱心" panose="02010609000101010101" pitchFamily="49" charset="-122"/>
            </a:endParaRPr>
          </a:p>
        </p:txBody>
      </p:sp>
      <p:pic>
        <p:nvPicPr>
          <p:cNvPr id="9" name="图片 7">
            <a:extLst>
              <a:ext uri="{FF2B5EF4-FFF2-40B4-BE49-F238E27FC236}">
                <a16:creationId xmlns:a16="http://schemas.microsoft.com/office/drawing/2014/main" id="{AFA58A04-1CE2-44C4-B9F6-FE471C76ECF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890380" y="3730776"/>
            <a:ext cx="3626726" cy="2416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22693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0358258C-F555-4428-A7D7-572B418244F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89" t="-3811" b="83596"/>
          <a:stretch/>
        </p:blipFill>
        <p:spPr>
          <a:xfrm>
            <a:off x="8105701" y="-666615"/>
            <a:ext cx="4222741" cy="267837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B490F8F-EF60-4A78-8763-EDF2A16F40A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85" t="-318" r="18557" b="86667"/>
          <a:stretch/>
        </p:blipFill>
        <p:spPr>
          <a:xfrm>
            <a:off x="4791040" y="-171780"/>
            <a:ext cx="5121664" cy="221470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6CAF5ABA-4EB5-4D2B-B4DC-5FBC6E990E4F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6358" y="-1619250"/>
            <a:ext cx="12738358" cy="987413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05FDBD45-4139-4385-BD5E-307FC3DE837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28" r="67734" b="36043"/>
          <a:stretch/>
        </p:blipFill>
        <p:spPr>
          <a:xfrm rot="20183396">
            <a:off x="-210403" y="235069"/>
            <a:ext cx="3240196" cy="1601212"/>
          </a:xfrm>
          <a:prstGeom prst="rect">
            <a:avLst/>
          </a:prstGeom>
        </p:spPr>
      </p:pic>
      <p:sp>
        <p:nvSpPr>
          <p:cNvPr id="12" name="Text Box 4">
            <a:extLst>
              <a:ext uri="{FF2B5EF4-FFF2-40B4-BE49-F238E27FC236}">
                <a16:creationId xmlns:a16="http://schemas.microsoft.com/office/drawing/2014/main" id="{3008F983-B858-4CE0-B016-6E141AF87E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98249" y="1881399"/>
            <a:ext cx="1295400" cy="783193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336600"/>
            </a:solidFill>
            <a:prstDash val="dash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4000" b="1">
                <a:solidFill>
                  <a:srgbClr val="3366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Cỏ </a:t>
            </a:r>
            <a:r>
              <a:rPr lang="en-US" altLang="en-US" sz="4000" b="1">
                <a:solidFill>
                  <a:schemeClr val="accent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b="1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endParaRPr lang="en-US" altLang="en-US" b="1">
              <a:latin typeface="Cambria" panose="02040503050406030204" pitchFamily="18" charset="0"/>
              <a:ea typeface="Cambria" panose="02040503050406030204" pitchFamily="18" charset="0"/>
              <a:sym typeface="Wingdings" panose="05000000000000000000" pitchFamily="2" charset="2"/>
            </a:endParaRPr>
          </a:p>
        </p:txBody>
      </p:sp>
      <p:sp>
        <p:nvSpPr>
          <p:cNvPr id="14" name="Text Box 6">
            <a:extLst>
              <a:ext uri="{FF2B5EF4-FFF2-40B4-BE49-F238E27FC236}">
                <a16:creationId xmlns:a16="http://schemas.microsoft.com/office/drawing/2014/main" id="{5A78FA12-003C-4B92-90CF-A0E805FD2B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92850" y="3746603"/>
            <a:ext cx="990600" cy="783193"/>
          </a:xfrm>
          <a:prstGeom prst="roundRect">
            <a:avLst/>
          </a:prstGeom>
          <a:noFill/>
          <a:ln w="57150">
            <a:solidFill>
              <a:srgbClr val="973C57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4000" b="1" dirty="0" err="1">
                <a:solidFill>
                  <a:srgbClr val="A5002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Bò</a:t>
            </a:r>
            <a:endParaRPr lang="en-US" altLang="en-US" sz="4000" b="1" dirty="0">
              <a:solidFill>
                <a:srgbClr val="A5002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5" name="Line 7">
            <a:extLst>
              <a:ext uri="{FF2B5EF4-FFF2-40B4-BE49-F238E27FC236}">
                <a16:creationId xmlns:a16="http://schemas.microsoft.com/office/drawing/2014/main" id="{74E583A0-1835-4288-8B48-A0BDED983EF1}"/>
              </a:ext>
            </a:extLst>
          </p:cNvPr>
          <p:cNvSpPr>
            <a:spLocks noChangeShapeType="1"/>
          </p:cNvSpPr>
          <p:nvPr/>
        </p:nvSpPr>
        <p:spPr bwMode="auto">
          <a:xfrm>
            <a:off x="8105701" y="2600908"/>
            <a:ext cx="990600" cy="685800"/>
          </a:xfrm>
          <a:prstGeom prst="line">
            <a:avLst/>
          </a:prstGeom>
          <a:noFill/>
          <a:ln w="57150">
            <a:solidFill>
              <a:schemeClr val="accent6">
                <a:lumMod val="50000"/>
              </a:schemeClr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b="1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6" name="Line 8">
            <a:extLst>
              <a:ext uri="{FF2B5EF4-FFF2-40B4-BE49-F238E27FC236}">
                <a16:creationId xmlns:a16="http://schemas.microsoft.com/office/drawing/2014/main" id="{CF8CAD55-81C4-4477-8F6A-2BD8A5E0ECA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041049" y="4078008"/>
            <a:ext cx="2209800" cy="0"/>
          </a:xfrm>
          <a:prstGeom prst="line">
            <a:avLst/>
          </a:prstGeom>
          <a:noFill/>
          <a:ln w="57150">
            <a:solidFill>
              <a:srgbClr val="993C58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b="1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7" name="Text Box 9">
            <a:extLst>
              <a:ext uri="{FF2B5EF4-FFF2-40B4-BE49-F238E27FC236}">
                <a16:creationId xmlns:a16="http://schemas.microsoft.com/office/drawing/2014/main" id="{E99843D2-E176-4D5A-A4B5-3A0341BDA8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96096" y="2708020"/>
            <a:ext cx="3353510" cy="2860358"/>
          </a:xfrm>
          <a:prstGeom prst="roundRect">
            <a:avLst/>
          </a:prstGeom>
          <a:noFill/>
          <a:ln w="57150">
            <a:solidFill>
              <a:srgbClr val="FF9900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3600" b="1" dirty="0" err="1">
                <a:solidFill>
                  <a:srgbClr val="CC66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Chất</a:t>
            </a:r>
            <a:r>
              <a:rPr lang="en-US" altLang="en-US" sz="3600" b="1" dirty="0">
                <a:solidFill>
                  <a:srgbClr val="CC66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3600" b="1" dirty="0" err="1">
                <a:solidFill>
                  <a:srgbClr val="CC66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khoáng</a:t>
            </a:r>
            <a:r>
              <a:rPr lang="en-US" altLang="en-US" sz="36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endParaRPr lang="vi-VN" altLang="en-US" sz="3600" b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en-US" altLang="en-US" sz="3600" b="1" dirty="0">
                <a:latin typeface="Cambria" panose="02040503050406030204" pitchFamily="18" charset="0"/>
                <a:ea typeface="Cambria" panose="02040503050406030204" pitchFamily="18" charset="0"/>
              </a:rPr>
              <a:t>(</a:t>
            </a:r>
            <a:r>
              <a:rPr lang="en-US" altLang="en-US" sz="3600" b="1" dirty="0" err="1">
                <a:latin typeface="Cambria" panose="02040503050406030204" pitchFamily="18" charset="0"/>
                <a:ea typeface="Cambria" panose="02040503050406030204" pitchFamily="18" charset="0"/>
              </a:rPr>
              <a:t>Phân</a:t>
            </a:r>
            <a:r>
              <a:rPr lang="en-US" altLang="en-US" sz="36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3600" b="1" dirty="0" err="1">
                <a:latin typeface="Cambria" panose="02040503050406030204" pitchFamily="18" charset="0"/>
                <a:ea typeface="Cambria" panose="02040503050406030204" pitchFamily="18" charset="0"/>
              </a:rPr>
              <a:t>bò</a:t>
            </a:r>
            <a:r>
              <a:rPr lang="en-US" altLang="en-US" sz="3600" b="1" dirty="0">
                <a:latin typeface="Cambria" panose="02040503050406030204" pitchFamily="18" charset="0"/>
                <a:ea typeface="Cambria" panose="02040503050406030204" pitchFamily="18" charset="0"/>
              </a:rPr>
              <a:t> do vi </a:t>
            </a:r>
            <a:r>
              <a:rPr lang="en-US" altLang="en-US" sz="3600" b="1" dirty="0" err="1">
                <a:latin typeface="Cambria" panose="02040503050406030204" pitchFamily="18" charset="0"/>
                <a:ea typeface="Cambria" panose="02040503050406030204" pitchFamily="18" charset="0"/>
              </a:rPr>
              <a:t>khuẩn</a:t>
            </a:r>
            <a:r>
              <a:rPr lang="en-US" altLang="en-US" sz="36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3600" b="1" dirty="0" err="1">
                <a:latin typeface="Cambria" panose="02040503050406030204" pitchFamily="18" charset="0"/>
                <a:ea typeface="Cambria" panose="02040503050406030204" pitchFamily="18" charset="0"/>
              </a:rPr>
              <a:t>phân</a:t>
            </a:r>
            <a:r>
              <a:rPr lang="en-US" altLang="en-US" sz="36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3600" b="1" dirty="0" err="1">
                <a:latin typeface="Cambria" panose="02040503050406030204" pitchFamily="18" charset="0"/>
                <a:ea typeface="Cambria" panose="02040503050406030204" pitchFamily="18" charset="0"/>
              </a:rPr>
              <a:t>huỷ</a:t>
            </a:r>
            <a:r>
              <a:rPr lang="en-US" altLang="en-US" sz="3600" b="1" dirty="0"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</a:p>
        </p:txBody>
      </p:sp>
      <p:sp>
        <p:nvSpPr>
          <p:cNvPr id="18" name="Line 10">
            <a:extLst>
              <a:ext uri="{FF2B5EF4-FFF2-40B4-BE49-F238E27FC236}">
                <a16:creationId xmlns:a16="http://schemas.microsoft.com/office/drawing/2014/main" id="{7A09A81A-5D81-4061-85E9-6A4ABF5695D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515698" y="2253624"/>
            <a:ext cx="670499" cy="281519"/>
          </a:xfrm>
          <a:prstGeom prst="line">
            <a:avLst/>
          </a:prstGeom>
          <a:noFill/>
          <a:ln w="57150">
            <a:solidFill>
              <a:schemeClr val="accent2">
                <a:lumMod val="60000"/>
                <a:lumOff val="40000"/>
              </a:schemeClr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b="1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9" name="图片 7">
            <a:extLst>
              <a:ext uri="{FF2B5EF4-FFF2-40B4-BE49-F238E27FC236}">
                <a16:creationId xmlns:a16="http://schemas.microsoft.com/office/drawing/2014/main" id="{5BC26E15-D1D9-4E25-89BA-322678BD115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2124" y="4649980"/>
            <a:ext cx="3610270" cy="2416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57010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 autoUpdateAnimBg="0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0">
            <a:extLst>
              <a:ext uri="{FF2B5EF4-FFF2-40B4-BE49-F238E27FC236}">
                <a16:creationId xmlns:a16="http://schemas.microsoft.com/office/drawing/2014/main" id="{B42F7EEC-E470-466E-8526-744E26920480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71925" y="-1529007"/>
            <a:ext cx="11689710" cy="9651779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F7321AF3-DFCF-4BE0-9997-73C58FEEC435}"/>
              </a:ext>
            </a:extLst>
          </p:cNvPr>
          <p:cNvSpPr/>
          <p:nvPr/>
        </p:nvSpPr>
        <p:spPr>
          <a:xfrm>
            <a:off x="787400" y="1295400"/>
            <a:ext cx="7112000" cy="47879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内容占位符 4">
            <a:extLst>
              <a:ext uri="{FF2B5EF4-FFF2-40B4-BE49-F238E27FC236}">
                <a16:creationId xmlns:a16="http://schemas.microsoft.com/office/drawing/2014/main" id="{C6B78451-1252-4A63-94D5-AFAB06CC478F}"/>
              </a:ext>
            </a:extLst>
          </p:cNvPr>
          <p:cNvSpPr txBox="1">
            <a:spLocks/>
          </p:cNvSpPr>
          <p:nvPr/>
        </p:nvSpPr>
        <p:spPr>
          <a:xfrm>
            <a:off x="941214" y="1796021"/>
            <a:ext cx="7996219" cy="192888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spcBef>
                <a:spcPts val="30"/>
              </a:spcBef>
              <a:spcAft>
                <a:spcPts val="30"/>
              </a:spcAft>
              <a:buNone/>
            </a:pPr>
            <a:r>
              <a:rPr lang="en-US" altLang="en-US" sz="4000" b="1" dirty="0" err="1"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Cỏ</a:t>
            </a:r>
            <a:r>
              <a:rPr lang="en-US" altLang="en-US" sz="4000" b="1" dirty="0"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4000" b="1" dirty="0" err="1"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altLang="en-US" sz="4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4000" b="1" dirty="0" err="1"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altLang="en-US" sz="4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4000" b="1" dirty="0" err="1">
                <a:latin typeface="Cambria" panose="02040503050406030204" pitchFamily="18" charset="0"/>
                <a:ea typeface="Cambria" panose="02040503050406030204" pitchFamily="18" charset="0"/>
              </a:rPr>
              <a:t>ăn</a:t>
            </a:r>
            <a:r>
              <a:rPr lang="en-US" altLang="en-US" sz="4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4000" b="1" dirty="0" err="1"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altLang="en-US" sz="4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4000" b="1" dirty="0" err="1">
                <a:solidFill>
                  <a:schemeClr val="accent2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bò</a:t>
            </a:r>
            <a:r>
              <a:rPr lang="en-US" altLang="en-US" sz="4000" b="1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altLang="en-US" sz="4000" b="1" dirty="0" err="1">
                <a:latin typeface="Cambria" panose="02040503050406030204" pitchFamily="18" charset="0"/>
                <a:ea typeface="Cambria" panose="02040503050406030204" pitchFamily="18" charset="0"/>
              </a:rPr>
              <a:t>phân</a:t>
            </a:r>
            <a:r>
              <a:rPr lang="en-US" altLang="en-US" sz="4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4000" b="1" dirty="0" err="1">
                <a:latin typeface="Cambria" panose="02040503050406030204" pitchFamily="18" charset="0"/>
                <a:ea typeface="Cambria" panose="02040503050406030204" pitchFamily="18" charset="0"/>
              </a:rPr>
              <a:t>bò</a:t>
            </a:r>
            <a:r>
              <a:rPr lang="en-US" altLang="en-US" sz="4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4000" b="1" dirty="0" err="1">
                <a:latin typeface="Cambria" panose="02040503050406030204" pitchFamily="18" charset="0"/>
                <a:ea typeface="Cambria" panose="02040503050406030204" pitchFamily="18" charset="0"/>
              </a:rPr>
              <a:t>thải</a:t>
            </a:r>
            <a:r>
              <a:rPr lang="en-US" altLang="en-US" sz="4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4000" b="1" dirty="0" err="1">
                <a:latin typeface="Cambria" panose="02040503050406030204" pitchFamily="18" charset="0"/>
                <a:ea typeface="Cambria" panose="02040503050406030204" pitchFamily="18" charset="0"/>
              </a:rPr>
              <a:t>ra</a:t>
            </a:r>
            <a:r>
              <a:rPr lang="en-US" altLang="en-US" sz="4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4000" b="1" dirty="0" err="1">
                <a:latin typeface="Cambria" panose="02040503050406030204" pitchFamily="18" charset="0"/>
                <a:ea typeface="Cambria" panose="02040503050406030204" pitchFamily="18" charset="0"/>
              </a:rPr>
              <a:t>được</a:t>
            </a:r>
            <a:r>
              <a:rPr lang="en-US" altLang="en-US" sz="4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4000" b="1" dirty="0" err="1">
                <a:latin typeface="Cambria" panose="02040503050406030204" pitchFamily="18" charset="0"/>
                <a:ea typeface="Cambria" panose="02040503050406030204" pitchFamily="18" charset="0"/>
              </a:rPr>
              <a:t>phân</a:t>
            </a:r>
            <a:r>
              <a:rPr lang="en-US" altLang="en-US" sz="4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4000" b="1" dirty="0" err="1">
                <a:latin typeface="Cambria" panose="02040503050406030204" pitchFamily="18" charset="0"/>
                <a:ea typeface="Cambria" panose="02040503050406030204" pitchFamily="18" charset="0"/>
              </a:rPr>
              <a:t>huỷ</a:t>
            </a:r>
            <a:r>
              <a:rPr lang="en-US" altLang="en-US" sz="4000" b="1" dirty="0"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altLang="en-US" sz="4000" b="1" dirty="0" err="1">
                <a:latin typeface="Cambria" panose="02040503050406030204" pitchFamily="18" charset="0"/>
                <a:ea typeface="Cambria" panose="02040503050406030204" pitchFamily="18" charset="0"/>
              </a:rPr>
              <a:t>nhờ</a:t>
            </a:r>
            <a:r>
              <a:rPr lang="en-US" altLang="en-US" sz="4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4000" b="1" dirty="0" err="1"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altLang="en-US" sz="4000" b="1" dirty="0">
                <a:latin typeface="Cambria" panose="02040503050406030204" pitchFamily="18" charset="0"/>
                <a:ea typeface="Cambria" panose="02040503050406030204" pitchFamily="18" charset="0"/>
              </a:rPr>
              <a:t> vi </a:t>
            </a:r>
            <a:r>
              <a:rPr lang="en-US" altLang="en-US" sz="4000" b="1" dirty="0" err="1">
                <a:latin typeface="Cambria" panose="02040503050406030204" pitchFamily="18" charset="0"/>
                <a:ea typeface="Cambria" panose="02040503050406030204" pitchFamily="18" charset="0"/>
              </a:rPr>
              <a:t>khuẩn</a:t>
            </a:r>
            <a:r>
              <a:rPr lang="en-US" altLang="en-US" sz="4000" b="1" dirty="0">
                <a:latin typeface="Cambria" panose="02040503050406030204" pitchFamily="18" charset="0"/>
                <a:ea typeface="Cambria" panose="02040503050406030204" pitchFamily="18" charset="0"/>
              </a:rPr>
              <a:t>) </a:t>
            </a:r>
            <a:r>
              <a:rPr lang="en-US" altLang="en-US" sz="4000" b="1" dirty="0" err="1">
                <a:latin typeface="Cambria" panose="02040503050406030204" pitchFamily="18" charset="0"/>
                <a:ea typeface="Cambria" panose="02040503050406030204" pitchFamily="18" charset="0"/>
              </a:rPr>
              <a:t>trong</a:t>
            </a:r>
            <a:r>
              <a:rPr lang="en-US" altLang="en-US" sz="4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4000" b="1" dirty="0" err="1">
                <a:latin typeface="Cambria" panose="02040503050406030204" pitchFamily="18" charset="0"/>
                <a:ea typeface="Cambria" panose="02040503050406030204" pitchFamily="18" charset="0"/>
              </a:rPr>
              <a:t>đất</a:t>
            </a:r>
            <a:r>
              <a:rPr lang="en-US" altLang="en-US" sz="4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4000" b="1" dirty="0" err="1">
                <a:latin typeface="Cambria" panose="02040503050406030204" pitchFamily="18" charset="0"/>
                <a:ea typeface="Cambria" panose="02040503050406030204" pitchFamily="18" charset="0"/>
              </a:rPr>
              <a:t>thành</a:t>
            </a:r>
            <a:r>
              <a:rPr lang="en-US" altLang="en-US" sz="4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4000" b="1" dirty="0" err="1"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altLang="en-US" sz="4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4000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chất</a:t>
            </a:r>
            <a:r>
              <a:rPr lang="en-US" altLang="en-US" sz="40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4000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khoáng</a:t>
            </a:r>
            <a:r>
              <a:rPr lang="en-US" altLang="en-US" sz="4000" b="1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en-US" altLang="en-US" sz="4000" b="1" dirty="0" err="1"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altLang="en-US" sz="4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4000" b="1" dirty="0" err="1">
                <a:latin typeface="Cambria" panose="02040503050406030204" pitchFamily="18" charset="0"/>
                <a:ea typeface="Cambria" panose="02040503050406030204" pitchFamily="18" charset="0"/>
              </a:rPr>
              <a:t>chất</a:t>
            </a:r>
            <a:r>
              <a:rPr lang="en-US" altLang="en-US" sz="4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4000" b="1" dirty="0" err="1">
                <a:latin typeface="Cambria" panose="02040503050406030204" pitchFamily="18" charset="0"/>
                <a:ea typeface="Cambria" panose="02040503050406030204" pitchFamily="18" charset="0"/>
              </a:rPr>
              <a:t>khoáng</a:t>
            </a:r>
            <a:r>
              <a:rPr lang="en-US" altLang="en-US" sz="4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4000" b="1" dirty="0" err="1">
                <a:latin typeface="Cambria" panose="02040503050406030204" pitchFamily="18" charset="0"/>
                <a:ea typeface="Cambria" panose="02040503050406030204" pitchFamily="18" charset="0"/>
              </a:rPr>
              <a:t>này</a:t>
            </a:r>
            <a:r>
              <a:rPr lang="en-US" altLang="en-US" sz="4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4000" b="1" dirty="0" err="1">
                <a:latin typeface="Cambria" panose="02040503050406030204" pitchFamily="18" charset="0"/>
                <a:ea typeface="Cambria" panose="02040503050406030204" pitchFamily="18" charset="0"/>
              </a:rPr>
              <a:t>lại</a:t>
            </a:r>
            <a:r>
              <a:rPr lang="en-US" altLang="en-US" sz="4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4000" b="1" dirty="0" err="1">
                <a:latin typeface="Cambria" panose="02040503050406030204" pitchFamily="18" charset="0"/>
                <a:ea typeface="Cambria" panose="02040503050406030204" pitchFamily="18" charset="0"/>
              </a:rPr>
              <a:t>trở</a:t>
            </a:r>
            <a:r>
              <a:rPr lang="en-US" altLang="en-US" sz="4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4000" b="1" dirty="0" err="1">
                <a:latin typeface="Cambria" panose="02040503050406030204" pitchFamily="18" charset="0"/>
                <a:ea typeface="Cambria" panose="02040503050406030204" pitchFamily="18" charset="0"/>
              </a:rPr>
              <a:t>thành</a:t>
            </a:r>
            <a:r>
              <a:rPr lang="en-US" altLang="en-US" sz="4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4000" b="1" dirty="0" err="1"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altLang="en-US" sz="4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4000" b="1" dirty="0" err="1">
                <a:latin typeface="Cambria" panose="02040503050406030204" pitchFamily="18" charset="0"/>
                <a:ea typeface="Cambria" panose="02040503050406030204" pitchFamily="18" charset="0"/>
              </a:rPr>
              <a:t>ăn</a:t>
            </a:r>
            <a:r>
              <a:rPr lang="en-US" altLang="en-US" sz="4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4000" b="1" dirty="0" err="1"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altLang="en-US" sz="4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4000" b="1" dirty="0" err="1">
                <a:latin typeface="Cambria" panose="02040503050406030204" pitchFamily="18" charset="0"/>
                <a:ea typeface="Cambria" panose="02040503050406030204" pitchFamily="18" charset="0"/>
              </a:rPr>
              <a:t>cỏ</a:t>
            </a:r>
            <a:r>
              <a:rPr lang="en-US" altLang="en-US" sz="4000" b="1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zh-CN" altLang="en-US" sz="4000" dirty="0">
              <a:latin typeface="Cambria" panose="02040503050406030204" pitchFamily="18" charset="0"/>
              <a:ea typeface="迷你简菱心" panose="02010609000101010101" pitchFamily="49" charset="-122"/>
              <a:cs typeface="+mn-ea"/>
              <a:sym typeface="+mn-lt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9F2264F-121A-4FAD-95D1-1AE900FF243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89" t="-3811" b="83596"/>
          <a:stretch/>
        </p:blipFill>
        <p:spPr>
          <a:xfrm>
            <a:off x="7971110" y="-595655"/>
            <a:ext cx="4222741" cy="267837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A32D067-D31E-4317-9260-36BD873AB86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85" t="-318" r="18557" b="86667"/>
          <a:stretch/>
        </p:blipFill>
        <p:spPr>
          <a:xfrm>
            <a:off x="3661955" y="-131985"/>
            <a:ext cx="5121664" cy="221470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455EBE4C-7206-4E6A-885B-8F551A465A7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28" r="67734" b="36043"/>
          <a:stretch/>
        </p:blipFill>
        <p:spPr>
          <a:xfrm rot="20183396">
            <a:off x="-210403" y="235069"/>
            <a:ext cx="3240196" cy="1601212"/>
          </a:xfrm>
          <a:prstGeom prst="rect">
            <a:avLst/>
          </a:prstGeom>
        </p:spPr>
      </p:pic>
      <p:pic>
        <p:nvPicPr>
          <p:cNvPr id="14" name="图片 7">
            <a:extLst>
              <a:ext uri="{FF2B5EF4-FFF2-40B4-BE49-F238E27FC236}">
                <a16:creationId xmlns:a16="http://schemas.microsoft.com/office/drawing/2014/main" id="{73BF861A-19D9-4ED4-85BB-2E8841F48FD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89855" y="3637477"/>
            <a:ext cx="4971022" cy="3345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1897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4B95DE57-6E86-4AD6-8A4E-788492D13E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0355" y="1360655"/>
            <a:ext cx="8977258" cy="4482182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440AB006-7027-42B0-82D3-973BF86DCCB6}"/>
              </a:ext>
            </a:extLst>
          </p:cNvPr>
          <p:cNvSpPr txBox="1"/>
          <p:nvPr/>
        </p:nvSpPr>
        <p:spPr>
          <a:xfrm>
            <a:off x="3697946" y="2380782"/>
            <a:ext cx="4441817" cy="707886"/>
          </a:xfrm>
          <a:custGeom>
            <a:avLst/>
            <a:gdLst>
              <a:gd name="connsiteX0" fmla="*/ 0 w 4826827"/>
              <a:gd name="connsiteY0" fmla="*/ 0 h 707886"/>
              <a:gd name="connsiteX1" fmla="*/ 4826827 w 4826827"/>
              <a:gd name="connsiteY1" fmla="*/ 0 h 707886"/>
              <a:gd name="connsiteX2" fmla="*/ 4826827 w 4826827"/>
              <a:gd name="connsiteY2" fmla="*/ 707886 h 707886"/>
              <a:gd name="connsiteX3" fmla="*/ 0 w 4826827"/>
              <a:gd name="connsiteY3" fmla="*/ 707886 h 707886"/>
              <a:gd name="connsiteX4" fmla="*/ 0 w 4826827"/>
              <a:gd name="connsiteY4" fmla="*/ 0 h 707886"/>
              <a:gd name="connsiteX0" fmla="*/ 818148 w 4826827"/>
              <a:gd name="connsiteY0" fmla="*/ 0 h 707886"/>
              <a:gd name="connsiteX1" fmla="*/ 4826827 w 4826827"/>
              <a:gd name="connsiteY1" fmla="*/ 0 h 707886"/>
              <a:gd name="connsiteX2" fmla="*/ 4826827 w 4826827"/>
              <a:gd name="connsiteY2" fmla="*/ 707886 h 707886"/>
              <a:gd name="connsiteX3" fmla="*/ 0 w 4826827"/>
              <a:gd name="connsiteY3" fmla="*/ 707886 h 707886"/>
              <a:gd name="connsiteX4" fmla="*/ 818148 w 4826827"/>
              <a:gd name="connsiteY4" fmla="*/ 0 h 707886"/>
              <a:gd name="connsiteX0" fmla="*/ 818148 w 4826827"/>
              <a:gd name="connsiteY0" fmla="*/ 0 h 707886"/>
              <a:gd name="connsiteX1" fmla="*/ 4826827 w 4826827"/>
              <a:gd name="connsiteY1" fmla="*/ 0 h 707886"/>
              <a:gd name="connsiteX2" fmla="*/ 3976596 w 4826827"/>
              <a:gd name="connsiteY2" fmla="*/ 691844 h 707886"/>
              <a:gd name="connsiteX3" fmla="*/ 0 w 4826827"/>
              <a:gd name="connsiteY3" fmla="*/ 707886 h 707886"/>
              <a:gd name="connsiteX4" fmla="*/ 818148 w 4826827"/>
              <a:gd name="connsiteY4" fmla="*/ 0 h 707886"/>
              <a:gd name="connsiteX0" fmla="*/ 818148 w 4441817"/>
              <a:gd name="connsiteY0" fmla="*/ 0 h 707886"/>
              <a:gd name="connsiteX1" fmla="*/ 4441817 w 4441817"/>
              <a:gd name="connsiteY1" fmla="*/ 112294 h 707886"/>
              <a:gd name="connsiteX2" fmla="*/ 3976596 w 4441817"/>
              <a:gd name="connsiteY2" fmla="*/ 691844 h 707886"/>
              <a:gd name="connsiteX3" fmla="*/ 0 w 4441817"/>
              <a:gd name="connsiteY3" fmla="*/ 707886 h 707886"/>
              <a:gd name="connsiteX4" fmla="*/ 818148 w 4441817"/>
              <a:gd name="connsiteY4" fmla="*/ 0 h 707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41817" h="707886">
                <a:moveTo>
                  <a:pt x="818148" y="0"/>
                </a:moveTo>
                <a:lnTo>
                  <a:pt x="4441817" y="112294"/>
                </a:lnTo>
                <a:lnTo>
                  <a:pt x="3976596" y="691844"/>
                </a:lnTo>
                <a:lnTo>
                  <a:pt x="0" y="707886"/>
                </a:lnTo>
                <a:lnTo>
                  <a:pt x="818148" y="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vi-VN" altLang="zh-CN" sz="4000" dirty="0">
                <a:ln>
                  <a:solidFill>
                    <a:schemeClr val="tx1"/>
                  </a:solidFill>
                </a:ln>
                <a:solidFill>
                  <a:schemeClr val="accent2"/>
                </a:solidFill>
                <a:latin typeface="#9Slide03 SFU Futura_05" panose="00000800000000000000" pitchFamily="2" charset="0"/>
                <a:ea typeface="迷你简菱心" panose="02010609000101010101" pitchFamily="49" charset="-122"/>
                <a:cs typeface="+mn-ea"/>
                <a:sym typeface="+mn-lt"/>
              </a:rPr>
              <a:t>HOẠT ĐỘNG 2</a:t>
            </a:r>
            <a:endParaRPr lang="zh-CN" altLang="en-US" sz="2800" dirty="0">
              <a:ln>
                <a:solidFill>
                  <a:schemeClr val="tx1"/>
                </a:solidFill>
              </a:ln>
              <a:solidFill>
                <a:schemeClr val="accent2"/>
              </a:solidFill>
              <a:latin typeface="#9Slide03 SFU Futura_05" panose="00000800000000000000" pitchFamily="2" charset="0"/>
              <a:ea typeface="迷你简菱心" panose="02010609000101010101" pitchFamily="49" charset="-122"/>
            </a:endParaRPr>
          </a:p>
        </p:txBody>
      </p:sp>
      <p:sp>
        <p:nvSpPr>
          <p:cNvPr id="10" name="内容占位符 4">
            <a:extLst>
              <a:ext uri="{FF2B5EF4-FFF2-40B4-BE49-F238E27FC236}">
                <a16:creationId xmlns:a16="http://schemas.microsoft.com/office/drawing/2014/main" id="{9886CF86-8171-4E8F-811D-73D2B3D35089}"/>
              </a:ext>
            </a:extLst>
          </p:cNvPr>
          <p:cNvSpPr txBox="1">
            <a:spLocks/>
          </p:cNvSpPr>
          <p:nvPr/>
        </p:nvSpPr>
        <p:spPr>
          <a:xfrm>
            <a:off x="2811519" y="3102308"/>
            <a:ext cx="6054930" cy="306681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30000"/>
              </a:lnSpc>
              <a:spcBef>
                <a:spcPts val="30"/>
              </a:spcBef>
              <a:spcAft>
                <a:spcPts val="30"/>
              </a:spcAft>
              <a:buNone/>
            </a:pPr>
            <a:r>
              <a:rPr lang="en-US" altLang="en-US" sz="32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CHỈ VÀ NÓI MỐI QUAN HỆ VỀ CHUỖI THỨC ĂN TRONG TỰ NHIÊN QUA SƠ ĐỒ</a:t>
            </a:r>
            <a:br>
              <a:rPr lang="zh-CN" altLang="en-US" sz="3200" dirty="0">
                <a:solidFill>
                  <a:srgbClr val="C00000"/>
                </a:solidFill>
                <a:latin typeface="Cambria" panose="02040503050406030204" pitchFamily="18" charset="0"/>
                <a:ea typeface="迷你简菱心" panose="02010609000101010101" pitchFamily="49" charset="-122"/>
                <a:cs typeface="+mn-ea"/>
                <a:sym typeface="+mn-lt"/>
              </a:rPr>
            </a:br>
            <a:endParaRPr lang="zh-CN" altLang="en-US" sz="3200" b="1" dirty="0">
              <a:solidFill>
                <a:srgbClr val="C00000"/>
              </a:solidFill>
              <a:latin typeface="Cambria" panose="02040503050406030204" pitchFamily="18" charset="0"/>
              <a:ea typeface="迷你简菱心" panose="02010609000101010101" pitchFamily="49" charset="-122"/>
              <a:cs typeface="+mn-ea"/>
              <a:sym typeface="+mn-lt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470E2D97-708D-483C-89E6-CA75735D500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34" r="19175"/>
          <a:stretch/>
        </p:blipFill>
        <p:spPr>
          <a:xfrm>
            <a:off x="9009033" y="1598358"/>
            <a:ext cx="3182967" cy="59173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20A14B54-3498-43CB-9CB2-E40C6366586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89" t="-3811" b="83596"/>
          <a:stretch/>
        </p:blipFill>
        <p:spPr>
          <a:xfrm>
            <a:off x="8004359" y="-555862"/>
            <a:ext cx="4222741" cy="267837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C6311EAB-009D-40E6-AA76-790185627F2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85" t="-318" r="18557" b="86667"/>
          <a:stretch/>
        </p:blipFill>
        <p:spPr>
          <a:xfrm>
            <a:off x="4955733" y="-160208"/>
            <a:ext cx="5121664" cy="221470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78E8D4E6-D18B-40D9-BD94-5A600F4683E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28" r="67734" b="36043"/>
          <a:stretch/>
        </p:blipFill>
        <p:spPr>
          <a:xfrm rot="20183396">
            <a:off x="-210403" y="235069"/>
            <a:ext cx="3240196" cy="1601212"/>
          </a:xfrm>
          <a:prstGeom prst="rect">
            <a:avLst/>
          </a:prstGeom>
        </p:spPr>
      </p:pic>
      <p:pic>
        <p:nvPicPr>
          <p:cNvPr id="13" name="图片 7">
            <a:extLst>
              <a:ext uri="{FF2B5EF4-FFF2-40B4-BE49-F238E27FC236}">
                <a16:creationId xmlns:a16="http://schemas.microsoft.com/office/drawing/2014/main" id="{0963A858-5E17-47BE-8EDE-CD03AFB7BA1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817" y="4279019"/>
            <a:ext cx="3610270" cy="2416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251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huooic thuqc ăn">
            <a:hlinkClick r:id="" action="ppaction://media"/>
            <a:extLst>
              <a:ext uri="{FF2B5EF4-FFF2-40B4-BE49-F238E27FC236}">
                <a16:creationId xmlns:a16="http://schemas.microsoft.com/office/drawing/2014/main" id="{DCA7F3A5-F3C4-4C64-A94F-EE5C3AE0BA21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9619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555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948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4B95DE57-6E86-4AD6-8A4E-788492D13E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2361" y="0"/>
            <a:ext cx="10977060" cy="6721642"/>
          </a:xfrm>
          <a:prstGeom prst="rect">
            <a:avLst/>
          </a:prstGeom>
        </p:spPr>
      </p:pic>
      <p:sp>
        <p:nvSpPr>
          <p:cNvPr id="10" name="内容占位符 4">
            <a:extLst>
              <a:ext uri="{FF2B5EF4-FFF2-40B4-BE49-F238E27FC236}">
                <a16:creationId xmlns:a16="http://schemas.microsoft.com/office/drawing/2014/main" id="{9886CF86-8171-4E8F-811D-73D2B3D35089}"/>
              </a:ext>
            </a:extLst>
          </p:cNvPr>
          <p:cNvSpPr txBox="1">
            <a:spLocks/>
          </p:cNvSpPr>
          <p:nvPr/>
        </p:nvSpPr>
        <p:spPr>
          <a:xfrm>
            <a:off x="1043571" y="1004489"/>
            <a:ext cx="6838951" cy="306681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40000"/>
              </a:lnSpc>
              <a:spcBef>
                <a:spcPts val="30"/>
              </a:spcBef>
              <a:spcAft>
                <a:spcPts val="30"/>
              </a:spcAft>
              <a:buNone/>
            </a:pPr>
            <a:r>
              <a:rPr lang="en-US" altLang="zh-CN" sz="4000" dirty="0">
                <a:latin typeface="#9Slide03 AllRoundGothic" panose="020B0703020202020104" pitchFamily="34" charset="0"/>
                <a:ea typeface="迷你简菱心" panose="02010609000101010101" pitchFamily="49" charset="-122"/>
                <a:cs typeface="+mn-ea"/>
                <a:sym typeface="+mn-lt"/>
              </a:rPr>
              <a:t>Cho </a:t>
            </a:r>
            <a:r>
              <a:rPr lang="en-US" altLang="zh-CN" sz="4000" dirty="0" err="1">
                <a:latin typeface="#9Slide03 AllRoundGothic" panose="020B0703020202020104" pitchFamily="34" charset="0"/>
                <a:ea typeface="迷你简菱心" panose="02010609000101010101" pitchFamily="49" charset="-122"/>
                <a:cs typeface="+mn-ea"/>
                <a:sym typeface="+mn-lt"/>
              </a:rPr>
              <a:t>sơ</a:t>
            </a:r>
            <a:r>
              <a:rPr lang="en-US" altLang="zh-CN" sz="4000" dirty="0">
                <a:latin typeface="#9Slide03 AllRoundGothic" panose="020B0703020202020104" pitchFamily="34" charset="0"/>
                <a:ea typeface="迷你简菱心" panose="02010609000101010101" pitchFamily="49" charset="-122"/>
                <a:cs typeface="+mn-ea"/>
                <a:sym typeface="+mn-lt"/>
              </a:rPr>
              <a:t> </a:t>
            </a:r>
            <a:r>
              <a:rPr lang="en-US" altLang="zh-CN" sz="4000" dirty="0" err="1">
                <a:latin typeface="#9Slide03 AllRoundGothic" panose="020B0703020202020104" pitchFamily="34" charset="0"/>
                <a:ea typeface="迷你简菱心" panose="02010609000101010101" pitchFamily="49" charset="-122"/>
                <a:cs typeface="+mn-ea"/>
                <a:sym typeface="+mn-lt"/>
              </a:rPr>
              <a:t>đồ</a:t>
            </a:r>
            <a:r>
              <a:rPr lang="en-US" altLang="zh-CN" sz="4000" dirty="0">
                <a:latin typeface="#9Slide03 AllRoundGothic" panose="020B0703020202020104" pitchFamily="34" charset="0"/>
                <a:ea typeface="迷你简菱心" panose="02010609000101010101" pitchFamily="49" charset="-122"/>
                <a:cs typeface="+mn-ea"/>
                <a:sym typeface="+mn-lt"/>
              </a:rPr>
              <a:t> </a:t>
            </a:r>
            <a:r>
              <a:rPr lang="en-US" altLang="zh-CN" sz="4000" dirty="0" err="1">
                <a:latin typeface="#9Slide03 AllRoundGothic" panose="020B0703020202020104" pitchFamily="34" charset="0"/>
                <a:ea typeface="迷你简菱心" panose="02010609000101010101" pitchFamily="49" charset="-122"/>
                <a:cs typeface="+mn-ea"/>
                <a:sym typeface="+mn-lt"/>
              </a:rPr>
              <a:t>sau</a:t>
            </a:r>
            <a:endParaRPr lang="zh-CN" altLang="en-US" sz="4000" dirty="0">
              <a:latin typeface="#9Slide03 AllRoundGothic" panose="020B0703020202020104" pitchFamily="34" charset="0"/>
              <a:ea typeface="迷你简菱心" panose="02010609000101010101" pitchFamily="49" charset="-122"/>
              <a:cs typeface="+mn-ea"/>
              <a:sym typeface="+mn-lt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20A14B54-3498-43CB-9CB2-E40C6366586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89" t="-3811" b="83596"/>
          <a:stretch/>
        </p:blipFill>
        <p:spPr>
          <a:xfrm>
            <a:off x="8001000" y="-554052"/>
            <a:ext cx="4222741" cy="267837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C6311EAB-009D-40E6-AA76-790185627F2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85" t="-318" r="18557" b="86667"/>
          <a:stretch/>
        </p:blipFill>
        <p:spPr>
          <a:xfrm>
            <a:off x="5361470" y="-112516"/>
            <a:ext cx="5121664" cy="221470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78E8D4E6-D18B-40D9-BD94-5A600F4683E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28" r="67734" b="36043"/>
          <a:stretch/>
        </p:blipFill>
        <p:spPr>
          <a:xfrm rot="20183396">
            <a:off x="-210403" y="235069"/>
            <a:ext cx="3240196" cy="1601212"/>
          </a:xfrm>
          <a:prstGeom prst="rect">
            <a:avLst/>
          </a:prstGeom>
        </p:spPr>
      </p:pic>
      <p:pic>
        <p:nvPicPr>
          <p:cNvPr id="13" name="图片 4">
            <a:extLst>
              <a:ext uri="{FF2B5EF4-FFF2-40B4-BE49-F238E27FC236}">
                <a16:creationId xmlns:a16="http://schemas.microsoft.com/office/drawing/2014/main" id="{838427C6-3288-4AC2-B683-16380E140CB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39749" y="2773900"/>
            <a:ext cx="2803055" cy="2208659"/>
          </a:xfrm>
          <a:prstGeom prst="rect">
            <a:avLst/>
          </a:prstGeom>
        </p:spPr>
      </p:pic>
      <p:pic>
        <p:nvPicPr>
          <p:cNvPr id="14" name="图片 10">
            <a:extLst>
              <a:ext uri="{FF2B5EF4-FFF2-40B4-BE49-F238E27FC236}">
                <a16:creationId xmlns:a16="http://schemas.microsoft.com/office/drawing/2014/main" id="{A63DF201-57E6-4238-91F9-0C1B01032C3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74848" y="1035416"/>
            <a:ext cx="3957986" cy="306681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BDA3E21B-D50A-4EFF-B7AC-8038D6B5BA3D}"/>
              </a:ext>
            </a:extLst>
          </p:cNvPr>
          <p:cNvGrpSpPr/>
          <p:nvPr/>
        </p:nvGrpSpPr>
        <p:grpSpPr>
          <a:xfrm>
            <a:off x="1181369" y="3307120"/>
            <a:ext cx="1711975" cy="1700888"/>
            <a:chOff x="1468055" y="2921502"/>
            <a:chExt cx="2820631" cy="1934046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23D3878B-63C3-4612-8471-5363F81D5D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5463" b="90000" l="3801" r="89863">
                          <a14:foregroundMark x1="30517" y1="10278" x2="30517" y2="2593"/>
                          <a14:foregroundMark x1="30517" y1="2593" x2="22175" y2="5463"/>
                          <a14:foregroundMark x1="22175" y1="5463" x2="21225" y2="7037"/>
                          <a14:foregroundMark x1="11827" y1="50278" x2="3801" y2="5259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7237"/>
            <a:stretch/>
          </p:blipFill>
          <p:spPr>
            <a:xfrm>
              <a:off x="1532746" y="2944295"/>
              <a:ext cx="2147712" cy="1782211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73B351AD-3E96-4599-BE3E-36E8972F0D6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5463" b="90000" l="3801" r="89863">
                          <a14:foregroundMark x1="30517" y1="10278" x2="30517" y2="2593"/>
                          <a14:foregroundMark x1="30517" y1="2593" x2="22175" y2="5463"/>
                          <a14:foregroundMark x1="22175" y1="5463" x2="21225" y2="7037"/>
                          <a14:foregroundMark x1="11827" y1="50278" x2="3801" y2="5259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7237"/>
            <a:stretch/>
          </p:blipFill>
          <p:spPr>
            <a:xfrm>
              <a:off x="2140974" y="2921502"/>
              <a:ext cx="2147712" cy="1782211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66A8D279-191F-47F2-96C7-A494D4612A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5463" b="90000" l="3801" r="89863">
                          <a14:foregroundMark x1="30517" y1="10278" x2="30517" y2="2593"/>
                          <a14:foregroundMark x1="30517" y1="2593" x2="22175" y2="5463"/>
                          <a14:foregroundMark x1="22175" y1="5463" x2="21225" y2="7037"/>
                          <a14:foregroundMark x1="11827" y1="50278" x2="3801" y2="5259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7237"/>
            <a:stretch/>
          </p:blipFill>
          <p:spPr>
            <a:xfrm>
              <a:off x="1468055" y="3073337"/>
              <a:ext cx="2147712" cy="1782211"/>
            </a:xfrm>
            <a:prstGeom prst="rect">
              <a:avLst/>
            </a:prstGeom>
          </p:spPr>
        </p:pic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3C2B046F-E601-4E36-B1DF-EE58ABEBD41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2513" y="4287234"/>
            <a:ext cx="2440493" cy="250638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9942AF0-7BFE-419D-931A-2348DCD3A05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54281">
            <a:off x="1994400" y="2383993"/>
            <a:ext cx="2035227" cy="89149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792E1EF-5C61-41EA-ADD7-C6CA4836C1E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37007">
            <a:off x="5114268" y="2798992"/>
            <a:ext cx="2035227" cy="89149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E100632-3E42-4FB7-94A2-BA09279CD57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273610">
            <a:off x="5263312" y="4628489"/>
            <a:ext cx="1711962" cy="74989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36344D9-4D1F-4DEF-A3DD-42BE5B7B496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068041">
            <a:off x="1910425" y="4890154"/>
            <a:ext cx="1711962" cy="749898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3CC4AA6F-08B2-4867-BED3-F203B71F6A50}"/>
              </a:ext>
            </a:extLst>
          </p:cNvPr>
          <p:cNvSpPr txBox="1"/>
          <p:nvPr/>
        </p:nvSpPr>
        <p:spPr>
          <a:xfrm>
            <a:off x="7634446" y="197875"/>
            <a:ext cx="4365845" cy="2553891"/>
          </a:xfrm>
          <a:prstGeom prst="wedgeRoundRectCallout">
            <a:avLst>
              <a:gd name="adj1" fmla="val 9888"/>
              <a:gd name="adj2" fmla="val 76944"/>
              <a:gd name="adj3" fmla="val 16667"/>
            </a:avLst>
          </a:prstGeom>
          <a:solidFill>
            <a:schemeClr val="accent2"/>
          </a:solidFill>
          <a:ln w="571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indent="0" algn="ctr">
              <a:spcBef>
                <a:spcPts val="30"/>
              </a:spcBef>
              <a:spcAft>
                <a:spcPts val="30"/>
              </a:spcAft>
              <a:buNone/>
            </a:pPr>
            <a:r>
              <a:rPr lang="vi-VN" altLang="zh-CN" sz="3600" dirty="0">
                <a:latin typeface="#9Slide03 AllRoundGothic" panose="020B0703020202020104" pitchFamily="34" charset="0"/>
                <a:ea typeface="迷你简菱心" panose="02010609000101010101" pitchFamily="49" charset="-122"/>
                <a:cs typeface="+mn-ea"/>
                <a:sym typeface="+mn-lt"/>
              </a:rPr>
              <a:t>Các em hãy quan sát sơ đồ và trả lời các câu hỏi sau nhé !</a:t>
            </a:r>
            <a:endParaRPr lang="zh-CN" altLang="en-US" sz="3600" dirty="0">
              <a:latin typeface="#9Slide03 AllRoundGothic" panose="020B0703020202020104" pitchFamily="34" charset="0"/>
              <a:ea typeface="迷你简菱心" panose="02010609000101010101" pitchFamily="49" charset="-122"/>
              <a:cs typeface="+mn-ea"/>
              <a:sym typeface="+mn-lt"/>
            </a:endParaRPr>
          </a:p>
        </p:txBody>
      </p:sp>
      <p:pic>
        <p:nvPicPr>
          <p:cNvPr id="25" name="图片 7">
            <a:extLst>
              <a:ext uri="{FF2B5EF4-FFF2-40B4-BE49-F238E27FC236}">
                <a16:creationId xmlns:a16="http://schemas.microsoft.com/office/drawing/2014/main" id="{539B42CF-48EA-4064-BE99-9D6C3078F2D2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89855" y="3637477"/>
            <a:ext cx="4971022" cy="3345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83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750"/>
                            </p:stCondLst>
                            <p:childTnLst>
                              <p:par>
                                <p:cTn id="4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75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375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4B95DE57-6E86-4AD6-8A4E-788492D13E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2361" y="0"/>
            <a:ext cx="10977060" cy="672164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20A14B54-3498-43CB-9CB2-E40C6366586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89" t="-3811" b="83596"/>
          <a:stretch/>
        </p:blipFill>
        <p:spPr>
          <a:xfrm>
            <a:off x="8113328" y="-662873"/>
            <a:ext cx="4222741" cy="267837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C6311EAB-009D-40E6-AA76-790185627F2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85" t="-318" r="18557" b="86667"/>
          <a:stretch/>
        </p:blipFill>
        <p:spPr>
          <a:xfrm>
            <a:off x="5459956" y="-179285"/>
            <a:ext cx="5121664" cy="221470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78E8D4E6-D18B-40D9-BD94-5A600F4683E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28" r="67734" b="36043"/>
          <a:stretch/>
        </p:blipFill>
        <p:spPr>
          <a:xfrm rot="20183396">
            <a:off x="-210403" y="235069"/>
            <a:ext cx="3240196" cy="1601212"/>
          </a:xfrm>
          <a:prstGeom prst="rect">
            <a:avLst/>
          </a:prstGeom>
        </p:spPr>
      </p:pic>
      <p:pic>
        <p:nvPicPr>
          <p:cNvPr id="13" name="图片 4">
            <a:extLst>
              <a:ext uri="{FF2B5EF4-FFF2-40B4-BE49-F238E27FC236}">
                <a16:creationId xmlns:a16="http://schemas.microsoft.com/office/drawing/2014/main" id="{838427C6-3288-4AC2-B683-16380E140CB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39749" y="2773900"/>
            <a:ext cx="2803055" cy="2208659"/>
          </a:xfrm>
          <a:prstGeom prst="rect">
            <a:avLst/>
          </a:prstGeom>
        </p:spPr>
      </p:pic>
      <p:pic>
        <p:nvPicPr>
          <p:cNvPr id="14" name="图片 10">
            <a:extLst>
              <a:ext uri="{FF2B5EF4-FFF2-40B4-BE49-F238E27FC236}">
                <a16:creationId xmlns:a16="http://schemas.microsoft.com/office/drawing/2014/main" id="{A63DF201-57E6-4238-91F9-0C1B01032C3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05922" y="694855"/>
            <a:ext cx="3957986" cy="306681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BDA3E21B-D50A-4EFF-B7AC-8038D6B5BA3D}"/>
              </a:ext>
            </a:extLst>
          </p:cNvPr>
          <p:cNvGrpSpPr/>
          <p:nvPr/>
        </p:nvGrpSpPr>
        <p:grpSpPr>
          <a:xfrm>
            <a:off x="1181369" y="3307120"/>
            <a:ext cx="1711975" cy="1700888"/>
            <a:chOff x="1468055" y="2921502"/>
            <a:chExt cx="2820631" cy="1934046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23D3878B-63C3-4612-8471-5363F81D5D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5463" b="90000" l="3801" r="89863">
                          <a14:foregroundMark x1="30517" y1="10278" x2="30517" y2="2593"/>
                          <a14:foregroundMark x1="30517" y1="2593" x2="22175" y2="5463"/>
                          <a14:foregroundMark x1="22175" y1="5463" x2="21225" y2="7037"/>
                          <a14:foregroundMark x1="11827" y1="50278" x2="3801" y2="5259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7237"/>
            <a:stretch/>
          </p:blipFill>
          <p:spPr>
            <a:xfrm>
              <a:off x="1532746" y="2944295"/>
              <a:ext cx="2147712" cy="1782211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73B351AD-3E96-4599-BE3E-36E8972F0D6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5463" b="90000" l="3801" r="89863">
                          <a14:foregroundMark x1="30517" y1="10278" x2="30517" y2="2593"/>
                          <a14:foregroundMark x1="30517" y1="2593" x2="22175" y2="5463"/>
                          <a14:foregroundMark x1="22175" y1="5463" x2="21225" y2="7037"/>
                          <a14:foregroundMark x1="11827" y1="50278" x2="3801" y2="5259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7237"/>
            <a:stretch/>
          </p:blipFill>
          <p:spPr>
            <a:xfrm>
              <a:off x="2140974" y="2921502"/>
              <a:ext cx="2147712" cy="1782211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66A8D279-191F-47F2-96C7-A494D4612A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5463" b="90000" l="3801" r="89863">
                          <a14:foregroundMark x1="30517" y1="10278" x2="30517" y2="2593"/>
                          <a14:foregroundMark x1="30517" y1="2593" x2="22175" y2="5463"/>
                          <a14:foregroundMark x1="22175" y1="5463" x2="21225" y2="7037"/>
                          <a14:foregroundMark x1="11827" y1="50278" x2="3801" y2="5259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7237"/>
            <a:stretch/>
          </p:blipFill>
          <p:spPr>
            <a:xfrm>
              <a:off x="1468055" y="3073337"/>
              <a:ext cx="2147712" cy="1782211"/>
            </a:xfrm>
            <a:prstGeom prst="rect">
              <a:avLst/>
            </a:prstGeom>
          </p:spPr>
        </p:pic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3C2B046F-E601-4E36-B1DF-EE58ABEBD41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2513" y="4287234"/>
            <a:ext cx="2440493" cy="250638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9942AF0-7BFE-419D-931A-2348DCD3A05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54281">
            <a:off x="1994400" y="2383993"/>
            <a:ext cx="2035227" cy="89149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792E1EF-5C61-41EA-ADD7-C6CA4836C1E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37007">
            <a:off x="5114268" y="2798992"/>
            <a:ext cx="2035227" cy="89149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E100632-3E42-4FB7-94A2-BA09279CD57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273610">
            <a:off x="5263312" y="4628489"/>
            <a:ext cx="1711962" cy="74989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36344D9-4D1F-4DEF-A3DD-42BE5B7B496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068041">
            <a:off x="1910425" y="4890154"/>
            <a:ext cx="1711962" cy="749898"/>
          </a:xfrm>
          <a:prstGeom prst="rect">
            <a:avLst/>
          </a:prstGeom>
        </p:spPr>
      </p:pic>
      <p:sp>
        <p:nvSpPr>
          <p:cNvPr id="10" name="内容占位符 4">
            <a:extLst>
              <a:ext uri="{FF2B5EF4-FFF2-40B4-BE49-F238E27FC236}">
                <a16:creationId xmlns:a16="http://schemas.microsoft.com/office/drawing/2014/main" id="{9886CF86-8171-4E8F-811D-73D2B3D35089}"/>
              </a:ext>
            </a:extLst>
          </p:cNvPr>
          <p:cNvSpPr txBox="1">
            <a:spLocks/>
          </p:cNvSpPr>
          <p:nvPr/>
        </p:nvSpPr>
        <p:spPr>
          <a:xfrm>
            <a:off x="9315271" y="1023988"/>
            <a:ext cx="6838951" cy="306681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40000"/>
              </a:lnSpc>
              <a:spcBef>
                <a:spcPts val="30"/>
              </a:spcBef>
              <a:spcAft>
                <a:spcPts val="30"/>
              </a:spcAft>
              <a:buNone/>
            </a:pPr>
            <a:endParaRPr lang="zh-CN" altLang="en-US" sz="4000" dirty="0">
              <a:latin typeface="#9Slide03 AllRoundGothic" panose="020B0703020202020104" pitchFamily="34" charset="0"/>
              <a:ea typeface="迷你简菱心" panose="02010609000101010101" pitchFamily="49" charset="-122"/>
              <a:cs typeface="+mn-ea"/>
              <a:sym typeface="+mn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7223B4C-AE00-4D1B-8AA7-86270A30661B}"/>
              </a:ext>
            </a:extLst>
          </p:cNvPr>
          <p:cNvSpPr txBox="1"/>
          <p:nvPr/>
        </p:nvSpPr>
        <p:spPr>
          <a:xfrm>
            <a:off x="8258227" y="1048668"/>
            <a:ext cx="4096425" cy="1736646"/>
          </a:xfrm>
          <a:prstGeom prst="wedgeRoundRectCallout">
            <a:avLst>
              <a:gd name="adj1" fmla="val 10579"/>
              <a:gd name="adj2" fmla="val 92018"/>
              <a:gd name="adj3" fmla="val 16667"/>
            </a:avLst>
          </a:prstGeom>
          <a:solidFill>
            <a:schemeClr val="accent2"/>
          </a:solidFill>
          <a:ln w="571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indent="0">
              <a:spcBef>
                <a:spcPts val="30"/>
              </a:spcBef>
              <a:spcAft>
                <a:spcPts val="30"/>
              </a:spcAft>
              <a:buNone/>
            </a:pPr>
            <a:r>
              <a:rPr lang="vi-VN" altLang="zh-CN" sz="4800" dirty="0">
                <a:latin typeface="#9Slide03 AllRoundGothic" panose="020B0703020202020104" pitchFamily="34" charset="0"/>
                <a:ea typeface="迷你简菱心" panose="02010609000101010101" pitchFamily="49" charset="-122"/>
                <a:cs typeface="+mn-ea"/>
                <a:sym typeface="+mn-lt"/>
              </a:rPr>
              <a:t>Thức ăn của </a:t>
            </a:r>
            <a:r>
              <a:rPr lang="vi-VN" altLang="zh-CN" sz="4800">
                <a:latin typeface="#9Slide03 AllRoundGothic" panose="020B0703020202020104" pitchFamily="34" charset="0"/>
                <a:ea typeface="迷你简菱心" panose="02010609000101010101" pitchFamily="49" charset="-122"/>
                <a:cs typeface="+mn-ea"/>
                <a:sym typeface="+mn-lt"/>
              </a:rPr>
              <a:t>Thỏ là</a:t>
            </a:r>
            <a:r>
              <a:rPr lang="en-US" altLang="zh-CN" sz="4800">
                <a:latin typeface="#9Slide03 AllRoundGothic" panose="020B0703020202020104" pitchFamily="34" charset="0"/>
                <a:ea typeface="迷你简菱心" panose="02010609000101010101" pitchFamily="49" charset="-122"/>
                <a:cs typeface="+mn-ea"/>
                <a:sym typeface="+mn-lt"/>
              </a:rPr>
              <a:t>....</a:t>
            </a:r>
            <a:endParaRPr lang="zh-CN" altLang="en-US" sz="4800" dirty="0">
              <a:latin typeface="#9Slide03 AllRoundGothic" panose="020B0703020202020104" pitchFamily="34" charset="0"/>
              <a:ea typeface="迷你简菱心" panose="02010609000101010101" pitchFamily="49" charset="-122"/>
              <a:cs typeface="+mn-ea"/>
              <a:sym typeface="+mn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32A7354-623B-498A-9FBA-5491F7D91B53}"/>
              </a:ext>
            </a:extLst>
          </p:cNvPr>
          <p:cNvSpPr txBox="1"/>
          <p:nvPr/>
        </p:nvSpPr>
        <p:spPr>
          <a:xfrm>
            <a:off x="9393242" y="2601904"/>
            <a:ext cx="1678007" cy="935613"/>
          </a:xfrm>
          <a:prstGeom prst="wedgeRoundRectCallout">
            <a:avLst>
              <a:gd name="adj1" fmla="val 16631"/>
              <a:gd name="adj2" fmla="val 105258"/>
              <a:gd name="adj3" fmla="val 16667"/>
            </a:avLst>
          </a:prstGeom>
          <a:solidFill>
            <a:schemeClr val="accent6">
              <a:lumMod val="50000"/>
            </a:schemeClr>
          </a:solidFill>
          <a:ln w="571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indent="0" algn="ctr">
              <a:spcBef>
                <a:spcPts val="30"/>
              </a:spcBef>
              <a:spcAft>
                <a:spcPts val="30"/>
              </a:spcAft>
              <a:buNone/>
            </a:pPr>
            <a:r>
              <a:rPr lang="vi-VN" altLang="zh-CN" sz="4800" dirty="0">
                <a:solidFill>
                  <a:schemeClr val="bg1"/>
                </a:solidFill>
                <a:latin typeface="#9Slide03 AllRoundGothic" panose="020B0703020202020104" pitchFamily="34" charset="0"/>
                <a:ea typeface="迷你简菱心" panose="02010609000101010101" pitchFamily="49" charset="-122"/>
                <a:cs typeface="+mn-ea"/>
                <a:sym typeface="+mn-lt"/>
              </a:rPr>
              <a:t>Cỏ</a:t>
            </a:r>
            <a:endParaRPr lang="zh-CN" altLang="en-US" sz="4800" dirty="0">
              <a:solidFill>
                <a:schemeClr val="bg1"/>
              </a:solidFill>
              <a:latin typeface="#9Slide03 AllRoundGothic" panose="020B0703020202020104" pitchFamily="34" charset="0"/>
              <a:ea typeface="迷你简菱心" panose="02010609000101010101" pitchFamily="49" charset="-122"/>
              <a:cs typeface="+mn-ea"/>
              <a:sym typeface="+mn-lt"/>
            </a:endParaRPr>
          </a:p>
        </p:txBody>
      </p:sp>
      <p:pic>
        <p:nvPicPr>
          <p:cNvPr id="26" name="图片 7">
            <a:extLst>
              <a:ext uri="{FF2B5EF4-FFF2-40B4-BE49-F238E27FC236}">
                <a16:creationId xmlns:a16="http://schemas.microsoft.com/office/drawing/2014/main" id="{0B430679-5335-4411-AAAE-684DC982DDB2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89855" y="3637477"/>
            <a:ext cx="4971022" cy="3345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663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4" grpId="0" animBg="1"/>
      <p:bldP spid="24" grpId="1" animBg="1"/>
      <p:bldP spid="2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4B95DE57-6E86-4AD6-8A4E-788492D13E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2361" y="0"/>
            <a:ext cx="10977060" cy="672164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20A14B54-3498-43CB-9CB2-E40C6366586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89" t="-3811" b="83596"/>
          <a:stretch/>
        </p:blipFill>
        <p:spPr>
          <a:xfrm>
            <a:off x="7969259" y="-584477"/>
            <a:ext cx="4222741" cy="267837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C6311EAB-009D-40E6-AA76-790185627F2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85" t="-318" r="18557" b="86667"/>
          <a:stretch/>
        </p:blipFill>
        <p:spPr>
          <a:xfrm>
            <a:off x="-350592" y="-194564"/>
            <a:ext cx="5121664" cy="221470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78E8D4E6-D18B-40D9-BD94-5A600F4683E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28" r="67734" b="36043"/>
          <a:stretch/>
        </p:blipFill>
        <p:spPr>
          <a:xfrm rot="20183396">
            <a:off x="-210403" y="235069"/>
            <a:ext cx="3240196" cy="1601212"/>
          </a:xfrm>
          <a:prstGeom prst="rect">
            <a:avLst/>
          </a:prstGeom>
        </p:spPr>
      </p:pic>
      <p:pic>
        <p:nvPicPr>
          <p:cNvPr id="13" name="图片 4">
            <a:extLst>
              <a:ext uri="{FF2B5EF4-FFF2-40B4-BE49-F238E27FC236}">
                <a16:creationId xmlns:a16="http://schemas.microsoft.com/office/drawing/2014/main" id="{838427C6-3288-4AC2-B683-16380E140CB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39749" y="2773900"/>
            <a:ext cx="2803055" cy="2208659"/>
          </a:xfrm>
          <a:prstGeom prst="rect">
            <a:avLst/>
          </a:prstGeom>
        </p:spPr>
      </p:pic>
      <p:pic>
        <p:nvPicPr>
          <p:cNvPr id="14" name="图片 10">
            <a:extLst>
              <a:ext uri="{FF2B5EF4-FFF2-40B4-BE49-F238E27FC236}">
                <a16:creationId xmlns:a16="http://schemas.microsoft.com/office/drawing/2014/main" id="{A63DF201-57E6-4238-91F9-0C1B01032C3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05922" y="694855"/>
            <a:ext cx="3957986" cy="306681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BDA3E21B-D50A-4EFF-B7AC-8038D6B5BA3D}"/>
              </a:ext>
            </a:extLst>
          </p:cNvPr>
          <p:cNvGrpSpPr/>
          <p:nvPr/>
        </p:nvGrpSpPr>
        <p:grpSpPr>
          <a:xfrm>
            <a:off x="1181369" y="3307120"/>
            <a:ext cx="1711975" cy="1700888"/>
            <a:chOff x="1468055" y="2921502"/>
            <a:chExt cx="2820631" cy="1934046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23D3878B-63C3-4612-8471-5363F81D5D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5463" b="90000" l="3801" r="89863">
                          <a14:foregroundMark x1="30517" y1="10278" x2="30517" y2="2593"/>
                          <a14:foregroundMark x1="30517" y1="2593" x2="22175" y2="5463"/>
                          <a14:foregroundMark x1="22175" y1="5463" x2="21225" y2="7037"/>
                          <a14:foregroundMark x1="11827" y1="50278" x2="3801" y2="5259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7237"/>
            <a:stretch/>
          </p:blipFill>
          <p:spPr>
            <a:xfrm>
              <a:off x="1532746" y="2944295"/>
              <a:ext cx="2147712" cy="1782211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73B351AD-3E96-4599-BE3E-36E8972F0D6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5463" b="90000" l="3801" r="89863">
                          <a14:foregroundMark x1="30517" y1="10278" x2="30517" y2="2593"/>
                          <a14:foregroundMark x1="30517" y1="2593" x2="22175" y2="5463"/>
                          <a14:foregroundMark x1="22175" y1="5463" x2="21225" y2="7037"/>
                          <a14:foregroundMark x1="11827" y1="50278" x2="3801" y2="5259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7237"/>
            <a:stretch/>
          </p:blipFill>
          <p:spPr>
            <a:xfrm>
              <a:off x="2140974" y="2921502"/>
              <a:ext cx="2147712" cy="1782211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66A8D279-191F-47F2-96C7-A494D4612A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5463" b="90000" l="3801" r="89863">
                          <a14:foregroundMark x1="30517" y1="10278" x2="30517" y2="2593"/>
                          <a14:foregroundMark x1="30517" y1="2593" x2="22175" y2="5463"/>
                          <a14:foregroundMark x1="22175" y1="5463" x2="21225" y2="7037"/>
                          <a14:foregroundMark x1="11827" y1="50278" x2="3801" y2="5259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7237"/>
            <a:stretch/>
          </p:blipFill>
          <p:spPr>
            <a:xfrm>
              <a:off x="1468055" y="3073337"/>
              <a:ext cx="2147712" cy="1782211"/>
            </a:xfrm>
            <a:prstGeom prst="rect">
              <a:avLst/>
            </a:prstGeom>
          </p:spPr>
        </p:pic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3C2B046F-E601-4E36-B1DF-EE58ABEBD41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2513" y="4287234"/>
            <a:ext cx="2440493" cy="250638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9942AF0-7BFE-419D-931A-2348DCD3A05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54281">
            <a:off x="1994400" y="2383993"/>
            <a:ext cx="2035227" cy="89149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792E1EF-5C61-41EA-ADD7-C6CA4836C1E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37007">
            <a:off x="5114268" y="2798992"/>
            <a:ext cx="2035227" cy="89149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E100632-3E42-4FB7-94A2-BA09279CD57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273610">
            <a:off x="5263312" y="4628489"/>
            <a:ext cx="1711962" cy="74989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36344D9-4D1F-4DEF-A3DD-42BE5B7B496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068041">
            <a:off x="1910425" y="4890154"/>
            <a:ext cx="1711962" cy="749898"/>
          </a:xfrm>
          <a:prstGeom prst="rect">
            <a:avLst/>
          </a:prstGeom>
        </p:spPr>
      </p:pic>
      <p:sp>
        <p:nvSpPr>
          <p:cNvPr id="10" name="内容占位符 4">
            <a:extLst>
              <a:ext uri="{FF2B5EF4-FFF2-40B4-BE49-F238E27FC236}">
                <a16:creationId xmlns:a16="http://schemas.microsoft.com/office/drawing/2014/main" id="{9886CF86-8171-4E8F-811D-73D2B3D35089}"/>
              </a:ext>
            </a:extLst>
          </p:cNvPr>
          <p:cNvSpPr txBox="1">
            <a:spLocks/>
          </p:cNvSpPr>
          <p:nvPr/>
        </p:nvSpPr>
        <p:spPr>
          <a:xfrm>
            <a:off x="9315271" y="1023988"/>
            <a:ext cx="6838951" cy="306681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40000"/>
              </a:lnSpc>
              <a:spcBef>
                <a:spcPts val="30"/>
              </a:spcBef>
              <a:spcAft>
                <a:spcPts val="30"/>
              </a:spcAft>
              <a:buNone/>
            </a:pPr>
            <a:endParaRPr lang="zh-CN" altLang="en-US" sz="4000" dirty="0">
              <a:latin typeface="#9Slide03 AllRoundGothic" panose="020B0703020202020104" pitchFamily="34" charset="0"/>
              <a:ea typeface="迷你简菱心" panose="02010609000101010101" pitchFamily="49" charset="-122"/>
              <a:cs typeface="+mn-ea"/>
              <a:sym typeface="+mn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7223B4C-AE00-4D1B-8AA7-86270A30661B}"/>
              </a:ext>
            </a:extLst>
          </p:cNvPr>
          <p:cNvSpPr txBox="1"/>
          <p:nvPr/>
        </p:nvSpPr>
        <p:spPr>
          <a:xfrm>
            <a:off x="7900474" y="1108836"/>
            <a:ext cx="4096425" cy="1736646"/>
          </a:xfrm>
          <a:prstGeom prst="wedgeRoundRectCallout">
            <a:avLst>
              <a:gd name="adj1" fmla="val -7812"/>
              <a:gd name="adj2" fmla="val 88827"/>
              <a:gd name="adj3" fmla="val 16667"/>
            </a:avLst>
          </a:prstGeom>
          <a:solidFill>
            <a:schemeClr val="accent2"/>
          </a:solidFill>
          <a:ln w="571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indent="0">
              <a:spcBef>
                <a:spcPts val="30"/>
              </a:spcBef>
              <a:spcAft>
                <a:spcPts val="30"/>
              </a:spcAft>
              <a:buNone/>
            </a:pPr>
            <a:r>
              <a:rPr lang="vi-VN" altLang="zh-CN" sz="4800" dirty="0">
                <a:latin typeface="#9Slide03 AllRoundGothic" panose="020B0703020202020104" pitchFamily="34" charset="0"/>
                <a:ea typeface="迷你简菱心" panose="02010609000101010101" pitchFamily="49" charset="-122"/>
                <a:cs typeface="+mn-ea"/>
                <a:sym typeface="+mn-lt"/>
              </a:rPr>
              <a:t>Thức ăn của cỏ là</a:t>
            </a:r>
            <a:endParaRPr lang="zh-CN" altLang="en-US" sz="4800" dirty="0">
              <a:latin typeface="#9Slide03 AllRoundGothic" panose="020B0703020202020104" pitchFamily="34" charset="0"/>
              <a:ea typeface="迷你简菱心" panose="02010609000101010101" pitchFamily="49" charset="-122"/>
              <a:cs typeface="+mn-ea"/>
              <a:sym typeface="+mn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32A7354-623B-498A-9FBA-5491F7D91B53}"/>
              </a:ext>
            </a:extLst>
          </p:cNvPr>
          <p:cNvSpPr txBox="1"/>
          <p:nvPr/>
        </p:nvSpPr>
        <p:spPr>
          <a:xfrm>
            <a:off x="6383234" y="315741"/>
            <a:ext cx="5707317" cy="2349579"/>
          </a:xfrm>
          <a:prstGeom prst="wedgeRoundRectCallout">
            <a:avLst>
              <a:gd name="adj1" fmla="val 21821"/>
              <a:gd name="adj2" fmla="val 85415"/>
              <a:gd name="adj3" fmla="val 16667"/>
            </a:avLst>
          </a:prstGeom>
          <a:solidFill>
            <a:schemeClr val="accent6">
              <a:lumMod val="50000"/>
            </a:schemeClr>
          </a:solidFill>
          <a:ln w="571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indent="0" algn="ctr">
              <a:spcBef>
                <a:spcPts val="30"/>
              </a:spcBef>
              <a:spcAft>
                <a:spcPts val="30"/>
              </a:spcAft>
              <a:buNone/>
            </a:pPr>
            <a:r>
              <a:rPr lang="vi-VN" altLang="zh-CN" sz="4400" dirty="0">
                <a:solidFill>
                  <a:schemeClr val="bg1"/>
                </a:solidFill>
                <a:latin typeface="#9Slide03 AllRoundGothic" panose="020B0703020202020104" pitchFamily="34" charset="0"/>
                <a:ea typeface="迷你简菱心" panose="02010609000101010101" pitchFamily="49" charset="-122"/>
                <a:cs typeface="+mn-ea"/>
                <a:sym typeface="+mn-lt"/>
              </a:rPr>
              <a:t>Chất khoáng tạo ra từ vi khuẩn phân hủy xác chết</a:t>
            </a:r>
            <a:endParaRPr lang="zh-CN" altLang="en-US" sz="4400" dirty="0">
              <a:solidFill>
                <a:schemeClr val="bg1"/>
              </a:solidFill>
              <a:latin typeface="#9Slide03 AllRoundGothic" panose="020B0703020202020104" pitchFamily="34" charset="0"/>
              <a:ea typeface="迷你简菱心" panose="02010609000101010101" pitchFamily="49" charset="-122"/>
              <a:cs typeface="+mn-ea"/>
              <a:sym typeface="+mn-lt"/>
            </a:endParaRPr>
          </a:p>
        </p:txBody>
      </p:sp>
      <p:pic>
        <p:nvPicPr>
          <p:cNvPr id="26" name="图片 7">
            <a:extLst>
              <a:ext uri="{FF2B5EF4-FFF2-40B4-BE49-F238E27FC236}">
                <a16:creationId xmlns:a16="http://schemas.microsoft.com/office/drawing/2014/main" id="{56E7B758-DAC1-43B2-BA76-09DEEB2D98CD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89855" y="3637477"/>
            <a:ext cx="4971022" cy="3345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707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4" grpId="0" animBg="1"/>
      <p:bldP spid="24" grpId="1" animBg="1"/>
      <p:bldP spid="2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4B95DE57-6E86-4AD6-8A4E-788492D13E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2361" y="0"/>
            <a:ext cx="10977060" cy="672164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20A14B54-3498-43CB-9CB2-E40C6366586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89" t="-3811" b="83596"/>
          <a:stretch/>
        </p:blipFill>
        <p:spPr>
          <a:xfrm>
            <a:off x="7969259" y="-593750"/>
            <a:ext cx="4222741" cy="267837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C6311EAB-009D-40E6-AA76-790185627F2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85" t="-318" r="18557" b="86667"/>
          <a:stretch/>
        </p:blipFill>
        <p:spPr>
          <a:xfrm>
            <a:off x="5244651" y="-124650"/>
            <a:ext cx="5121664" cy="221470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78E8D4E6-D18B-40D9-BD94-5A600F4683E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28" r="67734" b="36043"/>
          <a:stretch/>
        </p:blipFill>
        <p:spPr>
          <a:xfrm rot="20183396">
            <a:off x="-210403" y="235069"/>
            <a:ext cx="3240196" cy="1601212"/>
          </a:xfrm>
          <a:prstGeom prst="rect">
            <a:avLst/>
          </a:prstGeom>
        </p:spPr>
      </p:pic>
      <p:pic>
        <p:nvPicPr>
          <p:cNvPr id="13" name="图片 4">
            <a:extLst>
              <a:ext uri="{FF2B5EF4-FFF2-40B4-BE49-F238E27FC236}">
                <a16:creationId xmlns:a16="http://schemas.microsoft.com/office/drawing/2014/main" id="{838427C6-3288-4AC2-B683-16380E140CB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39749" y="2773900"/>
            <a:ext cx="2803055" cy="2208659"/>
          </a:xfrm>
          <a:prstGeom prst="rect">
            <a:avLst/>
          </a:prstGeom>
        </p:spPr>
      </p:pic>
      <p:pic>
        <p:nvPicPr>
          <p:cNvPr id="14" name="图片 10">
            <a:extLst>
              <a:ext uri="{FF2B5EF4-FFF2-40B4-BE49-F238E27FC236}">
                <a16:creationId xmlns:a16="http://schemas.microsoft.com/office/drawing/2014/main" id="{A63DF201-57E6-4238-91F9-0C1B01032C3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05922" y="694855"/>
            <a:ext cx="3957986" cy="306681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BDA3E21B-D50A-4EFF-B7AC-8038D6B5BA3D}"/>
              </a:ext>
            </a:extLst>
          </p:cNvPr>
          <p:cNvGrpSpPr/>
          <p:nvPr/>
        </p:nvGrpSpPr>
        <p:grpSpPr>
          <a:xfrm>
            <a:off x="1181369" y="3307120"/>
            <a:ext cx="1711975" cy="1700888"/>
            <a:chOff x="1468055" y="2921502"/>
            <a:chExt cx="2820631" cy="1934046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23D3878B-63C3-4612-8471-5363F81D5D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5463" b="90000" l="3801" r="89863">
                          <a14:foregroundMark x1="30517" y1="10278" x2="30517" y2="2593"/>
                          <a14:foregroundMark x1="30517" y1="2593" x2="22175" y2="5463"/>
                          <a14:foregroundMark x1="22175" y1="5463" x2="21225" y2="7037"/>
                          <a14:foregroundMark x1="11827" y1="50278" x2="3801" y2="5259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7237"/>
            <a:stretch/>
          </p:blipFill>
          <p:spPr>
            <a:xfrm>
              <a:off x="1532746" y="2944295"/>
              <a:ext cx="2147712" cy="1782211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73B351AD-3E96-4599-BE3E-36E8972F0D6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5463" b="90000" l="3801" r="89863">
                          <a14:foregroundMark x1="30517" y1="10278" x2="30517" y2="2593"/>
                          <a14:foregroundMark x1="30517" y1="2593" x2="22175" y2="5463"/>
                          <a14:foregroundMark x1="22175" y1="5463" x2="21225" y2="7037"/>
                          <a14:foregroundMark x1="11827" y1="50278" x2="3801" y2="5259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7237"/>
            <a:stretch/>
          </p:blipFill>
          <p:spPr>
            <a:xfrm>
              <a:off x="2140974" y="2921502"/>
              <a:ext cx="2147712" cy="1782211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66A8D279-191F-47F2-96C7-A494D4612A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5463" b="90000" l="3801" r="89863">
                          <a14:foregroundMark x1="30517" y1="10278" x2="30517" y2="2593"/>
                          <a14:foregroundMark x1="30517" y1="2593" x2="22175" y2="5463"/>
                          <a14:foregroundMark x1="22175" y1="5463" x2="21225" y2="7037"/>
                          <a14:foregroundMark x1="11827" y1="50278" x2="3801" y2="5259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7237"/>
            <a:stretch/>
          </p:blipFill>
          <p:spPr>
            <a:xfrm>
              <a:off x="1468055" y="3073337"/>
              <a:ext cx="2147712" cy="1782211"/>
            </a:xfrm>
            <a:prstGeom prst="rect">
              <a:avLst/>
            </a:prstGeom>
          </p:spPr>
        </p:pic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3C2B046F-E601-4E36-B1DF-EE58ABEBD41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2513" y="4287234"/>
            <a:ext cx="2440493" cy="250638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9942AF0-7BFE-419D-931A-2348DCD3A05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54281">
            <a:off x="1994400" y="2383993"/>
            <a:ext cx="2035227" cy="89149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792E1EF-5C61-41EA-ADD7-C6CA4836C1E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37007">
            <a:off x="5114268" y="2798992"/>
            <a:ext cx="2035227" cy="89149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E100632-3E42-4FB7-94A2-BA09279CD57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273610">
            <a:off x="5263312" y="4628489"/>
            <a:ext cx="1711962" cy="74989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36344D9-4D1F-4DEF-A3DD-42BE5B7B496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068041">
            <a:off x="1910425" y="4890154"/>
            <a:ext cx="1711962" cy="749898"/>
          </a:xfrm>
          <a:prstGeom prst="rect">
            <a:avLst/>
          </a:prstGeom>
        </p:spPr>
      </p:pic>
      <p:sp>
        <p:nvSpPr>
          <p:cNvPr id="10" name="内容占位符 4">
            <a:extLst>
              <a:ext uri="{FF2B5EF4-FFF2-40B4-BE49-F238E27FC236}">
                <a16:creationId xmlns:a16="http://schemas.microsoft.com/office/drawing/2014/main" id="{9886CF86-8171-4E8F-811D-73D2B3D35089}"/>
              </a:ext>
            </a:extLst>
          </p:cNvPr>
          <p:cNvSpPr txBox="1">
            <a:spLocks/>
          </p:cNvSpPr>
          <p:nvPr/>
        </p:nvSpPr>
        <p:spPr>
          <a:xfrm>
            <a:off x="9315271" y="1023988"/>
            <a:ext cx="6838951" cy="306681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40000"/>
              </a:lnSpc>
              <a:spcBef>
                <a:spcPts val="30"/>
              </a:spcBef>
              <a:spcAft>
                <a:spcPts val="30"/>
              </a:spcAft>
              <a:buNone/>
            </a:pPr>
            <a:endParaRPr lang="zh-CN" altLang="en-US" sz="4000" dirty="0">
              <a:latin typeface="#9Slide03 AllRoundGothic" panose="020B0703020202020104" pitchFamily="34" charset="0"/>
              <a:ea typeface="迷你简菱心" panose="02010609000101010101" pitchFamily="49" charset="-122"/>
              <a:cs typeface="+mn-ea"/>
              <a:sym typeface="+mn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7223B4C-AE00-4D1B-8AA7-86270A30661B}"/>
              </a:ext>
            </a:extLst>
          </p:cNvPr>
          <p:cNvSpPr txBox="1"/>
          <p:nvPr/>
        </p:nvSpPr>
        <p:spPr>
          <a:xfrm>
            <a:off x="7900474" y="1108836"/>
            <a:ext cx="4096425" cy="1736646"/>
          </a:xfrm>
          <a:prstGeom prst="wedgeRoundRectCallout">
            <a:avLst>
              <a:gd name="adj1" fmla="val 4110"/>
              <a:gd name="adj2" fmla="val 99597"/>
              <a:gd name="adj3" fmla="val 16667"/>
            </a:avLst>
          </a:prstGeom>
          <a:solidFill>
            <a:schemeClr val="accent2"/>
          </a:solidFill>
          <a:ln w="571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indent="0">
              <a:spcBef>
                <a:spcPts val="30"/>
              </a:spcBef>
              <a:spcAft>
                <a:spcPts val="30"/>
              </a:spcAft>
              <a:buNone/>
            </a:pPr>
            <a:r>
              <a:rPr lang="vi-VN" altLang="zh-CN" sz="4800" dirty="0">
                <a:latin typeface="#9Slide03 AllRoundGothic" panose="020B0703020202020104" pitchFamily="34" charset="0"/>
                <a:ea typeface="迷你简菱心" panose="02010609000101010101" pitchFamily="49" charset="-122"/>
                <a:cs typeface="+mn-ea"/>
                <a:sym typeface="+mn-lt"/>
              </a:rPr>
              <a:t>Thức ăn của cáo là</a:t>
            </a:r>
            <a:endParaRPr lang="zh-CN" altLang="en-US" sz="4800" dirty="0">
              <a:latin typeface="#9Slide03 AllRoundGothic" panose="020B0703020202020104" pitchFamily="34" charset="0"/>
              <a:ea typeface="迷你简菱心" panose="02010609000101010101" pitchFamily="49" charset="-122"/>
              <a:cs typeface="+mn-ea"/>
              <a:sym typeface="+mn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32A7354-623B-498A-9FBA-5491F7D91B53}"/>
              </a:ext>
            </a:extLst>
          </p:cNvPr>
          <p:cNvSpPr txBox="1"/>
          <p:nvPr/>
        </p:nvSpPr>
        <p:spPr>
          <a:xfrm>
            <a:off x="9183813" y="2131744"/>
            <a:ext cx="2147576" cy="851297"/>
          </a:xfrm>
          <a:prstGeom prst="wedgeRoundRectCallout">
            <a:avLst>
              <a:gd name="adj1" fmla="val 16919"/>
              <a:gd name="adj2" fmla="val 105814"/>
              <a:gd name="adj3" fmla="val 16667"/>
            </a:avLst>
          </a:prstGeom>
          <a:solidFill>
            <a:schemeClr val="accent6">
              <a:lumMod val="50000"/>
            </a:schemeClr>
          </a:solidFill>
          <a:ln w="571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indent="0" algn="ctr">
              <a:spcBef>
                <a:spcPts val="30"/>
              </a:spcBef>
              <a:spcAft>
                <a:spcPts val="30"/>
              </a:spcAft>
              <a:buNone/>
            </a:pPr>
            <a:r>
              <a:rPr lang="vi-VN" altLang="zh-CN" sz="4400" dirty="0">
                <a:solidFill>
                  <a:schemeClr val="bg1"/>
                </a:solidFill>
                <a:latin typeface="#9Slide03 AllRoundGothic" panose="020B0703020202020104" pitchFamily="34" charset="0"/>
                <a:ea typeface="迷你简菱心" panose="02010609000101010101" pitchFamily="49" charset="-122"/>
                <a:cs typeface="+mn-ea"/>
                <a:sym typeface="+mn-lt"/>
              </a:rPr>
              <a:t>Thỏ</a:t>
            </a:r>
            <a:endParaRPr lang="zh-CN" altLang="en-US" sz="4400" dirty="0">
              <a:solidFill>
                <a:schemeClr val="bg1"/>
              </a:solidFill>
              <a:latin typeface="#9Slide03 AllRoundGothic" panose="020B0703020202020104" pitchFamily="34" charset="0"/>
              <a:ea typeface="迷你简菱心" panose="02010609000101010101" pitchFamily="49" charset="-122"/>
              <a:cs typeface="+mn-ea"/>
              <a:sym typeface="+mn-lt"/>
            </a:endParaRPr>
          </a:p>
        </p:txBody>
      </p:sp>
      <p:pic>
        <p:nvPicPr>
          <p:cNvPr id="26" name="图片 7">
            <a:extLst>
              <a:ext uri="{FF2B5EF4-FFF2-40B4-BE49-F238E27FC236}">
                <a16:creationId xmlns:a16="http://schemas.microsoft.com/office/drawing/2014/main" id="{031438F7-9975-4524-9CEE-B67E78857581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89855" y="3637477"/>
            <a:ext cx="4971022" cy="3345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359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4" grpId="0" animBg="1"/>
      <p:bldP spid="24" grpId="1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0">
            <a:extLst>
              <a:ext uri="{FF2B5EF4-FFF2-40B4-BE49-F238E27FC236}">
                <a16:creationId xmlns:a16="http://schemas.microsoft.com/office/drawing/2014/main" id="{4F1CDFB2-C24E-4A4B-A3C9-75B5499E20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25880" y="-2274849"/>
            <a:ext cx="13136880" cy="1111404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92D1FCC2-AF90-4BA2-9456-E7F2FFABF14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2883" y="3792715"/>
            <a:ext cx="3610270" cy="2416576"/>
          </a:xfrm>
          <a:prstGeom prst="rect">
            <a:avLst/>
          </a:prstGeom>
        </p:spPr>
      </p:pic>
      <p:sp>
        <p:nvSpPr>
          <p:cNvPr id="13" name="标题 3">
            <a:extLst>
              <a:ext uri="{FF2B5EF4-FFF2-40B4-BE49-F238E27FC236}">
                <a16:creationId xmlns:a16="http://schemas.microsoft.com/office/drawing/2014/main" id="{95813402-234E-4554-AD07-93F5149B38FF}"/>
              </a:ext>
            </a:extLst>
          </p:cNvPr>
          <p:cNvSpPr txBox="1">
            <a:spLocks/>
          </p:cNvSpPr>
          <p:nvPr/>
        </p:nvSpPr>
        <p:spPr>
          <a:xfrm>
            <a:off x="701903" y="2233845"/>
            <a:ext cx="2876550" cy="11303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  <a:spcBef>
                <a:spcPct val="30000"/>
              </a:spcBef>
              <a:spcAft>
                <a:spcPts val="30"/>
              </a:spcAft>
            </a:pPr>
            <a:r>
              <a:rPr lang="en-US" altLang="zh-CN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MỤC </a:t>
            </a:r>
          </a:p>
          <a:p>
            <a:pPr algn="ctr">
              <a:lnSpc>
                <a:spcPct val="130000"/>
              </a:lnSpc>
              <a:spcBef>
                <a:spcPct val="30000"/>
              </a:spcBef>
              <a:spcAft>
                <a:spcPts val="30"/>
              </a:spcAft>
            </a:pPr>
            <a:r>
              <a:rPr lang="en-US" altLang="zh-CN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TIÊU</a:t>
            </a:r>
            <a:endParaRPr lang="zh-CN" altLang="en-US" b="1" dirty="0">
              <a:solidFill>
                <a:srgbClr val="C00000"/>
              </a:solidFill>
              <a:latin typeface="Cambria" panose="02040503050406030204" pitchFamily="18" charset="0"/>
              <a:ea typeface="迷你简菱心" panose="02010609000101010101" pitchFamily="49" charset="-122"/>
              <a:cs typeface="+mn-ea"/>
              <a:sym typeface="+mn-lt"/>
            </a:endParaRPr>
          </a:p>
        </p:txBody>
      </p:sp>
      <p:sp>
        <p:nvSpPr>
          <p:cNvPr id="15" name="内容占位符 4">
            <a:extLst>
              <a:ext uri="{FF2B5EF4-FFF2-40B4-BE49-F238E27FC236}">
                <a16:creationId xmlns:a16="http://schemas.microsoft.com/office/drawing/2014/main" id="{B639E4AB-FEDB-4AC8-8BEF-B0FEE690ED8C}"/>
              </a:ext>
            </a:extLst>
          </p:cNvPr>
          <p:cNvSpPr txBox="1">
            <a:spLocks/>
          </p:cNvSpPr>
          <p:nvPr/>
        </p:nvSpPr>
        <p:spPr>
          <a:xfrm>
            <a:off x="3072050" y="1094506"/>
            <a:ext cx="7299152" cy="397467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NL" b="1" dirty="0">
                <a:latin typeface="Cambria" panose="02040503050406030204" pitchFamily="18" charset="0"/>
                <a:ea typeface="Cambria" panose="02040503050406030204" pitchFamily="18" charset="0"/>
                <a:cs typeface="#9Slide03 Arima Madurai ExtraBo" panose="00000900000000000000" pitchFamily="2" charset="0"/>
              </a:rPr>
              <a:t>1. Kiến thức </a:t>
            </a:r>
            <a:endParaRPr lang="en-US" b="1" dirty="0">
              <a:latin typeface="Cambria" panose="02040503050406030204" pitchFamily="18" charset="0"/>
              <a:ea typeface="Cambria" panose="02040503050406030204" pitchFamily="18" charset="0"/>
              <a:cs typeface="#9Slide03 Arima Madurai ExtraBo" panose="00000900000000000000" pitchFamily="2" charset="0"/>
            </a:endParaRPr>
          </a:p>
          <a:p>
            <a:pPr marL="0" indent="0">
              <a:buNone/>
            </a:pPr>
            <a:r>
              <a:rPr lang="nl-NL" b="1" dirty="0">
                <a:latin typeface="Cambria" panose="02040503050406030204" pitchFamily="18" charset="0"/>
                <a:ea typeface="Cambria" panose="02040503050406030204" pitchFamily="18" charset="0"/>
                <a:cs typeface="#9Slide03 Arima Madurai ExtraBo" panose="00000900000000000000" pitchFamily="2" charset="0"/>
              </a:rPr>
              <a:t>-  Nêu được ví dụ về chuỗi thức ăn trong tự nhiên.</a:t>
            </a:r>
            <a:endParaRPr lang="en-US" b="1" dirty="0">
              <a:latin typeface="Cambria" panose="02040503050406030204" pitchFamily="18" charset="0"/>
              <a:ea typeface="Cambria" panose="02040503050406030204" pitchFamily="18" charset="0"/>
              <a:cs typeface="#9Slide03 Arima Madurai ExtraBo" panose="00000900000000000000" pitchFamily="2" charset="0"/>
            </a:endParaRPr>
          </a:p>
          <a:p>
            <a:pPr marL="0" indent="0">
              <a:buNone/>
            </a:pPr>
            <a:r>
              <a:rPr lang="nl-NL" b="1" dirty="0">
                <a:latin typeface="Cambria" panose="02040503050406030204" pitchFamily="18" charset="0"/>
                <a:ea typeface="Cambria" panose="02040503050406030204" pitchFamily="18" charset="0"/>
                <a:cs typeface="#9Slide03 Arima Madurai ExtraBo" panose="00000900000000000000" pitchFamily="2" charset="0"/>
              </a:rPr>
              <a:t>2. Kĩ năng</a:t>
            </a:r>
            <a:endParaRPr lang="en-US" b="1" dirty="0">
              <a:latin typeface="Cambria" panose="02040503050406030204" pitchFamily="18" charset="0"/>
              <a:ea typeface="Cambria" panose="02040503050406030204" pitchFamily="18" charset="0"/>
              <a:cs typeface="#9Slide03 Arima Madurai ExtraBo" panose="00000900000000000000" pitchFamily="2" charset="0"/>
            </a:endParaRPr>
          </a:p>
          <a:p>
            <a:pPr marL="0" indent="0">
              <a:buNone/>
            </a:pPr>
            <a:r>
              <a:rPr lang="nl-NL" b="1" dirty="0">
                <a:latin typeface="Cambria" panose="02040503050406030204" pitchFamily="18" charset="0"/>
                <a:ea typeface="Cambria" panose="02040503050406030204" pitchFamily="18" charset="0"/>
                <a:cs typeface="#9Slide03 Arima Madurai ExtraBo" panose="00000900000000000000" pitchFamily="2" charset="0"/>
              </a:rPr>
              <a:t>- Thể hiện mối quan hệ về thức ăn giữa sinh vật này với sinh vật khác bằng sơ đồ.</a:t>
            </a:r>
            <a:endParaRPr lang="en-US" b="1" dirty="0">
              <a:latin typeface="Cambria" panose="02040503050406030204" pitchFamily="18" charset="0"/>
              <a:ea typeface="Cambria" panose="02040503050406030204" pitchFamily="18" charset="0"/>
              <a:cs typeface="#9Slide03 Arima Madurai ExtraBo" panose="00000900000000000000" pitchFamily="2" charset="0"/>
            </a:endParaRPr>
          </a:p>
          <a:p>
            <a:pPr marL="0" indent="0">
              <a:buNone/>
            </a:pPr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  <a:cs typeface="#9Slide03 Arima Madurai ExtraBo" panose="00000900000000000000" pitchFamily="2" charset="0"/>
              </a:rPr>
              <a:t>3. </a:t>
            </a:r>
            <a:r>
              <a:rPr lang="nl-NL" b="1" dirty="0">
                <a:latin typeface="Cambria" panose="02040503050406030204" pitchFamily="18" charset="0"/>
                <a:ea typeface="Cambria" panose="02040503050406030204" pitchFamily="18" charset="0"/>
                <a:cs typeface="#9Slide03 Arima Madurai ExtraBo" panose="00000900000000000000" pitchFamily="2" charset="0"/>
              </a:rPr>
              <a:t>Phẩm chất</a:t>
            </a:r>
            <a:endParaRPr lang="en-US" b="1" dirty="0">
              <a:latin typeface="Cambria" panose="02040503050406030204" pitchFamily="18" charset="0"/>
              <a:ea typeface="Cambria" panose="02040503050406030204" pitchFamily="18" charset="0"/>
              <a:cs typeface="#9Slide03 Arima Madurai ExtraBo" panose="00000900000000000000" pitchFamily="2" charset="0"/>
            </a:endParaRPr>
          </a:p>
          <a:p>
            <a:pPr marL="0" indent="0">
              <a:buNone/>
            </a:pPr>
            <a:r>
              <a:rPr lang="nl-NL" b="1" dirty="0">
                <a:latin typeface="Cambria" panose="02040503050406030204" pitchFamily="18" charset="0"/>
                <a:ea typeface="Cambria" panose="02040503050406030204" pitchFamily="18" charset="0"/>
                <a:cs typeface="#9Slide03 Arima Madurai ExtraBo" panose="00000900000000000000" pitchFamily="2" charset="0"/>
              </a:rPr>
              <a:t>- HS học tập nghiêm túc, tích cực.</a:t>
            </a:r>
            <a:endParaRPr lang="en-US" b="1" dirty="0">
              <a:latin typeface="Cambria" panose="02040503050406030204" pitchFamily="18" charset="0"/>
              <a:ea typeface="Cambria" panose="02040503050406030204" pitchFamily="18" charset="0"/>
              <a:cs typeface="#9Slide03 Arima Madurai ExtraBo" panose="00000900000000000000" pitchFamily="2" charset="0"/>
            </a:endParaRPr>
          </a:p>
          <a:p>
            <a:pPr marL="0" indent="0">
              <a:buNone/>
            </a:pPr>
            <a:r>
              <a:rPr lang="nl-NL" b="1" dirty="0">
                <a:latin typeface="Cambria" panose="02040503050406030204" pitchFamily="18" charset="0"/>
                <a:ea typeface="Cambria" panose="02040503050406030204" pitchFamily="18" charset="0"/>
                <a:cs typeface="#9Slide03 Arima Madurai ExtraBo" panose="00000900000000000000" pitchFamily="2" charset="0"/>
              </a:rPr>
              <a:t>4. Góp phần phát triển các năng lực:</a:t>
            </a:r>
            <a:endParaRPr lang="en-US" b="1" dirty="0">
              <a:latin typeface="Cambria" panose="02040503050406030204" pitchFamily="18" charset="0"/>
              <a:ea typeface="Cambria" panose="02040503050406030204" pitchFamily="18" charset="0"/>
              <a:cs typeface="#9Slide03 Arima Madurai ExtraBo" panose="00000900000000000000" pitchFamily="2" charset="0"/>
            </a:endParaRPr>
          </a:p>
          <a:p>
            <a:pPr marL="0" indent="0">
              <a:buNone/>
            </a:pPr>
            <a:r>
              <a:rPr lang="nl-NL" b="1" dirty="0">
                <a:latin typeface="Cambria" panose="02040503050406030204" pitchFamily="18" charset="0"/>
                <a:ea typeface="Cambria" panose="02040503050406030204" pitchFamily="18" charset="0"/>
                <a:cs typeface="#9Slide03 Arima Madurai ExtraBo" panose="00000900000000000000" pitchFamily="2" charset="0"/>
              </a:rPr>
              <a:t>- NL giải quyết vấn đề và sáng tạo,  NL hợp tác, NL sáng tạo</a:t>
            </a:r>
            <a:endParaRPr lang="zh-CN" altLang="en-US" b="1" dirty="0">
              <a:latin typeface="Cambria" panose="02040503050406030204" pitchFamily="18" charset="0"/>
              <a:ea typeface="迷你简菱心" panose="02010609000101010101" pitchFamily="49" charset="-122"/>
              <a:cs typeface="#9Slide03 Arima Madurai ExtraBo" panose="00000900000000000000" pitchFamily="2" charset="0"/>
              <a:sym typeface="+mn-lt"/>
            </a:endParaRPr>
          </a:p>
          <a:p>
            <a:pPr marL="0" indent="0">
              <a:lnSpc>
                <a:spcPct val="140000"/>
              </a:lnSpc>
              <a:spcBef>
                <a:spcPts val="30"/>
              </a:spcBef>
              <a:spcAft>
                <a:spcPts val="30"/>
              </a:spcAft>
              <a:buFont typeface="Arial" panose="020B0604020202020204" pitchFamily="34" charset="0"/>
              <a:buNone/>
            </a:pPr>
            <a:endParaRPr lang="en-US" altLang="zh-CN" b="1" dirty="0">
              <a:latin typeface="Cambria" panose="02040503050406030204" pitchFamily="18" charset="0"/>
              <a:ea typeface="Cambria" panose="02040503050406030204" pitchFamily="18" charset="0"/>
              <a:cs typeface="#9Slide03 Arima Madurai ExtraBo" panose="00000900000000000000" pitchFamily="2" charset="0"/>
              <a:sym typeface="+mn-lt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4B75D6B9-1E23-4782-89F5-2A7AEEB9FD67}"/>
              </a:ext>
            </a:extLst>
          </p:cNvPr>
          <p:cNvCxnSpPr>
            <a:cxnSpLocks/>
          </p:cNvCxnSpPr>
          <p:nvPr/>
        </p:nvCxnSpPr>
        <p:spPr>
          <a:xfrm flipV="1">
            <a:off x="2480254" y="1418968"/>
            <a:ext cx="0" cy="536835"/>
          </a:xfrm>
          <a:prstGeom prst="line">
            <a:avLst/>
          </a:prstGeom>
          <a:ln w="12700">
            <a:solidFill>
              <a:srgbClr val="AD33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D3DC5DF0-BF0C-48BE-A012-1506F997C6B2}"/>
              </a:ext>
            </a:extLst>
          </p:cNvPr>
          <p:cNvCxnSpPr>
            <a:cxnSpLocks/>
          </p:cNvCxnSpPr>
          <p:nvPr/>
        </p:nvCxnSpPr>
        <p:spPr>
          <a:xfrm flipV="1">
            <a:off x="2473982" y="3742184"/>
            <a:ext cx="0" cy="536835"/>
          </a:xfrm>
          <a:prstGeom prst="line">
            <a:avLst/>
          </a:prstGeom>
          <a:ln w="12700">
            <a:solidFill>
              <a:srgbClr val="AD33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>
            <a:extLst>
              <a:ext uri="{FF2B5EF4-FFF2-40B4-BE49-F238E27FC236}">
                <a16:creationId xmlns:a16="http://schemas.microsoft.com/office/drawing/2014/main" id="{C50252EA-C766-48F3-A618-E05E7E7A783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28" r="67734" b="36043"/>
          <a:stretch/>
        </p:blipFill>
        <p:spPr>
          <a:xfrm rot="20183396">
            <a:off x="-846079" y="-163500"/>
            <a:ext cx="3240196" cy="1601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5339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05127C37-EC1D-4883-8D07-8A42077CDB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977" y="362497"/>
            <a:ext cx="9095939" cy="7131216"/>
          </a:xfrm>
          <a:prstGeom prst="rect">
            <a:avLst/>
          </a:prstGeom>
        </p:spPr>
      </p:pic>
      <p:sp>
        <p:nvSpPr>
          <p:cNvPr id="13" name="内容占位符 4">
            <a:extLst>
              <a:ext uri="{FF2B5EF4-FFF2-40B4-BE49-F238E27FC236}">
                <a16:creationId xmlns:a16="http://schemas.microsoft.com/office/drawing/2014/main" id="{2D7CBD27-0395-4B87-AA6A-877F412917D0}"/>
              </a:ext>
            </a:extLst>
          </p:cNvPr>
          <p:cNvSpPr txBox="1">
            <a:spLocks/>
          </p:cNvSpPr>
          <p:nvPr/>
        </p:nvSpPr>
        <p:spPr>
          <a:xfrm>
            <a:off x="2819515" y="1164715"/>
            <a:ext cx="7186862" cy="22749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spcBef>
                <a:spcPts val="30"/>
              </a:spcBef>
              <a:spcAft>
                <a:spcPts val="30"/>
              </a:spcAft>
              <a:buNone/>
            </a:pPr>
            <a:r>
              <a:rPr lang="en-US" altLang="en-US" sz="4000" b="1" dirty="0" err="1">
                <a:solidFill>
                  <a:srgbClr val="33CC33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Cỏ</a:t>
            </a:r>
            <a:r>
              <a:rPr lang="en-US" altLang="en-US" sz="4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4000" b="1" dirty="0" err="1"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altLang="en-US" sz="4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4000" b="1" dirty="0" err="1"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altLang="en-US" sz="4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4000" b="1" dirty="0" err="1">
                <a:latin typeface="Cambria" panose="02040503050406030204" pitchFamily="18" charset="0"/>
                <a:ea typeface="Cambria" panose="02040503050406030204" pitchFamily="18" charset="0"/>
              </a:rPr>
              <a:t>ăn</a:t>
            </a:r>
            <a:r>
              <a:rPr lang="en-US" altLang="en-US" sz="4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4000" b="1" dirty="0" err="1"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altLang="en-US" sz="4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4000" b="1" u="sng" dirty="0" err="1">
                <a:solidFill>
                  <a:srgbClr val="3399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thỏ</a:t>
            </a:r>
            <a:r>
              <a:rPr lang="en-US" altLang="en-US" sz="4000" b="1" dirty="0">
                <a:latin typeface="Cambria" panose="02040503050406030204" pitchFamily="18" charset="0"/>
                <a:ea typeface="Cambria" panose="02040503050406030204" pitchFamily="18" charset="0"/>
              </a:rPr>
              <a:t> ; </a:t>
            </a:r>
            <a:r>
              <a:rPr lang="en-US" altLang="en-US" sz="4000" b="1" u="sng" dirty="0" err="1">
                <a:solidFill>
                  <a:srgbClr val="3399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thỏ</a:t>
            </a:r>
            <a:r>
              <a:rPr lang="en-US" altLang="en-US" sz="4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4000" b="1" dirty="0" err="1"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altLang="en-US" sz="4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4000" b="1" dirty="0" err="1"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altLang="en-US" sz="4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4000" b="1" dirty="0" err="1">
                <a:latin typeface="Cambria" panose="02040503050406030204" pitchFamily="18" charset="0"/>
                <a:ea typeface="Cambria" panose="02040503050406030204" pitchFamily="18" charset="0"/>
              </a:rPr>
              <a:t>ăn</a:t>
            </a:r>
            <a:r>
              <a:rPr lang="en-US" altLang="en-US" sz="4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4000" b="1" dirty="0" err="1"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altLang="en-US" sz="4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40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cáo</a:t>
            </a:r>
            <a:r>
              <a:rPr lang="en-US" altLang="en-US" sz="4000" b="1" dirty="0">
                <a:latin typeface="Cambria" panose="02040503050406030204" pitchFamily="18" charset="0"/>
                <a:ea typeface="Cambria" panose="02040503050406030204" pitchFamily="18" charset="0"/>
              </a:rPr>
              <a:t> ; </a:t>
            </a:r>
            <a:r>
              <a:rPr lang="en-US" altLang="en-US" sz="40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cáo</a:t>
            </a:r>
            <a:r>
              <a:rPr lang="en-US" altLang="en-US" sz="4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4000" b="1" dirty="0" err="1">
                <a:latin typeface="Cambria" panose="02040503050406030204" pitchFamily="18" charset="0"/>
                <a:ea typeface="Cambria" panose="02040503050406030204" pitchFamily="18" charset="0"/>
              </a:rPr>
              <a:t>chết</a:t>
            </a:r>
            <a:r>
              <a:rPr lang="en-US" altLang="en-US" sz="4000" b="1" dirty="0">
                <a:latin typeface="Cambria" panose="02040503050406030204" pitchFamily="18" charset="0"/>
                <a:ea typeface="Cambria" panose="02040503050406030204" pitchFamily="18" charset="0"/>
              </a:rPr>
              <a:t>, vi </a:t>
            </a:r>
            <a:r>
              <a:rPr lang="en-US" altLang="en-US" sz="4000" b="1" dirty="0" err="1">
                <a:latin typeface="Cambria" panose="02040503050406030204" pitchFamily="18" charset="0"/>
                <a:ea typeface="Cambria" panose="02040503050406030204" pitchFamily="18" charset="0"/>
              </a:rPr>
              <a:t>khuẩn</a:t>
            </a:r>
            <a:r>
              <a:rPr lang="en-US" altLang="en-US" sz="4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4000" b="1" dirty="0" err="1">
                <a:latin typeface="Cambria" panose="02040503050406030204" pitchFamily="18" charset="0"/>
                <a:ea typeface="Cambria" panose="02040503050406030204" pitchFamily="18" charset="0"/>
              </a:rPr>
              <a:t>phân</a:t>
            </a:r>
            <a:r>
              <a:rPr lang="en-US" altLang="en-US" sz="4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4000" b="1" dirty="0" err="1">
                <a:latin typeface="Cambria" panose="02040503050406030204" pitchFamily="18" charset="0"/>
                <a:ea typeface="Cambria" panose="02040503050406030204" pitchFamily="18" charset="0"/>
              </a:rPr>
              <a:t>huỷ</a:t>
            </a:r>
            <a:r>
              <a:rPr lang="en-US" altLang="en-US" sz="4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4000" b="1" dirty="0" err="1">
                <a:latin typeface="Cambria" panose="02040503050406030204" pitchFamily="18" charset="0"/>
                <a:ea typeface="Cambria" panose="02040503050406030204" pitchFamily="18" charset="0"/>
              </a:rPr>
              <a:t>xác</a:t>
            </a:r>
            <a:r>
              <a:rPr lang="en-US" altLang="en-US" sz="4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4000" b="1" dirty="0" err="1">
                <a:latin typeface="Cambria" panose="02040503050406030204" pitchFamily="18" charset="0"/>
                <a:ea typeface="Cambria" panose="02040503050406030204" pitchFamily="18" charset="0"/>
              </a:rPr>
              <a:t>chết</a:t>
            </a:r>
            <a:r>
              <a:rPr lang="en-US" altLang="en-US" sz="4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4000" b="1" dirty="0" err="1"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altLang="en-US" sz="4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4000" b="1" dirty="0" err="1">
                <a:latin typeface="Cambria" panose="02040503050406030204" pitchFamily="18" charset="0"/>
                <a:ea typeface="Cambria" panose="02040503050406030204" pitchFamily="18" charset="0"/>
              </a:rPr>
              <a:t>cáo</a:t>
            </a:r>
            <a:r>
              <a:rPr lang="en-US" altLang="en-US" sz="4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4000" b="1" dirty="0" err="1">
                <a:latin typeface="Cambria" panose="02040503050406030204" pitchFamily="18" charset="0"/>
                <a:ea typeface="Cambria" panose="02040503050406030204" pitchFamily="18" charset="0"/>
              </a:rPr>
              <a:t>thành</a:t>
            </a:r>
            <a:r>
              <a:rPr lang="en-US" altLang="en-US" sz="4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4000" b="1" dirty="0" err="1">
                <a:latin typeface="Cambria" panose="02040503050406030204" pitchFamily="18" charset="0"/>
                <a:ea typeface="Cambria" panose="02040503050406030204" pitchFamily="18" charset="0"/>
              </a:rPr>
              <a:t>chất</a:t>
            </a:r>
            <a:r>
              <a:rPr lang="en-US" altLang="en-US" sz="4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4000" b="1" dirty="0" err="1">
                <a:latin typeface="Cambria" panose="02040503050406030204" pitchFamily="18" charset="0"/>
                <a:ea typeface="Cambria" panose="02040503050406030204" pitchFamily="18" charset="0"/>
              </a:rPr>
              <a:t>khoáng</a:t>
            </a:r>
            <a:r>
              <a:rPr lang="en-US" altLang="en-US" sz="4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4000" b="1" dirty="0" err="1">
                <a:latin typeface="Cambria" panose="02040503050406030204" pitchFamily="18" charset="0"/>
                <a:ea typeface="Cambria" panose="02040503050406030204" pitchFamily="18" charset="0"/>
              </a:rPr>
              <a:t>trong</a:t>
            </a:r>
            <a:r>
              <a:rPr lang="en-US" altLang="en-US" sz="4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4000" b="1" dirty="0" err="1">
                <a:latin typeface="Cambria" panose="02040503050406030204" pitchFamily="18" charset="0"/>
                <a:ea typeface="Cambria" panose="02040503050406030204" pitchFamily="18" charset="0"/>
              </a:rPr>
              <a:t>đất</a:t>
            </a:r>
            <a:r>
              <a:rPr lang="en-US" altLang="en-US" sz="4000" b="1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altLang="en-US" sz="4000" b="1" dirty="0" err="1">
                <a:latin typeface="Cambria" panose="02040503050406030204" pitchFamily="18" charset="0"/>
                <a:ea typeface="Cambria" panose="02040503050406030204" pitchFamily="18" charset="0"/>
              </a:rPr>
              <a:t>làm</a:t>
            </a:r>
            <a:r>
              <a:rPr lang="en-US" altLang="en-US" sz="4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4000" b="1" dirty="0" err="1">
                <a:latin typeface="Cambria" panose="02040503050406030204" pitchFamily="18" charset="0"/>
                <a:ea typeface="Cambria" panose="02040503050406030204" pitchFamily="18" charset="0"/>
              </a:rPr>
              <a:t>thức</a:t>
            </a:r>
            <a:r>
              <a:rPr lang="en-US" altLang="en-US" sz="4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4000" b="1" dirty="0" err="1">
                <a:latin typeface="Cambria" panose="02040503050406030204" pitchFamily="18" charset="0"/>
                <a:ea typeface="Cambria" panose="02040503050406030204" pitchFamily="18" charset="0"/>
              </a:rPr>
              <a:t>ăn</a:t>
            </a:r>
            <a:r>
              <a:rPr lang="en-US" altLang="en-US" sz="4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4000" b="1" dirty="0" err="1">
                <a:latin typeface="Cambria" panose="02040503050406030204" pitchFamily="18" charset="0"/>
                <a:ea typeface="Cambria" panose="02040503050406030204" pitchFamily="18" charset="0"/>
              </a:rPr>
              <a:t>cho</a:t>
            </a:r>
            <a:r>
              <a:rPr lang="en-US" altLang="en-US" sz="4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en-US" sz="4000" b="1" dirty="0" err="1">
                <a:latin typeface="Cambria" panose="02040503050406030204" pitchFamily="18" charset="0"/>
                <a:ea typeface="Cambria" panose="02040503050406030204" pitchFamily="18" charset="0"/>
              </a:rPr>
              <a:t>cỏ</a:t>
            </a:r>
            <a:r>
              <a:rPr lang="en-US" altLang="en-US" sz="4000" b="1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zh-CN" altLang="en-US" sz="4000" b="1" dirty="0">
              <a:latin typeface="Cambria" panose="02040503050406030204" pitchFamily="18" charset="0"/>
              <a:ea typeface="迷你简菱心" panose="02010609000101010101" pitchFamily="49" charset="-122"/>
              <a:cs typeface="+mn-ea"/>
              <a:sym typeface="+mn-lt"/>
            </a:endParaRPr>
          </a:p>
          <a:p>
            <a:pPr marL="0" indent="0" algn="just">
              <a:lnSpc>
                <a:spcPct val="130000"/>
              </a:lnSpc>
              <a:spcBef>
                <a:spcPts val="30"/>
              </a:spcBef>
              <a:spcAft>
                <a:spcPts val="30"/>
              </a:spcAft>
              <a:buNone/>
            </a:pPr>
            <a:endParaRPr lang="zh-CN" altLang="en-US" sz="4000" b="1" dirty="0">
              <a:latin typeface="Cambria" panose="02040503050406030204" pitchFamily="18" charset="0"/>
              <a:ea typeface="迷你简菱心" panose="02010609000101010101" pitchFamily="49" charset="-122"/>
              <a:cs typeface="+mn-ea"/>
              <a:sym typeface="+mn-lt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D26601E6-8565-4E9D-94C5-1DB0502E8E3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89" t="-3811" b="83596"/>
          <a:stretch/>
        </p:blipFill>
        <p:spPr>
          <a:xfrm>
            <a:off x="8014218" y="-575583"/>
            <a:ext cx="4222741" cy="267837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8139C1AB-A57B-48E4-8473-814FD23A408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85" t="-318" r="18557" b="86667"/>
          <a:stretch/>
        </p:blipFill>
        <p:spPr>
          <a:xfrm>
            <a:off x="-375209" y="-180794"/>
            <a:ext cx="5121664" cy="221470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1F382494-1376-4672-B560-4654D584633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2424" y="3928105"/>
            <a:ext cx="4478673" cy="3345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5068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4B95DE57-6E86-4AD6-8A4E-788492D13E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199" y="937021"/>
            <a:ext cx="10678350" cy="5594038"/>
          </a:xfrm>
          <a:prstGeom prst="rect">
            <a:avLst/>
          </a:prstGeom>
        </p:spPr>
      </p:pic>
      <p:sp>
        <p:nvSpPr>
          <p:cNvPr id="10" name="内容占位符 4">
            <a:extLst>
              <a:ext uri="{FF2B5EF4-FFF2-40B4-BE49-F238E27FC236}">
                <a16:creationId xmlns:a16="http://schemas.microsoft.com/office/drawing/2014/main" id="{9886CF86-8171-4E8F-811D-73D2B3D35089}"/>
              </a:ext>
            </a:extLst>
          </p:cNvPr>
          <p:cNvSpPr txBox="1">
            <a:spLocks/>
          </p:cNvSpPr>
          <p:nvPr/>
        </p:nvSpPr>
        <p:spPr>
          <a:xfrm>
            <a:off x="2728430" y="2150593"/>
            <a:ext cx="8055478" cy="306681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vi-VN" altLang="zh-CN" sz="5400" b="1" dirty="0">
                <a:latin typeface="Cambria" panose="02040503050406030204" pitchFamily="18" charset="0"/>
                <a:ea typeface="Cambria" panose="02040503050406030204" pitchFamily="18" charset="0"/>
                <a:cs typeface="#9Slide03 Arima Madurai ExtraBo" panose="00000900000000000000" pitchFamily="2" charset="0"/>
                <a:sym typeface="+mn-lt"/>
              </a:rPr>
              <a:t>Trong tự nhiên có rất nhiều chuỗi thức ăn. Các chuỗi thức ăn thường bắt đầu bằng thực vật</a:t>
            </a:r>
            <a:endParaRPr lang="zh-CN" altLang="en-US" sz="5400" dirty="0">
              <a:latin typeface="Cambria" panose="02040503050406030204" pitchFamily="18" charset="0"/>
              <a:ea typeface="迷你简菱心" panose="02010609000101010101" pitchFamily="49" charset="-122"/>
              <a:cs typeface="#9Slide03 Arima Madurai ExtraBo" panose="00000900000000000000" pitchFamily="2" charset="0"/>
              <a:sym typeface="+mn-lt"/>
            </a:endParaRPr>
          </a:p>
          <a:p>
            <a:pPr marL="0" indent="0" algn="ctr">
              <a:lnSpc>
                <a:spcPct val="130000"/>
              </a:lnSpc>
              <a:spcBef>
                <a:spcPts val="30"/>
              </a:spcBef>
              <a:spcAft>
                <a:spcPts val="30"/>
              </a:spcAft>
              <a:buNone/>
            </a:pPr>
            <a:endParaRPr lang="zh-CN" altLang="en-US" sz="5400" dirty="0">
              <a:latin typeface="Cambria" panose="02040503050406030204" pitchFamily="18" charset="0"/>
              <a:ea typeface="迷你简菱心" panose="02010609000101010101" pitchFamily="49" charset="-122"/>
              <a:cs typeface="#9Slide03 Arima Madurai ExtraBo" panose="00000900000000000000" pitchFamily="2" charset="0"/>
              <a:sym typeface="+mn-lt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470E2D97-708D-483C-89E6-CA75735D500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3908" y="3810959"/>
            <a:ext cx="5917300" cy="417879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56010DD-BDD4-4D3B-AE27-7D8B345EDC1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86" r="26929"/>
          <a:stretch/>
        </p:blipFill>
        <p:spPr>
          <a:xfrm flipH="1">
            <a:off x="-374056" y="1240430"/>
            <a:ext cx="3610272" cy="658844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DD8D2C2D-AC55-4C22-8082-3AACDE2A322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89" t="-3811" b="83596"/>
          <a:stretch/>
        </p:blipFill>
        <p:spPr>
          <a:xfrm>
            <a:off x="8163792" y="-647287"/>
            <a:ext cx="4222741" cy="267837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64B5B8A2-7C5B-4924-9A8A-B6219FE8AD5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85" t="-318" r="18557" b="86667"/>
          <a:stretch/>
        </p:blipFill>
        <p:spPr>
          <a:xfrm>
            <a:off x="-234530" y="-71680"/>
            <a:ext cx="5121664" cy="221470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78F7AE02-D970-4EA2-9FC8-3FB725E0C96C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28" r="67734" b="36043"/>
          <a:stretch/>
        </p:blipFill>
        <p:spPr>
          <a:xfrm rot="20183396">
            <a:off x="-210403" y="235069"/>
            <a:ext cx="3240196" cy="1601212"/>
          </a:xfrm>
          <a:prstGeom prst="rect">
            <a:avLst/>
          </a:prstGeom>
        </p:spPr>
      </p:pic>
      <p:sp>
        <p:nvSpPr>
          <p:cNvPr id="12" name="文本框 66">
            <a:extLst>
              <a:ext uri="{FF2B5EF4-FFF2-40B4-BE49-F238E27FC236}">
                <a16:creationId xmlns:a16="http://schemas.microsoft.com/office/drawing/2014/main" id="{05102787-FF9D-4DB5-923D-38BD86EFFE35}"/>
              </a:ext>
            </a:extLst>
          </p:cNvPr>
          <p:cNvSpPr txBox="1"/>
          <p:nvPr/>
        </p:nvSpPr>
        <p:spPr>
          <a:xfrm>
            <a:off x="3381608" y="510506"/>
            <a:ext cx="2913149" cy="1323439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>
                <a:ln w="31750">
                  <a:solidFill>
                    <a:schemeClr val="bg1"/>
                  </a:solidFill>
                </a:ln>
                <a:solidFill>
                  <a:srgbClr val="006FB5"/>
                </a:solidFill>
                <a:effectLst>
                  <a:outerShdw blurRad="50800" dist="38100" dir="2700000" algn="tl" rotWithShape="0">
                    <a:prstClr val="black">
                      <a:alpha val="25000"/>
                    </a:prstClr>
                  </a:outerShdw>
                </a:effectLst>
                <a:latin typeface="#9Slide07 IcielCadena" panose="02000503000000020004" pitchFamily="2" charset="0"/>
                <a:ea typeface="汉仪铸字木头人W" panose="00020600040101010101" pitchFamily="18" charset="-122"/>
              </a:rPr>
              <a:t>GHI</a:t>
            </a:r>
            <a:endParaRPr lang="zh-CN" altLang="en-US" sz="8000" dirty="0">
              <a:ln w="31750">
                <a:solidFill>
                  <a:schemeClr val="bg1"/>
                </a:solidFill>
              </a:ln>
              <a:solidFill>
                <a:srgbClr val="006FB5"/>
              </a:solidFill>
              <a:effectLst>
                <a:outerShdw blurRad="50800" dist="38100" dir="2700000" algn="tl" rotWithShape="0">
                  <a:prstClr val="black">
                    <a:alpha val="25000"/>
                  </a:prstClr>
                </a:outerShdw>
              </a:effectLst>
              <a:latin typeface="#9Slide07 IcielCadena" panose="02000503000000020004" pitchFamily="2" charset="0"/>
              <a:ea typeface="汉仪铸字木头人W" panose="00020600040101010101" pitchFamily="18" charset="-122"/>
            </a:endParaRPr>
          </a:p>
        </p:txBody>
      </p:sp>
      <p:sp>
        <p:nvSpPr>
          <p:cNvPr id="13" name="文本框 67">
            <a:extLst>
              <a:ext uri="{FF2B5EF4-FFF2-40B4-BE49-F238E27FC236}">
                <a16:creationId xmlns:a16="http://schemas.microsoft.com/office/drawing/2014/main" id="{642F3CBB-3A95-4C17-A61C-59C8032C7917}"/>
              </a:ext>
            </a:extLst>
          </p:cNvPr>
          <p:cNvSpPr txBox="1"/>
          <p:nvPr/>
        </p:nvSpPr>
        <p:spPr>
          <a:xfrm>
            <a:off x="6756169" y="502185"/>
            <a:ext cx="2449097" cy="1323439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>
                <a:ln w="31750">
                  <a:solidFill>
                    <a:schemeClr val="bg1"/>
                  </a:solidFill>
                </a:ln>
                <a:solidFill>
                  <a:srgbClr val="BA6429"/>
                </a:solidFill>
                <a:effectLst>
                  <a:outerShdw blurRad="50800" dist="38100" dir="2700000" algn="tl" rotWithShape="0">
                    <a:prstClr val="black">
                      <a:alpha val="25000"/>
                    </a:prstClr>
                  </a:outerShdw>
                </a:effectLst>
                <a:latin typeface="#9Slide07 IcielCadena" panose="02000503000000020004" pitchFamily="2" charset="0"/>
                <a:ea typeface="汉仪铸字木头人W" panose="00020600040101010101" pitchFamily="18" charset="-122"/>
              </a:rPr>
              <a:t>NHỚ</a:t>
            </a:r>
            <a:endParaRPr lang="zh-CN" altLang="en-US" sz="8000" dirty="0">
              <a:ln w="31750">
                <a:solidFill>
                  <a:schemeClr val="bg1"/>
                </a:solidFill>
              </a:ln>
              <a:solidFill>
                <a:srgbClr val="BA6429"/>
              </a:solidFill>
              <a:effectLst>
                <a:outerShdw blurRad="50800" dist="38100" dir="2700000" algn="tl" rotWithShape="0">
                  <a:prstClr val="black">
                    <a:alpha val="25000"/>
                  </a:prstClr>
                </a:outerShdw>
              </a:effectLst>
              <a:latin typeface="#9Slide07 IcielCadena" panose="02000503000000020004" pitchFamily="2" charset="0"/>
              <a:ea typeface="汉仪铸字木头人W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8370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>
            <a:extLst>
              <a:ext uri="{FF2B5EF4-FFF2-40B4-BE49-F238E27FC236}">
                <a16:creationId xmlns:a16="http://schemas.microsoft.com/office/drawing/2014/main" id="{1EAC067B-65C3-42A8-8751-6C74FF36C02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806" r="71078" b="20000"/>
          <a:stretch/>
        </p:blipFill>
        <p:spPr>
          <a:xfrm>
            <a:off x="0" y="3185652"/>
            <a:ext cx="2784681" cy="2050025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5A59FB6D-1442-4BCE-AE52-02654F59097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89" t="-3811" b="83596"/>
          <a:stretch/>
        </p:blipFill>
        <p:spPr>
          <a:xfrm>
            <a:off x="8086090" y="-582912"/>
            <a:ext cx="4222741" cy="2678379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99FED787-E900-43C0-A85A-A0547C61B66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85" t="-318" r="18557" b="86667"/>
          <a:stretch/>
        </p:blipFill>
        <p:spPr>
          <a:xfrm>
            <a:off x="5129469" y="-105387"/>
            <a:ext cx="5121664" cy="2214709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96EA29BA-48E1-49A8-ADA7-600176CFA13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926" t="12304" r="12969" b="79199"/>
          <a:stretch/>
        </p:blipFill>
        <p:spPr>
          <a:xfrm flipH="1">
            <a:off x="9857243" y="1125414"/>
            <a:ext cx="1179871" cy="1651820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BCEDDDEF-6116-447F-BEFE-93E712BD7E9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201" t="70983" b="6132"/>
          <a:stretch/>
        </p:blipFill>
        <p:spPr>
          <a:xfrm>
            <a:off x="10447179" y="4291277"/>
            <a:ext cx="1861652" cy="2803202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0FD115D5-C2F1-4944-9C0C-8C3649D9D38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05" t="57328" r="8549" b="25379"/>
          <a:stretch/>
        </p:blipFill>
        <p:spPr>
          <a:xfrm>
            <a:off x="10378384" y="2433442"/>
            <a:ext cx="2098859" cy="2393759"/>
          </a:xfrm>
          <a:prstGeom prst="rect">
            <a:avLst/>
          </a:prstGeom>
        </p:spPr>
      </p:pic>
      <p:sp>
        <p:nvSpPr>
          <p:cNvPr id="16" name="内容占位符 4">
            <a:extLst>
              <a:ext uri="{FF2B5EF4-FFF2-40B4-BE49-F238E27FC236}">
                <a16:creationId xmlns:a16="http://schemas.microsoft.com/office/drawing/2014/main" id="{D9830CD6-42BA-40F3-9EC8-891526A77687}"/>
              </a:ext>
            </a:extLst>
          </p:cNvPr>
          <p:cNvSpPr txBox="1">
            <a:spLocks/>
          </p:cNvSpPr>
          <p:nvPr/>
        </p:nvSpPr>
        <p:spPr>
          <a:xfrm>
            <a:off x="4913466" y="2644408"/>
            <a:ext cx="4562475" cy="11938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lnSpc>
                <a:spcPct val="130000"/>
              </a:lnSpc>
              <a:spcBef>
                <a:spcPts val="30"/>
              </a:spcBef>
              <a:spcAft>
                <a:spcPts val="30"/>
              </a:spcAft>
              <a:buNone/>
            </a:pPr>
            <a:r>
              <a:rPr lang="en-US" altLang="zh-CN" sz="8800" dirty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#9Slide07 IcielCadena" panose="02000503000000020004" pitchFamily="2" charset="0"/>
                <a:ea typeface="迷你简菱心" panose="02010609000101010101" pitchFamily="49" charset="-122"/>
                <a:cs typeface="+mn-ea"/>
                <a:sym typeface="+mn-lt"/>
              </a:rPr>
              <a:t>CỦNG CỐ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D66E74D0-7B51-4BF6-8C39-42F5D445F9E2}"/>
              </a:ext>
            </a:extLst>
          </p:cNvPr>
          <p:cNvCxnSpPr>
            <a:cxnSpLocks/>
          </p:cNvCxnSpPr>
          <p:nvPr/>
        </p:nvCxnSpPr>
        <p:spPr>
          <a:xfrm>
            <a:off x="8515313" y="2644408"/>
            <a:ext cx="1067100" cy="0"/>
          </a:xfrm>
          <a:prstGeom prst="line">
            <a:avLst/>
          </a:prstGeom>
          <a:ln w="12700">
            <a:solidFill>
              <a:srgbClr val="AD33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88B7F4D8-1DBE-4BD4-A18C-35A868A760D8}"/>
              </a:ext>
            </a:extLst>
          </p:cNvPr>
          <p:cNvCxnSpPr>
            <a:cxnSpLocks/>
          </p:cNvCxnSpPr>
          <p:nvPr/>
        </p:nvCxnSpPr>
        <p:spPr>
          <a:xfrm>
            <a:off x="4859684" y="2644408"/>
            <a:ext cx="1067100" cy="0"/>
          </a:xfrm>
          <a:prstGeom prst="line">
            <a:avLst/>
          </a:prstGeom>
          <a:ln w="12700">
            <a:solidFill>
              <a:srgbClr val="AD33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id="{E96589C0-CC69-45E1-9816-A5C188C5B76B}"/>
              </a:ext>
            </a:extLst>
          </p:cNvPr>
          <p:cNvSpPr txBox="1"/>
          <p:nvPr/>
        </p:nvSpPr>
        <p:spPr>
          <a:xfrm>
            <a:off x="6366069" y="1521875"/>
            <a:ext cx="1641595" cy="1385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30"/>
              </a:spcBef>
              <a:spcAft>
                <a:spcPts val="30"/>
              </a:spcAft>
            </a:pPr>
            <a:r>
              <a:rPr lang="en-US" altLang="zh-CN" sz="7200" b="1" dirty="0">
                <a:solidFill>
                  <a:srgbClr val="C00000"/>
                </a:solidFill>
                <a:latin typeface="#9Slide07 IcielCadena" panose="02000503000000020004" pitchFamily="2" charset="0"/>
                <a:ea typeface="迷你简菱心" panose="02010609000101010101" pitchFamily="49" charset="-122"/>
              </a:rPr>
              <a:t>03</a:t>
            </a:r>
            <a:endParaRPr lang="zh-CN" altLang="en-US" sz="7200" b="1" dirty="0">
              <a:solidFill>
                <a:srgbClr val="C00000"/>
              </a:solidFill>
              <a:latin typeface="#9Slide07 IcielCadena" panose="02000503000000020004" pitchFamily="2" charset="0"/>
              <a:ea typeface="迷你简菱心" panose="02010609000101010101" pitchFamily="49" charset="-122"/>
            </a:endParaRPr>
          </a:p>
        </p:txBody>
      </p:sp>
      <p:pic>
        <p:nvPicPr>
          <p:cNvPr id="20" name="图片 7">
            <a:extLst>
              <a:ext uri="{FF2B5EF4-FFF2-40B4-BE49-F238E27FC236}">
                <a16:creationId xmlns:a16="http://schemas.microsoft.com/office/drawing/2014/main" id="{1F002EA3-1B75-479C-8AE6-1DEFA77C605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3600" y="3553120"/>
            <a:ext cx="6219465" cy="3803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3820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221F2C89-1849-4143-BFF0-BE4D5636128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2247"/>
            <a:ext cx="12438171" cy="7842298"/>
          </a:xfrm>
          <a:prstGeom prst="rect">
            <a:avLst/>
          </a:prstGeom>
        </p:spPr>
      </p:pic>
      <p:sp>
        <p:nvSpPr>
          <p:cNvPr id="13" name="内容占位符 4">
            <a:extLst>
              <a:ext uri="{FF2B5EF4-FFF2-40B4-BE49-F238E27FC236}">
                <a16:creationId xmlns:a16="http://schemas.microsoft.com/office/drawing/2014/main" id="{2D7CBD27-0395-4B87-AA6A-877F412917D0}"/>
              </a:ext>
            </a:extLst>
          </p:cNvPr>
          <p:cNvSpPr txBox="1">
            <a:spLocks/>
          </p:cNvSpPr>
          <p:nvPr/>
        </p:nvSpPr>
        <p:spPr>
          <a:xfrm>
            <a:off x="2975140" y="1848745"/>
            <a:ext cx="6487890" cy="43275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30000"/>
              </a:lnSpc>
              <a:spcBef>
                <a:spcPts val="30"/>
              </a:spcBef>
              <a:spcAft>
                <a:spcPts val="30"/>
              </a:spcAft>
              <a:buNone/>
            </a:pPr>
            <a:r>
              <a:rPr lang="en-US" altLang="zh-CN" sz="40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Em</a:t>
            </a:r>
            <a:r>
              <a:rPr lang="en-US" altLang="zh-CN" sz="4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 </a:t>
            </a:r>
            <a:r>
              <a:rPr lang="en-US" altLang="zh-CN" sz="40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hãy</a:t>
            </a:r>
            <a:r>
              <a:rPr lang="en-US" altLang="zh-CN" sz="4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 </a:t>
            </a:r>
            <a:r>
              <a:rPr lang="vi-VN" altLang="zh-CN" sz="4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vẽ mũi tên thích hợp vào các sơ đồ để thể hiện sinh vật nào ăn sinh vật </a:t>
            </a:r>
            <a:r>
              <a:rPr lang="vi-VN" altLang="zh-CN" sz="4000" b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kia nhé</a:t>
            </a:r>
            <a:r>
              <a:rPr lang="en-US" altLang="zh-CN" sz="4000" b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!</a:t>
            </a:r>
            <a:endParaRPr lang="zh-CN" altLang="en-US" sz="4000" b="1" dirty="0">
              <a:solidFill>
                <a:srgbClr val="002060"/>
              </a:solidFill>
              <a:latin typeface="Cambria" panose="02040503050406030204" pitchFamily="18" charset="0"/>
              <a:ea typeface="迷你简菱心" panose="02010609000101010101" pitchFamily="49" charset="-122"/>
              <a:cs typeface="+mn-ea"/>
              <a:sym typeface="+mn-lt"/>
            </a:endParaRPr>
          </a:p>
        </p:txBody>
      </p:sp>
      <p:pic>
        <p:nvPicPr>
          <p:cNvPr id="6" name="图片 7">
            <a:extLst>
              <a:ext uri="{FF2B5EF4-FFF2-40B4-BE49-F238E27FC236}">
                <a16:creationId xmlns:a16="http://schemas.microsoft.com/office/drawing/2014/main" id="{F87CC8E0-C78F-4CD1-AE5E-F3A1DD5048B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89855" y="3637477"/>
            <a:ext cx="4971022" cy="3345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3247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221F2C89-1849-4143-BFF0-BE4D5636128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2908" y="-1244165"/>
            <a:ext cx="14135988" cy="936223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213E91C-6251-409E-9598-CE17CA246A97}"/>
              </a:ext>
            </a:extLst>
          </p:cNvPr>
          <p:cNvSpPr txBox="1"/>
          <p:nvPr/>
        </p:nvSpPr>
        <p:spPr>
          <a:xfrm>
            <a:off x="1583865" y="2713911"/>
            <a:ext cx="1831635" cy="71508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solidFill>
              <a:srgbClr val="006FB5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vi-VN" sz="3600" dirty="0">
                <a:latin typeface="#9Slide03 AllRoundGothic" panose="020B0703020202020104" pitchFamily="34" charset="0"/>
                <a:ea typeface="迷你简菱心" panose="02010609000101010101" pitchFamily="49" charset="-122"/>
                <a:cs typeface="+mn-ea"/>
                <a:sym typeface="+mn-lt"/>
              </a:rPr>
              <a:t>Thóc</a:t>
            </a:r>
            <a:endParaRPr lang="en-US" sz="36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4EB3C36-A804-46E8-8CFD-990EA8E23E04}"/>
              </a:ext>
            </a:extLst>
          </p:cNvPr>
          <p:cNvSpPr txBox="1"/>
          <p:nvPr/>
        </p:nvSpPr>
        <p:spPr>
          <a:xfrm>
            <a:off x="8654833" y="2625907"/>
            <a:ext cx="1694459" cy="71508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solidFill>
              <a:srgbClr val="006FB5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vi-VN" sz="3600" dirty="0">
                <a:latin typeface="#9Slide03 AllRoundGothic" panose="020B0703020202020104" pitchFamily="34" charset="0"/>
                <a:ea typeface="迷你简菱心" panose="02010609000101010101" pitchFamily="49" charset="-122"/>
                <a:cs typeface="+mn-ea"/>
                <a:sym typeface="+mn-lt"/>
              </a:rPr>
              <a:t>Mèo</a:t>
            </a:r>
            <a:endParaRPr lang="en-US" sz="36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3C8F1ED-986E-496D-9414-3C0FA013A66E}"/>
              </a:ext>
            </a:extLst>
          </p:cNvPr>
          <p:cNvSpPr txBox="1"/>
          <p:nvPr/>
        </p:nvSpPr>
        <p:spPr>
          <a:xfrm>
            <a:off x="5280904" y="2652780"/>
            <a:ext cx="1656018" cy="71508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solidFill>
              <a:srgbClr val="006FB5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vi-VN" sz="3600" dirty="0">
                <a:latin typeface="#9Slide03 AllRoundGothic" panose="020B0703020202020104" pitchFamily="34" charset="0"/>
                <a:ea typeface="迷你简菱心" panose="02010609000101010101" pitchFamily="49" charset="-122"/>
                <a:cs typeface="+mn-ea"/>
                <a:sym typeface="+mn-lt"/>
              </a:rPr>
              <a:t>Chuột</a:t>
            </a:r>
            <a:endParaRPr lang="en-US" sz="36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CB15B40-7BA4-4412-961B-5FD30D9F7D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3918" y="2225234"/>
            <a:ext cx="1692442" cy="169244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64AC739-C978-4A18-ACE6-0F35D7DF9C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7847" y="2133326"/>
            <a:ext cx="1692442" cy="169244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ADB750B-49E8-4632-8B0A-E0CF64B1697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593" b="90000" l="2558" r="95581">
                        <a14:foregroundMark x1="23023" y1="44907" x2="23023" y2="44907"/>
                        <a14:foregroundMark x1="13023" y1="60370" x2="2093" y2="42315"/>
                        <a14:foregroundMark x1="2093" y1="42315" x2="1744" y2="29444"/>
                        <a14:foregroundMark x1="1744" y1="29444" x2="15465" y2="10370"/>
                        <a14:foregroundMark x1="15465" y1="10370" x2="33605" y2="2593"/>
                        <a14:foregroundMark x1="33605" y1="2593" x2="33605" y2="2593"/>
                        <a14:foregroundMark x1="6279" y1="21019" x2="2674" y2="41204"/>
                        <a14:foregroundMark x1="88140" y1="23889" x2="95581" y2="226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0670" y="3585135"/>
            <a:ext cx="2081166" cy="261355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4E7E71A-99F8-4E39-A1CB-5D162F1D6E6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889" b="90556" l="3394" r="98061">
                        <a14:foregroundMark x1="13212" y1="35093" x2="3515" y2="29444"/>
                        <a14:foregroundMark x1="23636" y1="42778" x2="23636" y2="46111"/>
                        <a14:foregroundMark x1="20000" y1="42593" x2="26061" y2="47963"/>
                        <a14:foregroundMark x1="49333" y1="13796" x2="49212" y2="5278"/>
                        <a14:foregroundMark x1="49212" y1="5278" x2="48727" y2="3981"/>
                        <a14:foregroundMark x1="32848" y1="26667" x2="43636" y2="26389"/>
                        <a14:foregroundMark x1="43636" y1="26389" x2="50061" y2="26389"/>
                        <a14:foregroundMark x1="53939" y1="90556" x2="60970" y2="89630"/>
                        <a14:foregroundMark x1="89818" y1="45833" x2="93333" y2="45648"/>
                        <a14:foregroundMark x1="97576" y1="43704" x2="98061" y2="419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3525" y="3484023"/>
            <a:ext cx="2150943" cy="281578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ED052C1-68D9-43F6-B477-35EF04AAF6D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6558" y="3364185"/>
            <a:ext cx="2215782" cy="2521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702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221F2C89-1849-4143-BFF0-BE4D5636128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1790" y="-876567"/>
            <a:ext cx="13555579" cy="89778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213E91C-6251-409E-9598-CE17CA246A97}"/>
              </a:ext>
            </a:extLst>
          </p:cNvPr>
          <p:cNvSpPr txBox="1"/>
          <p:nvPr/>
        </p:nvSpPr>
        <p:spPr>
          <a:xfrm>
            <a:off x="2643444" y="2713911"/>
            <a:ext cx="1831635" cy="71508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vi-VN" sz="3600" dirty="0">
                <a:latin typeface="#9Slide03 AllRoundGothic" panose="020B0703020202020104" pitchFamily="34" charset="0"/>
                <a:ea typeface="迷你简菱心" panose="02010609000101010101" pitchFamily="49" charset="-122"/>
                <a:cs typeface="+mn-ea"/>
                <a:sym typeface="+mn-lt"/>
              </a:rPr>
              <a:t>Cỏ</a:t>
            </a:r>
            <a:endParaRPr lang="en-US" sz="36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3C8F1ED-986E-496D-9414-3C0FA013A66E}"/>
              </a:ext>
            </a:extLst>
          </p:cNvPr>
          <p:cNvSpPr txBox="1"/>
          <p:nvPr/>
        </p:nvSpPr>
        <p:spPr>
          <a:xfrm>
            <a:off x="7749273" y="2654118"/>
            <a:ext cx="1656018" cy="71508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vi-VN" sz="3600" dirty="0">
                <a:latin typeface="#9Slide03 AllRoundGothic" panose="020B0703020202020104" pitchFamily="34" charset="0"/>
                <a:ea typeface="迷你简菱心" panose="02010609000101010101" pitchFamily="49" charset="-122"/>
                <a:cs typeface="+mn-ea"/>
                <a:sym typeface="+mn-lt"/>
              </a:rPr>
              <a:t>Bò </a:t>
            </a:r>
            <a:endParaRPr lang="en-US" sz="36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58A9210-6509-4C4F-B077-775AC1285289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7230" y="2291289"/>
            <a:ext cx="1692442" cy="1692442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0973F79B-281F-4490-87E7-7731D616B920}"/>
              </a:ext>
            </a:extLst>
          </p:cNvPr>
          <p:cNvGrpSpPr/>
          <p:nvPr/>
        </p:nvGrpSpPr>
        <p:grpSpPr>
          <a:xfrm>
            <a:off x="2962974" y="3768488"/>
            <a:ext cx="1508907" cy="1360251"/>
            <a:chOff x="1468055" y="2921502"/>
            <a:chExt cx="2820631" cy="1934046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15C2E33D-62F8-40A5-870D-93E0B463D59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5463" b="90000" l="3801" r="89863">
                          <a14:foregroundMark x1="30517" y1="10278" x2="30517" y2="2593"/>
                          <a14:foregroundMark x1="30517" y1="2593" x2="22175" y2="5463"/>
                          <a14:foregroundMark x1="22175" y1="5463" x2="21225" y2="7037"/>
                          <a14:foregroundMark x1="11827" y1="50278" x2="3801" y2="5259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7237"/>
            <a:stretch/>
          </p:blipFill>
          <p:spPr>
            <a:xfrm>
              <a:off x="1532746" y="2944295"/>
              <a:ext cx="2147712" cy="1782211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15AFC6BE-2D81-4D9F-B54B-24EDD98FA6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5463" b="90000" l="3801" r="89863">
                          <a14:foregroundMark x1="30517" y1="10278" x2="30517" y2="2593"/>
                          <a14:foregroundMark x1="30517" y1="2593" x2="22175" y2="5463"/>
                          <a14:foregroundMark x1="22175" y1="5463" x2="21225" y2="7037"/>
                          <a14:foregroundMark x1="11827" y1="50278" x2="3801" y2="5259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7237"/>
            <a:stretch/>
          </p:blipFill>
          <p:spPr>
            <a:xfrm>
              <a:off x="2140974" y="2921502"/>
              <a:ext cx="2147712" cy="1782211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95EEA5E5-28BC-4E23-87B4-FB034BD2FF9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5463" b="90000" l="3801" r="89863">
                          <a14:foregroundMark x1="30517" y1="10278" x2="30517" y2="2593"/>
                          <a14:foregroundMark x1="30517" y1="2593" x2="22175" y2="5463"/>
                          <a14:foregroundMark x1="22175" y1="5463" x2="21225" y2="7037"/>
                          <a14:foregroundMark x1="11827" y1="50278" x2="3801" y2="5259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7237"/>
            <a:stretch/>
          </p:blipFill>
          <p:spPr>
            <a:xfrm>
              <a:off x="1468055" y="3073337"/>
              <a:ext cx="2147712" cy="1782211"/>
            </a:xfrm>
            <a:prstGeom prst="rect">
              <a:avLst/>
            </a:prstGeom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F06E81C9-C8CC-4655-A509-087E3DB127C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59" b="90000" l="4700" r="98300">
                        <a14:foregroundMark x1="4700" y1="35529" x2="12000" y2="28588"/>
                        <a14:foregroundMark x1="15200" y1="26235" x2="16200" y2="26235"/>
                        <a14:foregroundMark x1="7800" y1="15176" x2="7300" y2="2824"/>
                        <a14:foregroundMark x1="16200" y1="16588" x2="19400" y2="24353"/>
                        <a14:foregroundMark x1="22200" y1="16824" x2="27100" y2="26941"/>
                        <a14:foregroundMark x1="28900" y1="14235" x2="33200" y2="8000"/>
                        <a14:foregroundMark x1="33200" y1="8000" x2="33300" y2="7529"/>
                        <a14:foregroundMark x1="33300" y1="10235" x2="30700" y2="3529"/>
                        <a14:foregroundMark x1="57600" y1="3059" x2="59300" y2="1176"/>
                        <a14:foregroundMark x1="93500" y1="22941" x2="93900" y2="11647"/>
                        <a14:foregroundMark x1="96700" y1="36235" x2="98300" y2="3082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3110" y="3615269"/>
            <a:ext cx="2494076" cy="2119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7554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221F2C89-1849-4143-BFF0-BE4D5636128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9577" y="-942622"/>
            <a:ext cx="13555579" cy="89778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213E91C-6251-409E-9598-CE17CA246A97}"/>
              </a:ext>
            </a:extLst>
          </p:cNvPr>
          <p:cNvSpPr txBox="1"/>
          <p:nvPr/>
        </p:nvSpPr>
        <p:spPr>
          <a:xfrm>
            <a:off x="2818012" y="2579149"/>
            <a:ext cx="1831635" cy="715089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chemeClr val="accent4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vi-VN" sz="3600" dirty="0">
                <a:latin typeface="#9Slide03 AllRoundGothic" panose="020B0703020202020104" pitchFamily="34" charset="0"/>
                <a:ea typeface="迷你简菱心" panose="02010609000101010101" pitchFamily="49" charset="-122"/>
                <a:cs typeface="+mn-ea"/>
                <a:sym typeface="+mn-lt"/>
              </a:rPr>
              <a:t>Gà </a:t>
            </a:r>
            <a:endParaRPr lang="en-US" sz="36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3C8F1ED-986E-496D-9414-3C0FA013A66E}"/>
              </a:ext>
            </a:extLst>
          </p:cNvPr>
          <p:cNvSpPr txBox="1"/>
          <p:nvPr/>
        </p:nvSpPr>
        <p:spPr>
          <a:xfrm>
            <a:off x="7923841" y="2519356"/>
            <a:ext cx="1656018" cy="715089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chemeClr val="accent4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vi-VN" sz="3600" dirty="0">
                <a:latin typeface="#9Slide03 AllRoundGothic" panose="020B0703020202020104" pitchFamily="34" charset="0"/>
                <a:ea typeface="迷你简菱心" panose="02010609000101010101" pitchFamily="49" charset="-122"/>
                <a:cs typeface="+mn-ea"/>
                <a:sym typeface="+mn-lt"/>
              </a:rPr>
              <a:t>Thóc  </a:t>
            </a:r>
            <a:endParaRPr lang="en-US" sz="36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D80B5C2-B81F-4B87-ABE0-D5B3A1E4F7D6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075935" y="2030679"/>
            <a:ext cx="2139531" cy="169244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BBBD776-8739-4578-9DEE-A8386EFDB91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241" b="92037" l="589" r="96938">
                        <a14:foregroundMark x1="37809" y1="36111" x2="37809" y2="36111"/>
                        <a14:foregroundMark x1="589" y1="27037" x2="15430" y2="24815"/>
                        <a14:foregroundMark x1="23675" y1="32037" x2="31684" y2="27407"/>
                        <a14:foregroundMark x1="23439" y1="14630" x2="24617" y2="20370"/>
                        <a14:foregroundMark x1="14488" y1="12407" x2="23793" y2="3426"/>
                        <a14:foregroundMark x1="23793" y1="3426" x2="24853" y2="3333"/>
                        <a14:foregroundMark x1="86808" y1="44074" x2="96938" y2="30370"/>
                        <a14:foregroundMark x1="47939" y1="92037" x2="53357" y2="9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1156" y="3583842"/>
            <a:ext cx="1831635" cy="232999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6CF8F5E-62D5-4A74-A2EF-02E2DC4BCBE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593" b="90000" l="2558" r="95581">
                        <a14:foregroundMark x1="23023" y1="44907" x2="23023" y2="44907"/>
                        <a14:foregroundMark x1="13023" y1="60370" x2="2093" y2="42315"/>
                        <a14:foregroundMark x1="2093" y1="42315" x2="1744" y2="29444"/>
                        <a14:foregroundMark x1="1744" y1="29444" x2="15465" y2="10370"/>
                        <a14:foregroundMark x1="15465" y1="10370" x2="33605" y2="2593"/>
                        <a14:foregroundMark x1="33605" y1="2593" x2="33605" y2="2593"/>
                        <a14:foregroundMark x1="6279" y1="21019" x2="2674" y2="41204"/>
                        <a14:foregroundMark x1="88140" y1="23889" x2="95581" y2="226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3841" y="3411592"/>
            <a:ext cx="2081166" cy="2613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3084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221F2C89-1849-4143-BFF0-BE4D5636128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92980" y="-998785"/>
            <a:ext cx="13555579" cy="89778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213E91C-6251-409E-9598-CE17CA246A97}"/>
              </a:ext>
            </a:extLst>
          </p:cNvPr>
          <p:cNvSpPr txBox="1"/>
          <p:nvPr/>
        </p:nvSpPr>
        <p:spPr>
          <a:xfrm>
            <a:off x="1466286" y="2493413"/>
            <a:ext cx="1831635" cy="715089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57150">
            <a:solidFill>
              <a:schemeClr val="accent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vi-VN" sz="3600" dirty="0">
                <a:latin typeface="#9Slide03 AllRoundGothic" panose="020B0703020202020104" pitchFamily="34" charset="0"/>
                <a:ea typeface="迷你简菱心" panose="02010609000101010101" pitchFamily="49" charset="-122"/>
                <a:cs typeface="+mn-ea"/>
                <a:sym typeface="+mn-lt"/>
              </a:rPr>
              <a:t>Chim </a:t>
            </a:r>
            <a:endParaRPr lang="en-US" sz="36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4EB3C36-A804-46E8-8CFD-990EA8E23E04}"/>
              </a:ext>
            </a:extLst>
          </p:cNvPr>
          <p:cNvSpPr txBox="1"/>
          <p:nvPr/>
        </p:nvSpPr>
        <p:spPr>
          <a:xfrm>
            <a:off x="8537254" y="2405409"/>
            <a:ext cx="1694459" cy="715089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57150">
            <a:solidFill>
              <a:schemeClr val="accent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vi-VN" sz="3600" dirty="0">
                <a:latin typeface="#9Slide03 AllRoundGothic" panose="020B0703020202020104" pitchFamily="34" charset="0"/>
                <a:ea typeface="迷你简菱心" panose="02010609000101010101" pitchFamily="49" charset="-122"/>
                <a:cs typeface="+mn-ea"/>
                <a:sym typeface="+mn-lt"/>
              </a:rPr>
              <a:t>Lá</a:t>
            </a:r>
            <a:endParaRPr lang="en-US" sz="36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3C8F1ED-986E-496D-9414-3C0FA013A66E}"/>
              </a:ext>
            </a:extLst>
          </p:cNvPr>
          <p:cNvSpPr txBox="1"/>
          <p:nvPr/>
        </p:nvSpPr>
        <p:spPr>
          <a:xfrm>
            <a:off x="5163325" y="2432282"/>
            <a:ext cx="1656018" cy="715089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57150">
            <a:solidFill>
              <a:schemeClr val="accent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vi-VN" sz="3600" dirty="0">
                <a:latin typeface="#9Slide03 AllRoundGothic" panose="020B0703020202020104" pitchFamily="34" charset="0"/>
                <a:ea typeface="迷你简菱心" panose="02010609000101010101" pitchFamily="49" charset="-122"/>
                <a:cs typeface="+mn-ea"/>
                <a:sym typeface="+mn-lt"/>
              </a:rPr>
              <a:t>Sâu</a:t>
            </a:r>
            <a:endParaRPr lang="en-US" sz="36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A2E3740-87F1-4332-95D8-A777DF73985E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749271" y="1943605"/>
            <a:ext cx="1858055" cy="169244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6DCAB43-03C8-403B-80F3-4C93E7FFE7DF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375342" y="1943605"/>
            <a:ext cx="1858055" cy="169244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D526A8A-AEC2-4E4B-8F12-408E689F206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704" b="91481" l="3718" r="98846">
                        <a14:foregroundMark x1="25897" y1="32037" x2="25897" y2="32037"/>
                        <a14:foregroundMark x1="9231" y1="27407" x2="3846" y2="48519"/>
                        <a14:foregroundMark x1="31282" y1="29444" x2="32051" y2="38704"/>
                        <a14:foregroundMark x1="31538" y1="10370" x2="31282" y2="3704"/>
                        <a14:foregroundMark x1="90513" y1="33519" x2="98974" y2="20000"/>
                        <a14:foregroundMark x1="47692" y1="91481" x2="47692" y2="91481"/>
                        <a14:foregroundMark x1="28205" y1="35185" x2="32051" y2="28519"/>
                        <a14:foregroundMark x1="26154" y1="25556" x2="52821" y2="29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1903" y="3298873"/>
            <a:ext cx="1656018" cy="229294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0E7EF87-081F-4138-B404-12044CF4ECE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foregroundMark x1="70800" y1="71852" x2="57400" y2="69630"/>
                        <a14:foregroundMark x1="57400" y1="69630" x2="48500" y2="65278"/>
                        <a14:foregroundMark x1="48500" y1="65278" x2="44300" y2="56296"/>
                        <a14:foregroundMark x1="44300" y1="56296" x2="45000" y2="45000"/>
                        <a14:foregroundMark x1="45000" y1="45000" x2="52900" y2="35370"/>
                        <a14:foregroundMark x1="52900" y1="35370" x2="73800" y2="31296"/>
                        <a14:foregroundMark x1="73800" y1="31296" x2="81600" y2="32222"/>
                        <a14:foregroundMark x1="43200" y1="58333" x2="44500" y2="42963"/>
                        <a14:foregroundMark x1="44500" y1="42963" x2="54200" y2="34722"/>
                        <a14:foregroundMark x1="54200" y1="34722" x2="64800" y2="29722"/>
                        <a14:foregroundMark x1="64800" y1="29722" x2="70000" y2="28889"/>
                        <a14:foregroundMark x1="43600" y1="53148" x2="53900" y2="38611"/>
                        <a14:foregroundMark x1="53900" y1="38611" x2="56200" y2="37037"/>
                        <a14:foregroundMark x1="64400" y1="24630" x2="62600" y2="37963"/>
                        <a14:foregroundMark x1="62600" y1="37963" x2="66600" y2="39074"/>
                        <a14:foregroundMark x1="63600" y1="24074" x2="58200" y2="36111"/>
                        <a14:foregroundMark x1="58200" y1="36111" x2="60800" y2="37593"/>
                        <a14:foregroundMark x1="64000" y1="23519" x2="57000" y2="32593"/>
                        <a14:foregroundMark x1="57000" y1="32593" x2="57400" y2="34259"/>
                        <a14:foregroundMark x1="68000" y1="22778" x2="56400" y2="31296"/>
                        <a14:foregroundMark x1="56400" y1="31296" x2="56400" y2="33704"/>
                        <a14:foregroundMark x1="59000" y1="24444" x2="61000" y2="30000"/>
                        <a14:foregroundMark x1="80600" y1="24074" x2="84000" y2="39259"/>
                        <a14:foregroundMark x1="78000" y1="25370" x2="72000" y2="30926"/>
                        <a14:foregroundMark x1="72000" y1="30926" x2="69800" y2="37222"/>
                        <a14:foregroundMark x1="73400" y1="32037" x2="82600" y2="38519"/>
                        <a14:foregroundMark x1="76200" y1="34074" x2="79000" y2="392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6575" y="3083501"/>
            <a:ext cx="2933882" cy="316859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57791DD-F32F-4DD8-B339-4B3A105698F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7892" y="3167687"/>
            <a:ext cx="1571198" cy="2424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8106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91B41101-39B8-4514-9AB6-AF1C1D526B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9341"/>
          <a:stretch/>
        </p:blipFill>
        <p:spPr>
          <a:xfrm>
            <a:off x="-74614" y="-1469005"/>
            <a:ext cx="12341228" cy="85195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id="{9E2A745C-2B26-4AE7-A543-D1A30CBB6AF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926" t="12304" r="12969" b="79199"/>
          <a:stretch/>
        </p:blipFill>
        <p:spPr>
          <a:xfrm flipH="1">
            <a:off x="10038091" y="1138932"/>
            <a:ext cx="1179871" cy="1651820"/>
          </a:xfrm>
          <a:prstGeom prst="rect">
            <a:avLst/>
          </a:prstGeom>
        </p:spPr>
      </p:pic>
      <p:pic>
        <p:nvPicPr>
          <p:cNvPr id="48" name="图片 47">
            <a:extLst>
              <a:ext uri="{FF2B5EF4-FFF2-40B4-BE49-F238E27FC236}">
                <a16:creationId xmlns:a16="http://schemas.microsoft.com/office/drawing/2014/main" id="{7DC50E77-07FF-42DC-905C-A277CB4ABC6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40" t="60907" r="62104" b="26891"/>
          <a:stretch/>
        </p:blipFill>
        <p:spPr>
          <a:xfrm>
            <a:off x="1548136" y="3799130"/>
            <a:ext cx="1861653" cy="1760650"/>
          </a:xfrm>
          <a:prstGeom prst="rect">
            <a:avLst/>
          </a:prstGeom>
        </p:spPr>
      </p:pic>
      <p:pic>
        <p:nvPicPr>
          <p:cNvPr id="52" name="图片 51">
            <a:extLst>
              <a:ext uri="{FF2B5EF4-FFF2-40B4-BE49-F238E27FC236}">
                <a16:creationId xmlns:a16="http://schemas.microsoft.com/office/drawing/2014/main" id="{03ECFC58-F478-4E93-8577-2AC58A5A5F1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28" r="67734" b="36043"/>
          <a:stretch/>
        </p:blipFill>
        <p:spPr>
          <a:xfrm rot="20183396">
            <a:off x="-946698" y="-254823"/>
            <a:ext cx="3240196" cy="1601212"/>
          </a:xfrm>
          <a:prstGeom prst="rect">
            <a:avLst/>
          </a:prstGeom>
        </p:spPr>
      </p:pic>
      <p:sp>
        <p:nvSpPr>
          <p:cNvPr id="67" name="文本框 66">
            <a:extLst>
              <a:ext uri="{FF2B5EF4-FFF2-40B4-BE49-F238E27FC236}">
                <a16:creationId xmlns:a16="http://schemas.microsoft.com/office/drawing/2014/main" id="{969E2F5C-2299-47D6-97FF-B5BBF0E235CC}"/>
              </a:ext>
            </a:extLst>
          </p:cNvPr>
          <p:cNvSpPr txBox="1"/>
          <p:nvPr/>
        </p:nvSpPr>
        <p:spPr>
          <a:xfrm>
            <a:off x="1998977" y="417723"/>
            <a:ext cx="8194043" cy="186204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500">
                <a:ln w="31750">
                  <a:solidFill>
                    <a:schemeClr val="bg1"/>
                  </a:solidFill>
                </a:ln>
                <a:solidFill>
                  <a:srgbClr val="006FB5"/>
                </a:solidFill>
                <a:effectLst>
                  <a:outerShdw blurRad="50800" dist="38100" dir="2700000" algn="tl" rotWithShape="0">
                    <a:prstClr val="black">
                      <a:alpha val="25000"/>
                    </a:prstClr>
                  </a:outerShdw>
                </a:effectLst>
                <a:latin typeface="#9Slide07 IcielCadena" panose="02000503000000020004" pitchFamily="2" charset="0"/>
                <a:ea typeface="汉仪铸字木头人W" panose="00020600040101010101" pitchFamily="18" charset="-122"/>
              </a:rPr>
              <a:t>Chúc các em</a:t>
            </a:r>
            <a:endParaRPr lang="zh-CN" altLang="en-US" sz="11500" dirty="0">
              <a:ln w="31750">
                <a:solidFill>
                  <a:schemeClr val="bg1"/>
                </a:solidFill>
              </a:ln>
              <a:solidFill>
                <a:srgbClr val="006FB5"/>
              </a:solidFill>
              <a:effectLst>
                <a:outerShdw blurRad="50800" dist="38100" dir="2700000" algn="tl" rotWithShape="0">
                  <a:prstClr val="black">
                    <a:alpha val="25000"/>
                  </a:prstClr>
                </a:outerShdw>
              </a:effectLst>
              <a:latin typeface="#9Slide07 IcielCadena" panose="02000503000000020004" pitchFamily="2" charset="0"/>
              <a:ea typeface="汉仪铸字木头人W" panose="00020600040101010101" pitchFamily="18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26A14D75-1193-49C7-88D0-1E034ECFF95F}"/>
              </a:ext>
            </a:extLst>
          </p:cNvPr>
          <p:cNvSpPr txBox="1"/>
          <p:nvPr/>
        </p:nvSpPr>
        <p:spPr>
          <a:xfrm>
            <a:off x="3823537" y="1604238"/>
            <a:ext cx="4544921" cy="186204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500">
                <a:ln w="31750">
                  <a:solidFill>
                    <a:schemeClr val="bg1"/>
                  </a:solidFill>
                </a:ln>
                <a:solidFill>
                  <a:srgbClr val="BA6429"/>
                </a:solidFill>
                <a:effectLst>
                  <a:outerShdw blurRad="50800" dist="38100" dir="2700000" algn="tl" rotWithShape="0">
                    <a:prstClr val="black">
                      <a:alpha val="25000"/>
                    </a:prstClr>
                  </a:outerShdw>
                </a:effectLst>
                <a:latin typeface="#9Slide07 IcielCadena" panose="02000503000000020004" pitchFamily="2" charset="0"/>
                <a:ea typeface="汉仪铸字木头人W" panose="00020600040101010101" pitchFamily="18" charset="-122"/>
              </a:rPr>
              <a:t>học</a:t>
            </a:r>
            <a:endParaRPr lang="zh-CN" altLang="en-US" sz="11500" dirty="0">
              <a:ln w="31750">
                <a:solidFill>
                  <a:schemeClr val="bg1"/>
                </a:solidFill>
              </a:ln>
              <a:solidFill>
                <a:srgbClr val="BA6429"/>
              </a:solidFill>
              <a:effectLst>
                <a:outerShdw blurRad="50800" dist="38100" dir="2700000" algn="tl" rotWithShape="0">
                  <a:prstClr val="black">
                    <a:alpha val="25000"/>
                  </a:prstClr>
                </a:outerShdw>
              </a:effectLst>
              <a:latin typeface="#9Slide07 IcielCadena" panose="02000503000000020004" pitchFamily="2" charset="0"/>
              <a:ea typeface="汉仪铸字木头人W" panose="00020600040101010101" pitchFamily="18" charset="-122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6931BF0D-DF2C-482C-8BF5-93C5C1624DAB}"/>
              </a:ext>
            </a:extLst>
          </p:cNvPr>
          <p:cNvSpPr txBox="1"/>
          <p:nvPr/>
        </p:nvSpPr>
        <p:spPr>
          <a:xfrm>
            <a:off x="6266948" y="2279771"/>
            <a:ext cx="3369711" cy="186204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500">
                <a:ln w="31750">
                  <a:solidFill>
                    <a:schemeClr val="bg1"/>
                  </a:solidFill>
                </a:ln>
                <a:solidFill>
                  <a:srgbClr val="973B57"/>
                </a:solidFill>
                <a:effectLst>
                  <a:outerShdw blurRad="50800" dist="38100" dir="2700000" algn="tl" rotWithShape="0">
                    <a:prstClr val="black">
                      <a:alpha val="25000"/>
                    </a:prstClr>
                  </a:outerShdw>
                </a:effectLst>
                <a:latin typeface="#9Slide07 IcielCadena" panose="02000503000000020004" pitchFamily="2" charset="0"/>
                <a:ea typeface="汉仪铸字木头人W" panose="00020600040101010101" pitchFamily="18" charset="-122"/>
              </a:rPr>
              <a:t>tốt</a:t>
            </a:r>
            <a:endParaRPr lang="zh-CN" altLang="en-US" sz="11500" dirty="0">
              <a:ln w="31750">
                <a:solidFill>
                  <a:schemeClr val="bg1"/>
                </a:solidFill>
              </a:ln>
              <a:solidFill>
                <a:srgbClr val="973B57"/>
              </a:solidFill>
              <a:effectLst>
                <a:outerShdw blurRad="50800" dist="38100" dir="2700000" algn="tl" rotWithShape="0">
                  <a:prstClr val="black">
                    <a:alpha val="25000"/>
                  </a:prstClr>
                </a:outerShdw>
              </a:effectLst>
              <a:latin typeface="#9Slide07 IcielCadena" panose="02000503000000020004" pitchFamily="2" charset="0"/>
              <a:ea typeface="汉仪铸字木头人W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5797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8" grpId="0"/>
      <p:bldP spid="7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>
            <a:extLst>
              <a:ext uri="{FF2B5EF4-FFF2-40B4-BE49-F238E27FC236}">
                <a16:creationId xmlns:a16="http://schemas.microsoft.com/office/drawing/2014/main" id="{1EAC067B-65C3-42A8-8751-6C74FF36C02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806" r="71078" b="20000"/>
          <a:stretch/>
        </p:blipFill>
        <p:spPr>
          <a:xfrm>
            <a:off x="0" y="3185652"/>
            <a:ext cx="2784681" cy="2050025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5A59FB6D-1442-4BCE-AE52-02654F59097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89" t="-3811" b="83596"/>
          <a:stretch/>
        </p:blipFill>
        <p:spPr>
          <a:xfrm>
            <a:off x="4102180" y="-605815"/>
            <a:ext cx="4222741" cy="2678379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99FED787-E900-43C0-A85A-A0547C61B66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85" t="-318" r="18557" b="86667"/>
          <a:stretch/>
        </p:blipFill>
        <p:spPr>
          <a:xfrm>
            <a:off x="-307121" y="-142145"/>
            <a:ext cx="5121664" cy="2214709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96EA29BA-48E1-49A8-ADA7-600176CFA13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926" t="12304" r="12969" b="79199"/>
          <a:stretch/>
        </p:blipFill>
        <p:spPr>
          <a:xfrm flipH="1">
            <a:off x="10415318" y="1535514"/>
            <a:ext cx="1179871" cy="1651820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BCEDDDEF-6116-447F-BEFE-93E712BD7E9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201" t="70983" b="6132"/>
          <a:stretch/>
        </p:blipFill>
        <p:spPr>
          <a:xfrm>
            <a:off x="10447179" y="4291277"/>
            <a:ext cx="1861652" cy="2803202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0FD115D5-C2F1-4944-9C0C-8C3649D9D38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05" t="57328" r="8549" b="25379"/>
          <a:stretch/>
        </p:blipFill>
        <p:spPr>
          <a:xfrm>
            <a:off x="9084720" y="3144642"/>
            <a:ext cx="2098859" cy="2393759"/>
          </a:xfrm>
          <a:prstGeom prst="rect">
            <a:avLst/>
          </a:prstGeom>
        </p:spPr>
      </p:pic>
      <p:sp>
        <p:nvSpPr>
          <p:cNvPr id="16" name="内容占位符 4">
            <a:extLst>
              <a:ext uri="{FF2B5EF4-FFF2-40B4-BE49-F238E27FC236}">
                <a16:creationId xmlns:a16="http://schemas.microsoft.com/office/drawing/2014/main" id="{D9830CD6-42BA-40F3-9EC8-891526A77687}"/>
              </a:ext>
            </a:extLst>
          </p:cNvPr>
          <p:cNvSpPr txBox="1">
            <a:spLocks/>
          </p:cNvSpPr>
          <p:nvPr/>
        </p:nvSpPr>
        <p:spPr>
          <a:xfrm>
            <a:off x="2816878" y="2344512"/>
            <a:ext cx="7186830" cy="11938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lnSpc>
                <a:spcPct val="130000"/>
              </a:lnSpc>
              <a:spcBef>
                <a:spcPts val="30"/>
              </a:spcBef>
              <a:spcAft>
                <a:spcPts val="30"/>
              </a:spcAft>
              <a:buNone/>
            </a:pPr>
            <a:r>
              <a:rPr lang="en-US" altLang="zh-CN" sz="8000" dirty="0">
                <a:ln w="38100">
                  <a:solidFill>
                    <a:schemeClr val="tx1"/>
                  </a:solidFill>
                </a:ln>
                <a:solidFill>
                  <a:schemeClr val="bg1"/>
                </a:solidFill>
                <a:latin typeface="#9Slide07 IcielBC Cubano Normal" panose="00000500000000000000" pitchFamily="2" charset="0"/>
                <a:ea typeface="迷你简菱心" panose="02010609000101010101" pitchFamily="49" charset="-122"/>
                <a:cs typeface="+mn-ea"/>
                <a:sym typeface="+mn-lt"/>
              </a:rPr>
              <a:t>KHỞI ĐỘNG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D66E74D0-7B51-4BF6-8C39-42F5D445F9E2}"/>
              </a:ext>
            </a:extLst>
          </p:cNvPr>
          <p:cNvCxnSpPr>
            <a:cxnSpLocks/>
          </p:cNvCxnSpPr>
          <p:nvPr/>
        </p:nvCxnSpPr>
        <p:spPr>
          <a:xfrm>
            <a:off x="8222543" y="2021741"/>
            <a:ext cx="1067100" cy="0"/>
          </a:xfrm>
          <a:prstGeom prst="line">
            <a:avLst/>
          </a:prstGeom>
          <a:ln w="12700">
            <a:solidFill>
              <a:srgbClr val="AD33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88B7F4D8-1DBE-4BD4-A18C-35A868A760D8}"/>
              </a:ext>
            </a:extLst>
          </p:cNvPr>
          <p:cNvCxnSpPr>
            <a:cxnSpLocks/>
          </p:cNvCxnSpPr>
          <p:nvPr/>
        </p:nvCxnSpPr>
        <p:spPr>
          <a:xfrm>
            <a:off x="4470874" y="2021741"/>
            <a:ext cx="1067100" cy="0"/>
          </a:xfrm>
          <a:prstGeom prst="line">
            <a:avLst/>
          </a:prstGeom>
          <a:ln w="12700">
            <a:solidFill>
              <a:srgbClr val="AD33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id="{E96589C0-CC69-45E1-9816-A5C188C5B76B}"/>
              </a:ext>
            </a:extLst>
          </p:cNvPr>
          <p:cNvSpPr txBox="1"/>
          <p:nvPr/>
        </p:nvSpPr>
        <p:spPr>
          <a:xfrm>
            <a:off x="5848629" y="1319599"/>
            <a:ext cx="1641595" cy="1529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30"/>
              </a:spcBef>
              <a:spcAft>
                <a:spcPts val="30"/>
              </a:spcAft>
            </a:pPr>
            <a:r>
              <a:rPr lang="en-US" altLang="zh-CN" sz="8000" b="1" dirty="0">
                <a:solidFill>
                  <a:srgbClr val="002060"/>
                </a:solidFill>
                <a:latin typeface="#9Slide07 IcielCadena" panose="02000503000000020004" pitchFamily="2" charset="0"/>
                <a:ea typeface="迷你简菱心" panose="02010609000101010101" pitchFamily="49" charset="-122"/>
              </a:rPr>
              <a:t>01</a:t>
            </a:r>
            <a:endParaRPr lang="zh-CN" altLang="en-US" sz="8000" b="1" dirty="0">
              <a:solidFill>
                <a:srgbClr val="002060"/>
              </a:solidFill>
              <a:latin typeface="#9Slide07 IcielCadena" panose="02000503000000020004" pitchFamily="2" charset="0"/>
              <a:ea typeface="迷你简菱心" panose="02010609000101010101" pitchFamily="49" charset="-122"/>
            </a:endParaRPr>
          </a:p>
        </p:txBody>
      </p:sp>
      <p:pic>
        <p:nvPicPr>
          <p:cNvPr id="18" name="图片 7">
            <a:extLst>
              <a:ext uri="{FF2B5EF4-FFF2-40B4-BE49-F238E27FC236}">
                <a16:creationId xmlns:a16="http://schemas.microsoft.com/office/drawing/2014/main" id="{10AC3205-EC7C-45A5-9BE7-59CB757A548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0578" y="3429000"/>
            <a:ext cx="6119823" cy="404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9716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250"/>
                            </p:stCondLst>
                            <p:childTnLst>
                              <p:par>
                                <p:cTn id="4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75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221F2C89-1849-4143-BFF0-BE4D5636128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58802"/>
            <a:ext cx="12438171" cy="7842298"/>
          </a:xfrm>
          <a:prstGeom prst="rect">
            <a:avLst/>
          </a:prstGeom>
        </p:spPr>
      </p:pic>
      <p:sp>
        <p:nvSpPr>
          <p:cNvPr id="13" name="内容占位符 4">
            <a:extLst>
              <a:ext uri="{FF2B5EF4-FFF2-40B4-BE49-F238E27FC236}">
                <a16:creationId xmlns:a16="http://schemas.microsoft.com/office/drawing/2014/main" id="{2D7CBD27-0395-4B87-AA6A-877F412917D0}"/>
              </a:ext>
            </a:extLst>
          </p:cNvPr>
          <p:cNvSpPr txBox="1">
            <a:spLocks/>
          </p:cNvSpPr>
          <p:nvPr/>
        </p:nvSpPr>
        <p:spPr>
          <a:xfrm>
            <a:off x="2689266" y="1498224"/>
            <a:ext cx="6722924" cy="43275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30000"/>
              </a:lnSpc>
              <a:spcBef>
                <a:spcPts val="30"/>
              </a:spcBef>
              <a:spcAft>
                <a:spcPts val="30"/>
              </a:spcAft>
              <a:buNone/>
            </a:pPr>
            <a:r>
              <a:rPr lang="en-US" altLang="zh-CN" sz="3200" b="1" dirty="0" err="1"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Em</a:t>
            </a:r>
            <a:r>
              <a:rPr lang="en-US" altLang="zh-CN" sz="3200" b="1" dirty="0"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 </a:t>
            </a:r>
            <a:r>
              <a:rPr lang="en-US" altLang="zh-CN" sz="3200" b="1" dirty="0" err="1"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hãy</a:t>
            </a:r>
            <a:r>
              <a:rPr lang="en-US" altLang="zh-CN" sz="3200" b="1" dirty="0"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 </a:t>
            </a:r>
            <a:r>
              <a:rPr lang="en-US" altLang="zh-CN" sz="3200" b="1" dirty="0" err="1"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vẽ</a:t>
            </a:r>
            <a:r>
              <a:rPr lang="en-US" altLang="zh-CN" sz="3200" b="1" dirty="0"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 </a:t>
            </a:r>
            <a:r>
              <a:rPr lang="en-US" altLang="zh-CN" sz="3200" b="1" dirty="0" err="1"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sơ</a:t>
            </a:r>
            <a:r>
              <a:rPr lang="en-US" altLang="zh-CN" sz="3200" b="1" dirty="0"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 </a:t>
            </a:r>
            <a:r>
              <a:rPr lang="en-US" altLang="zh-CN" sz="3200" b="1" dirty="0" err="1"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đồ</a:t>
            </a:r>
            <a:r>
              <a:rPr lang="en-US" altLang="zh-CN" sz="3200" b="1" dirty="0"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 </a:t>
            </a:r>
            <a:r>
              <a:rPr lang="en-US" altLang="zh-CN" sz="3200" b="1" dirty="0" err="1"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bằng</a:t>
            </a:r>
            <a:r>
              <a:rPr lang="en-US" altLang="zh-CN" sz="3200" b="1" dirty="0"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 </a:t>
            </a:r>
            <a:r>
              <a:rPr lang="en-US" altLang="zh-CN" sz="3200" b="1" dirty="0" err="1"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chữ</a:t>
            </a:r>
            <a:r>
              <a:rPr lang="en-US" altLang="zh-CN" sz="3200" b="1" dirty="0"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 </a:t>
            </a:r>
            <a:r>
              <a:rPr lang="en-US" altLang="zh-CN" sz="3200" b="1" dirty="0" err="1"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và</a:t>
            </a:r>
            <a:r>
              <a:rPr lang="en-US" altLang="zh-CN" sz="3200" b="1" dirty="0"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 </a:t>
            </a:r>
            <a:r>
              <a:rPr lang="en-US" altLang="zh-CN" sz="3200" b="1" dirty="0" err="1"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mũi</a:t>
            </a:r>
            <a:r>
              <a:rPr lang="en-US" altLang="zh-CN" sz="3200" b="1" dirty="0"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 </a:t>
            </a:r>
            <a:r>
              <a:rPr lang="en-US" altLang="zh-CN" sz="3200" b="1" dirty="0" err="1"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tên</a:t>
            </a:r>
            <a:r>
              <a:rPr lang="en-US" altLang="zh-CN" sz="3200" b="1" dirty="0"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 </a:t>
            </a:r>
            <a:r>
              <a:rPr lang="en-US" altLang="zh-CN" sz="3200" b="1" dirty="0" err="1"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thể</a:t>
            </a:r>
            <a:r>
              <a:rPr lang="en-US" altLang="zh-CN" sz="3200" b="1" dirty="0"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 </a:t>
            </a:r>
            <a:r>
              <a:rPr lang="en-US" altLang="zh-CN" sz="3200" b="1" dirty="0" err="1"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hiện</a:t>
            </a:r>
            <a:r>
              <a:rPr lang="en-US" altLang="zh-CN" sz="3200" b="1" dirty="0"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 </a:t>
            </a:r>
            <a:r>
              <a:rPr lang="en-US" altLang="zh-CN" sz="3200" b="1" dirty="0" err="1"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mối</a:t>
            </a:r>
            <a:r>
              <a:rPr lang="en-US" altLang="zh-CN" sz="3200" b="1" dirty="0"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 </a:t>
            </a:r>
            <a:r>
              <a:rPr lang="en-US" altLang="zh-CN" sz="3200" b="1" dirty="0" err="1"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quan</a:t>
            </a:r>
            <a:r>
              <a:rPr lang="en-US" altLang="zh-CN" sz="3200" b="1" dirty="0"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 </a:t>
            </a:r>
            <a:r>
              <a:rPr lang="en-US" altLang="zh-CN" sz="3200" b="1" dirty="0" err="1"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hệ</a:t>
            </a:r>
            <a:r>
              <a:rPr lang="en-US" altLang="zh-CN" sz="3200" b="1" dirty="0"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 </a:t>
            </a:r>
            <a:r>
              <a:rPr lang="en-US" altLang="zh-CN" sz="3200" b="1" dirty="0" err="1"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thức</a:t>
            </a:r>
            <a:r>
              <a:rPr lang="en-US" altLang="zh-CN" sz="3200" b="1" dirty="0"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 </a:t>
            </a:r>
            <a:r>
              <a:rPr lang="en-US" altLang="zh-CN" sz="3200" b="1" dirty="0" err="1"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ăn</a:t>
            </a:r>
            <a:r>
              <a:rPr lang="en-US" altLang="zh-CN" sz="3200" b="1" dirty="0"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 </a:t>
            </a:r>
            <a:r>
              <a:rPr lang="en-US" altLang="zh-CN" sz="3200" b="1" dirty="0" err="1"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giữa</a:t>
            </a:r>
            <a:r>
              <a:rPr lang="en-US" altLang="zh-CN" sz="3200" b="1" dirty="0"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 : </a:t>
            </a:r>
            <a:r>
              <a:rPr lang="en-US" altLang="zh-CN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Châu</a:t>
            </a:r>
            <a:r>
              <a:rPr lang="en-US" altLang="zh-CN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 </a:t>
            </a:r>
            <a:r>
              <a:rPr lang="en-US" altLang="zh-CN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chấu</a:t>
            </a:r>
            <a:r>
              <a:rPr lang="en-US" altLang="zh-CN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, </a:t>
            </a:r>
            <a:r>
              <a:rPr lang="en-US" altLang="zh-CN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lá</a:t>
            </a:r>
            <a:r>
              <a:rPr lang="en-US" altLang="zh-CN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 </a:t>
            </a:r>
            <a:r>
              <a:rPr lang="en-US" altLang="zh-CN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ngô</a:t>
            </a:r>
            <a:r>
              <a:rPr lang="en-US" altLang="zh-CN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 </a:t>
            </a:r>
            <a:r>
              <a:rPr lang="en-US" altLang="zh-CN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và</a:t>
            </a:r>
            <a:r>
              <a:rPr lang="en-US" altLang="zh-CN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 </a:t>
            </a:r>
            <a:r>
              <a:rPr lang="en-US" altLang="zh-CN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ếch</a:t>
            </a:r>
            <a:endParaRPr lang="zh-CN" altLang="en-US" sz="3200" b="1" dirty="0">
              <a:solidFill>
                <a:srgbClr val="002060"/>
              </a:solidFill>
              <a:latin typeface="Cambria" panose="02040503050406030204" pitchFamily="18" charset="0"/>
              <a:ea typeface="迷你简菱心" panose="02010609000101010101" pitchFamily="49" charset="-122"/>
              <a:cs typeface="+mn-ea"/>
              <a:sym typeface="+mn-lt"/>
            </a:endParaRPr>
          </a:p>
          <a:p>
            <a:pPr marL="0" indent="0" algn="ctr">
              <a:lnSpc>
                <a:spcPct val="130000"/>
              </a:lnSpc>
              <a:spcBef>
                <a:spcPts val="30"/>
              </a:spcBef>
              <a:spcAft>
                <a:spcPts val="30"/>
              </a:spcAft>
              <a:buNone/>
            </a:pPr>
            <a:endParaRPr lang="zh-CN" altLang="en-US" sz="3200" b="1" dirty="0">
              <a:latin typeface="Cambria" panose="02040503050406030204" pitchFamily="18" charset="0"/>
              <a:ea typeface="迷你简菱心" panose="02010609000101010101" pitchFamily="49" charset="-122"/>
              <a:cs typeface="+mn-ea"/>
              <a:sym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0A97CAE-6259-461F-8279-B626DA706523}"/>
              </a:ext>
            </a:extLst>
          </p:cNvPr>
          <p:cNvSpPr txBox="1"/>
          <p:nvPr/>
        </p:nvSpPr>
        <p:spPr>
          <a:xfrm>
            <a:off x="3335799" y="3661986"/>
            <a:ext cx="2760201" cy="715089"/>
          </a:xfrm>
          <a:prstGeom prst="roundRect">
            <a:avLst/>
          </a:prstGeom>
          <a:solidFill>
            <a:srgbClr val="2FC9FF"/>
          </a:solidFill>
          <a:ln w="57150">
            <a:solidFill>
              <a:srgbClr val="006FB5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 err="1">
                <a:latin typeface="#9Slide03 AllRoundGothic" panose="020B0703020202020104" pitchFamily="34" charset="0"/>
                <a:ea typeface="迷你简菱心" panose="02010609000101010101" pitchFamily="49" charset="-122"/>
                <a:cs typeface="+mn-ea"/>
                <a:sym typeface="+mn-lt"/>
              </a:rPr>
              <a:t>Châu</a:t>
            </a:r>
            <a:r>
              <a:rPr lang="en-US" altLang="zh-CN" sz="3600" dirty="0">
                <a:latin typeface="#9Slide03 AllRoundGothic" panose="020B0703020202020104" pitchFamily="34" charset="0"/>
                <a:ea typeface="迷你简菱心" panose="02010609000101010101" pitchFamily="49" charset="-122"/>
                <a:cs typeface="+mn-ea"/>
                <a:sym typeface="+mn-lt"/>
              </a:rPr>
              <a:t> </a:t>
            </a:r>
            <a:r>
              <a:rPr lang="en-US" altLang="zh-CN" sz="3600" dirty="0" err="1">
                <a:latin typeface="#9Slide03 AllRoundGothic" panose="020B0703020202020104" pitchFamily="34" charset="0"/>
                <a:ea typeface="迷你简菱心" panose="02010609000101010101" pitchFamily="49" charset="-122"/>
                <a:cs typeface="+mn-ea"/>
                <a:sym typeface="+mn-lt"/>
              </a:rPr>
              <a:t>chấu</a:t>
            </a:r>
            <a:endParaRPr lang="en-US" sz="36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F456EC7-1D01-47B9-A04C-F2CB561A7216}"/>
              </a:ext>
            </a:extLst>
          </p:cNvPr>
          <p:cNvSpPr txBox="1"/>
          <p:nvPr/>
        </p:nvSpPr>
        <p:spPr>
          <a:xfrm>
            <a:off x="6878737" y="3552072"/>
            <a:ext cx="2139116" cy="71508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rgbClr val="006FB5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3600" dirty="0" err="1">
                <a:latin typeface="#9Slide03 AllRoundGothic" panose="020B0703020202020104" pitchFamily="34" charset="0"/>
                <a:ea typeface="迷你简菱心" panose="02010609000101010101" pitchFamily="49" charset="-122"/>
                <a:cs typeface="+mn-ea"/>
                <a:sym typeface="+mn-lt"/>
              </a:rPr>
              <a:t>Lá</a:t>
            </a:r>
            <a:r>
              <a:rPr lang="en-US" sz="3600" dirty="0">
                <a:latin typeface="#9Slide03 AllRoundGothic" panose="020B0703020202020104" pitchFamily="34" charset="0"/>
                <a:ea typeface="迷你简菱心" panose="02010609000101010101" pitchFamily="49" charset="-122"/>
                <a:cs typeface="+mn-ea"/>
                <a:sym typeface="+mn-lt"/>
              </a:rPr>
              <a:t> </a:t>
            </a:r>
            <a:r>
              <a:rPr lang="en-US" sz="3600" dirty="0" err="1">
                <a:latin typeface="#9Slide03 AllRoundGothic" panose="020B0703020202020104" pitchFamily="34" charset="0"/>
                <a:ea typeface="迷你简菱心" panose="02010609000101010101" pitchFamily="49" charset="-122"/>
                <a:cs typeface="+mn-ea"/>
                <a:sym typeface="+mn-lt"/>
              </a:rPr>
              <a:t>ngô</a:t>
            </a:r>
            <a:endParaRPr lang="en-US" sz="36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299385B-3819-4D4E-B317-FA829999A434}"/>
              </a:ext>
            </a:extLst>
          </p:cNvPr>
          <p:cNvSpPr txBox="1"/>
          <p:nvPr/>
        </p:nvSpPr>
        <p:spPr>
          <a:xfrm>
            <a:off x="5222719" y="4743867"/>
            <a:ext cx="1656018" cy="715089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57150">
            <a:solidFill>
              <a:srgbClr val="006FB5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3600" dirty="0" err="1">
                <a:latin typeface="#9Slide03 AllRoundGothic" panose="020B0703020202020104" pitchFamily="34" charset="0"/>
                <a:ea typeface="迷你简菱心" panose="02010609000101010101" pitchFamily="49" charset="-122"/>
                <a:cs typeface="+mn-ea"/>
                <a:sym typeface="+mn-lt"/>
              </a:rPr>
              <a:t>Ếch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2152329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  <p:bldP spid="11" grpId="0" animBg="1"/>
      <p:bldP spid="12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221F2C89-1849-4143-BFF0-BE4D5636128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8419"/>
            <a:ext cx="12492715" cy="805023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DCE77D5-3458-4DC0-8435-A9756EBC07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491" y="2307926"/>
            <a:ext cx="2773127" cy="299221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C2F9572-F459-495F-A007-F4C9BA6F70F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630" b="90000" l="7600" r="93500">
                        <a14:foregroundMark x1="35900" y1="10278" x2="48600" y2="4722"/>
                        <a14:foregroundMark x1="48600" y1="4722" x2="63700" y2="9630"/>
                        <a14:foregroundMark x1="35200" y1="19815" x2="41200" y2="14167"/>
                        <a14:foregroundMark x1="41200" y1="14167" x2="56600" y2="15463"/>
                        <a14:foregroundMark x1="56600" y1="15463" x2="54300" y2="21574"/>
                        <a14:foregroundMark x1="37400" y1="15926" x2="47600" y2="10741"/>
                        <a14:foregroundMark x1="47600" y1="10741" x2="62900" y2="14167"/>
                        <a14:foregroundMark x1="62900" y1="14167" x2="64500" y2="17963"/>
                        <a14:foregroundMark x1="89800" y1="77407" x2="93500" y2="77500"/>
                        <a14:foregroundMark x1="7600" y1="82778" x2="13100" y2="81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1922" y="4947352"/>
            <a:ext cx="1542073" cy="166543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0786D90-D9B4-4B20-9883-81F1836D680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0648" y="1271523"/>
            <a:ext cx="2256294" cy="348113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9FE4265-CC3E-459A-820D-19B6702F4655}"/>
              </a:ext>
            </a:extLst>
          </p:cNvPr>
          <p:cNvSpPr txBox="1"/>
          <p:nvPr/>
        </p:nvSpPr>
        <p:spPr>
          <a:xfrm>
            <a:off x="7020792" y="2399203"/>
            <a:ext cx="2182281" cy="64698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solidFill>
              <a:srgbClr val="006FB5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Châu</a:t>
            </a:r>
            <a:r>
              <a:rPr lang="en-US" altLang="zh-CN" sz="32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 </a:t>
            </a:r>
            <a:r>
              <a:rPr lang="en-US" altLang="zh-CN" sz="3200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chấu</a:t>
            </a:r>
            <a:endParaRPr lang="en-US" sz="3200" b="1" dirty="0">
              <a:solidFill>
                <a:srgbClr val="C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4D79A4C-E544-401F-8771-C6462565D43C}"/>
              </a:ext>
            </a:extLst>
          </p:cNvPr>
          <p:cNvSpPr txBox="1"/>
          <p:nvPr/>
        </p:nvSpPr>
        <p:spPr>
          <a:xfrm>
            <a:off x="3537329" y="2850778"/>
            <a:ext cx="1691236" cy="64698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solidFill>
              <a:srgbClr val="006FB5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Lá</a:t>
            </a:r>
            <a:r>
              <a:rPr lang="en-US" sz="32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ngô</a:t>
            </a:r>
            <a:endParaRPr lang="en-US" sz="3200" b="1" dirty="0">
              <a:solidFill>
                <a:srgbClr val="C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CAE2952-854E-47EA-977D-AAB919BF1790}"/>
              </a:ext>
            </a:extLst>
          </p:cNvPr>
          <p:cNvSpPr txBox="1"/>
          <p:nvPr/>
        </p:nvSpPr>
        <p:spPr>
          <a:xfrm>
            <a:off x="6448243" y="4679303"/>
            <a:ext cx="1542074" cy="64698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solidFill>
              <a:srgbClr val="006FB5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Ếch</a:t>
            </a:r>
            <a:endParaRPr lang="en-US" sz="3200" b="1" dirty="0">
              <a:solidFill>
                <a:srgbClr val="C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4832D180-CD63-49F1-BE7B-62658FA5703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1965">
            <a:off x="4705308" y="1781128"/>
            <a:ext cx="2405283" cy="1053596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A807995A-F53A-4806-8C70-586BC271CFB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100286">
            <a:off x="6516730" y="3342118"/>
            <a:ext cx="1601633" cy="989158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7B29A2E0-C5AC-4D5A-95AC-5D62C5E233D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393236">
            <a:off x="4862240" y="3472698"/>
            <a:ext cx="1883414" cy="1135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394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>
            <a:extLst>
              <a:ext uri="{FF2B5EF4-FFF2-40B4-BE49-F238E27FC236}">
                <a16:creationId xmlns:a16="http://schemas.microsoft.com/office/drawing/2014/main" id="{1EAC067B-65C3-42A8-8751-6C74FF36C02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806" r="71078" b="20000"/>
          <a:stretch/>
        </p:blipFill>
        <p:spPr>
          <a:xfrm>
            <a:off x="0" y="3185652"/>
            <a:ext cx="2784681" cy="2050025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5A59FB6D-1442-4BCE-AE52-02654F59097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89" t="-3811" b="83596"/>
          <a:stretch/>
        </p:blipFill>
        <p:spPr>
          <a:xfrm>
            <a:off x="8086090" y="-682704"/>
            <a:ext cx="4222741" cy="2678379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99FED787-E900-43C0-A85A-A0547C61B66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85" t="-318" r="18557" b="86667"/>
          <a:stretch/>
        </p:blipFill>
        <p:spPr>
          <a:xfrm>
            <a:off x="5733149" y="-312166"/>
            <a:ext cx="5121664" cy="2214709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96EA29BA-48E1-49A8-ADA7-600176CFA13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926" t="12304" r="12969" b="79199"/>
          <a:stretch/>
        </p:blipFill>
        <p:spPr>
          <a:xfrm flipH="1">
            <a:off x="8002594" y="2275968"/>
            <a:ext cx="1179871" cy="1651820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BCEDDDEF-6116-447F-BEFE-93E712BD7E9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201" t="70983" b="6132"/>
          <a:stretch/>
        </p:blipFill>
        <p:spPr>
          <a:xfrm>
            <a:off x="10447179" y="4291277"/>
            <a:ext cx="1861652" cy="2803202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0FD115D5-C2F1-4944-9C0C-8C3649D9D38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05" t="57328" r="8549" b="25379"/>
          <a:stretch/>
        </p:blipFill>
        <p:spPr>
          <a:xfrm>
            <a:off x="9416147" y="2442500"/>
            <a:ext cx="2098859" cy="2393759"/>
          </a:xfrm>
          <a:prstGeom prst="rect">
            <a:avLst/>
          </a:prstGeom>
        </p:spPr>
      </p:pic>
      <p:sp>
        <p:nvSpPr>
          <p:cNvPr id="16" name="内容占位符 4">
            <a:extLst>
              <a:ext uri="{FF2B5EF4-FFF2-40B4-BE49-F238E27FC236}">
                <a16:creationId xmlns:a16="http://schemas.microsoft.com/office/drawing/2014/main" id="{D9830CD6-42BA-40F3-9EC8-891526A77687}"/>
              </a:ext>
            </a:extLst>
          </p:cNvPr>
          <p:cNvSpPr txBox="1">
            <a:spLocks/>
          </p:cNvSpPr>
          <p:nvPr/>
        </p:nvSpPr>
        <p:spPr>
          <a:xfrm>
            <a:off x="1905386" y="2816127"/>
            <a:ext cx="5219464" cy="11938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lnSpc>
                <a:spcPct val="130000"/>
              </a:lnSpc>
              <a:spcBef>
                <a:spcPts val="30"/>
              </a:spcBef>
              <a:spcAft>
                <a:spcPts val="30"/>
              </a:spcAft>
              <a:buNone/>
            </a:pPr>
            <a:r>
              <a:rPr lang="en-US" altLang="zh-CN" sz="7200" dirty="0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  <a:latin typeface="#9Slide07 IcielCadena" panose="02000503000000020004" pitchFamily="2" charset="0"/>
                <a:ea typeface="迷你简菱心" panose="02010609000101010101" pitchFamily="49" charset="-122"/>
                <a:cs typeface="+mn-ea"/>
                <a:sym typeface="+mn-lt"/>
              </a:rPr>
              <a:t>KHÁM PHÁ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D66E74D0-7B51-4BF6-8C39-42F5D445F9E2}"/>
              </a:ext>
            </a:extLst>
          </p:cNvPr>
          <p:cNvCxnSpPr>
            <a:cxnSpLocks/>
          </p:cNvCxnSpPr>
          <p:nvPr/>
        </p:nvCxnSpPr>
        <p:spPr>
          <a:xfrm>
            <a:off x="5510605" y="2560317"/>
            <a:ext cx="1067100" cy="0"/>
          </a:xfrm>
          <a:prstGeom prst="line">
            <a:avLst/>
          </a:prstGeom>
          <a:ln w="12700">
            <a:solidFill>
              <a:srgbClr val="AD33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88B7F4D8-1DBE-4BD4-A18C-35A868A760D8}"/>
              </a:ext>
            </a:extLst>
          </p:cNvPr>
          <p:cNvCxnSpPr>
            <a:cxnSpLocks/>
          </p:cNvCxnSpPr>
          <p:nvPr/>
        </p:nvCxnSpPr>
        <p:spPr>
          <a:xfrm>
            <a:off x="2180577" y="2559449"/>
            <a:ext cx="1067100" cy="0"/>
          </a:xfrm>
          <a:prstGeom prst="line">
            <a:avLst/>
          </a:prstGeom>
          <a:ln w="12700">
            <a:solidFill>
              <a:srgbClr val="AD33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id="{E96589C0-CC69-45E1-9816-A5C188C5B76B}"/>
              </a:ext>
            </a:extLst>
          </p:cNvPr>
          <p:cNvSpPr txBox="1"/>
          <p:nvPr/>
        </p:nvSpPr>
        <p:spPr>
          <a:xfrm>
            <a:off x="3532913" y="1857307"/>
            <a:ext cx="1641595" cy="1170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30"/>
              </a:spcBef>
              <a:spcAft>
                <a:spcPts val="30"/>
              </a:spcAft>
            </a:pPr>
            <a:r>
              <a:rPr lang="en-US" altLang="zh-CN" sz="6000" b="1" dirty="0">
                <a:solidFill>
                  <a:srgbClr val="C00000"/>
                </a:solidFill>
                <a:latin typeface="#9Slide07 IcielCadena" panose="02000503000000020004" pitchFamily="2" charset="0"/>
                <a:ea typeface="迷你简菱心" panose="02010609000101010101" pitchFamily="49" charset="-122"/>
              </a:rPr>
              <a:t>02</a:t>
            </a:r>
            <a:endParaRPr lang="zh-CN" altLang="en-US" sz="6000" b="1" dirty="0">
              <a:solidFill>
                <a:srgbClr val="C00000"/>
              </a:solidFill>
              <a:latin typeface="#9Slide07 IcielCadena" panose="02000503000000020004" pitchFamily="2" charset="0"/>
              <a:ea typeface="迷你简菱心" panose="02010609000101010101" pitchFamily="49" charset="-122"/>
            </a:endParaRPr>
          </a:p>
        </p:txBody>
      </p:sp>
      <p:pic>
        <p:nvPicPr>
          <p:cNvPr id="20" name="图片 7">
            <a:extLst>
              <a:ext uri="{FF2B5EF4-FFF2-40B4-BE49-F238E27FC236}">
                <a16:creationId xmlns:a16="http://schemas.microsoft.com/office/drawing/2014/main" id="{7AE2EB4B-E277-4F14-A87E-A6F28984AC1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568352" y="3998628"/>
            <a:ext cx="4837801" cy="3223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8109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25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221F2C89-1849-4143-BFF0-BE4D5636128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438171" cy="6616700"/>
          </a:xfrm>
          <a:prstGeom prst="rect">
            <a:avLst/>
          </a:prstGeom>
        </p:spPr>
      </p:pic>
      <p:sp>
        <p:nvSpPr>
          <p:cNvPr id="13" name="内容占位符 4">
            <a:extLst>
              <a:ext uri="{FF2B5EF4-FFF2-40B4-BE49-F238E27FC236}">
                <a16:creationId xmlns:a16="http://schemas.microsoft.com/office/drawing/2014/main" id="{2D7CBD27-0395-4B87-AA6A-877F412917D0}"/>
              </a:ext>
            </a:extLst>
          </p:cNvPr>
          <p:cNvSpPr txBox="1">
            <a:spLocks/>
          </p:cNvSpPr>
          <p:nvPr/>
        </p:nvSpPr>
        <p:spPr>
          <a:xfrm>
            <a:off x="2629701" y="1927225"/>
            <a:ext cx="6932598" cy="43275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30000"/>
              </a:lnSpc>
              <a:spcBef>
                <a:spcPts val="30"/>
              </a:spcBef>
              <a:spcAft>
                <a:spcPts val="30"/>
              </a:spcAft>
              <a:buNone/>
            </a:pPr>
            <a:r>
              <a:rPr lang="vi-VN" altLang="zh-CN" sz="4400" b="1" dirty="0"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Em hãy quan sát các tranh ảnh sau và cho biết các tranh ảnh nói lên điều gì ?</a:t>
            </a:r>
            <a:endParaRPr lang="zh-CN" altLang="en-US" sz="4400" b="1" dirty="0">
              <a:solidFill>
                <a:schemeClr val="accent6">
                  <a:lumMod val="50000"/>
                </a:schemeClr>
              </a:solidFill>
              <a:latin typeface="Cambria" panose="02040503050406030204" pitchFamily="18" charset="0"/>
              <a:ea typeface="迷你简菱心" panose="02010609000101010101" pitchFamily="49" charset="-122"/>
              <a:cs typeface="+mn-ea"/>
              <a:sym typeface="+mn-lt"/>
            </a:endParaRPr>
          </a:p>
        </p:txBody>
      </p:sp>
      <p:pic>
        <p:nvPicPr>
          <p:cNvPr id="6" name="图片 7">
            <a:extLst>
              <a:ext uri="{FF2B5EF4-FFF2-40B4-BE49-F238E27FC236}">
                <a16:creationId xmlns:a16="http://schemas.microsoft.com/office/drawing/2014/main" id="{4DC87066-2946-4E20-8098-969F270BEBC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890380" y="3730776"/>
            <a:ext cx="3626726" cy="2416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9464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FA607A2A-A3B1-4710-B7AA-FE51670777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94576">
            <a:off x="305287" y="583469"/>
            <a:ext cx="4064819" cy="271929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C5992F2-7019-48C6-90C9-1EB695C9DD1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22074">
            <a:off x="4139257" y="224067"/>
            <a:ext cx="4270083" cy="28279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26" name="Picture 2" descr="Video: Dạy hổ sắp tuyệt chủng cách săn mồi trước khi thả về rừng">
            <a:extLst>
              <a:ext uri="{FF2B5EF4-FFF2-40B4-BE49-F238E27FC236}">
                <a16:creationId xmlns:a16="http://schemas.microsoft.com/office/drawing/2014/main" id="{A7DC31D1-4CCB-429A-AEEC-E9F12E572A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24613">
            <a:off x="265790" y="3540902"/>
            <a:ext cx="4730219" cy="31485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Những cảnh săn mồi rợn người của cá sấu">
            <a:extLst>
              <a:ext uri="{FF2B5EF4-FFF2-40B4-BE49-F238E27FC236}">
                <a16:creationId xmlns:a16="http://schemas.microsoft.com/office/drawing/2014/main" id="{DC067B43-047D-46E4-B15D-EB09A0C308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7735">
            <a:off x="8185797" y="813696"/>
            <a:ext cx="3893399" cy="303746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Tranh cãi việc nước Úc sẽ thả xúc xích tẩm độc để giết hàng triệu con mèo  hoang - Alô Úc | Báo Alo Úc | Tin Tức Nước Úc | Báo Úc">
            <a:extLst>
              <a:ext uri="{FF2B5EF4-FFF2-40B4-BE49-F238E27FC236}">
                <a16:creationId xmlns:a16="http://schemas.microsoft.com/office/drawing/2014/main" id="{978ECA3E-2A59-4B8D-AF76-92F5748CC4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8198">
            <a:off x="7711496" y="4076257"/>
            <a:ext cx="4175166" cy="258294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Động vật, ảnh động vật hoang dã, ảnh động vật săn mồi">
            <a:extLst>
              <a:ext uri="{FF2B5EF4-FFF2-40B4-BE49-F238E27FC236}">
                <a16:creationId xmlns:a16="http://schemas.microsoft.com/office/drawing/2014/main" id="{1A6F70E8-5D2A-4B9D-9F29-1404949B29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7053" y="3199056"/>
            <a:ext cx="3892528" cy="258853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99343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4B95DE57-6E86-4AD6-8A4E-788492D13E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3840" y="564702"/>
            <a:ext cx="10571453" cy="5278135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440AB006-7027-42B0-82D3-973BF86DCCB6}"/>
              </a:ext>
            </a:extLst>
          </p:cNvPr>
          <p:cNvSpPr txBox="1"/>
          <p:nvPr/>
        </p:nvSpPr>
        <p:spPr>
          <a:xfrm>
            <a:off x="3765764" y="2385120"/>
            <a:ext cx="4576569" cy="707886"/>
          </a:xfrm>
          <a:custGeom>
            <a:avLst/>
            <a:gdLst>
              <a:gd name="connsiteX0" fmla="*/ 0 w 5105958"/>
              <a:gd name="connsiteY0" fmla="*/ 0 h 707886"/>
              <a:gd name="connsiteX1" fmla="*/ 5105958 w 5105958"/>
              <a:gd name="connsiteY1" fmla="*/ 0 h 707886"/>
              <a:gd name="connsiteX2" fmla="*/ 5105958 w 5105958"/>
              <a:gd name="connsiteY2" fmla="*/ 707886 h 707886"/>
              <a:gd name="connsiteX3" fmla="*/ 0 w 5105958"/>
              <a:gd name="connsiteY3" fmla="*/ 707886 h 707886"/>
              <a:gd name="connsiteX4" fmla="*/ 0 w 5105958"/>
              <a:gd name="connsiteY4" fmla="*/ 0 h 707886"/>
              <a:gd name="connsiteX0" fmla="*/ 417094 w 5105958"/>
              <a:gd name="connsiteY0" fmla="*/ 224589 h 707886"/>
              <a:gd name="connsiteX1" fmla="*/ 5105958 w 5105958"/>
              <a:gd name="connsiteY1" fmla="*/ 0 h 707886"/>
              <a:gd name="connsiteX2" fmla="*/ 5105958 w 5105958"/>
              <a:gd name="connsiteY2" fmla="*/ 707886 h 707886"/>
              <a:gd name="connsiteX3" fmla="*/ 0 w 5105958"/>
              <a:gd name="connsiteY3" fmla="*/ 707886 h 707886"/>
              <a:gd name="connsiteX4" fmla="*/ 417094 w 5105958"/>
              <a:gd name="connsiteY4" fmla="*/ 224589 h 707886"/>
              <a:gd name="connsiteX0" fmla="*/ 417094 w 5105958"/>
              <a:gd name="connsiteY0" fmla="*/ 224589 h 772054"/>
              <a:gd name="connsiteX1" fmla="*/ 5105958 w 5105958"/>
              <a:gd name="connsiteY1" fmla="*/ 0 h 772054"/>
              <a:gd name="connsiteX2" fmla="*/ 3999052 w 5105958"/>
              <a:gd name="connsiteY2" fmla="*/ 772054 h 772054"/>
              <a:gd name="connsiteX3" fmla="*/ 0 w 5105958"/>
              <a:gd name="connsiteY3" fmla="*/ 707886 h 772054"/>
              <a:gd name="connsiteX4" fmla="*/ 417094 w 5105958"/>
              <a:gd name="connsiteY4" fmla="*/ 224589 h 772054"/>
              <a:gd name="connsiteX0" fmla="*/ 417094 w 4576569"/>
              <a:gd name="connsiteY0" fmla="*/ 224589 h 772054"/>
              <a:gd name="connsiteX1" fmla="*/ 4576569 w 4576569"/>
              <a:gd name="connsiteY1" fmla="*/ 0 h 772054"/>
              <a:gd name="connsiteX2" fmla="*/ 3999052 w 4576569"/>
              <a:gd name="connsiteY2" fmla="*/ 772054 h 772054"/>
              <a:gd name="connsiteX3" fmla="*/ 0 w 4576569"/>
              <a:gd name="connsiteY3" fmla="*/ 707886 h 772054"/>
              <a:gd name="connsiteX4" fmla="*/ 417094 w 4576569"/>
              <a:gd name="connsiteY4" fmla="*/ 224589 h 772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6569" h="772054">
                <a:moveTo>
                  <a:pt x="417094" y="224589"/>
                </a:moveTo>
                <a:lnTo>
                  <a:pt x="4576569" y="0"/>
                </a:lnTo>
                <a:lnTo>
                  <a:pt x="3999052" y="772054"/>
                </a:lnTo>
                <a:lnTo>
                  <a:pt x="0" y="707886"/>
                </a:lnTo>
                <a:lnTo>
                  <a:pt x="417094" y="224589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vi-VN" altLang="zh-CN" sz="4000" dirty="0">
                <a:ln>
                  <a:solidFill>
                    <a:schemeClr val="tx1"/>
                  </a:solidFill>
                </a:ln>
                <a:solidFill>
                  <a:schemeClr val="accent2"/>
                </a:solidFill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HOẠT ĐỘNG 1</a:t>
            </a:r>
            <a:endParaRPr lang="zh-CN" altLang="en-US" sz="2800" dirty="0">
              <a:ln>
                <a:solidFill>
                  <a:schemeClr val="tx1"/>
                </a:solidFill>
              </a:ln>
              <a:solidFill>
                <a:schemeClr val="accent2"/>
              </a:solidFill>
              <a:latin typeface="Cambria" panose="02040503050406030204" pitchFamily="18" charset="0"/>
              <a:ea typeface="迷你简菱心" panose="02010609000101010101" pitchFamily="49" charset="-122"/>
            </a:endParaRPr>
          </a:p>
        </p:txBody>
      </p:sp>
      <p:sp>
        <p:nvSpPr>
          <p:cNvPr id="10" name="内容占位符 4">
            <a:extLst>
              <a:ext uri="{FF2B5EF4-FFF2-40B4-BE49-F238E27FC236}">
                <a16:creationId xmlns:a16="http://schemas.microsoft.com/office/drawing/2014/main" id="{9886CF86-8171-4E8F-811D-73D2B3D35089}"/>
              </a:ext>
            </a:extLst>
          </p:cNvPr>
          <p:cNvSpPr txBox="1">
            <a:spLocks/>
          </p:cNvSpPr>
          <p:nvPr/>
        </p:nvSpPr>
        <p:spPr>
          <a:xfrm>
            <a:off x="1503498" y="3203769"/>
            <a:ext cx="6978335" cy="306681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40000"/>
              </a:lnSpc>
              <a:spcBef>
                <a:spcPts val="30"/>
              </a:spcBef>
              <a:spcAft>
                <a:spcPts val="30"/>
              </a:spcAft>
              <a:buNone/>
            </a:pPr>
            <a:r>
              <a:rPr lang="vi-VN" altLang="zh-CN" sz="4000" b="1" dirty="0"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MỐI QUAN HỆ THỨC ĂN GIỮA ĐỘNG VẬT VÀ THỰC VẬT</a:t>
            </a:r>
            <a:endParaRPr lang="zh-CN" altLang="en-US" sz="4000" b="1" dirty="0">
              <a:latin typeface="Cambria" panose="02040503050406030204" pitchFamily="18" charset="0"/>
              <a:ea typeface="迷你简菱心" panose="02010609000101010101" pitchFamily="49" charset="-122"/>
              <a:cs typeface="+mn-ea"/>
              <a:sym typeface="+mn-lt"/>
            </a:endParaRPr>
          </a:p>
          <a:p>
            <a:pPr marL="0" indent="0">
              <a:lnSpc>
                <a:spcPct val="130000"/>
              </a:lnSpc>
              <a:spcBef>
                <a:spcPts val="30"/>
              </a:spcBef>
              <a:spcAft>
                <a:spcPts val="30"/>
              </a:spcAft>
              <a:buNone/>
            </a:pPr>
            <a:br>
              <a:rPr lang="zh-CN" altLang="en-US" sz="4000" b="1" dirty="0">
                <a:latin typeface="Cambria" panose="02040503050406030204" pitchFamily="18" charset="0"/>
                <a:ea typeface="迷你简菱心" panose="02010609000101010101" pitchFamily="49" charset="-122"/>
                <a:cs typeface="+mn-ea"/>
                <a:sym typeface="+mn-lt"/>
              </a:rPr>
            </a:br>
            <a:endParaRPr lang="zh-CN" altLang="en-US" sz="4000" b="1" dirty="0">
              <a:latin typeface="Cambria" panose="02040503050406030204" pitchFamily="18" charset="0"/>
              <a:ea typeface="迷你简菱心" panose="02010609000101010101" pitchFamily="49" charset="-122"/>
              <a:cs typeface="+mn-ea"/>
              <a:sym typeface="+mn-lt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20A14B54-3498-43CB-9CB2-E40C6366586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89" t="-3811" b="83596"/>
          <a:stretch/>
        </p:blipFill>
        <p:spPr>
          <a:xfrm>
            <a:off x="8139763" y="-913032"/>
            <a:ext cx="4222741" cy="267837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C6311EAB-009D-40E6-AA76-790185627F2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85" t="-318" r="18557" b="86667"/>
          <a:stretch/>
        </p:blipFill>
        <p:spPr>
          <a:xfrm>
            <a:off x="5733149" y="-312166"/>
            <a:ext cx="5121664" cy="221470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78E8D4E6-D18B-40D9-BD94-5A600F4683E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28" r="67734" b="36043"/>
          <a:stretch/>
        </p:blipFill>
        <p:spPr>
          <a:xfrm rot="20183396">
            <a:off x="-210403" y="235069"/>
            <a:ext cx="3240196" cy="1601212"/>
          </a:xfrm>
          <a:prstGeom prst="rect">
            <a:avLst/>
          </a:prstGeom>
        </p:spPr>
      </p:pic>
      <p:pic>
        <p:nvPicPr>
          <p:cNvPr id="13" name="图片 7">
            <a:extLst>
              <a:ext uri="{FF2B5EF4-FFF2-40B4-BE49-F238E27FC236}">
                <a16:creationId xmlns:a16="http://schemas.microsoft.com/office/drawing/2014/main" id="{BAF08550-D1E2-40E4-A582-F4C7121696D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89855" y="3637477"/>
            <a:ext cx="4971022" cy="3345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609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5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0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452</TotalTime>
  <Words>453</Words>
  <Application>Microsoft Office PowerPoint</Application>
  <PresentationFormat>Widescreen</PresentationFormat>
  <Paragraphs>94</Paragraphs>
  <Slides>28</Slides>
  <Notes>27</Notes>
  <HiddenSlides>0</HiddenSlides>
  <MMClips>1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41" baseType="lpstr">
      <vt:lpstr>#9Slide07 HoneyCream</vt:lpstr>
      <vt:lpstr>#9Slide03 SFU Futura_05</vt:lpstr>
      <vt:lpstr>Times New Roman</vt:lpstr>
      <vt:lpstr>SVN-Newton</vt:lpstr>
      <vt:lpstr>Cambria</vt:lpstr>
      <vt:lpstr>等线 Light</vt:lpstr>
      <vt:lpstr>#9Slide03 AllRoundGothic</vt:lpstr>
      <vt:lpstr>#9Slide07 IcielBC Cubano Normal</vt:lpstr>
      <vt:lpstr>#9Slide07 IcielCadena</vt:lpstr>
      <vt:lpstr>#9Slide07 Altus</vt:lpstr>
      <vt:lpstr>等线</vt:lpstr>
      <vt:lpstr>Arial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haoho</dc:creator>
  <cp:keywords>MĂNG NON TEAM</cp:keywords>
  <cp:lastModifiedBy>Nguyễn Thị Diệu Hiền_GV</cp:lastModifiedBy>
  <cp:revision>46</cp:revision>
  <dcterms:created xsi:type="dcterms:W3CDTF">2019-03-18T05:35:01Z</dcterms:created>
  <dcterms:modified xsi:type="dcterms:W3CDTF">2022-04-13T05:25:02Z</dcterms:modified>
</cp:coreProperties>
</file>