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0" r:id="rId1"/>
    <p:sldMasterId id="2147483725" r:id="rId2"/>
  </p:sldMasterIdLst>
  <p:notesMasterIdLst>
    <p:notesMasterId r:id="rId39"/>
  </p:notesMasterIdLst>
  <p:handoutMasterIdLst>
    <p:handoutMasterId r:id="rId40"/>
  </p:handoutMasterIdLst>
  <p:sldIdLst>
    <p:sldId id="579" r:id="rId3"/>
    <p:sldId id="573" r:id="rId4"/>
    <p:sldId id="527" r:id="rId5"/>
    <p:sldId id="580" r:id="rId6"/>
    <p:sldId id="536" r:id="rId7"/>
    <p:sldId id="575" r:id="rId8"/>
    <p:sldId id="597" r:id="rId9"/>
    <p:sldId id="578" r:id="rId10"/>
    <p:sldId id="524" r:id="rId11"/>
    <p:sldId id="598" r:id="rId12"/>
    <p:sldId id="601" r:id="rId13"/>
    <p:sldId id="542" r:id="rId14"/>
    <p:sldId id="538" r:id="rId15"/>
    <p:sldId id="581" r:id="rId16"/>
    <p:sldId id="567" r:id="rId17"/>
    <p:sldId id="599" r:id="rId18"/>
    <p:sldId id="600" r:id="rId19"/>
    <p:sldId id="584" r:id="rId20"/>
    <p:sldId id="550" r:id="rId21"/>
    <p:sldId id="585" r:id="rId22"/>
    <p:sldId id="568" r:id="rId23"/>
    <p:sldId id="539" r:id="rId24"/>
    <p:sldId id="531" r:id="rId25"/>
    <p:sldId id="569" r:id="rId26"/>
    <p:sldId id="532" r:id="rId27"/>
    <p:sldId id="586" r:id="rId28"/>
    <p:sldId id="587" r:id="rId29"/>
    <p:sldId id="588" r:id="rId30"/>
    <p:sldId id="530" r:id="rId31"/>
    <p:sldId id="589" r:id="rId32"/>
    <p:sldId id="590" r:id="rId33"/>
    <p:sldId id="591" r:id="rId34"/>
    <p:sldId id="596" r:id="rId35"/>
    <p:sldId id="548" r:id="rId36"/>
    <p:sldId id="593" r:id="rId37"/>
    <p:sldId id="594" r:id="rId38"/>
  </p:sldIdLst>
  <p:sldSz cx="12192000" cy="6858000"/>
  <p:notesSz cx="6858000" cy="9144000"/>
  <p:embeddedFontLst>
    <p:embeddedFont>
      <p:font typeface="微软雅黑" panose="020B0503020204020204" pitchFamily="34" charset="-122"/>
      <p:regular r:id="rId41"/>
      <p:bold r:id="rId42"/>
    </p:embeddedFont>
    <p:embeddedFont>
      <p:font typeface="#9Slide07 HoneyCream" panose="020B0604020202020204" charset="0"/>
      <p:regular r:id="rId43"/>
    </p:embeddedFont>
    <p:embeddedFont>
      <p:font typeface="Broad" panose="02020500000000000000" charset="0"/>
      <p:bold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Calibri Light" panose="020F0302020204030204" pitchFamily="34" charset="0"/>
      <p:regular r:id="rId49"/>
      <p:italic r:id="rId50"/>
    </p:embeddedFont>
    <p:embeddedFont>
      <p:font typeface="Cambria" panose="02040503050406030204" pitchFamily="18" charset="0"/>
      <p:regular r:id="rId51"/>
      <p:bold r:id="rId52"/>
      <p:italic r:id="rId53"/>
      <p:boldItalic r:id="rId54"/>
    </p:embeddedFont>
    <p:embeddedFont>
      <p:font typeface="Cascadia Code SemiBold" panose="020B0609020000020004" pitchFamily="49" charset="0"/>
      <p:bold r:id="rId55"/>
      <p:boldItalic r:id="rId56"/>
    </p:embeddedFont>
    <p:embeddedFont>
      <p:font typeface="Poppins ExtraBold" panose="00000900000000000000" pitchFamily="2" charset="0"/>
      <p:bold r:id="rId57"/>
      <p:boldItalic r:id="rId58"/>
    </p:embeddedFont>
  </p:embeddedFontLst>
  <p:custDataLst>
    <p:tags r:id="rId59"/>
  </p:custDataLst>
  <p:defaultTextStyle>
    <a:defPPr>
      <a:defRPr lang="zh-CN"/>
    </a:defPPr>
    <a:lvl1pPr marL="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9596" userDrawn="1">
          <p15:clr>
            <a:srgbClr val="A4A3A4"/>
          </p15:clr>
        </p15:guide>
        <p15:guide id="4" orient="horz" pos="4876" userDrawn="1">
          <p15:clr>
            <a:srgbClr val="A4A3A4"/>
          </p15:clr>
        </p15:guide>
        <p15:guide id="7" orient="horz" pos="5480" userDrawn="1">
          <p15:clr>
            <a:srgbClr val="A4A3A4"/>
          </p15:clr>
        </p15:guide>
        <p15:guide id="9" orient="horz" pos="360" userDrawn="1">
          <p15:clr>
            <a:srgbClr val="A4A3A4"/>
          </p15:clr>
        </p15:guide>
        <p15:guide id="11" orient="horz" userDrawn="1">
          <p15:clr>
            <a:srgbClr val="A4A3A4"/>
          </p15:clr>
        </p15:guide>
        <p15:guide id="18" pos="4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90B2"/>
    <a:srgbClr val="3E7249"/>
    <a:srgbClr val="F3E5D1"/>
    <a:srgbClr val="F5F9F9"/>
    <a:srgbClr val="5DAD71"/>
    <a:srgbClr val="DAEAE8"/>
    <a:srgbClr val="E4F4F3"/>
    <a:srgbClr val="D7EEED"/>
    <a:srgbClr val="51AFAF"/>
    <a:srgbClr val="98C0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16" autoAdjust="0"/>
    <p:restoredTop sz="79843" autoAdjust="0"/>
  </p:normalViewPr>
  <p:slideViewPr>
    <p:cSldViewPr snapToGrid="0" showGuides="1">
      <p:cViewPr varScale="1">
        <p:scale>
          <a:sx n="62" d="100"/>
          <a:sy n="62" d="100"/>
        </p:scale>
        <p:origin x="918" y="-168"/>
      </p:cViewPr>
      <p:guideLst>
        <p:guide pos="9596"/>
        <p:guide orient="horz" pos="4876"/>
        <p:guide orient="horz" pos="5480"/>
        <p:guide orient="horz" pos="360"/>
        <p:guide orient="horz"/>
        <p:guide pos="4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286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font" Target="fonts/font15.fntdata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45" Type="http://schemas.openxmlformats.org/officeDocument/2006/relationships/font" Target="fonts/font5.fntdata"/><Relationship Id="rId53" Type="http://schemas.openxmlformats.org/officeDocument/2006/relationships/font" Target="fonts/font13.fntdata"/><Relationship Id="rId58" Type="http://schemas.openxmlformats.org/officeDocument/2006/relationships/font" Target="fonts/font18.fntdata"/><Relationship Id="rId5" Type="http://schemas.openxmlformats.org/officeDocument/2006/relationships/slide" Target="slides/slide3.xml"/><Relationship Id="rId61" Type="http://schemas.openxmlformats.org/officeDocument/2006/relationships/viewProps" Target="view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font" Target="fonts/font16.fntdata"/><Relationship Id="rId8" Type="http://schemas.openxmlformats.org/officeDocument/2006/relationships/slide" Target="slides/slide6.xml"/><Relationship Id="rId51" Type="http://schemas.openxmlformats.org/officeDocument/2006/relationships/font" Target="fonts/font11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6.fntdata"/><Relationship Id="rId59" Type="http://schemas.openxmlformats.org/officeDocument/2006/relationships/tags" Target="tags/tag1.xml"/><Relationship Id="rId20" Type="http://schemas.openxmlformats.org/officeDocument/2006/relationships/slide" Target="slides/slide18.xml"/><Relationship Id="rId41" Type="http://schemas.openxmlformats.org/officeDocument/2006/relationships/font" Target="fonts/font1.fntdata"/><Relationship Id="rId54" Type="http://schemas.openxmlformats.org/officeDocument/2006/relationships/font" Target="fonts/font14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9.fntdata"/><Relationship Id="rId57" Type="http://schemas.openxmlformats.org/officeDocument/2006/relationships/font" Target="fonts/font17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4.fntdata"/><Relationship Id="rId52" Type="http://schemas.openxmlformats.org/officeDocument/2006/relationships/font" Target="fonts/font12.fntdata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2170903-934D-4E9D-AFB5-401EA15EBEA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135AF1-1EF4-4548-BC80-A5F71B3DFF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37AF18-5F99-49ED-8152-F560E7567A4B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6FBE94-2016-490E-AE7C-358CC883787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30287B-2957-4860-9A7F-4B507FBB75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AAE01-2CAA-4925-81BA-56A708051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5913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DA699EB-6B6F-4303-84E5-698CBBF28AE0}" type="datetimeFigureOut">
              <a:rPr lang="zh-CN" altLang="en-US" smtClean="0"/>
              <a:pPr/>
              <a:t>2022/4/25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F1D5E53-1996-4A18-8378-BCF5C8046D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4765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167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332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498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664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583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23714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96964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67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39269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4459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9584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28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48013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90517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97481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90345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6720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38878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8570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  <a:t>1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36981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85032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26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4850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55914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0006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27206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58659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86677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69517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6657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5.png"/><Relationship Id="rId10" Type="http://schemas.openxmlformats.org/officeDocument/2006/relationships/image" Target="../media/image11.png"/><Relationship Id="rId4" Type="http://schemas.openxmlformats.org/officeDocument/2006/relationships/image" Target="../media/image15.png"/><Relationship Id="rId9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43" y="-51792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561906"/>
            <a:ext cx="12192000" cy="32960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59579" y="0"/>
            <a:ext cx="473242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3677" y="3598484"/>
            <a:ext cx="5504366" cy="32595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33128" y="3193755"/>
            <a:ext cx="7378004" cy="39385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809" y="2104498"/>
            <a:ext cx="341377" cy="2407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737" y="2345290"/>
            <a:ext cx="192024" cy="2225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24" y="1700182"/>
            <a:ext cx="301753" cy="1615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819" y="3040197"/>
            <a:ext cx="262129" cy="1219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918" y="3087623"/>
            <a:ext cx="838202" cy="9052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969" y="3505759"/>
            <a:ext cx="749810" cy="85039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67143">
            <a:off x="3056488" y="2920863"/>
            <a:ext cx="191274" cy="11119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67143">
            <a:off x="4078099" y="3171065"/>
            <a:ext cx="191274" cy="11119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49687">
            <a:off x="4027010" y="3075481"/>
            <a:ext cx="183600" cy="16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92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-2.22222E-6 L 1.45833E-6 0.00023 C 0.00664 0.00232 0.01367 0.00324 0.02018 0.00648 C 0.02265 0.00787 0.02448 0.01134 0.02682 0.01273 C 0.02982 0.01459 0.03294 0.01482 0.03594 0.01597 C 0.03815 0.0169 0.04036 0.01806 0.04271 0.01922 C 0.04427 0.0213 0.04531 0.02408 0.04726 0.0257 C 0.05143 0.02847 0.06068 0.03195 0.06068 0.03218 C 0.06484 0.03773 0.06627 0.04074 0.072 0.04468 C 0.07409 0.0463 0.07643 0.04676 0.07864 0.04792 L 0.09219 0.06065 C 0.09661 0.06459 0.10026 0.06713 0.10351 0.07338 C 0.10677 0.0794 0.10937 0.08611 0.11237 0.09236 L 0.11706 0.10209 C 0.12239 0.12477 0.11875 0.11551 0.12591 0.13056 C 0.13763 0.17986 0.12422 0.12894 0.13502 0.15926 C 0.13594 0.16227 0.13594 0.16597 0.13724 0.16875 C 0.13906 0.17338 0.14193 0.17709 0.14401 0.18172 C 0.14583 0.18565 0.14687 0.19005 0.14844 0.19398 C 0.14987 0.19746 0.15169 0.20023 0.15299 0.20371 C 0.1539 0.20672 0.1539 0.21019 0.15521 0.2132 C 0.15638 0.21574 0.15846 0.21713 0.15976 0.21945 C 0.16823 0.23472 0.1595 0.22454 0.17109 0.23542 C 0.17396 0.2419 0.17604 0.24908 0.17995 0.2544 L 0.20247 0.28634 L 0.20924 0.29584 C 0.21068 0.29792 0.21198 0.3007 0.2138 0.30232 C 0.21823 0.30648 0.22292 0.31042 0.22721 0.31505 C 0.23099 0.31898 0.24687 0.33634 0.24974 0.33727 L 0.25885 0.34051 C 0.26107 0.34283 0.26328 0.34468 0.26549 0.34699 C 0.26862 0.34977 0.27122 0.35394 0.27448 0.35625 C 0.27656 0.3581 0.27917 0.35834 0.28125 0.35949 C 0.30664 0.37593 0.29062 0.36922 0.3082 0.37547 C 0.32187 0.38843 0.30729 0.37639 0.32396 0.38519 C 0.34531 0.3963 0.31966 0.38773 0.34427 0.39468 C 0.34805 0.39676 0.35156 0.39931 0.35547 0.40093 C 0.35911 0.40255 0.36302 0.40278 0.3668 0.40417 C 0.36914 0.40486 0.37122 0.40625 0.37357 0.40741 C 0.37656 0.40834 0.37956 0.40926 0.38242 0.41065 C 0.38489 0.41134 0.38711 0.4125 0.38932 0.41366 C 0.39245 0.41551 0.39505 0.41898 0.39818 0.41991 C 0.40417 0.42199 0.41029 0.42222 0.41627 0.42338 C 0.42005 0.42547 0.42357 0.42801 0.4276 0.42963 C 0.43112 0.43102 0.43502 0.43148 0.4388 0.43287 C 0.44479 0.43472 0.45078 0.4375 0.4569 0.43912 C 0.46055 0.44005 0.46432 0.44121 0.46797 0.44236 C 0.47409 0.44445 0.48008 0.44676 0.48607 0.44884 C 0.48906 0.44977 0.49219 0.45047 0.49505 0.45185 C 0.50768 0.45787 0.49948 0.45417 0.51979 0.46134 C 0.52279 0.46273 0.52578 0.46389 0.5289 0.46482 C 0.54466 0.46922 0.53633 0.46713 0.55351 0.47107 C 0.55664 0.47315 0.5595 0.47593 0.56263 0.47732 C 0.56614 0.47894 0.57018 0.47917 0.57383 0.48056 C 0.57604 0.48125 0.57825 0.48287 0.5806 0.4838 C 0.58346 0.48496 0.58659 0.48542 0.58958 0.48704 C 0.61015 0.49653 0.59232 0.48866 0.60976 0.50301 C 0.61185 0.5044 0.61419 0.50486 0.61667 0.50602 C 0.62422 0.51019 0.63164 0.51366 0.6388 0.51875 C 0.64219 0.52084 0.64531 0.52269 0.64805 0.52523 C 0.66562 0.54051 0.65065 0.52847 0.66133 0.54097 C 0.66367 0.54352 0.6664 0.54491 0.66836 0.54746 C 0.672 0.55232 0.67956 0.56343 0.67956 0.56366 C 0.68359 0.57986 0.67904 0.56667 0.68646 0.57917 C 0.70065 0.6044 0.67851 0.57014 0.69752 0.60139 C 0.69961 0.60509 0.70234 0.60741 0.70443 0.61111 C 0.70612 0.61412 0.7069 0.61783 0.70859 0.6206 C 0.71315 0.62732 0.71875 0.63218 0.72239 0.63959 C 0.72786 0.65185 0.725 0.64653 0.73125 0.65556 C 0.73555 0.66736 0.73476 0.66968 0.74271 0.67778 C 0.74687 0.68264 0.75234 0.68519 0.75586 0.69074 L 0.76484 0.70324 C 0.76732 0.70672 0.76966 0.70926 0.77161 0.71297 C 0.77851 0.72523 0.78515 0.73912 0.79427 0.74792 C 0.79635 0.75 0.79909 0.75185 0.80117 0.7544 C 0.80325 0.75718 0.80469 0.76158 0.80781 0.76366 C 0.81172 0.76713 0.81693 0.76806 0.82135 0.77037 C 0.82357 0.7713 0.82565 0.77292 0.82825 0.77338 L 0.85963 0.77963 C 0.872 0.78565 0.86263 0.78195 0.88177 0.78611 C 0.90247 0.79074 0.88932 0.78935 0.91146 0.78935 " pathEditMode="relative" rAng="0" ptsTypes="AAAAAAAAAAAAAAAAAAAAAAAAAAAAAAAAAAAAAAAAAAAAAAAAAAAAAAAAAAAAAAAAAAAAAAAAAAAAAAAAA">
                                      <p:cBhvr>
                                        <p:cTn id="51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73" y="3946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38 -0.01181 L -0.0138 -0.01158 C -0.01158 -0.00649 -0.00989 -0.00116 -0.00742 0.00439 C -0.00612 0.00717 -0.00247 0.00879 -0.0026 0.01273 C -0.00065 0.03101 -0.00169 0.05763 -0.00195 0.07754 C -0.00104 0.09814 -0.00013 0.11898 0.00248 0.13865 C 0.00261 0.14236 0.00469 0.14537 0.00599 0.14884 C 0.00651 0.15231 0.00664 0.15601 0.00808 0.15925 C 0.00964 0.1662 0.01302 0.17245 0.01459 0.17939 C 0.01927 0.19907 0.01368 0.17476 0.02006 0.19768 C 0.02279 0.20671 0.02214 0.20879 0.02552 0.21828 C 0.02683 0.22106 0.02891 0.22338 0.03047 0.22615 C 0.03164 0.23009 0.03555 0.24421 0.03763 0.24814 C 0.03894 0.25162 0.04102 0.25324 0.04258 0.25601 C 0.04519 0.25995 0.04688 0.26458 0.04961 0.26782 C 0.05235 0.2787 0.04961 0.27037 0.0573 0.28148 C 0.05912 0.28379 0.06055 0.2868 0.06224 0.28935 C 0.06368 0.2905 0.06446 0.29166 0.06589 0.29282 C 0.06667 0.2949 0.06732 0.29745 0.06875 0.29884 C 0.07149 0.30208 0.075 0.30347 0.07813 0.30578 C 0.08386 0.31064 0.08815 0.31388 0.09519 0.3162 C 0.09662 0.31643 0.09831 0.31666 0.09974 0.31759 C 0.10287 0.31898 0.10625 0.32152 0.10912 0.32245 C 0.11185 0.32338 0.11498 0.32268 0.1181 0.32314 C 0.12071 0.32338 0.12318 0.32361 0.12565 0.32407 C 0.12826 0.325 0.12969 0.32662 0.13177 0.32731 C 0.13659 0.32963 0.14167 0.33055 0.14714 0.33101 C 0.14948 0.33194 0.15209 0.33194 0.15456 0.33263 C 0.15677 0.33263 0.15886 0.33333 0.16042 0.33356 C 0.16927 0.33472 0.16836 0.33425 0.17748 0.33518 C 0.17995 0.33541 0.18243 0.33611 0.1849 0.33611 C 0.20065 0.33657 0.21628 0.33449 0.23151 0.33333 C 0.23347 0.33333 0.25534 0.33263 0.2586 0.33333 C 0.26133 0.33379 0.26368 0.33588 0.26641 0.33634 C 0.2698 0.33726 0.27331 0.33657 0.27618 0.3368 L 0.28737 0.33935 C 0.28946 0.33981 0.29154 0.34027 0.29362 0.34074 C 0.30209 0.34282 0.3112 0.34351 0.31953 0.34722 C 0.32292 0.34884 0.32578 0.35069 0.33021 0.35185 C 0.33177 0.35231 0.33282 0.35324 0.3349 0.35324 C 0.33959 0.35509 0.34427 0.35694 0.34883 0.35972 C 0.34961 0.36041 0.35209 0.3618 0.35352 0.36319 C 0.3569 0.36666 0.35938 0.37037 0.36302 0.37476 C 0.36446 0.37708 0.36641 0.37986 0.3681 0.38217 C 0.36927 0.38425 0.36967 0.3868 0.37136 0.38796 C 0.37318 0.39097 0.37552 0.39328 0.37696 0.39583 C 0.37982 0.40601 0.38243 0.41157 0.38555 0.42222 C 0.38659 0.42939 0.39115 0.45648 0.39128 0.4574 C 0.39258 0.475 0.39297 0.49328 0.39662 0.51041 C 0.39675 0.5125 0.39805 0.5155 0.3987 0.51805 C 0.39961 0.52222 0.40118 0.52615 0.40222 0.53032 C 0.40274 0.5324 0.40365 0.53425 0.4043 0.53634 C 0.40482 0.53842 0.40664 0.54768 0.40795 0.55092 C 0.40795 0.55324 0.41003 0.55463 0.41055 0.55671 C 0.41615 0.57546 0.41328 0.56504 0.42331 0.58888 C 0.42383 0.59166 0.42526 0.59467 0.42644 0.59675 C 0.42904 0.60046 0.43138 0.60439 0.43399 0.60856 C 0.4362 0.61088 0.43659 0.61388 0.43828 0.6162 C 0.4392 0.61875 0.44206 0.61967 0.44297 0.62199 C 0.45065 0.63449 0.44193 0.62638 0.45118 0.63356 C 0.45456 0.64537 0.44922 0.63472 0.45664 0.64375 C 0.45899 0.64467 0.45912 0.64745 0.46094 0.64907 C 0.46328 0.65208 0.46901 0.65787 0.47149 0.66018 C 0.47383 0.66111 0.47605 0.66088 0.478 0.66088 C 0.47891 0.6625 0.48099 0.66435 0.48295 0.66481 C 0.48763 0.6662 0.49805 0.66666 0.49805 0.66689 C 0.5 0.66782 0.50196 0.66944 0.50404 0.6699 C 0.50651 0.6706 0.52214 0.67106 0.5237 0.67129 C 0.52578 0.67152 0.52787 0.67199 0.52995 0.67245 C 0.53243 0.67268 0.5349 0.67291 0.53737 0.67338 C 0.53907 0.67361 0.54037 0.67453 0.54193 0.67476 C 0.54506 0.67523 0.54779 0.67523 0.55105 0.67546 C 0.55365 0.67662 0.55612 0.678 0.55873 0.67847 C 0.56342 0.67986 0.57709 0.68287 0.58151 0.68379 C 0.58451 0.68402 0.58776 0.68356 0.59037 0.68449 C 0.59193 0.68425 0.59349 0.68541 0.59493 0.68588 C 0.59766 0.68611 0.6 0.68611 0.60261 0.68634 C 0.60469 0.6868 0.60664 0.68773 0.60873 0.6875 C 0.61276 0.68819 0.61693 0.68796 0.62019 0.68819 C 0.62331 0.68912 0.62552 0.69027 0.62852 0.69097 C 0.6392 0.69444 0.62969 0.69004 0.64232 0.69328 C 0.64493 0.69398 0.64727 0.69583 0.65 0.69629 C 0.65248 0.69699 0.65508 0.69699 0.65756 0.69722 C 0.65925 0.69768 0.66146 0.69791 0.66342 0.69838 C 0.66836 0.69976 0.67071 0.70115 0.67592 0.703 C 0.67735 0.70347 0.67878 0.70393 0.68021 0.70439 C 0.69571 0.7081 0.68607 0.70601 0.69831 0.7081 C 0.71237 0.70949 0.69597 0.70833 0.71381 0.70925 C 0.71693 0.71041 0.71993 0.71111 0.72305 0.7125 C 0.72539 0.71365 0.72774 0.71504 0.7306 0.7155 C 0.73308 0.71643 0.73581 0.7162 0.73828 0.71643 C 0.74115 0.71736 0.74414 0.71875 0.74753 0.71944 C 0.75131 0.72037 0.75547 0.72106 0.75951 0.72175 C 0.76107 0.72222 0.76263 0.72291 0.76407 0.72338 C 0.77084 0.725 0.77058 0.72384 0.778 0.72754 C 0.77943 0.72847 0.78099 0.72986 0.78256 0.73125 C 0.78698 0.73449 0.79024 0.73726 0.79362 0.74189 C 0.79493 0.74398 0.79493 0.74652 0.79701 0.74791 C 0.79818 0.74976 0.80013 0.75 0.8017 0.75162 C 0.80495 0.75509 0.80756 0.75995 0.81107 0.76273 C 0.82253 0.77152 0.80821 0.76088 0.82201 0.76967 C 0.82305 0.77083 0.82513 0.77245 0.82644 0.77314 C 0.82969 0.77453 0.83282 0.77453 0.83607 0.77592 C 0.85443 0.78588 0.82813 0.77222 0.85013 0.7824 C 0.853 0.78379 0.85586 0.78611 0.85899 0.78726 C 0.86042 0.78773 0.86211 0.7875 0.86368 0.78842 C 0.86524 0.78935 0.86667 0.79166 0.86836 0.79213 C 0.86967 0.79305 0.87136 0.79305 0.8724 0.79375 C 0.88607 0.80046 0.875 0.79768 0.88698 0.8 C 0.88815 0.80138 0.8892 0.80277 0.89154 0.80347 C 0.8944 0.80509 0.89883 0.80509 0.90209 0.80625 C 0.90352 0.80648 0.90534 0.8074 0.90677 0.80763 C 0.91094 0.80787 0.91498 0.80694 0.91888 0.80787 C 0.92748 0.81064 0.92071 0.80879 0.93516 0.80972 C 0.94193 0.80925 0.9487 0.81041 0.95534 0.81041 C 0.96667 0.81435 0.95573 0.81134 0.97917 0.81134 C 0.98243 0.81064 0.98542 0.8118 0.98842 0.81134 C 1.0142 0.80856 1.04024 0.80393 1.06589 0.79976 " pathEditMode="relative" rAng="21300000" ptsTypes="AAAAAAAAAAAAAAAAAAAAAAAAAAAAAAAAAAAAAAAAAAAAAAAAAAAAAAAAAAAAAAAAAAAAAAAAAAAAAAAAAAAAAAAAAAAAAAAAAAAAAAAAAAAAAAAAAAAAAA">
                                      <p:cBhvr>
                                        <p:cTn id="53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4057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55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-4.44444E-6 L -4.375E-6 0.00024 C 0.00469 0.00278 0.00977 0.0051 0.01472 0.00787 C 0.01849 0.01019 0.02162 0.01482 0.02566 0.01621 C 0.0293 0.01737 0.03334 0.0169 0.03672 0.01968 C 0.03842 0.02107 0.0405 0.022 0.04219 0.02385 C 0.04441 0.0257 0.04571 0.02871 0.04792 0.03033 C 0.04974 0.03172 0.05157 0.03125 0.05339 0.03218 C 0.05521 0.03357 0.05704 0.03519 0.05912 0.03635 C 0.06068 0.03704 0.06263 0.03704 0.06433 0.03843 C 0.06641 0.03889 0.06797 0.04121 0.06993 0.04237 C 0.07357 0.04375 0.07761 0.04306 0.08086 0.04561 C 0.09714 0.05741 0.0767 0.04329 0.0918 0.05139 C 0.10612 0.05903 0.0892 0.05301 0.10287 0.05741 C 0.10717 0.06204 0.10912 0.06551 0.11407 0.06829 C 0.11615 0.06922 0.11784 0.06922 0.11954 0.06991 C 0.12383 0.07709 0.12878 0.08681 0.1349 0.09028 L 0.14219 0.09422 C 0.14362 0.09653 0.14454 0.09908 0.1461 0.10116 C 0.16394 0.12176 0.13881 0.08635 0.15743 0.11204 C 0.15951 0.11482 0.16133 0.11806 0.16342 0.1213 C 0.16459 0.12338 0.1655 0.12616 0.16706 0.12825 C 0.16941 0.13102 0.17214 0.13264 0.17461 0.13473 C 0.1754 0.13727 0.17566 0.14005 0.17683 0.1419 C 0.18516 0.1544 0.18008 0.13704 0.1862 0.15325 C 0.1961 0.17871 0.18555 0.15857 0.19454 0.17477 C 0.19805 0.18936 0.19584 0.18125 0.20105 0.19908 L 0.20326 0.20602 C 0.20417 0.21528 0.20534 0.22431 0.20625 0.23357 C 0.20691 0.23681 0.20808 0.23982 0.2086 0.24329 C 0.20977 0.25047 0.21042 0.25811 0.21146 0.26575 C 0.21524 0.29098 0.21237 0.27037 0.21628 0.29005 C 0.21719 0.29468 0.21771 0.3 0.21875 0.3051 C 0.21928 0.30741 0.22032 0.30973 0.22084 0.31204 L 0.22774 0.34144 C 0.22852 0.34491 0.22852 0.34862 0.22995 0.35139 C 0.23256 0.35579 0.2362 0.3595 0.2379 0.36528 C 0.2392 0.37014 0.23972 0.37547 0.24206 0.37963 C 0.24336 0.38195 0.24519 0.3838 0.2461 0.38681 C 0.24792 0.39144 0.24805 0.39676 0.25026 0.40116 C 0.25287 0.40579 0.25665 0.4095 0.25821 0.41528 C 0.26146 0.42639 0.26016 0.42362 0.2681 0.43635 C 0.27006 0.43936 0.27175 0.4426 0.27396 0.44561 C 0.27579 0.44746 0.27774 0.44838 0.27956 0.44977 C 0.28165 0.45695 0.28165 0.45787 0.28555 0.46389 C 0.28737 0.46644 0.28972 0.46806 0.29128 0.47084 C 0.29297 0.47292 0.29362 0.47547 0.29519 0.47732 C 0.29688 0.47894 0.29896 0.4801 0.30079 0.48195 C 0.30287 0.48334 0.30443 0.48658 0.30651 0.48843 C 0.30808 0.48982 0.31029 0.49098 0.31211 0.49283 C 0.31407 0.49445 0.31563 0.49769 0.31771 0.49931 C 0.31954 0.5007 0.32162 0.5 0.32318 0.50116 C 0.32722 0.50301 0.3306 0.50625 0.33412 0.50926 L 0.33985 0.51366 C 0.3418 0.51528 0.34349 0.5169 0.34545 0.51783 L 0.35092 0.51945 C 0.37553 0.54075 0.34597 0.51644 0.36381 0.52778 C 0.36784 0.52963 0.37136 0.53334 0.375 0.53542 L 0.38047 0.54005 C 0.38243 0.54167 0.38451 0.54306 0.38607 0.54422 C 0.38868 0.54676 0.39102 0.54885 0.39362 0.5507 C 0.39597 0.55209 0.3987 0.55325 0.40105 0.55487 C 0.41107 0.56065 0.40209 0.55741 0.41198 0.56042 C 0.41485 0.56551 0.41732 0.57037 0.42162 0.57431 C 0.42331 0.5757 0.42526 0.57547 0.42696 0.57616 C 0.42956 0.57755 0.43204 0.58033 0.43451 0.58241 C 0.43816 0.58519 0.44245 0.58658 0.44558 0.59051 C 0.46237 0.61065 0.44128 0.58635 0.45691 0.60186 C 0.45899 0.60371 0.46055 0.60672 0.46263 0.60834 C 0.46485 0.61019 0.46758 0.61042 0.46993 0.61204 C 0.47214 0.61389 0.47357 0.61713 0.47566 0.61922 C 0.47748 0.62084 0.47956 0.6213 0.48125 0.62338 C 0.49571 0.63727 0.47878 0.62385 0.49245 0.63426 C 0.49649 0.64098 0.49662 0.6426 0.50222 0.64792 C 0.50378 0.64908 0.50586 0.6507 0.50769 0.65209 C 0.51888 0.67223 0.50547 0.64653 0.51381 0.66621 C 0.51498 0.66852 0.51667 0.67061 0.51771 0.67338 C 0.51849 0.67547 0.51875 0.67825 0.5198 0.68056 C 0.52097 0.68264 0.52266 0.68473 0.5237 0.6875 C 0.52566 0.69213 0.52657 0.69723 0.52813 0.70209 C 0.52878 0.70463 0.52982 0.70672 0.52995 0.70926 C 0.53099 0.71343 0.53165 0.7176 0.53256 0.72153 C 0.53542 0.73334 0.53451 0.72408 0.53503 0.7338 " pathEditMode="relative" rAng="21300000" ptsTypes="AAAAAAAAAAAAAAAAAAAAAAAAAAAAAAAAAAAAAAAAAAAAAAAAAAAAAAAAAAAAAAAAAAAAAAAAAAAAAAAAAAA">
                                      <p:cBhvr>
                                        <p:cTn id="57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45" y="3669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34 -0.01481 L 0.00534 -0.01458 C 0.00729 -0.00926 0.00912 -0.00347 0.01133 0.00209 C 0.0125 0.00533 0.01563 0.00718 0.01576 0.01065 C 0.0168 0.02917 0.01446 0.05602 0.01276 0.07616 C 0.01315 0.09676 0.01302 0.11737 0.0142 0.13774 C 0.01459 0.14144 0.01654 0.14468 0.01719 0.14838 C 0.01797 0.15186 0.01797 0.15556 0.01875 0.15903 C 0.02045 0.16621 0.02344 0.17292 0.02474 0.1801 C 0.02839 0.20047 0.02357 0.17524 0.0293 0.19931 C 0.03151 0.20857 0.03034 0.21065 0.03373 0.22061 C 0.0349 0.22362 0.03685 0.22616 0.03828 0.22917 C 0.0392 0.23334 0.04245 0.24792 0.04427 0.25232 C 0.04545 0.25556 0.0474 0.25787 0.04883 0.26088 C 0.05078 0.26505 0.05274 0.26945 0.05482 0.27362 C 0.05742 0.28496 0.05469 0.27616 0.06224 0.28843 C 0.06393 0.29098 0.06524 0.29422 0.0668 0.29699 C 0.06771 0.29838 0.06888 0.29977 0.06979 0.30116 C 0.07097 0.30324 0.07149 0.30602 0.07279 0.30764 C 0.07539 0.31112 0.07878 0.3132 0.08177 0.31598 C 0.08724 0.3213 0.09141 0.32547 0.09831 0.32894 C 0.09974 0.3294 0.10143 0.32987 0.10274 0.33102 C 0.10586 0.33287 0.1086 0.33588 0.11185 0.33727 C 0.11459 0.33866 0.11771 0.33843 0.12084 0.33936 C 0.12318 0.34005 0.12578 0.34074 0.12826 0.34144 C 0.13034 0.34283 0.13216 0.34468 0.13425 0.34561 C 0.13893 0.34838 0.14388 0.35047 0.14935 0.35209 C 0.15156 0.35301 0.15417 0.35348 0.15664 0.35417 C 0.15886 0.35487 0.16081 0.35579 0.16237 0.35625 C 0.17123 0.3588 0.17031 0.35834 0.1793 0.36065 C 0.18177 0.36112 0.18425 0.36227 0.18672 0.36274 C 0.20235 0.36551 0.21758 0.36574 0.23321 0.36713 C 0.23516 0.36737 0.25703 0.37014 0.26029 0.3713 C 0.26289 0.37223 0.26524 0.37454 0.26784 0.37547 C 0.27123 0.37662 0.27487 0.37686 0.27774 0.37755 L 0.2888 0.38172 C 0.29089 0.38264 0.29284 0.38334 0.29492 0.3838 C 0.30326 0.3875 0.31224 0.38959 0.32031 0.39468 C 0.32383 0.39676 0.32643 0.39908 0.33086 0.40093 C 0.33229 0.40162 0.33334 0.40232 0.33529 0.40301 C 0.33998 0.40556 0.34453 0.40811 0.34883 0.41158 C 0.34961 0.41297 0.35196 0.41412 0.35339 0.41574 C 0.35651 0.41968 0.35886 0.42385 0.36224 0.42871 C 0.36354 0.43125 0.36537 0.43403 0.36693 0.43704 C 0.36797 0.43912 0.36823 0.44144 0.36992 0.44329 C 0.37162 0.44653 0.37383 0.44908 0.37513 0.45186 C 0.37748 0.4625 0.37982 0.46852 0.3819 0.4794 C 0.38308 0.48681 0.3862 0.51459 0.38633 0.51551 C 0.38672 0.53311 0.38633 0.55139 0.38906 0.56875 C 0.38906 0.5713 0.39024 0.57431 0.39076 0.57709 C 0.39141 0.58125 0.39284 0.58542 0.39362 0.58982 C 0.39362 0.5919 0.39492 0.59399 0.39545 0.59607 C 0.39584 0.59885 0.39727 0.60787 0.39831 0.61112 C 0.39831 0.61343 0.40026 0.61528 0.40065 0.61737 C 0.40534 0.6375 0.403 0.62616 0.41185 0.65139 C 0.41224 0.65417 0.41341 0.65741 0.41459 0.65973 C 0.41693 0.66389 0.41914 0.66806 0.42149 0.67269 C 0.42357 0.67524 0.42383 0.67848 0.42539 0.68102 C 0.42617 0.68357 0.42852 0.68496 0.42982 0.6875 C 0.43685 0.70116 0.42852 0.69167 0.43737 0.70024 C 0.44011 0.7125 0.43542 0.70116 0.44232 0.71088 C 0.44466 0.7125 0.44466 0.71528 0.44636 0.71713 C 0.44857 0.72061 0.45391 0.72778 0.45625 0.72987 C 0.4586 0.73125 0.46081 0.73125 0.46276 0.73195 C 0.46354 0.73334 0.46563 0.73542 0.46745 0.73635 C 0.47214 0.73843 0.48242 0.74051 0.48242 0.74074 C 0.48438 0.7419 0.4862 0.74375 0.48828 0.74468 C 0.49063 0.74561 0.50625 0.74862 0.50781 0.74908 C 0.5099 0.74954 0.51185 0.75047 0.51393 0.75116 C 0.51641 0.75186 0.51888 0.75232 0.52136 0.75324 C 0.52292 0.75371 0.52422 0.75487 0.52578 0.75533 C 0.52891 0.75625 0.53164 0.75672 0.53477 0.75741 C 0.53737 0.75903 0.53972 0.76042 0.54245 0.76158 C 0.54701 0.76366 0.56042 0.76875 0.56485 0.77037 C 0.56784 0.77107 0.57097 0.7713 0.5737 0.77246 C 0.57539 0.77269 0.5767 0.77385 0.57813 0.77454 C 0.58086 0.77524 0.58334 0.7757 0.58581 0.77662 C 0.58776 0.77709 0.58972 0.77824 0.5918 0.77871 C 0.59571 0.77963 0.59987 0.7801 0.60352 0.78079 C 0.60625 0.78218 0.60847 0.7838 0.61146 0.78496 C 0.62188 0.79005 0.61276 0.78426 0.625 0.78936 C 0.62748 0.79051 0.62969 0.7926 0.63242 0.79352 C 0.6349 0.79468 0.63737 0.79491 0.63998 0.79561 C 0.6418 0.7963 0.64401 0.79699 0.64571 0.79769 C 0.65065 0.79977 0.65287 0.80162 0.65781 0.80417 C 0.65925 0.80487 0.66081 0.80556 0.66224 0.80625 C 0.67748 0.81274 0.66784 0.8088 0.68021 0.81274 C 0.69388 0.8169 0.67774 0.81274 0.69531 0.8169 C 0.69844 0.81829 0.70143 0.81945 0.70443 0.82107 C 0.7069 0.82246 0.70912 0.82431 0.71198 0.82524 C 0.71433 0.82639 0.71706 0.82662 0.7194 0.82732 C 0.7224 0.82871 0.72513 0.83056 0.72839 0.83172 C 0.73229 0.83334 0.73646 0.83449 0.74037 0.83588 C 0.74193 0.83658 0.74336 0.8375 0.74492 0.8382 C 0.75156 0.84074 0.75143 0.83959 0.75847 0.84445 C 0.7599 0.84561 0.76133 0.84723 0.76289 0.84885 C 0.76706 0.85278 0.77018 0.85602 0.77344 0.86135 C 0.77448 0.86343 0.775 0.86598 0.77643 0.86783 C 0.77761 0.86968 0.77956 0.87037 0.78086 0.87223 C 0.78412 0.87616 0.78633 0.88125 0.78972 0.88473 C 0.80078 0.89514 0.78698 0.88241 0.80039 0.89329 C 0.80183 0.89468 0.80326 0.89653 0.80495 0.89746 C 0.80768 0.89931 0.81094 0.89977 0.81393 0.90162 C 0.8319 0.91459 0.80625 0.89676 0.82748 0.91042 C 0.83047 0.91227 0.83334 0.91482 0.83633 0.91667 C 0.83776 0.91737 0.83933 0.9176 0.84102 0.91875 C 0.84245 0.91968 0.84375 0.92199 0.84545 0.92292 C 0.84675 0.92408 0.84844 0.92431 0.84987 0.925 C 0.86276 0.93426 0.85183 0.9294 0.86341 0.93357 C 0.86472 0.93519 0.86615 0.93681 0.86784 0.93774 C 0.8711 0.93982 0.875 0.94051 0.87826 0.94213 C 0.87969 0.9426 0.88125 0.94375 0.88268 0.94422 C 0.88685 0.94514 0.89089 0.94561 0.89479 0.9463 C 0.90365 0.95047 0.89649 0.94746 0.91133 0.9507 C 0.91771 0.95186 0.92435 0.95348 0.93099 0.95487 C 0.94206 0.96019 0.93125 0.95556 0.95469 0.95903 C 0.95795 0.95949 0.96081 0.96112 0.9638 0.96112 C 0.98972 0.96181 1.01589 0.96112 1.04206 0.96112 " pathEditMode="relative" rAng="0" ptsTypes="AAAAAAAAAAAAAAAAAAAAAAAAAAAAAAAAAAAAAAAAAAAAAAAAAAAAAAAAAAAAAAAAAAAAAAAAAAAAAAAAAAAAAAAAAAAAAAAAAAAAAAAAAAAAAAAAAAAAAA">
                                      <p:cBhvr>
                                        <p:cTn id="59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836" y="48796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61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0" presetClass="path" presetSubtype="0" repeatCount="indefinite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7 -2.96296E-6 L 2.08333E-7 0.00023 C 0.00039 0.00764 0.00039 0.01505 0.00169 0.02269 C 0.00221 0.0257 0.0043 0.02755 0.00521 0.03033 C 0.01263 0.05093 0.00039 0.02361 0.01055 0.04537 C 0.01315 0.06389 0.01068 0.0544 0.0194 0.07315 L 0.02305 0.08056 C 0.02422 0.0831 0.02513 0.08588 0.02656 0.0882 L 0.03724 0.10324 C 0.04115 0.11922 0.03594 0.10394 0.0444 0.11343 C 0.06211 0.13264 0.04766 0.1257 0.06224 0.13102 C 0.06393 0.13357 0.06549 0.13658 0.06758 0.13866 C 0.06914 0.14005 0.07109 0.14028 0.07292 0.14121 C 0.0776 0.14283 0.08242 0.14445 0.08711 0.14607 C 0.08958 0.14699 0.09206 0.14746 0.09427 0.14861 C 0.09609 0.14954 0.09779 0.15047 0.09961 0.15116 C 0.1026 0.15232 0.1056 0.15278 0.10859 0.15371 C 0.11094 0.15533 0.11328 0.15718 0.11562 0.1588 C 0.1181 0.15973 0.12057 0.16019 0.12279 0.16135 C 0.12474 0.16181 0.1263 0.16297 0.12812 0.16389 C 0.13594 0.1669 0.13372 0.16505 0.14062 0.16875 C 0.14375 0.17037 0.14674 0.17199 0.14948 0.17385 C 0.15208 0.17547 0.1543 0.17755 0.15664 0.17894 C 0.1638 0.18241 0.17135 0.18426 0.17799 0.18889 L 0.19935 0.20417 C 0.21042 0.21181 0.2043 0.20695 0.21719 0.21922 C 0.22201 0.22361 0.22422 0.22523 0.22786 0.23195 C 0.23151 0.23797 0.23633 0.24885 0.23854 0.25695 C 0.24154 0.26713 0.24232 0.27246 0.24401 0.28218 C 0.24727 0.32801 0.24753 0.32176 0.24401 0.39051 C 0.24362 0.39746 0.24154 0.40394 0.24036 0.41065 L 0.23854 0.42084 C 0.23802 0.42848 0.23789 0.43588 0.23685 0.44352 C 0.23581 0.45139 0.23268 0.46135 0.22969 0.46875 C 0.22865 0.4713 0.22721 0.47361 0.22617 0.47616 C 0.22187 0.48843 0.22812 0.48033 0.21901 0.48889 C 0.21068 0.5125 0.22148 0.48357 0.20833 0.51158 C 0.20677 0.51482 0.20612 0.51829 0.20469 0.52153 C 0.20365 0.52408 0.20247 0.52662 0.20117 0.52917 C 0.1987 0.53426 0.18971 0.55 0.18867 0.5544 C 0.18451 0.57246 0.18828 0.56667 0.17982 0.57454 C 0.17174 0.59167 0.18177 0.57037 0.17096 0.59468 C 0.16992 0.59723 0.16901 0.60023 0.16732 0.60232 C 0.16589 0.6044 0.1638 0.60556 0.16198 0.60741 C 0.15352 0.62547 0.15794 0.61829 0.14948 0.6301 C 0.14896 0.63241 0.14883 0.63519 0.14779 0.6375 C 0.14492 0.64445 0.13516 0.65949 0.13164 0.66273 C 0.12656 0.66783 0.12526 0.66806 0.12096 0.67547 C 0.11966 0.67755 0.11849 0.6801 0.11745 0.68287 C 0.11667 0.68519 0.11706 0.68866 0.11562 0.69051 C 0.11497 0.69167 0.11328 0.69051 0.11211 0.69051 " pathEditMode="relative" rAng="0" ptsTypes="AAAAAAAAAAAAAAAAAAAAAAAAAAAAAAAAAAAAAAAAAAAAAAAAAAA">
                                      <p:cBhvr>
                                        <p:cTn id="63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18" y="34537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0800000">
                                      <p:cBhvr>
                                        <p:cTn id="6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-4.44444E-6 L -1.875E-6 0.00024 C 0.00287 0.00093 0.02865 0.00787 0.03373 0.0125 C 0.04037 0.01899 0.04167 0.01922 0.04727 0.02848 C 0.04883 0.03149 0.04987 0.03519 0.05169 0.03797 C 0.05169 0.0382 0.06602 0.05857 0.06745 0.06042 C 0.06966 0.06366 0.07227 0.06644 0.07422 0.06991 C 0.07643 0.07408 0.07878 0.07825 0.08086 0.08264 C 0.08268 0.08565 0.08399 0.08889 0.08555 0.09213 C 0.08711 0.0963 0.08802 0.10093 0.08998 0.1051 C 0.09128 0.10741 0.09297 0.10926 0.0944 0.11135 C 0.09557 0.11783 0.09701 0.12732 0.09883 0.13357 C 0.10026 0.13797 0.10222 0.1419 0.10365 0.1463 C 0.10599 0.15463 0.10599 0.1595 0.10807 0.16852 C 0.11615 0.20718 0.10964 0.17107 0.11485 0.20047 C 0.11498 0.20348 0.11654 0.24121 0.11927 0.25139 C 0.12031 0.2551 0.12813 0.27917 0.13268 0.28635 C 0.1362 0.29213 0.14102 0.29607 0.14388 0.30232 C 0.15 0.31505 0.14623 0.30973 0.15521 0.31806 C 0.16341 0.33588 0.15482 0.322 0.16615 0.33102 C 0.19219 0.35116 0.17201 0.33612 0.18438 0.35 C 0.18659 0.35232 0.18919 0.35394 0.19128 0.35625 C 0.19284 0.35834 0.19401 0.36088 0.19571 0.36297 C 0.1987 0.36621 0.20209 0.36852 0.20469 0.37223 C 0.20664 0.375 0.20742 0.37894 0.20925 0.38195 C 0.21276 0.3875 0.2168 0.3926 0.22044 0.39769 C 0.22201 0.39977 0.2237 0.40162 0.225 0.40417 C 0.23425 0.42176 0.22904 0.41297 0.24063 0.42963 C 0.24232 0.4338 0.24336 0.43843 0.24531 0.44237 C 0.24701 0.44607 0.25 0.44862 0.25196 0.45186 C 0.25378 0.45487 0.25495 0.45811 0.25651 0.46158 C 0.25729 0.46575 0.25807 0.46991 0.25886 0.47408 C 0.25951 0.4794 0.26016 0.48496 0.26107 0.49005 C 0.26159 0.49329 0.2625 0.49653 0.26328 0.49954 C 0.26406 0.55278 0.26354 0.60579 0.2655 0.6588 C 0.26576 0.66551 0.26732 0.67246 0.27005 0.67778 C 0.27539 0.68936 0.27865 0.69792 0.28789 0.70672 C 0.29024 0.7088 0.29271 0.71065 0.29466 0.71297 C 0.29636 0.71482 0.2974 0.7176 0.29935 0.71922 C 0.30196 0.722 0.30547 0.72292 0.30821 0.7257 C 0.31003 0.72732 0.31094 0.73079 0.31289 0.73195 C 0.32682 0.74213 0.32604 0.73125 0.32604 0.74167 " pathEditMode="relative" rAng="0" ptsTypes="AAAAAAAAAAAAAAAAAAAAAAAAAAAAAAAAAAAAAAAAAA">
                                      <p:cBhvr>
                                        <p:cTn id="67" dur="2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2" y="3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4549C4-0BB1-4C5B-8010-F64DAC80D3F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40E11D-7718-44B2-ABDE-5F08B992804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3995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4549C4-0BB1-4C5B-8010-F64DAC80D3F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40E11D-7718-44B2-ABDE-5F08B992804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906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4549C4-0BB1-4C5B-8010-F64DAC80D3F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40E11D-7718-44B2-ABDE-5F08B992804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53767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4549C4-0BB1-4C5B-8010-F64DAC80D3F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40E11D-7718-44B2-ABDE-5F08B992804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6051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11005" y="1"/>
            <a:ext cx="12503005" cy="6858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2"/>
          <a:stretch/>
        </p:blipFill>
        <p:spPr>
          <a:xfrm flipH="1">
            <a:off x="-39184" y="3770094"/>
            <a:ext cx="12192000" cy="314505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85173" y="49575"/>
            <a:ext cx="3745400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50671" y="3648742"/>
            <a:ext cx="5504366" cy="325951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710" y="3296698"/>
            <a:ext cx="341377" cy="24079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638" y="3537490"/>
            <a:ext cx="192024" cy="2225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025" y="2892382"/>
            <a:ext cx="301753" cy="16154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720" y="4232397"/>
            <a:ext cx="262129" cy="12192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2982" y="4960199"/>
            <a:ext cx="838202" cy="90525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100" y="4433155"/>
            <a:ext cx="749810" cy="85039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67143">
            <a:off x="4999389" y="4113063"/>
            <a:ext cx="191274" cy="11119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67143">
            <a:off x="6021000" y="4363265"/>
            <a:ext cx="191274" cy="11119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49687">
            <a:off x="5969911" y="4267681"/>
            <a:ext cx="183600" cy="16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213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4549C4-0BB1-4C5B-8010-F64DAC80D3F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40E11D-7718-44B2-ABDE-5F08B992804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6022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4549C4-0BB1-4C5B-8010-F64DAC80D3F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40E11D-7718-44B2-ABDE-5F08B992804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3938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4549C4-0BB1-4C5B-8010-F64DAC80D3F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40E11D-7718-44B2-ABDE-5F08B992804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5289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4549C4-0BB1-4C5B-8010-F64DAC80D3F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40E11D-7718-44B2-ABDE-5F08B992804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8885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4549C4-0BB1-4C5B-8010-F64DAC80D3F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40E11D-7718-44B2-ABDE-5F08B992804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5148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4549C4-0BB1-4C5B-8010-F64DAC80D3F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40E11D-7718-44B2-ABDE-5F08B992804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380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4549C4-0BB1-4C5B-8010-F64DAC80D3F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4/25/2022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40E11D-7718-44B2-ABDE-5F08B992804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1837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image" Target="../media/image16.jp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hyperlink" Target="https://www.facebook.com/groups/629898828017053" TargetMode="Externa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image" Target="../media/image1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A50F00FB-2803-4AA4-A9F4-F5470B4C9C2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956242" y="-24666689"/>
            <a:ext cx="2186247" cy="371775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1C3351B-45C4-43D9-A67D-3AF8CFF4328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9548" y="-22807813"/>
            <a:ext cx="2186247" cy="371775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58CA167-3766-498D-9062-7723355B84E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863119" y="27317759"/>
            <a:ext cx="2186247" cy="371775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DFF12D3-67DE-412A-B3BE-BB4E080D66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2671" y="26585835"/>
            <a:ext cx="2186247" cy="3717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712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516C1FA6-328D-4A48-AD37-AF8938E557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42"/>
          <a:stretch/>
        </p:blipFill>
        <p:spPr>
          <a:xfrm>
            <a:off x="1616130" y="7791450"/>
            <a:ext cx="1824009" cy="2002485"/>
          </a:xfrm>
          <a:prstGeom prst="rect">
            <a:avLst/>
          </a:prstGeom>
        </p:spPr>
      </p:pic>
      <p:sp>
        <p:nvSpPr>
          <p:cNvPr id="17" name="TextBox 3">
            <a:extLst>
              <a:ext uri="{FF2B5EF4-FFF2-40B4-BE49-F238E27FC236}">
                <a16:creationId xmlns:a16="http://schemas.microsoft.com/office/drawing/2014/main" id="{6A9EB03F-5436-47FE-A65C-58C60D8A019C}"/>
              </a:ext>
            </a:extLst>
          </p:cNvPr>
          <p:cNvSpPr txBox="1"/>
          <p:nvPr userDrawn="1"/>
        </p:nvSpPr>
        <p:spPr>
          <a:xfrm>
            <a:off x="3048000" y="9098618"/>
            <a:ext cx="62281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dirty="0">
                <a:solidFill>
                  <a:srgbClr val="2C943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MĂNG NON – TÀI LIỆU TIỂU HỌC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Mời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MĂNG NON- TÀI LIỆU TIỂU HỌC | Facebook</a:t>
            </a:r>
            <a:endParaRPr lang="en-US" sz="1800" dirty="0">
              <a:solidFill>
                <a:srgbClr val="FF0066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800" b="1" dirty="0">
                <a:solidFill>
                  <a:srgbClr val="0D437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SĐT ZALO : </a:t>
            </a:r>
            <a:r>
              <a:rPr lang="en-US" sz="1800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0382348780</a:t>
            </a:r>
            <a:r>
              <a:rPr lang="en-US" sz="1800" b="1" dirty="0">
                <a:solidFill>
                  <a:srgbClr val="0D4370"/>
                </a:solidFill>
                <a:latin typeface="SVN-Newton" panose="02040603050506020204" pitchFamily="18" charset="0"/>
              </a:rPr>
              <a:t> - </a:t>
            </a:r>
            <a:r>
              <a:rPr lang="en-US" sz="1800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0984848929</a:t>
            </a:r>
            <a:endParaRPr lang="en-US" sz="1800" b="1" dirty="0">
              <a:solidFill>
                <a:srgbClr val="0D4370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023098A-8440-4F38-9904-DA2AF7F0AA7C}"/>
              </a:ext>
            </a:extLst>
          </p:cNvPr>
          <p:cNvSpPr txBox="1">
            <a:spLocks/>
          </p:cNvSpPr>
          <p:nvPr userDrawn="1"/>
        </p:nvSpPr>
        <p:spPr>
          <a:xfrm>
            <a:off x="1435012" y="9462561"/>
            <a:ext cx="2186247" cy="787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0">
                <a:solidFill>
                  <a:srgbClr val="2C9430"/>
                </a:solidFill>
                <a:latin typeface="#9Slide07 HoneyCream" pitchFamily="2" charset="0"/>
              </a:rPr>
              <a:t>Măng Non</a:t>
            </a:r>
            <a:endParaRPr lang="en-US" sz="3200" b="0" dirty="0">
              <a:solidFill>
                <a:srgbClr val="2C9430"/>
              </a:solidFill>
              <a:latin typeface="#9Slide07 HoneyCream" pitchFamily="2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57619A3-0915-4B74-8523-D512D1387456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956242" y="-24666689"/>
            <a:ext cx="2186247" cy="371775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7AD2BBA-2C6C-40C7-839F-CFC8A1E1896F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9548" y="-22807813"/>
            <a:ext cx="2186247" cy="371775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598D377-5D7D-4364-AC08-8AED1D51CC1B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863119" y="27317759"/>
            <a:ext cx="2186247" cy="371775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D16E1D6-9958-4EC3-8109-C5B38E81CF6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2671" y="26585835"/>
            <a:ext cx="2186247" cy="3717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434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2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30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8.emf"/><Relationship Id="rId7" Type="http://schemas.microsoft.com/office/2007/relationships/hdphoto" Target="../media/hdphoto6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10" Type="http://schemas.openxmlformats.org/officeDocument/2006/relationships/image" Target="../media/image35.jpeg"/><Relationship Id="rId4" Type="http://schemas.openxmlformats.org/officeDocument/2006/relationships/image" Target="../media/image31.jpeg"/><Relationship Id="rId9" Type="http://schemas.microsoft.com/office/2007/relationships/hdphoto" Target="../media/hdphoto7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microsoft.com/office/2007/relationships/hdphoto" Target="../media/hdphoto11.wdp"/><Relationship Id="rId3" Type="http://schemas.openxmlformats.org/officeDocument/2006/relationships/image" Target="../media/image36.jpeg"/><Relationship Id="rId7" Type="http://schemas.openxmlformats.org/officeDocument/2006/relationships/image" Target="../media/image39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11" Type="http://schemas.openxmlformats.org/officeDocument/2006/relationships/image" Target="../media/image41.jpeg"/><Relationship Id="rId5" Type="http://schemas.microsoft.com/office/2007/relationships/hdphoto" Target="../media/hdphoto8.wdp"/><Relationship Id="rId10" Type="http://schemas.microsoft.com/office/2007/relationships/hdphoto" Target="../media/hdphoto10.wdp"/><Relationship Id="rId4" Type="http://schemas.openxmlformats.org/officeDocument/2006/relationships/image" Target="../media/image37.png"/><Relationship Id="rId9" Type="http://schemas.openxmlformats.org/officeDocument/2006/relationships/image" Target="../media/image40.png"/><Relationship Id="rId1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36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microsoft.com/office/2007/relationships/hdphoto" Target="../media/hdphoto8.wdp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40.png"/><Relationship Id="rId7" Type="http://schemas.microsoft.com/office/2007/relationships/hdphoto" Target="../media/hdphoto11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microsoft.com/office/2007/relationships/hdphoto" Target="../media/hdphoto10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3.wdp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13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18.png"/><Relationship Id="rId4" Type="http://schemas.openxmlformats.org/officeDocument/2006/relationships/image" Target="../media/image2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13.wdp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4.wdp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6.pn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microsoft.com/office/2007/relationships/hdphoto" Target="../media/hdphoto15.wdp"/><Relationship Id="rId4" Type="http://schemas.openxmlformats.org/officeDocument/2006/relationships/image" Target="../media/image55.png"/><Relationship Id="rId9" Type="http://schemas.microsoft.com/office/2007/relationships/hdphoto" Target="../media/hdphoto14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4.wdp"/><Relationship Id="rId5" Type="http://schemas.openxmlformats.org/officeDocument/2006/relationships/image" Target="../media/image54.png"/><Relationship Id="rId4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6.wdp"/><Relationship Id="rId4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3" Type="http://schemas.openxmlformats.org/officeDocument/2006/relationships/image" Target="../media/image62.png"/><Relationship Id="rId7" Type="http://schemas.openxmlformats.org/officeDocument/2006/relationships/image" Target="../media/image6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8.wdp"/><Relationship Id="rId5" Type="http://schemas.openxmlformats.org/officeDocument/2006/relationships/image" Target="../media/image63.png"/><Relationship Id="rId10" Type="http://schemas.microsoft.com/office/2007/relationships/hdphoto" Target="../media/hdphoto20.wdp"/><Relationship Id="rId4" Type="http://schemas.microsoft.com/office/2007/relationships/hdphoto" Target="../media/hdphoto17.wdp"/><Relationship Id="rId9" Type="http://schemas.openxmlformats.org/officeDocument/2006/relationships/image" Target="../media/image65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3" Type="http://schemas.openxmlformats.org/officeDocument/2006/relationships/image" Target="../media/image66.png"/><Relationship Id="rId7" Type="http://schemas.openxmlformats.org/officeDocument/2006/relationships/image" Target="../media/image6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2.wdp"/><Relationship Id="rId5" Type="http://schemas.openxmlformats.org/officeDocument/2006/relationships/image" Target="../media/image67.png"/><Relationship Id="rId10" Type="http://schemas.microsoft.com/office/2007/relationships/hdphoto" Target="../media/hdphoto24.wdp"/><Relationship Id="rId4" Type="http://schemas.microsoft.com/office/2007/relationships/hdphoto" Target="../media/hdphoto21.wdp"/><Relationship Id="rId9" Type="http://schemas.openxmlformats.org/officeDocument/2006/relationships/image" Target="../media/image6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audio" Target="../media/audio1.wav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svg"/><Relationship Id="rId5" Type="http://schemas.openxmlformats.org/officeDocument/2006/relationships/image" Target="../media/image70.png"/><Relationship Id="rId4" Type="http://schemas.openxmlformats.org/officeDocument/2006/relationships/image" Target="../media/image6.png"/><Relationship Id="rId9" Type="http://schemas.openxmlformats.org/officeDocument/2006/relationships/image" Target="../media/image7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6.png"/><Relationship Id="rId7" Type="http://schemas.openxmlformats.org/officeDocument/2006/relationships/image" Target="../media/image7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1.svg"/><Relationship Id="rId4" Type="http://schemas.openxmlformats.org/officeDocument/2006/relationships/image" Target="../media/image70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6.png"/><Relationship Id="rId7" Type="http://schemas.openxmlformats.org/officeDocument/2006/relationships/image" Target="../media/image7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1.svg"/><Relationship Id="rId4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6B4315B-E803-4755-825B-BFB3927136F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59" y="1627322"/>
            <a:ext cx="12505936" cy="309307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017639" y="1957275"/>
            <a:ext cx="1010155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 w="9525">
                  <a:noFill/>
                </a:ln>
                <a:solidFill>
                  <a:srgbClr val="002060"/>
                </a:solidFill>
                <a:effectLst>
                  <a:glow rad="101600">
                    <a:srgbClr val="FFFCC1">
                      <a:alpha val="7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Cascadia Code SemiBold" panose="020B0609020000020004" pitchFamily="49" charset="0"/>
                <a:ea typeface="Cascadia Code SemiBold" panose="020B0609020000020004" pitchFamily="49" charset="0"/>
                <a:cs typeface="Cascadia Code SemiBold" panose="020B0609020000020004" pitchFamily="49" charset="0"/>
              </a:rPr>
              <a:t>NHU CẦU CHẤT KHOÁNG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 w="9525">
                  <a:noFill/>
                </a:ln>
                <a:solidFill>
                  <a:srgbClr val="002060"/>
                </a:solidFill>
                <a:effectLst>
                  <a:glow rad="101600">
                    <a:srgbClr val="FFFCC1">
                      <a:alpha val="7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Cascadia Code SemiBold" panose="020B0609020000020004" pitchFamily="49" charset="0"/>
                <a:ea typeface="Cascadia Code SemiBold" panose="020B0609020000020004" pitchFamily="49" charset="0"/>
                <a:cs typeface="Cascadia Code SemiBold" panose="020B0609020000020004" pitchFamily="49" charset="0"/>
              </a:rPr>
              <a:t>CỦA THỰC VẬT</a:t>
            </a:r>
            <a:endParaRPr kumimoji="0" lang="id-ID" sz="6000" b="0" i="0" u="none" strike="noStrike" kern="1200" cap="none" spc="0" normalizeH="0" baseline="0" noProof="0" dirty="0">
              <a:ln w="9525">
                <a:noFill/>
              </a:ln>
              <a:solidFill>
                <a:srgbClr val="002060"/>
              </a:solidFill>
              <a:effectLst>
                <a:glow rad="101600">
                  <a:srgbClr val="FFFCC1">
                    <a:alpha val="70000"/>
                  </a:srgbClr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  <a:uLnTx/>
              <a:uFillTx/>
              <a:latin typeface="Cascadia Code SemiBold" panose="020B0609020000020004" pitchFamily="49" charset="0"/>
              <a:ea typeface="Cascadia Code SemiBold" panose="020B0609020000020004" pitchFamily="49" charset="0"/>
              <a:cs typeface="Cascadia Code SemiBold" panose="020B0609020000020004" pitchFamily="49" charset="0"/>
            </a:endParaRPr>
          </a:p>
        </p:txBody>
      </p:sp>
      <p:sp>
        <p:nvSpPr>
          <p:cNvPr id="9" name="Rectangle 8"/>
          <p:cNvSpPr/>
          <p:nvPr/>
        </p:nvSpPr>
        <p:spPr>
          <a:xfrm rot="1220010">
            <a:off x="1280166" y="4676431"/>
            <a:ext cx="33121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UTM Edwardian" panose="02040603050506020204" pitchFamily="18" charset="0"/>
                <a:ea typeface="+mn-ea"/>
                <a:cs typeface="+mn-cs"/>
              </a:rPr>
              <a:t>Khoa </a:t>
            </a: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33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UTM Edwardian" panose="02040603050506020204" pitchFamily="18" charset="0"/>
                <a:ea typeface="+mn-ea"/>
                <a:cs typeface="+mn-cs"/>
              </a:rPr>
              <a:t>học</a:t>
            </a: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UTM Edwardian" panose="02040603050506020204" pitchFamily="18" charset="0"/>
                <a:ea typeface="+mn-ea"/>
                <a:cs typeface="+mn-cs"/>
              </a:rPr>
              <a:t>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09" b="97638" l="0" r="96729">
                        <a14:foregroundMark x1="50697" y1="7571" x2="51484" y2="17929"/>
                        <a14:foregroundMark x1="26953" y1="12417" x2="35433" y2="23319"/>
                        <a14:foregroundMark x1="15809" y1="29073" x2="23743" y2="33131"/>
                        <a14:foregroundMark x1="6663" y1="48879" x2="20775" y2="50394"/>
                        <a14:foregroundMark x1="13749" y1="71108" x2="23743" y2="65051"/>
                        <a14:foregroundMark x1="29679" y1="86856" x2="34403" y2="76257"/>
                        <a14:foregroundMark x1="49303" y1="81224" x2="52150" y2="92126"/>
                        <a14:foregroundMark x1="65354" y1="77953" x2="69412" y2="88371"/>
                        <a14:foregroundMark x1="77771" y1="64506" x2="87462" y2="72199"/>
                        <a14:foregroundMark x1="81102" y1="47971" x2="90248" y2="49001"/>
                        <a14:foregroundMark x1="79770" y1="33555" x2="84615" y2="28952"/>
                        <a14:foregroundMark x1="69958" y1="15203" x2="68019" y2="195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5837">
            <a:off x="6459932" y="123788"/>
            <a:ext cx="1684002" cy="168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69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1">
            <a:extLst>
              <a:ext uri="{FF2B5EF4-FFF2-40B4-BE49-F238E27FC236}">
                <a16:creationId xmlns:a16="http://schemas.microsoft.com/office/drawing/2014/main" id="{8A2ACBD6-69B9-4FC7-872F-B2505693C9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6774" y="933849"/>
            <a:ext cx="10481844" cy="6288442"/>
          </a:xfrm>
          <a:prstGeom prst="rect">
            <a:avLst/>
          </a:prstGeom>
        </p:spPr>
      </p:pic>
      <p:pic>
        <p:nvPicPr>
          <p:cNvPr id="9" name="图片 11">
            <a:extLst>
              <a:ext uri="{FF2B5EF4-FFF2-40B4-BE49-F238E27FC236}">
                <a16:creationId xmlns:a16="http://schemas.microsoft.com/office/drawing/2014/main" id="{EC67FDFD-6395-4E94-AC53-D6C3403FD9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049828" y="1470212"/>
            <a:ext cx="9465717" cy="567883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6B4315B-E803-4755-825B-BFB3927136F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05" y="708189"/>
            <a:ext cx="10234193" cy="29804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27219" y="3312434"/>
            <a:ext cx="4252134" cy="7700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14715" flipH="1">
            <a:off x="10252972" y="3091981"/>
            <a:ext cx="681208" cy="67403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816886" y="1067884"/>
            <a:ext cx="6976854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prstMaterial="matte"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en-US" sz="4000" b="1" dirty="0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1. </a:t>
            </a:r>
            <a:r>
              <a:rPr lang="en-US" altLang="en-US" sz="4000" b="1" dirty="0" err="1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Vai</a:t>
            </a:r>
            <a:r>
              <a:rPr lang="en-US" altLang="en-US" sz="4000" b="1" dirty="0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000" b="1" dirty="0" err="1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trò</a:t>
            </a:r>
            <a:r>
              <a:rPr lang="en-US" altLang="en-US" sz="4000" b="1" dirty="0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000" b="1" dirty="0" err="1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của</a:t>
            </a:r>
            <a:r>
              <a:rPr lang="en-US" altLang="en-US" sz="4000" b="1" dirty="0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000" b="1" dirty="0" err="1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chất</a:t>
            </a:r>
            <a:r>
              <a:rPr lang="en-US" altLang="en-US" sz="4000" b="1" dirty="0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000" b="1" dirty="0" err="1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khoáng</a:t>
            </a:r>
            <a:r>
              <a:rPr lang="en-US" altLang="en-US" sz="4000" b="1" dirty="0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000" b="1" dirty="0" err="1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đối</a:t>
            </a:r>
            <a:r>
              <a:rPr lang="en-US" altLang="en-US" sz="4000" b="1" dirty="0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000" b="1" dirty="0" err="1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với</a:t>
            </a:r>
            <a:r>
              <a:rPr lang="en-US" altLang="en-US" sz="4000" b="1" dirty="0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000" b="1" dirty="0" err="1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thực</a:t>
            </a:r>
            <a:r>
              <a:rPr lang="en-US" altLang="en-US" sz="4000" b="1" dirty="0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000" b="1" dirty="0" err="1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vật</a:t>
            </a:r>
            <a:endParaRPr lang="en-US" sz="4000" b="1" dirty="0">
              <a:ln/>
              <a:solidFill>
                <a:srgbClr val="FFFF00"/>
              </a:solidFill>
              <a:latin typeface="Broad" panose="02020500000000000000" pitchFamily="18" charset="0"/>
              <a:ea typeface="Broad" panose="02020500000000000000" pitchFamily="18" charset="0"/>
              <a:cs typeface="Broad" panose="02020500000000000000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75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>
            <a:extLst>
              <a:ext uri="{FF2B5EF4-FFF2-40B4-BE49-F238E27FC236}">
                <a16:creationId xmlns:a16="http://schemas.microsoft.com/office/drawing/2014/main" id="{D43D7D91-C624-49F3-A622-1D2100589C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404" y="1206521"/>
            <a:ext cx="6144142" cy="4165990"/>
          </a:xfrm>
          <a:prstGeom prst="rect">
            <a:avLst/>
          </a:prstGeom>
        </p:spPr>
      </p:pic>
      <p:sp>
        <p:nvSpPr>
          <p:cNvPr id="2" name="文本框 2">
            <a:extLst>
              <a:ext uri="{FF2B5EF4-FFF2-40B4-BE49-F238E27FC236}">
                <a16:creationId xmlns:a16="http://schemas.microsoft.com/office/drawing/2014/main" id="{2A7C6352-B6C0-4452-866F-51A58533B8AA}"/>
              </a:ext>
            </a:extLst>
          </p:cNvPr>
          <p:cNvSpPr txBox="1"/>
          <p:nvPr/>
        </p:nvSpPr>
        <p:spPr>
          <a:xfrm>
            <a:off x="3010038" y="1983423"/>
            <a:ext cx="5054397" cy="202554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nl-NL" sz="3600" b="1" dirty="0">
                <a:latin typeface="Cambria" panose="02040503050406030204" pitchFamily="18" charset="0"/>
                <a:ea typeface="Cambria" panose="02040503050406030204" pitchFamily="18" charset="0"/>
              </a:rPr>
              <a:t>Theo em cây cần những chất gì để cây có thể phát triển tốt?</a:t>
            </a:r>
            <a:endParaRPr lang="zh-CN" altLang="en-US" sz="3600" b="1" dirty="0">
              <a:latin typeface="Cambria" panose="02040503050406030204" pitchFamily="18" charset="0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674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36334" y="3389500"/>
            <a:ext cx="7256877" cy="387388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6B4315B-E803-4755-825B-BFB3927136F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33" y="745601"/>
            <a:ext cx="5856706" cy="42992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80262" y="1347993"/>
            <a:ext cx="5054397" cy="2690344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nl-NL" sz="3600" b="1" dirty="0">
                <a:latin typeface="Cambria" panose="02040503050406030204" pitchFamily="18" charset="0"/>
                <a:ea typeface="Cambria" panose="02040503050406030204" pitchFamily="18" charset="0"/>
              </a:rPr>
              <a:t>Theo em trong đất có các yếu tố nào cần cho sự sống và phát triển của cây?</a:t>
            </a:r>
            <a:endParaRPr lang="zh-CN" altLang="en-US" sz="3600" b="1" dirty="0">
              <a:latin typeface="Cambria" panose="02040503050406030204" pitchFamily="18" charset="0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7" name="泪滴形 36"/>
          <p:cNvSpPr/>
          <p:nvPr/>
        </p:nvSpPr>
        <p:spPr>
          <a:xfrm rot="5400000">
            <a:off x="6542764" y="935704"/>
            <a:ext cx="2073524" cy="2117965"/>
          </a:xfrm>
          <a:prstGeom prst="teardrop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泪滴形 14"/>
          <p:cNvSpPr/>
          <p:nvPr/>
        </p:nvSpPr>
        <p:spPr>
          <a:xfrm>
            <a:off x="6520543" y="2977225"/>
            <a:ext cx="2117966" cy="1926154"/>
          </a:xfrm>
          <a:prstGeom prst="teardrop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泪滴形 35"/>
          <p:cNvSpPr/>
          <p:nvPr/>
        </p:nvSpPr>
        <p:spPr>
          <a:xfrm rot="10800000">
            <a:off x="8591377" y="310594"/>
            <a:ext cx="2723408" cy="2666260"/>
          </a:xfrm>
          <a:prstGeom prst="teardrop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64212" y="1554392"/>
            <a:ext cx="224808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Mùn</a:t>
            </a:r>
            <a:r>
              <a:rPr lang="en-US" sz="3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cát</a:t>
            </a:r>
            <a:r>
              <a:rPr lang="en-US" sz="3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đất</a:t>
            </a:r>
            <a:r>
              <a:rPr lang="en-US" sz="3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sét</a:t>
            </a:r>
            <a:endParaRPr lang="en-US" sz="34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638509" y="842556"/>
            <a:ext cx="246611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3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chất</a:t>
            </a:r>
            <a:r>
              <a:rPr lang="en-US" sz="3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khoáng</a:t>
            </a:r>
            <a:r>
              <a:rPr lang="en-US" sz="3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3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khí</a:t>
            </a:r>
            <a:endParaRPr lang="en-US" sz="34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16852" y="3591939"/>
            <a:ext cx="14600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Nước</a:t>
            </a:r>
            <a:endParaRPr lang="en-US" sz="34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0" r="411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8869"/>
          <a:stretch/>
        </p:blipFill>
        <p:spPr>
          <a:xfrm>
            <a:off x="8292311" y="1994687"/>
            <a:ext cx="3515855" cy="4925445"/>
          </a:xfrm>
          <a:prstGeom prst="rect">
            <a:avLst/>
          </a:prstGeom>
        </p:spPr>
      </p:pic>
      <p:pic>
        <p:nvPicPr>
          <p:cNvPr id="34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7268" y="3593529"/>
            <a:ext cx="6909641" cy="353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98585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72"/>
                            </p:stCondLst>
                            <p:childTnLst>
                              <p:par>
                                <p:cTn id="1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72"/>
                            </p:stCondLst>
                            <p:childTnLst>
                              <p:par>
                                <p:cTn id="2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11">
            <a:extLst>
              <a:ext uri="{FF2B5EF4-FFF2-40B4-BE49-F238E27FC236}">
                <a16:creationId xmlns:a16="http://schemas.microsoft.com/office/drawing/2014/main" id="{5BAA0E71-8489-4D5A-BEAB-E31AB950A3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54971" y="1165406"/>
            <a:ext cx="10481844" cy="6288442"/>
          </a:xfrm>
          <a:prstGeom prst="rect">
            <a:avLst/>
          </a:prstGeom>
        </p:spPr>
      </p:pic>
      <p:pic>
        <p:nvPicPr>
          <p:cNvPr id="15" name="图片 11">
            <a:extLst>
              <a:ext uri="{FF2B5EF4-FFF2-40B4-BE49-F238E27FC236}">
                <a16:creationId xmlns:a16="http://schemas.microsoft.com/office/drawing/2014/main" id="{E28FBBFD-371F-4D62-9FD2-502CEB79FA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049828" y="1470212"/>
            <a:ext cx="9465717" cy="5678831"/>
          </a:xfrm>
          <a:prstGeom prst="rect">
            <a:avLst/>
          </a:prstGeom>
        </p:spPr>
      </p:pic>
      <p:sp>
        <p:nvSpPr>
          <p:cNvPr id="11" name="Snip Diagonal Corner Rectangle 1">
            <a:extLst>
              <a:ext uri="{FF2B5EF4-FFF2-40B4-BE49-F238E27FC236}">
                <a16:creationId xmlns:a16="http://schemas.microsoft.com/office/drawing/2014/main" id="{BC07EDD8-F1B2-44E6-BBE2-54F77D55CC1D}"/>
              </a:ext>
            </a:extLst>
          </p:cNvPr>
          <p:cNvSpPr/>
          <p:nvPr/>
        </p:nvSpPr>
        <p:spPr>
          <a:xfrm>
            <a:off x="2957150" y="2841441"/>
            <a:ext cx="8580929" cy="2546347"/>
          </a:xfrm>
          <a:custGeom>
            <a:avLst/>
            <a:gdLst>
              <a:gd name="connsiteX0" fmla="*/ 0 w 8580929"/>
              <a:gd name="connsiteY0" fmla="*/ 424400 h 2546347"/>
              <a:gd name="connsiteX1" fmla="*/ 424400 w 8580929"/>
              <a:gd name="connsiteY1" fmla="*/ 0 h 2546347"/>
              <a:gd name="connsiteX2" fmla="*/ 1173822 w 8580929"/>
              <a:gd name="connsiteY2" fmla="*/ 0 h 2546347"/>
              <a:gd name="connsiteX3" fmla="*/ 1845922 w 8580929"/>
              <a:gd name="connsiteY3" fmla="*/ 0 h 2546347"/>
              <a:gd name="connsiteX4" fmla="*/ 2518023 w 8580929"/>
              <a:gd name="connsiteY4" fmla="*/ 0 h 2546347"/>
              <a:gd name="connsiteX5" fmla="*/ 3190123 w 8580929"/>
              <a:gd name="connsiteY5" fmla="*/ 0 h 2546347"/>
              <a:gd name="connsiteX6" fmla="*/ 3784902 w 8580929"/>
              <a:gd name="connsiteY6" fmla="*/ 0 h 2546347"/>
              <a:gd name="connsiteX7" fmla="*/ 4534324 w 8580929"/>
              <a:gd name="connsiteY7" fmla="*/ 0 h 2546347"/>
              <a:gd name="connsiteX8" fmla="*/ 5206424 w 8580929"/>
              <a:gd name="connsiteY8" fmla="*/ 0 h 2546347"/>
              <a:gd name="connsiteX9" fmla="*/ 5569240 w 8580929"/>
              <a:gd name="connsiteY9" fmla="*/ 0 h 2546347"/>
              <a:gd name="connsiteX10" fmla="*/ 6241340 w 8580929"/>
              <a:gd name="connsiteY10" fmla="*/ 0 h 2546347"/>
              <a:gd name="connsiteX11" fmla="*/ 6836119 w 8580929"/>
              <a:gd name="connsiteY11" fmla="*/ 0 h 2546347"/>
              <a:gd name="connsiteX12" fmla="*/ 7430898 w 8580929"/>
              <a:gd name="connsiteY12" fmla="*/ 0 h 2546347"/>
              <a:gd name="connsiteX13" fmla="*/ 8156529 w 8580929"/>
              <a:gd name="connsiteY13" fmla="*/ 0 h 2546347"/>
              <a:gd name="connsiteX14" fmla="*/ 8580929 w 8580929"/>
              <a:gd name="connsiteY14" fmla="*/ 424400 h 2546347"/>
              <a:gd name="connsiteX15" fmla="*/ 8580929 w 8580929"/>
              <a:gd name="connsiteY15" fmla="*/ 956298 h 2546347"/>
              <a:gd name="connsiteX16" fmla="*/ 8580929 w 8580929"/>
              <a:gd name="connsiteY16" fmla="*/ 1471221 h 2546347"/>
              <a:gd name="connsiteX17" fmla="*/ 8580929 w 8580929"/>
              <a:gd name="connsiteY17" fmla="*/ 2121947 h 2546347"/>
              <a:gd name="connsiteX18" fmla="*/ 8156529 w 8580929"/>
              <a:gd name="connsiteY18" fmla="*/ 2546347 h 2546347"/>
              <a:gd name="connsiteX19" fmla="*/ 7484429 w 8580929"/>
              <a:gd name="connsiteY19" fmla="*/ 2546347 h 2546347"/>
              <a:gd name="connsiteX20" fmla="*/ 6812328 w 8580929"/>
              <a:gd name="connsiteY20" fmla="*/ 2546347 h 2546347"/>
              <a:gd name="connsiteX21" fmla="*/ 6372192 w 8580929"/>
              <a:gd name="connsiteY21" fmla="*/ 2546347 h 2546347"/>
              <a:gd name="connsiteX22" fmla="*/ 5932055 w 8580929"/>
              <a:gd name="connsiteY22" fmla="*/ 2546347 h 2546347"/>
              <a:gd name="connsiteX23" fmla="*/ 5182633 w 8580929"/>
              <a:gd name="connsiteY23" fmla="*/ 2546347 h 2546347"/>
              <a:gd name="connsiteX24" fmla="*/ 4742497 w 8580929"/>
              <a:gd name="connsiteY24" fmla="*/ 2546347 h 2546347"/>
              <a:gd name="connsiteX25" fmla="*/ 4070396 w 8580929"/>
              <a:gd name="connsiteY25" fmla="*/ 2546347 h 2546347"/>
              <a:gd name="connsiteX26" fmla="*/ 3320974 w 8580929"/>
              <a:gd name="connsiteY26" fmla="*/ 2546347 h 2546347"/>
              <a:gd name="connsiteX27" fmla="*/ 2958159 w 8580929"/>
              <a:gd name="connsiteY27" fmla="*/ 2546347 h 2546347"/>
              <a:gd name="connsiteX28" fmla="*/ 2595344 w 8580929"/>
              <a:gd name="connsiteY28" fmla="*/ 2546347 h 2546347"/>
              <a:gd name="connsiteX29" fmla="*/ 2155207 w 8580929"/>
              <a:gd name="connsiteY29" fmla="*/ 2546347 h 2546347"/>
              <a:gd name="connsiteX30" fmla="*/ 1405786 w 8580929"/>
              <a:gd name="connsiteY30" fmla="*/ 2546347 h 2546347"/>
              <a:gd name="connsiteX31" fmla="*/ 424400 w 8580929"/>
              <a:gd name="connsiteY31" fmla="*/ 2546347 h 2546347"/>
              <a:gd name="connsiteX32" fmla="*/ 0 w 8580929"/>
              <a:gd name="connsiteY32" fmla="*/ 2121947 h 2546347"/>
              <a:gd name="connsiteX33" fmla="*/ 0 w 8580929"/>
              <a:gd name="connsiteY33" fmla="*/ 1556098 h 2546347"/>
              <a:gd name="connsiteX34" fmla="*/ 0 w 8580929"/>
              <a:gd name="connsiteY34" fmla="*/ 1024200 h 2546347"/>
              <a:gd name="connsiteX35" fmla="*/ 0 w 8580929"/>
              <a:gd name="connsiteY35" fmla="*/ 424400 h 2546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580929" h="2546347" fill="none" extrusionOk="0">
                <a:moveTo>
                  <a:pt x="0" y="424400"/>
                </a:moveTo>
                <a:cubicBezTo>
                  <a:pt x="-21091" y="205243"/>
                  <a:pt x="195841" y="23250"/>
                  <a:pt x="424400" y="0"/>
                </a:cubicBezTo>
                <a:cubicBezTo>
                  <a:pt x="753847" y="-34002"/>
                  <a:pt x="981315" y="49612"/>
                  <a:pt x="1173822" y="0"/>
                </a:cubicBezTo>
                <a:cubicBezTo>
                  <a:pt x="1366329" y="-49612"/>
                  <a:pt x="1545379" y="55724"/>
                  <a:pt x="1845922" y="0"/>
                </a:cubicBezTo>
                <a:cubicBezTo>
                  <a:pt x="2146465" y="-55724"/>
                  <a:pt x="2251877" y="46435"/>
                  <a:pt x="2518023" y="0"/>
                </a:cubicBezTo>
                <a:cubicBezTo>
                  <a:pt x="2784169" y="-46435"/>
                  <a:pt x="2926724" y="5181"/>
                  <a:pt x="3190123" y="0"/>
                </a:cubicBezTo>
                <a:cubicBezTo>
                  <a:pt x="3453522" y="-5181"/>
                  <a:pt x="3518448" y="45013"/>
                  <a:pt x="3784902" y="0"/>
                </a:cubicBezTo>
                <a:cubicBezTo>
                  <a:pt x="4051356" y="-45013"/>
                  <a:pt x="4211089" y="41174"/>
                  <a:pt x="4534324" y="0"/>
                </a:cubicBezTo>
                <a:cubicBezTo>
                  <a:pt x="4857559" y="-41174"/>
                  <a:pt x="4981540" y="11272"/>
                  <a:pt x="5206424" y="0"/>
                </a:cubicBezTo>
                <a:cubicBezTo>
                  <a:pt x="5431308" y="-11272"/>
                  <a:pt x="5390183" y="2516"/>
                  <a:pt x="5569240" y="0"/>
                </a:cubicBezTo>
                <a:cubicBezTo>
                  <a:pt x="5748297" y="-2516"/>
                  <a:pt x="5956753" y="35565"/>
                  <a:pt x="6241340" y="0"/>
                </a:cubicBezTo>
                <a:cubicBezTo>
                  <a:pt x="6525927" y="-35565"/>
                  <a:pt x="6584293" y="49949"/>
                  <a:pt x="6836119" y="0"/>
                </a:cubicBezTo>
                <a:cubicBezTo>
                  <a:pt x="7087945" y="-49949"/>
                  <a:pt x="7251957" y="12958"/>
                  <a:pt x="7430898" y="0"/>
                </a:cubicBezTo>
                <a:cubicBezTo>
                  <a:pt x="7609839" y="-12958"/>
                  <a:pt x="7880450" y="6507"/>
                  <a:pt x="8156529" y="0"/>
                </a:cubicBezTo>
                <a:cubicBezTo>
                  <a:pt x="8349364" y="15562"/>
                  <a:pt x="8583930" y="225808"/>
                  <a:pt x="8580929" y="424400"/>
                </a:cubicBezTo>
                <a:cubicBezTo>
                  <a:pt x="8615310" y="562805"/>
                  <a:pt x="8527249" y="742357"/>
                  <a:pt x="8580929" y="956298"/>
                </a:cubicBezTo>
                <a:cubicBezTo>
                  <a:pt x="8634609" y="1170239"/>
                  <a:pt x="8537793" y="1309890"/>
                  <a:pt x="8580929" y="1471221"/>
                </a:cubicBezTo>
                <a:cubicBezTo>
                  <a:pt x="8624065" y="1632552"/>
                  <a:pt x="8534301" y="1850125"/>
                  <a:pt x="8580929" y="2121947"/>
                </a:cubicBezTo>
                <a:cubicBezTo>
                  <a:pt x="8580467" y="2341190"/>
                  <a:pt x="8371028" y="2571156"/>
                  <a:pt x="8156529" y="2546347"/>
                </a:cubicBezTo>
                <a:cubicBezTo>
                  <a:pt x="7875873" y="2599155"/>
                  <a:pt x="7786000" y="2530207"/>
                  <a:pt x="7484429" y="2546347"/>
                </a:cubicBezTo>
                <a:cubicBezTo>
                  <a:pt x="7182858" y="2562487"/>
                  <a:pt x="7022690" y="2544002"/>
                  <a:pt x="6812328" y="2546347"/>
                </a:cubicBezTo>
                <a:cubicBezTo>
                  <a:pt x="6601966" y="2548692"/>
                  <a:pt x="6527243" y="2522550"/>
                  <a:pt x="6372192" y="2546347"/>
                </a:cubicBezTo>
                <a:cubicBezTo>
                  <a:pt x="6217141" y="2570144"/>
                  <a:pt x="6054173" y="2500698"/>
                  <a:pt x="5932055" y="2546347"/>
                </a:cubicBezTo>
                <a:cubicBezTo>
                  <a:pt x="5809937" y="2591996"/>
                  <a:pt x="5369628" y="2492265"/>
                  <a:pt x="5182633" y="2546347"/>
                </a:cubicBezTo>
                <a:cubicBezTo>
                  <a:pt x="4995638" y="2600429"/>
                  <a:pt x="4913119" y="2523150"/>
                  <a:pt x="4742497" y="2546347"/>
                </a:cubicBezTo>
                <a:cubicBezTo>
                  <a:pt x="4571875" y="2569544"/>
                  <a:pt x="4258961" y="2514460"/>
                  <a:pt x="4070396" y="2546347"/>
                </a:cubicBezTo>
                <a:cubicBezTo>
                  <a:pt x="3881831" y="2578234"/>
                  <a:pt x="3548970" y="2526562"/>
                  <a:pt x="3320974" y="2546347"/>
                </a:cubicBezTo>
                <a:cubicBezTo>
                  <a:pt x="3092978" y="2566132"/>
                  <a:pt x="3062954" y="2532357"/>
                  <a:pt x="2958159" y="2546347"/>
                </a:cubicBezTo>
                <a:cubicBezTo>
                  <a:pt x="2853365" y="2560337"/>
                  <a:pt x="2775284" y="2531556"/>
                  <a:pt x="2595344" y="2546347"/>
                </a:cubicBezTo>
                <a:cubicBezTo>
                  <a:pt x="2415405" y="2561138"/>
                  <a:pt x="2252928" y="2503827"/>
                  <a:pt x="2155207" y="2546347"/>
                </a:cubicBezTo>
                <a:cubicBezTo>
                  <a:pt x="2057486" y="2588867"/>
                  <a:pt x="1648612" y="2545167"/>
                  <a:pt x="1405786" y="2546347"/>
                </a:cubicBezTo>
                <a:cubicBezTo>
                  <a:pt x="1162960" y="2547527"/>
                  <a:pt x="702139" y="2503408"/>
                  <a:pt x="424400" y="2546347"/>
                </a:cubicBezTo>
                <a:cubicBezTo>
                  <a:pt x="141763" y="2560113"/>
                  <a:pt x="14069" y="2352730"/>
                  <a:pt x="0" y="2121947"/>
                </a:cubicBezTo>
                <a:cubicBezTo>
                  <a:pt x="-37888" y="2001230"/>
                  <a:pt x="32980" y="1671582"/>
                  <a:pt x="0" y="1556098"/>
                </a:cubicBezTo>
                <a:cubicBezTo>
                  <a:pt x="-32980" y="1440614"/>
                  <a:pt x="7721" y="1182444"/>
                  <a:pt x="0" y="1024200"/>
                </a:cubicBezTo>
                <a:cubicBezTo>
                  <a:pt x="-7721" y="865956"/>
                  <a:pt x="13737" y="624724"/>
                  <a:pt x="0" y="424400"/>
                </a:cubicBezTo>
                <a:close/>
              </a:path>
              <a:path w="8580929" h="2546347" stroke="0" extrusionOk="0">
                <a:moveTo>
                  <a:pt x="0" y="424400"/>
                </a:moveTo>
                <a:cubicBezTo>
                  <a:pt x="45051" y="168954"/>
                  <a:pt x="185679" y="3870"/>
                  <a:pt x="424400" y="0"/>
                </a:cubicBezTo>
                <a:cubicBezTo>
                  <a:pt x="603379" y="-14734"/>
                  <a:pt x="697644" y="29731"/>
                  <a:pt x="787215" y="0"/>
                </a:cubicBezTo>
                <a:cubicBezTo>
                  <a:pt x="876786" y="-29731"/>
                  <a:pt x="1211188" y="75434"/>
                  <a:pt x="1536637" y="0"/>
                </a:cubicBezTo>
                <a:cubicBezTo>
                  <a:pt x="1862086" y="-75434"/>
                  <a:pt x="1781386" y="13645"/>
                  <a:pt x="1976774" y="0"/>
                </a:cubicBezTo>
                <a:cubicBezTo>
                  <a:pt x="2172162" y="-13645"/>
                  <a:pt x="2400301" y="26312"/>
                  <a:pt x="2571553" y="0"/>
                </a:cubicBezTo>
                <a:cubicBezTo>
                  <a:pt x="2742805" y="-26312"/>
                  <a:pt x="2847576" y="29937"/>
                  <a:pt x="3089011" y="0"/>
                </a:cubicBezTo>
                <a:cubicBezTo>
                  <a:pt x="3330446" y="-29937"/>
                  <a:pt x="3581604" y="42971"/>
                  <a:pt x="3761111" y="0"/>
                </a:cubicBezTo>
                <a:cubicBezTo>
                  <a:pt x="3940618" y="-42971"/>
                  <a:pt x="4197912" y="54919"/>
                  <a:pt x="4510533" y="0"/>
                </a:cubicBezTo>
                <a:cubicBezTo>
                  <a:pt x="4823154" y="-54919"/>
                  <a:pt x="5072150" y="67571"/>
                  <a:pt x="5259955" y="0"/>
                </a:cubicBezTo>
                <a:cubicBezTo>
                  <a:pt x="5447760" y="-67571"/>
                  <a:pt x="5731825" y="2472"/>
                  <a:pt x="5932055" y="0"/>
                </a:cubicBezTo>
                <a:cubicBezTo>
                  <a:pt x="6132285" y="-2472"/>
                  <a:pt x="6326983" y="18262"/>
                  <a:pt x="6604155" y="0"/>
                </a:cubicBezTo>
                <a:cubicBezTo>
                  <a:pt x="6881327" y="-18262"/>
                  <a:pt x="6864002" y="50762"/>
                  <a:pt x="7044292" y="0"/>
                </a:cubicBezTo>
                <a:cubicBezTo>
                  <a:pt x="7224582" y="-50762"/>
                  <a:pt x="7924791" y="9386"/>
                  <a:pt x="8156529" y="0"/>
                </a:cubicBezTo>
                <a:cubicBezTo>
                  <a:pt x="8330450" y="3759"/>
                  <a:pt x="8585217" y="169344"/>
                  <a:pt x="8580929" y="424400"/>
                </a:cubicBezTo>
                <a:cubicBezTo>
                  <a:pt x="8644012" y="658780"/>
                  <a:pt x="8548744" y="754641"/>
                  <a:pt x="8580929" y="990249"/>
                </a:cubicBezTo>
                <a:cubicBezTo>
                  <a:pt x="8613114" y="1225857"/>
                  <a:pt x="8511495" y="1313191"/>
                  <a:pt x="8580929" y="1573073"/>
                </a:cubicBezTo>
                <a:cubicBezTo>
                  <a:pt x="8650363" y="1832955"/>
                  <a:pt x="8562870" y="2003318"/>
                  <a:pt x="8580929" y="2121947"/>
                </a:cubicBezTo>
                <a:cubicBezTo>
                  <a:pt x="8542246" y="2349375"/>
                  <a:pt x="8392024" y="2586166"/>
                  <a:pt x="8156529" y="2546347"/>
                </a:cubicBezTo>
                <a:cubicBezTo>
                  <a:pt x="7941578" y="2565676"/>
                  <a:pt x="7819209" y="2544853"/>
                  <a:pt x="7484429" y="2546347"/>
                </a:cubicBezTo>
                <a:cubicBezTo>
                  <a:pt x="7149649" y="2547841"/>
                  <a:pt x="7200551" y="2505147"/>
                  <a:pt x="7121613" y="2546347"/>
                </a:cubicBezTo>
                <a:cubicBezTo>
                  <a:pt x="7042675" y="2587547"/>
                  <a:pt x="6807196" y="2538278"/>
                  <a:pt x="6604155" y="2546347"/>
                </a:cubicBezTo>
                <a:cubicBezTo>
                  <a:pt x="6401114" y="2554416"/>
                  <a:pt x="6341075" y="2532838"/>
                  <a:pt x="6164019" y="2546347"/>
                </a:cubicBezTo>
                <a:cubicBezTo>
                  <a:pt x="5986963" y="2559856"/>
                  <a:pt x="5729212" y="2517585"/>
                  <a:pt x="5414597" y="2546347"/>
                </a:cubicBezTo>
                <a:cubicBezTo>
                  <a:pt x="5099982" y="2575109"/>
                  <a:pt x="5001255" y="2526175"/>
                  <a:pt x="4897139" y="2546347"/>
                </a:cubicBezTo>
                <a:cubicBezTo>
                  <a:pt x="4793023" y="2566519"/>
                  <a:pt x="4610586" y="2514580"/>
                  <a:pt x="4534324" y="2546347"/>
                </a:cubicBezTo>
                <a:cubicBezTo>
                  <a:pt x="4458062" y="2578114"/>
                  <a:pt x="4300650" y="2527745"/>
                  <a:pt x="4171509" y="2546347"/>
                </a:cubicBezTo>
                <a:cubicBezTo>
                  <a:pt x="4042369" y="2564949"/>
                  <a:pt x="3638675" y="2537811"/>
                  <a:pt x="3499408" y="2546347"/>
                </a:cubicBezTo>
                <a:cubicBezTo>
                  <a:pt x="3360141" y="2554883"/>
                  <a:pt x="3131809" y="2505051"/>
                  <a:pt x="2904629" y="2546347"/>
                </a:cubicBezTo>
                <a:cubicBezTo>
                  <a:pt x="2677449" y="2587643"/>
                  <a:pt x="2676159" y="2511721"/>
                  <a:pt x="2541814" y="2546347"/>
                </a:cubicBezTo>
                <a:cubicBezTo>
                  <a:pt x="2407469" y="2580973"/>
                  <a:pt x="2278980" y="2516971"/>
                  <a:pt x="2178999" y="2546347"/>
                </a:cubicBezTo>
                <a:cubicBezTo>
                  <a:pt x="2079019" y="2575723"/>
                  <a:pt x="1828725" y="2494163"/>
                  <a:pt x="1506898" y="2546347"/>
                </a:cubicBezTo>
                <a:cubicBezTo>
                  <a:pt x="1185071" y="2598531"/>
                  <a:pt x="1243277" y="2520469"/>
                  <a:pt x="989440" y="2546347"/>
                </a:cubicBezTo>
                <a:cubicBezTo>
                  <a:pt x="735603" y="2572225"/>
                  <a:pt x="626782" y="2515714"/>
                  <a:pt x="424400" y="2546347"/>
                </a:cubicBezTo>
                <a:cubicBezTo>
                  <a:pt x="199788" y="2578286"/>
                  <a:pt x="-10309" y="2367386"/>
                  <a:pt x="0" y="2121947"/>
                </a:cubicBezTo>
                <a:cubicBezTo>
                  <a:pt x="-46087" y="1864658"/>
                  <a:pt x="17653" y="1806831"/>
                  <a:pt x="0" y="1607024"/>
                </a:cubicBezTo>
                <a:cubicBezTo>
                  <a:pt x="-17653" y="1407217"/>
                  <a:pt x="39359" y="1276932"/>
                  <a:pt x="0" y="1041175"/>
                </a:cubicBezTo>
                <a:cubicBezTo>
                  <a:pt x="-39359" y="805418"/>
                  <a:pt x="46507" y="692980"/>
                  <a:pt x="0" y="42440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93000"/>
            </a:schemeClr>
          </a:solidFill>
          <a:ln w="57150" cmpd="sng">
            <a:solidFill>
              <a:schemeClr val="accent6">
                <a:lumMod val="50000"/>
              </a:schemeClr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37130512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b="1" dirty="0">
              <a:ln w="12700" cmpd="sng">
                <a:solidFill>
                  <a:srgbClr val="FFFFFF"/>
                </a:solidFill>
                <a:prstDash val="solid"/>
              </a:ln>
              <a:solidFill>
                <a:srgbClr val="00B05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B4315B-E803-4755-825B-BFB3927136F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270" y="190975"/>
            <a:ext cx="9146170" cy="2558473"/>
          </a:xfrm>
          <a:prstGeom prst="rect">
            <a:avLst/>
          </a:prstGeom>
        </p:spPr>
      </p:pic>
      <p:cxnSp>
        <p:nvCxnSpPr>
          <p:cNvPr id="39" name="Straight Connector 108"/>
          <p:cNvCxnSpPr/>
          <p:nvPr/>
        </p:nvCxnSpPr>
        <p:spPr>
          <a:xfrm>
            <a:off x="762000" y="6858000"/>
            <a:ext cx="10106051" cy="0"/>
          </a:xfrm>
          <a:prstGeom prst="line">
            <a:avLst/>
          </a:prstGeom>
          <a:ln w="19050">
            <a:solidFill>
              <a:srgbClr val="519315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353788" y="662625"/>
            <a:ext cx="7324437" cy="1456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Khi</a:t>
            </a:r>
            <a:r>
              <a:rPr lang="en-US" sz="35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trồng</a:t>
            </a:r>
            <a:r>
              <a:rPr lang="en-US" sz="35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sz="35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35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người</a:t>
            </a:r>
            <a:r>
              <a:rPr lang="en-US" sz="35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ta </a:t>
            </a:r>
            <a:r>
              <a:rPr lang="en-US" sz="35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có</a:t>
            </a:r>
            <a:r>
              <a:rPr lang="en-US" sz="35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phải</a:t>
            </a:r>
            <a:r>
              <a:rPr lang="en-US" sz="35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bón</a:t>
            </a:r>
            <a:r>
              <a:rPr lang="en-US" sz="35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thêm</a:t>
            </a:r>
            <a:r>
              <a:rPr lang="en-US" sz="35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sz="35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cho</a:t>
            </a:r>
            <a:r>
              <a:rPr lang="en-US" sz="35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sz="35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</a:t>
            </a:r>
            <a:r>
              <a:rPr lang="en-US" sz="35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? </a:t>
            </a:r>
            <a:r>
              <a:rPr lang="en-US" sz="35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Vì</a:t>
            </a:r>
            <a:r>
              <a:rPr lang="en-US" sz="35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sao</a:t>
            </a:r>
            <a:r>
              <a:rPr lang="en-US" sz="35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vi-VN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3118879" y="3038058"/>
            <a:ext cx="825747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vi-VN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Khoáng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chất</a:t>
            </a:r>
            <a:r>
              <a:rPr lang="vi-VN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trong đất không đủ cho cây sinh trưởng, phát triển tốt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năng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suất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cao</a:t>
            </a:r>
            <a:r>
              <a:rPr lang="vi-VN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nên người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ta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thường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bón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thêm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trồng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00" b="91150" l="67700" r="100000">
                        <a14:foregroundMark x1="86300" y1="11050" x2="91967" y2="25150"/>
                        <a14:foregroundMark x1="86400" y1="10750" x2="82367" y2="27150"/>
                        <a14:foregroundMark x1="87167" y1="6050" x2="86500" y2="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176" t="11570" r="-551" b="-2479"/>
          <a:stretch/>
        </p:blipFill>
        <p:spPr>
          <a:xfrm>
            <a:off x="-1448778" y="16637"/>
            <a:ext cx="3658755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794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E3DA82D-B159-4196-AAC1-72C6719C9E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6774" y="933849"/>
            <a:ext cx="10481844" cy="6288442"/>
          </a:xfrm>
          <a:prstGeom prst="rect">
            <a:avLst/>
          </a:prstGeom>
        </p:spPr>
      </p:pic>
      <p:pic>
        <p:nvPicPr>
          <p:cNvPr id="13" name="图片 11">
            <a:extLst>
              <a:ext uri="{FF2B5EF4-FFF2-40B4-BE49-F238E27FC236}">
                <a16:creationId xmlns:a16="http://schemas.microsoft.com/office/drawing/2014/main" id="{AD76D12C-6AEB-4AB2-9E53-089AF8E9FE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049828" y="1470212"/>
            <a:ext cx="9465717" cy="567883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280E5AD-689F-4A81-B8CC-0F3254DED3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413" y="2326591"/>
            <a:ext cx="3680701" cy="249567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45334" y="2777858"/>
            <a:ext cx="34424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000" b="1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Kể tên một số loại phân dùng để bón cây mà em biết?</a:t>
            </a:r>
            <a:endParaRPr lang="en-US" sz="3000" b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nip Diagonal Corner Rectangle 1">
            <a:extLst>
              <a:ext uri="{FF2B5EF4-FFF2-40B4-BE49-F238E27FC236}">
                <a16:creationId xmlns:a16="http://schemas.microsoft.com/office/drawing/2014/main" id="{BC07EDD8-F1B2-44E6-BBE2-54F77D55CC1D}"/>
              </a:ext>
            </a:extLst>
          </p:cNvPr>
          <p:cNvSpPr/>
          <p:nvPr/>
        </p:nvSpPr>
        <p:spPr>
          <a:xfrm>
            <a:off x="3799114" y="570345"/>
            <a:ext cx="4021963" cy="1151863"/>
          </a:xfrm>
          <a:custGeom>
            <a:avLst/>
            <a:gdLst>
              <a:gd name="connsiteX0" fmla="*/ 0 w 4021963"/>
              <a:gd name="connsiteY0" fmla="*/ 191981 h 1151863"/>
              <a:gd name="connsiteX1" fmla="*/ 191981 w 4021963"/>
              <a:gd name="connsiteY1" fmla="*/ 0 h 1151863"/>
              <a:gd name="connsiteX2" fmla="*/ 784455 w 4021963"/>
              <a:gd name="connsiteY2" fmla="*/ 0 h 1151863"/>
              <a:gd name="connsiteX3" fmla="*/ 1340550 w 4021963"/>
              <a:gd name="connsiteY3" fmla="*/ 0 h 1151863"/>
              <a:gd name="connsiteX4" fmla="*/ 1860264 w 4021963"/>
              <a:gd name="connsiteY4" fmla="*/ 0 h 1151863"/>
              <a:gd name="connsiteX5" fmla="*/ 2270839 w 4021963"/>
              <a:gd name="connsiteY5" fmla="*/ 0 h 1151863"/>
              <a:gd name="connsiteX6" fmla="*/ 2681413 w 4021963"/>
              <a:gd name="connsiteY6" fmla="*/ 0 h 1151863"/>
              <a:gd name="connsiteX7" fmla="*/ 3237508 w 4021963"/>
              <a:gd name="connsiteY7" fmla="*/ 0 h 1151863"/>
              <a:gd name="connsiteX8" fmla="*/ 3829982 w 4021963"/>
              <a:gd name="connsiteY8" fmla="*/ 0 h 1151863"/>
              <a:gd name="connsiteX9" fmla="*/ 4021963 w 4021963"/>
              <a:gd name="connsiteY9" fmla="*/ 191981 h 1151863"/>
              <a:gd name="connsiteX10" fmla="*/ 4021963 w 4021963"/>
              <a:gd name="connsiteY10" fmla="*/ 560573 h 1151863"/>
              <a:gd name="connsiteX11" fmla="*/ 4021963 w 4021963"/>
              <a:gd name="connsiteY11" fmla="*/ 959882 h 1151863"/>
              <a:gd name="connsiteX12" fmla="*/ 3829982 w 4021963"/>
              <a:gd name="connsiteY12" fmla="*/ 1151863 h 1151863"/>
              <a:gd name="connsiteX13" fmla="*/ 3346648 w 4021963"/>
              <a:gd name="connsiteY13" fmla="*/ 1151863 h 1151863"/>
              <a:gd name="connsiteX14" fmla="*/ 2863313 w 4021963"/>
              <a:gd name="connsiteY14" fmla="*/ 1151863 h 1151863"/>
              <a:gd name="connsiteX15" fmla="*/ 2307219 w 4021963"/>
              <a:gd name="connsiteY15" fmla="*/ 1151863 h 1151863"/>
              <a:gd name="connsiteX16" fmla="*/ 1751124 w 4021963"/>
              <a:gd name="connsiteY16" fmla="*/ 1151863 h 1151863"/>
              <a:gd name="connsiteX17" fmla="*/ 1195030 w 4021963"/>
              <a:gd name="connsiteY17" fmla="*/ 1151863 h 1151863"/>
              <a:gd name="connsiteX18" fmla="*/ 638935 w 4021963"/>
              <a:gd name="connsiteY18" fmla="*/ 1151863 h 1151863"/>
              <a:gd name="connsiteX19" fmla="*/ 191981 w 4021963"/>
              <a:gd name="connsiteY19" fmla="*/ 1151863 h 1151863"/>
              <a:gd name="connsiteX20" fmla="*/ 0 w 4021963"/>
              <a:gd name="connsiteY20" fmla="*/ 959882 h 1151863"/>
              <a:gd name="connsiteX21" fmla="*/ 0 w 4021963"/>
              <a:gd name="connsiteY21" fmla="*/ 598969 h 1151863"/>
              <a:gd name="connsiteX22" fmla="*/ 0 w 4021963"/>
              <a:gd name="connsiteY22" fmla="*/ 191981 h 115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021963" h="1151863" fill="none" extrusionOk="0">
                <a:moveTo>
                  <a:pt x="0" y="191981"/>
                </a:moveTo>
                <a:cubicBezTo>
                  <a:pt x="-14401" y="106088"/>
                  <a:pt x="76246" y="13367"/>
                  <a:pt x="191981" y="0"/>
                </a:cubicBezTo>
                <a:cubicBezTo>
                  <a:pt x="448333" y="-13242"/>
                  <a:pt x="634228" y="7416"/>
                  <a:pt x="784455" y="0"/>
                </a:cubicBezTo>
                <a:cubicBezTo>
                  <a:pt x="934682" y="-7416"/>
                  <a:pt x="1133681" y="25772"/>
                  <a:pt x="1340550" y="0"/>
                </a:cubicBezTo>
                <a:cubicBezTo>
                  <a:pt x="1547420" y="-25772"/>
                  <a:pt x="1730473" y="2522"/>
                  <a:pt x="1860264" y="0"/>
                </a:cubicBezTo>
                <a:cubicBezTo>
                  <a:pt x="1990055" y="-2522"/>
                  <a:pt x="2138015" y="37720"/>
                  <a:pt x="2270839" y="0"/>
                </a:cubicBezTo>
                <a:cubicBezTo>
                  <a:pt x="2403664" y="-37720"/>
                  <a:pt x="2585894" y="3006"/>
                  <a:pt x="2681413" y="0"/>
                </a:cubicBezTo>
                <a:cubicBezTo>
                  <a:pt x="2776932" y="-3006"/>
                  <a:pt x="3055716" y="65296"/>
                  <a:pt x="3237508" y="0"/>
                </a:cubicBezTo>
                <a:cubicBezTo>
                  <a:pt x="3419300" y="-65296"/>
                  <a:pt x="3635206" y="49222"/>
                  <a:pt x="3829982" y="0"/>
                </a:cubicBezTo>
                <a:cubicBezTo>
                  <a:pt x="3959359" y="-15094"/>
                  <a:pt x="4018536" y="102249"/>
                  <a:pt x="4021963" y="191981"/>
                </a:cubicBezTo>
                <a:cubicBezTo>
                  <a:pt x="4044539" y="309021"/>
                  <a:pt x="4011100" y="483438"/>
                  <a:pt x="4021963" y="560573"/>
                </a:cubicBezTo>
                <a:cubicBezTo>
                  <a:pt x="4032826" y="637708"/>
                  <a:pt x="3982204" y="864088"/>
                  <a:pt x="4021963" y="959882"/>
                </a:cubicBezTo>
                <a:cubicBezTo>
                  <a:pt x="4045379" y="1071094"/>
                  <a:pt x="3945635" y="1177581"/>
                  <a:pt x="3829982" y="1151863"/>
                </a:cubicBezTo>
                <a:cubicBezTo>
                  <a:pt x="3690094" y="1181428"/>
                  <a:pt x="3504914" y="1107826"/>
                  <a:pt x="3346648" y="1151863"/>
                </a:cubicBezTo>
                <a:cubicBezTo>
                  <a:pt x="3188382" y="1195900"/>
                  <a:pt x="3102146" y="1112498"/>
                  <a:pt x="2863313" y="1151863"/>
                </a:cubicBezTo>
                <a:cubicBezTo>
                  <a:pt x="2624481" y="1191228"/>
                  <a:pt x="2566858" y="1106752"/>
                  <a:pt x="2307219" y="1151863"/>
                </a:cubicBezTo>
                <a:cubicBezTo>
                  <a:pt x="2047580" y="1196974"/>
                  <a:pt x="1974078" y="1097767"/>
                  <a:pt x="1751124" y="1151863"/>
                </a:cubicBezTo>
                <a:cubicBezTo>
                  <a:pt x="1528170" y="1205959"/>
                  <a:pt x="1429139" y="1128275"/>
                  <a:pt x="1195030" y="1151863"/>
                </a:cubicBezTo>
                <a:cubicBezTo>
                  <a:pt x="960921" y="1175451"/>
                  <a:pt x="885032" y="1123062"/>
                  <a:pt x="638935" y="1151863"/>
                </a:cubicBezTo>
                <a:cubicBezTo>
                  <a:pt x="392839" y="1180664"/>
                  <a:pt x="379508" y="1109615"/>
                  <a:pt x="191981" y="1151863"/>
                </a:cubicBezTo>
                <a:cubicBezTo>
                  <a:pt x="67771" y="1164734"/>
                  <a:pt x="-5405" y="1065296"/>
                  <a:pt x="0" y="959882"/>
                </a:cubicBezTo>
                <a:cubicBezTo>
                  <a:pt x="-31757" y="813586"/>
                  <a:pt x="29161" y="731926"/>
                  <a:pt x="0" y="598969"/>
                </a:cubicBezTo>
                <a:cubicBezTo>
                  <a:pt x="-29161" y="466012"/>
                  <a:pt x="13460" y="386054"/>
                  <a:pt x="0" y="191981"/>
                </a:cubicBezTo>
                <a:close/>
              </a:path>
              <a:path w="4021963" h="1151863" stroke="0" extrusionOk="0">
                <a:moveTo>
                  <a:pt x="0" y="191981"/>
                </a:moveTo>
                <a:cubicBezTo>
                  <a:pt x="7050" y="82658"/>
                  <a:pt x="82589" y="3006"/>
                  <a:pt x="191981" y="0"/>
                </a:cubicBezTo>
                <a:cubicBezTo>
                  <a:pt x="275331" y="-40486"/>
                  <a:pt x="493635" y="24801"/>
                  <a:pt x="602555" y="0"/>
                </a:cubicBezTo>
                <a:cubicBezTo>
                  <a:pt x="711475" y="-24801"/>
                  <a:pt x="1064831" y="36719"/>
                  <a:pt x="1195030" y="0"/>
                </a:cubicBezTo>
                <a:cubicBezTo>
                  <a:pt x="1325229" y="-36719"/>
                  <a:pt x="1523050" y="3270"/>
                  <a:pt x="1641984" y="0"/>
                </a:cubicBezTo>
                <a:cubicBezTo>
                  <a:pt x="1760918" y="-3270"/>
                  <a:pt x="2023699" y="31031"/>
                  <a:pt x="2161699" y="0"/>
                </a:cubicBezTo>
                <a:cubicBezTo>
                  <a:pt x="2299699" y="-31031"/>
                  <a:pt x="2413615" y="39015"/>
                  <a:pt x="2645033" y="0"/>
                </a:cubicBezTo>
                <a:cubicBezTo>
                  <a:pt x="2876451" y="-39015"/>
                  <a:pt x="2935433" y="37522"/>
                  <a:pt x="3201128" y="0"/>
                </a:cubicBezTo>
                <a:cubicBezTo>
                  <a:pt x="3466824" y="-37522"/>
                  <a:pt x="3592852" y="14577"/>
                  <a:pt x="3829982" y="0"/>
                </a:cubicBezTo>
                <a:cubicBezTo>
                  <a:pt x="3949610" y="-7116"/>
                  <a:pt x="4015592" y="88541"/>
                  <a:pt x="4021963" y="191981"/>
                </a:cubicBezTo>
                <a:cubicBezTo>
                  <a:pt x="4025553" y="289311"/>
                  <a:pt x="4005581" y="382598"/>
                  <a:pt x="4021963" y="560573"/>
                </a:cubicBezTo>
                <a:cubicBezTo>
                  <a:pt x="4038345" y="738548"/>
                  <a:pt x="3977047" y="833381"/>
                  <a:pt x="4021963" y="959882"/>
                </a:cubicBezTo>
                <a:cubicBezTo>
                  <a:pt x="4035699" y="1067165"/>
                  <a:pt x="3943025" y="1132409"/>
                  <a:pt x="3829982" y="1151863"/>
                </a:cubicBezTo>
                <a:cubicBezTo>
                  <a:pt x="3682416" y="1171282"/>
                  <a:pt x="3584032" y="1141781"/>
                  <a:pt x="3383028" y="1151863"/>
                </a:cubicBezTo>
                <a:cubicBezTo>
                  <a:pt x="3182024" y="1161945"/>
                  <a:pt x="3085001" y="1131888"/>
                  <a:pt x="2826933" y="1151863"/>
                </a:cubicBezTo>
                <a:cubicBezTo>
                  <a:pt x="2568866" y="1171838"/>
                  <a:pt x="2534816" y="1139978"/>
                  <a:pt x="2270839" y="1151863"/>
                </a:cubicBezTo>
                <a:cubicBezTo>
                  <a:pt x="2006862" y="1163748"/>
                  <a:pt x="1949560" y="1151162"/>
                  <a:pt x="1860264" y="1151863"/>
                </a:cubicBezTo>
                <a:cubicBezTo>
                  <a:pt x="1770968" y="1152564"/>
                  <a:pt x="1488111" y="1114370"/>
                  <a:pt x="1340550" y="1151863"/>
                </a:cubicBezTo>
                <a:cubicBezTo>
                  <a:pt x="1192989" y="1189356"/>
                  <a:pt x="950530" y="1119865"/>
                  <a:pt x="784455" y="1151863"/>
                </a:cubicBezTo>
                <a:cubicBezTo>
                  <a:pt x="618381" y="1183861"/>
                  <a:pt x="322422" y="1120262"/>
                  <a:pt x="191981" y="1151863"/>
                </a:cubicBezTo>
                <a:cubicBezTo>
                  <a:pt x="90368" y="1155080"/>
                  <a:pt x="-1435" y="1063813"/>
                  <a:pt x="0" y="959882"/>
                </a:cubicBezTo>
                <a:cubicBezTo>
                  <a:pt x="-35579" y="815704"/>
                  <a:pt x="10749" y="674358"/>
                  <a:pt x="0" y="575932"/>
                </a:cubicBezTo>
                <a:cubicBezTo>
                  <a:pt x="-10749" y="477506"/>
                  <a:pt x="29404" y="280056"/>
                  <a:pt x="0" y="191981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  <a:alpha val="93000"/>
            </a:schemeClr>
          </a:solidFill>
          <a:ln w="57150" cmpd="sng">
            <a:solidFill>
              <a:srgbClr val="FF899D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37130512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hữu</a:t>
            </a:r>
            <a:r>
              <a:rPr lang="en-US" sz="28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cơ</a:t>
            </a:r>
            <a:r>
              <a:rPr lang="en-US" sz="28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xanh</a:t>
            </a:r>
            <a:r>
              <a:rPr lang="en-US" sz="28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chuồng</a:t>
            </a:r>
            <a:r>
              <a:rPr lang="en-US" sz="28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,…</a:t>
            </a:r>
          </a:p>
        </p:txBody>
      </p:sp>
      <p:sp>
        <p:nvSpPr>
          <p:cNvPr id="5" name="Snip Diagonal Corner Rectangle 1">
            <a:extLst>
              <a:ext uri="{FF2B5EF4-FFF2-40B4-BE49-F238E27FC236}">
                <a16:creationId xmlns:a16="http://schemas.microsoft.com/office/drawing/2014/main" id="{BC07EDD8-F1B2-44E6-BBE2-54F77D55CC1D}"/>
              </a:ext>
            </a:extLst>
          </p:cNvPr>
          <p:cNvSpPr/>
          <p:nvPr/>
        </p:nvSpPr>
        <p:spPr>
          <a:xfrm>
            <a:off x="4452257" y="3138793"/>
            <a:ext cx="2614034" cy="755459"/>
          </a:xfrm>
          <a:custGeom>
            <a:avLst/>
            <a:gdLst>
              <a:gd name="connsiteX0" fmla="*/ 0 w 2614034"/>
              <a:gd name="connsiteY0" fmla="*/ 125912 h 755459"/>
              <a:gd name="connsiteX1" fmla="*/ 125912 w 2614034"/>
              <a:gd name="connsiteY1" fmla="*/ 0 h 755459"/>
              <a:gd name="connsiteX2" fmla="*/ 740087 w 2614034"/>
              <a:gd name="connsiteY2" fmla="*/ 0 h 755459"/>
              <a:gd name="connsiteX3" fmla="*/ 1330639 w 2614034"/>
              <a:gd name="connsiteY3" fmla="*/ 0 h 755459"/>
              <a:gd name="connsiteX4" fmla="*/ 1850325 w 2614034"/>
              <a:gd name="connsiteY4" fmla="*/ 0 h 755459"/>
              <a:gd name="connsiteX5" fmla="*/ 2488122 w 2614034"/>
              <a:gd name="connsiteY5" fmla="*/ 0 h 755459"/>
              <a:gd name="connsiteX6" fmla="*/ 2614034 w 2614034"/>
              <a:gd name="connsiteY6" fmla="*/ 125912 h 755459"/>
              <a:gd name="connsiteX7" fmla="*/ 2614034 w 2614034"/>
              <a:gd name="connsiteY7" fmla="*/ 629547 h 755459"/>
              <a:gd name="connsiteX8" fmla="*/ 2488122 w 2614034"/>
              <a:gd name="connsiteY8" fmla="*/ 755459 h 755459"/>
              <a:gd name="connsiteX9" fmla="*/ 1873947 w 2614034"/>
              <a:gd name="connsiteY9" fmla="*/ 755459 h 755459"/>
              <a:gd name="connsiteX10" fmla="*/ 1283395 w 2614034"/>
              <a:gd name="connsiteY10" fmla="*/ 755459 h 755459"/>
              <a:gd name="connsiteX11" fmla="*/ 763709 w 2614034"/>
              <a:gd name="connsiteY11" fmla="*/ 755459 h 755459"/>
              <a:gd name="connsiteX12" fmla="*/ 125912 w 2614034"/>
              <a:gd name="connsiteY12" fmla="*/ 755459 h 755459"/>
              <a:gd name="connsiteX13" fmla="*/ 0 w 2614034"/>
              <a:gd name="connsiteY13" fmla="*/ 629547 h 755459"/>
              <a:gd name="connsiteX14" fmla="*/ 0 w 2614034"/>
              <a:gd name="connsiteY14" fmla="*/ 125912 h 755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14034" h="755459" fill="none" extrusionOk="0">
                <a:moveTo>
                  <a:pt x="0" y="125912"/>
                </a:moveTo>
                <a:cubicBezTo>
                  <a:pt x="4510" y="67517"/>
                  <a:pt x="41899" y="6146"/>
                  <a:pt x="125912" y="0"/>
                </a:cubicBezTo>
                <a:cubicBezTo>
                  <a:pt x="384140" y="-34040"/>
                  <a:pt x="557511" y="23113"/>
                  <a:pt x="740087" y="0"/>
                </a:cubicBezTo>
                <a:cubicBezTo>
                  <a:pt x="922663" y="-23113"/>
                  <a:pt x="1193940" y="10277"/>
                  <a:pt x="1330639" y="0"/>
                </a:cubicBezTo>
                <a:cubicBezTo>
                  <a:pt x="1467338" y="-10277"/>
                  <a:pt x="1609599" y="58893"/>
                  <a:pt x="1850325" y="0"/>
                </a:cubicBezTo>
                <a:cubicBezTo>
                  <a:pt x="2091051" y="-58893"/>
                  <a:pt x="2189344" y="44224"/>
                  <a:pt x="2488122" y="0"/>
                </a:cubicBezTo>
                <a:cubicBezTo>
                  <a:pt x="2559401" y="-11059"/>
                  <a:pt x="2613942" y="37193"/>
                  <a:pt x="2614034" y="125912"/>
                </a:cubicBezTo>
                <a:cubicBezTo>
                  <a:pt x="2655520" y="242545"/>
                  <a:pt x="2600264" y="517349"/>
                  <a:pt x="2614034" y="629547"/>
                </a:cubicBezTo>
                <a:cubicBezTo>
                  <a:pt x="2610634" y="717405"/>
                  <a:pt x="2560198" y="753628"/>
                  <a:pt x="2488122" y="755459"/>
                </a:cubicBezTo>
                <a:cubicBezTo>
                  <a:pt x="2196719" y="794887"/>
                  <a:pt x="2046674" y="705020"/>
                  <a:pt x="1873947" y="755459"/>
                </a:cubicBezTo>
                <a:cubicBezTo>
                  <a:pt x="1701221" y="805898"/>
                  <a:pt x="1441607" y="703059"/>
                  <a:pt x="1283395" y="755459"/>
                </a:cubicBezTo>
                <a:cubicBezTo>
                  <a:pt x="1125183" y="807859"/>
                  <a:pt x="994211" y="698041"/>
                  <a:pt x="763709" y="755459"/>
                </a:cubicBezTo>
                <a:cubicBezTo>
                  <a:pt x="533207" y="812877"/>
                  <a:pt x="442878" y="730111"/>
                  <a:pt x="125912" y="755459"/>
                </a:cubicBezTo>
                <a:cubicBezTo>
                  <a:pt x="43622" y="747756"/>
                  <a:pt x="-6138" y="696041"/>
                  <a:pt x="0" y="629547"/>
                </a:cubicBezTo>
                <a:cubicBezTo>
                  <a:pt x="-57391" y="493684"/>
                  <a:pt x="29947" y="361867"/>
                  <a:pt x="0" y="125912"/>
                </a:cubicBezTo>
                <a:close/>
              </a:path>
              <a:path w="2614034" h="755459" stroke="0" extrusionOk="0">
                <a:moveTo>
                  <a:pt x="0" y="125912"/>
                </a:moveTo>
                <a:cubicBezTo>
                  <a:pt x="10683" y="51380"/>
                  <a:pt x="51146" y="4670"/>
                  <a:pt x="125912" y="0"/>
                </a:cubicBezTo>
                <a:cubicBezTo>
                  <a:pt x="313986" y="-58191"/>
                  <a:pt x="497998" y="48686"/>
                  <a:pt x="645598" y="0"/>
                </a:cubicBezTo>
                <a:cubicBezTo>
                  <a:pt x="793198" y="-48686"/>
                  <a:pt x="1139470" y="20820"/>
                  <a:pt x="1283395" y="0"/>
                </a:cubicBezTo>
                <a:cubicBezTo>
                  <a:pt x="1427320" y="-20820"/>
                  <a:pt x="1636565" y="59413"/>
                  <a:pt x="1826703" y="0"/>
                </a:cubicBezTo>
                <a:cubicBezTo>
                  <a:pt x="2016841" y="-59413"/>
                  <a:pt x="2195393" y="24139"/>
                  <a:pt x="2488122" y="0"/>
                </a:cubicBezTo>
                <a:cubicBezTo>
                  <a:pt x="2549426" y="2423"/>
                  <a:pt x="2620579" y="36969"/>
                  <a:pt x="2614034" y="125912"/>
                </a:cubicBezTo>
                <a:cubicBezTo>
                  <a:pt x="2651945" y="265013"/>
                  <a:pt x="2583886" y="526928"/>
                  <a:pt x="2614034" y="629547"/>
                </a:cubicBezTo>
                <a:cubicBezTo>
                  <a:pt x="2619260" y="696351"/>
                  <a:pt x="2545660" y="760334"/>
                  <a:pt x="2488122" y="755459"/>
                </a:cubicBezTo>
                <a:cubicBezTo>
                  <a:pt x="2305999" y="780193"/>
                  <a:pt x="2133761" y="711957"/>
                  <a:pt x="1944814" y="755459"/>
                </a:cubicBezTo>
                <a:cubicBezTo>
                  <a:pt x="1755867" y="798961"/>
                  <a:pt x="1626983" y="715143"/>
                  <a:pt x="1401505" y="755459"/>
                </a:cubicBezTo>
                <a:cubicBezTo>
                  <a:pt x="1176027" y="795775"/>
                  <a:pt x="974934" y="750682"/>
                  <a:pt x="763709" y="755459"/>
                </a:cubicBezTo>
                <a:cubicBezTo>
                  <a:pt x="552484" y="760236"/>
                  <a:pt x="306229" y="713677"/>
                  <a:pt x="125912" y="755459"/>
                </a:cubicBezTo>
                <a:cubicBezTo>
                  <a:pt x="53411" y="766685"/>
                  <a:pt x="7938" y="685356"/>
                  <a:pt x="0" y="629547"/>
                </a:cubicBezTo>
                <a:cubicBezTo>
                  <a:pt x="-14428" y="391902"/>
                  <a:pt x="55268" y="267876"/>
                  <a:pt x="0" y="125912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  <a:alpha val="93000"/>
            </a:schemeClr>
          </a:solidFill>
          <a:ln w="57150" cmpd="sng">
            <a:solidFill>
              <a:srgbClr val="FF899D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37130512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sz="3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vi </a:t>
            </a:r>
            <a:r>
              <a:rPr lang="en-US" sz="3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sinh</a:t>
            </a:r>
            <a:r>
              <a:rPr lang="en-US" sz="3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6" name="Snip Diagonal Corner Rectangle 1">
            <a:extLst>
              <a:ext uri="{FF2B5EF4-FFF2-40B4-BE49-F238E27FC236}">
                <a16:creationId xmlns:a16="http://schemas.microsoft.com/office/drawing/2014/main" id="{BC07EDD8-F1B2-44E6-BBE2-54F77D55CC1D}"/>
              </a:ext>
            </a:extLst>
          </p:cNvPr>
          <p:cNvSpPr/>
          <p:nvPr/>
        </p:nvSpPr>
        <p:spPr>
          <a:xfrm>
            <a:off x="3132880" y="5092110"/>
            <a:ext cx="4469107" cy="1195545"/>
          </a:xfrm>
          <a:custGeom>
            <a:avLst/>
            <a:gdLst>
              <a:gd name="connsiteX0" fmla="*/ 0 w 4469107"/>
              <a:gd name="connsiteY0" fmla="*/ 199261 h 1195545"/>
              <a:gd name="connsiteX1" fmla="*/ 199261 w 4469107"/>
              <a:gd name="connsiteY1" fmla="*/ 0 h 1195545"/>
              <a:gd name="connsiteX2" fmla="*/ 862185 w 4469107"/>
              <a:gd name="connsiteY2" fmla="*/ 0 h 1195545"/>
              <a:gd name="connsiteX3" fmla="*/ 1484403 w 4469107"/>
              <a:gd name="connsiteY3" fmla="*/ 0 h 1195545"/>
              <a:gd name="connsiteX4" fmla="*/ 2065915 w 4469107"/>
              <a:gd name="connsiteY4" fmla="*/ 0 h 1195545"/>
              <a:gd name="connsiteX5" fmla="*/ 2525310 w 4469107"/>
              <a:gd name="connsiteY5" fmla="*/ 0 h 1195545"/>
              <a:gd name="connsiteX6" fmla="*/ 2984704 w 4469107"/>
              <a:gd name="connsiteY6" fmla="*/ 0 h 1195545"/>
              <a:gd name="connsiteX7" fmla="*/ 3606922 w 4469107"/>
              <a:gd name="connsiteY7" fmla="*/ 0 h 1195545"/>
              <a:gd name="connsiteX8" fmla="*/ 4269846 w 4469107"/>
              <a:gd name="connsiteY8" fmla="*/ 0 h 1195545"/>
              <a:gd name="connsiteX9" fmla="*/ 4469107 w 4469107"/>
              <a:gd name="connsiteY9" fmla="*/ 199261 h 1195545"/>
              <a:gd name="connsiteX10" fmla="*/ 4469107 w 4469107"/>
              <a:gd name="connsiteY10" fmla="*/ 581832 h 1195545"/>
              <a:gd name="connsiteX11" fmla="*/ 4469107 w 4469107"/>
              <a:gd name="connsiteY11" fmla="*/ 996284 h 1195545"/>
              <a:gd name="connsiteX12" fmla="*/ 4269846 w 4469107"/>
              <a:gd name="connsiteY12" fmla="*/ 1195545 h 1195545"/>
              <a:gd name="connsiteX13" fmla="*/ 3729040 w 4469107"/>
              <a:gd name="connsiteY13" fmla="*/ 1195545 h 1195545"/>
              <a:gd name="connsiteX14" fmla="*/ 3188233 w 4469107"/>
              <a:gd name="connsiteY14" fmla="*/ 1195545 h 1195545"/>
              <a:gd name="connsiteX15" fmla="*/ 2566015 w 4469107"/>
              <a:gd name="connsiteY15" fmla="*/ 1195545 h 1195545"/>
              <a:gd name="connsiteX16" fmla="*/ 1943797 w 4469107"/>
              <a:gd name="connsiteY16" fmla="*/ 1195545 h 1195545"/>
              <a:gd name="connsiteX17" fmla="*/ 1321579 w 4469107"/>
              <a:gd name="connsiteY17" fmla="*/ 1195545 h 1195545"/>
              <a:gd name="connsiteX18" fmla="*/ 699361 w 4469107"/>
              <a:gd name="connsiteY18" fmla="*/ 1195545 h 1195545"/>
              <a:gd name="connsiteX19" fmla="*/ 199261 w 4469107"/>
              <a:gd name="connsiteY19" fmla="*/ 1195545 h 1195545"/>
              <a:gd name="connsiteX20" fmla="*/ 0 w 4469107"/>
              <a:gd name="connsiteY20" fmla="*/ 996284 h 1195545"/>
              <a:gd name="connsiteX21" fmla="*/ 0 w 4469107"/>
              <a:gd name="connsiteY21" fmla="*/ 621683 h 1195545"/>
              <a:gd name="connsiteX22" fmla="*/ 0 w 4469107"/>
              <a:gd name="connsiteY22" fmla="*/ 199261 h 1195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469107" h="1195545" fill="none" extrusionOk="0">
                <a:moveTo>
                  <a:pt x="0" y="199261"/>
                </a:moveTo>
                <a:cubicBezTo>
                  <a:pt x="-14227" y="109103"/>
                  <a:pt x="76490" y="17519"/>
                  <a:pt x="199261" y="0"/>
                </a:cubicBezTo>
                <a:cubicBezTo>
                  <a:pt x="361291" y="-52318"/>
                  <a:pt x="666299" y="58869"/>
                  <a:pt x="862185" y="0"/>
                </a:cubicBezTo>
                <a:cubicBezTo>
                  <a:pt x="1058071" y="-58869"/>
                  <a:pt x="1293355" y="53061"/>
                  <a:pt x="1484403" y="0"/>
                </a:cubicBezTo>
                <a:cubicBezTo>
                  <a:pt x="1675451" y="-53061"/>
                  <a:pt x="1878849" y="44175"/>
                  <a:pt x="2065915" y="0"/>
                </a:cubicBezTo>
                <a:cubicBezTo>
                  <a:pt x="2252981" y="-44175"/>
                  <a:pt x="2380139" y="33613"/>
                  <a:pt x="2525310" y="0"/>
                </a:cubicBezTo>
                <a:cubicBezTo>
                  <a:pt x="2670482" y="-33613"/>
                  <a:pt x="2843596" y="23847"/>
                  <a:pt x="2984704" y="0"/>
                </a:cubicBezTo>
                <a:cubicBezTo>
                  <a:pt x="3125812" y="-23847"/>
                  <a:pt x="3422727" y="2124"/>
                  <a:pt x="3606922" y="0"/>
                </a:cubicBezTo>
                <a:cubicBezTo>
                  <a:pt x="3791117" y="-2124"/>
                  <a:pt x="4044831" y="16112"/>
                  <a:pt x="4269846" y="0"/>
                </a:cubicBezTo>
                <a:cubicBezTo>
                  <a:pt x="4384837" y="-3195"/>
                  <a:pt x="4468378" y="92680"/>
                  <a:pt x="4469107" y="199261"/>
                </a:cubicBezTo>
                <a:cubicBezTo>
                  <a:pt x="4507789" y="372800"/>
                  <a:pt x="4429281" y="501379"/>
                  <a:pt x="4469107" y="581832"/>
                </a:cubicBezTo>
                <a:cubicBezTo>
                  <a:pt x="4508933" y="662285"/>
                  <a:pt x="4435173" y="825861"/>
                  <a:pt x="4469107" y="996284"/>
                </a:cubicBezTo>
                <a:cubicBezTo>
                  <a:pt x="4500161" y="1113208"/>
                  <a:pt x="4388845" y="1219460"/>
                  <a:pt x="4269846" y="1195545"/>
                </a:cubicBezTo>
                <a:cubicBezTo>
                  <a:pt x="4049494" y="1237094"/>
                  <a:pt x="3882739" y="1147723"/>
                  <a:pt x="3729040" y="1195545"/>
                </a:cubicBezTo>
                <a:cubicBezTo>
                  <a:pt x="3575341" y="1243367"/>
                  <a:pt x="3350883" y="1189313"/>
                  <a:pt x="3188233" y="1195545"/>
                </a:cubicBezTo>
                <a:cubicBezTo>
                  <a:pt x="3025583" y="1201777"/>
                  <a:pt x="2874904" y="1130755"/>
                  <a:pt x="2566015" y="1195545"/>
                </a:cubicBezTo>
                <a:cubicBezTo>
                  <a:pt x="2257126" y="1260335"/>
                  <a:pt x="2212777" y="1146688"/>
                  <a:pt x="1943797" y="1195545"/>
                </a:cubicBezTo>
                <a:cubicBezTo>
                  <a:pt x="1674817" y="1244402"/>
                  <a:pt x="1504483" y="1134312"/>
                  <a:pt x="1321579" y="1195545"/>
                </a:cubicBezTo>
                <a:cubicBezTo>
                  <a:pt x="1138675" y="1256778"/>
                  <a:pt x="936900" y="1174874"/>
                  <a:pt x="699361" y="1195545"/>
                </a:cubicBezTo>
                <a:cubicBezTo>
                  <a:pt x="461822" y="1216216"/>
                  <a:pt x="356147" y="1153471"/>
                  <a:pt x="199261" y="1195545"/>
                </a:cubicBezTo>
                <a:cubicBezTo>
                  <a:pt x="87070" y="1197061"/>
                  <a:pt x="-10060" y="1105190"/>
                  <a:pt x="0" y="996284"/>
                </a:cubicBezTo>
                <a:cubicBezTo>
                  <a:pt x="-30247" y="814730"/>
                  <a:pt x="32209" y="707423"/>
                  <a:pt x="0" y="621683"/>
                </a:cubicBezTo>
                <a:cubicBezTo>
                  <a:pt x="-32209" y="535943"/>
                  <a:pt x="35908" y="367997"/>
                  <a:pt x="0" y="199261"/>
                </a:cubicBezTo>
                <a:close/>
              </a:path>
              <a:path w="4469107" h="1195545" stroke="0" extrusionOk="0">
                <a:moveTo>
                  <a:pt x="0" y="199261"/>
                </a:moveTo>
                <a:cubicBezTo>
                  <a:pt x="4935" y="86905"/>
                  <a:pt x="84246" y="4437"/>
                  <a:pt x="199261" y="0"/>
                </a:cubicBezTo>
                <a:cubicBezTo>
                  <a:pt x="369374" y="-46585"/>
                  <a:pt x="457835" y="39659"/>
                  <a:pt x="658656" y="0"/>
                </a:cubicBezTo>
                <a:cubicBezTo>
                  <a:pt x="859477" y="-39659"/>
                  <a:pt x="1111670" y="63884"/>
                  <a:pt x="1321579" y="0"/>
                </a:cubicBezTo>
                <a:cubicBezTo>
                  <a:pt x="1531488" y="-63884"/>
                  <a:pt x="1677588" y="12404"/>
                  <a:pt x="1821680" y="0"/>
                </a:cubicBezTo>
                <a:cubicBezTo>
                  <a:pt x="1965772" y="-12404"/>
                  <a:pt x="2185561" y="51783"/>
                  <a:pt x="2403192" y="0"/>
                </a:cubicBezTo>
                <a:cubicBezTo>
                  <a:pt x="2620823" y="-51783"/>
                  <a:pt x="2755069" y="13666"/>
                  <a:pt x="2943998" y="0"/>
                </a:cubicBezTo>
                <a:cubicBezTo>
                  <a:pt x="3132927" y="-13666"/>
                  <a:pt x="3297339" y="27259"/>
                  <a:pt x="3566216" y="0"/>
                </a:cubicBezTo>
                <a:cubicBezTo>
                  <a:pt x="3835093" y="-27259"/>
                  <a:pt x="3955281" y="60955"/>
                  <a:pt x="4269846" y="0"/>
                </a:cubicBezTo>
                <a:cubicBezTo>
                  <a:pt x="4391317" y="-5977"/>
                  <a:pt x="4450074" y="96943"/>
                  <a:pt x="4469107" y="199261"/>
                </a:cubicBezTo>
                <a:cubicBezTo>
                  <a:pt x="4507141" y="311817"/>
                  <a:pt x="4461129" y="433717"/>
                  <a:pt x="4469107" y="581832"/>
                </a:cubicBezTo>
                <a:cubicBezTo>
                  <a:pt x="4477085" y="729947"/>
                  <a:pt x="4441426" y="887715"/>
                  <a:pt x="4469107" y="996284"/>
                </a:cubicBezTo>
                <a:cubicBezTo>
                  <a:pt x="4477920" y="1107138"/>
                  <a:pt x="4381497" y="1191102"/>
                  <a:pt x="4269846" y="1195545"/>
                </a:cubicBezTo>
                <a:cubicBezTo>
                  <a:pt x="4038950" y="1209595"/>
                  <a:pt x="4010752" y="1193415"/>
                  <a:pt x="3769746" y="1195545"/>
                </a:cubicBezTo>
                <a:cubicBezTo>
                  <a:pt x="3528740" y="1197675"/>
                  <a:pt x="3330594" y="1162780"/>
                  <a:pt x="3147528" y="1195545"/>
                </a:cubicBezTo>
                <a:cubicBezTo>
                  <a:pt x="2964462" y="1228310"/>
                  <a:pt x="2775767" y="1181102"/>
                  <a:pt x="2525310" y="1195545"/>
                </a:cubicBezTo>
                <a:cubicBezTo>
                  <a:pt x="2274853" y="1209988"/>
                  <a:pt x="2274410" y="1186714"/>
                  <a:pt x="2065915" y="1195545"/>
                </a:cubicBezTo>
                <a:cubicBezTo>
                  <a:pt x="1857421" y="1204376"/>
                  <a:pt x="1666664" y="1137331"/>
                  <a:pt x="1484403" y="1195545"/>
                </a:cubicBezTo>
                <a:cubicBezTo>
                  <a:pt x="1302142" y="1253759"/>
                  <a:pt x="1049144" y="1178247"/>
                  <a:pt x="862185" y="1195545"/>
                </a:cubicBezTo>
                <a:cubicBezTo>
                  <a:pt x="675226" y="1212843"/>
                  <a:pt x="367026" y="1135431"/>
                  <a:pt x="199261" y="1195545"/>
                </a:cubicBezTo>
                <a:cubicBezTo>
                  <a:pt x="95818" y="1200359"/>
                  <a:pt x="-2935" y="1102045"/>
                  <a:pt x="0" y="996284"/>
                </a:cubicBezTo>
                <a:cubicBezTo>
                  <a:pt x="-15764" y="844238"/>
                  <a:pt x="41354" y="721818"/>
                  <a:pt x="0" y="597773"/>
                </a:cubicBezTo>
                <a:cubicBezTo>
                  <a:pt x="-41354" y="473728"/>
                  <a:pt x="30713" y="393355"/>
                  <a:pt x="0" y="199261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  <a:alpha val="93000"/>
            </a:schemeClr>
          </a:solidFill>
          <a:ln w="57150" cmpd="sng">
            <a:solidFill>
              <a:srgbClr val="FF899D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37130512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vô</a:t>
            </a:r>
            <a:r>
              <a:rPr lang="en-US" sz="28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cơ</a:t>
            </a:r>
            <a:r>
              <a:rPr lang="en-US" sz="28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đạm</a:t>
            </a:r>
            <a:r>
              <a:rPr lang="en-US" sz="28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lân</a:t>
            </a:r>
            <a:r>
              <a:rPr lang="en-US" sz="28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kali </a:t>
            </a:r>
          </a:p>
        </p:txBody>
      </p:sp>
      <p:pic>
        <p:nvPicPr>
          <p:cNvPr id="1032" name="Picture 8" descr="cách ủ phân chuồ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183" y="65304"/>
            <a:ext cx="3199179" cy="20015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4" name="Picture 10" descr="https://baongocads.com/media/1584/su-dung-phan-vi-sinh-nhu-the-nao-2.jpg?width=500&amp;height=346.18539786710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873" y="2323730"/>
            <a:ext cx="2717627" cy="20553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6" name="Picture 12" descr="bộ 4 gói Phân bón Vi sinh 1kg | Shopee Việt Na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79" b="100000" l="9961" r="93848">
                        <a14:foregroundMark x1="22852" y1="13965" x2="30273" y2="14941"/>
                        <a14:foregroundMark x1="22461" y1="17676" x2="28418" y2="458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1588" y="2009118"/>
            <a:ext cx="2626880" cy="262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Ure Phú Mỹ – Công ty cổ phần Phân bón và Hóa chất dầu khí miền tru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18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6400" y="4635998"/>
            <a:ext cx="1531341" cy="2249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Phân lân là gì? Cách sử dụng phân lân đúng cách đem lại hiệu quả cao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14" y="4851862"/>
            <a:ext cx="2633686" cy="17645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Snip Diagonal Corner Rectangle 1">
            <a:extLst>
              <a:ext uri="{FF2B5EF4-FFF2-40B4-BE49-F238E27FC236}">
                <a16:creationId xmlns:a16="http://schemas.microsoft.com/office/drawing/2014/main" id="{B04CA12D-CEC9-4C8A-BE71-D41CBB596B55}"/>
              </a:ext>
            </a:extLst>
          </p:cNvPr>
          <p:cNvSpPr/>
          <p:nvPr/>
        </p:nvSpPr>
        <p:spPr>
          <a:xfrm>
            <a:off x="4103321" y="4040131"/>
            <a:ext cx="3898352" cy="755459"/>
          </a:xfrm>
          <a:custGeom>
            <a:avLst/>
            <a:gdLst>
              <a:gd name="connsiteX0" fmla="*/ 0 w 2614034"/>
              <a:gd name="connsiteY0" fmla="*/ 125912 h 755459"/>
              <a:gd name="connsiteX1" fmla="*/ 125912 w 2614034"/>
              <a:gd name="connsiteY1" fmla="*/ 0 h 755459"/>
              <a:gd name="connsiteX2" fmla="*/ 740087 w 2614034"/>
              <a:gd name="connsiteY2" fmla="*/ 0 h 755459"/>
              <a:gd name="connsiteX3" fmla="*/ 1330639 w 2614034"/>
              <a:gd name="connsiteY3" fmla="*/ 0 h 755459"/>
              <a:gd name="connsiteX4" fmla="*/ 1850325 w 2614034"/>
              <a:gd name="connsiteY4" fmla="*/ 0 h 755459"/>
              <a:gd name="connsiteX5" fmla="*/ 2488122 w 2614034"/>
              <a:gd name="connsiteY5" fmla="*/ 0 h 755459"/>
              <a:gd name="connsiteX6" fmla="*/ 2614034 w 2614034"/>
              <a:gd name="connsiteY6" fmla="*/ 125912 h 755459"/>
              <a:gd name="connsiteX7" fmla="*/ 2614034 w 2614034"/>
              <a:gd name="connsiteY7" fmla="*/ 629547 h 755459"/>
              <a:gd name="connsiteX8" fmla="*/ 2488122 w 2614034"/>
              <a:gd name="connsiteY8" fmla="*/ 755459 h 755459"/>
              <a:gd name="connsiteX9" fmla="*/ 1873947 w 2614034"/>
              <a:gd name="connsiteY9" fmla="*/ 755459 h 755459"/>
              <a:gd name="connsiteX10" fmla="*/ 1283395 w 2614034"/>
              <a:gd name="connsiteY10" fmla="*/ 755459 h 755459"/>
              <a:gd name="connsiteX11" fmla="*/ 763709 w 2614034"/>
              <a:gd name="connsiteY11" fmla="*/ 755459 h 755459"/>
              <a:gd name="connsiteX12" fmla="*/ 125912 w 2614034"/>
              <a:gd name="connsiteY12" fmla="*/ 755459 h 755459"/>
              <a:gd name="connsiteX13" fmla="*/ 0 w 2614034"/>
              <a:gd name="connsiteY13" fmla="*/ 629547 h 755459"/>
              <a:gd name="connsiteX14" fmla="*/ 0 w 2614034"/>
              <a:gd name="connsiteY14" fmla="*/ 125912 h 755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14034" h="755459" fill="none" extrusionOk="0">
                <a:moveTo>
                  <a:pt x="0" y="125912"/>
                </a:moveTo>
                <a:cubicBezTo>
                  <a:pt x="4510" y="67517"/>
                  <a:pt x="41899" y="6146"/>
                  <a:pt x="125912" y="0"/>
                </a:cubicBezTo>
                <a:cubicBezTo>
                  <a:pt x="384140" y="-34040"/>
                  <a:pt x="557511" y="23113"/>
                  <a:pt x="740087" y="0"/>
                </a:cubicBezTo>
                <a:cubicBezTo>
                  <a:pt x="922663" y="-23113"/>
                  <a:pt x="1193940" y="10277"/>
                  <a:pt x="1330639" y="0"/>
                </a:cubicBezTo>
                <a:cubicBezTo>
                  <a:pt x="1467338" y="-10277"/>
                  <a:pt x="1609599" y="58893"/>
                  <a:pt x="1850325" y="0"/>
                </a:cubicBezTo>
                <a:cubicBezTo>
                  <a:pt x="2091051" y="-58893"/>
                  <a:pt x="2189344" y="44224"/>
                  <a:pt x="2488122" y="0"/>
                </a:cubicBezTo>
                <a:cubicBezTo>
                  <a:pt x="2559401" y="-11059"/>
                  <a:pt x="2613942" y="37193"/>
                  <a:pt x="2614034" y="125912"/>
                </a:cubicBezTo>
                <a:cubicBezTo>
                  <a:pt x="2655520" y="242545"/>
                  <a:pt x="2600264" y="517349"/>
                  <a:pt x="2614034" y="629547"/>
                </a:cubicBezTo>
                <a:cubicBezTo>
                  <a:pt x="2610634" y="717405"/>
                  <a:pt x="2560198" y="753628"/>
                  <a:pt x="2488122" y="755459"/>
                </a:cubicBezTo>
                <a:cubicBezTo>
                  <a:pt x="2196719" y="794887"/>
                  <a:pt x="2046674" y="705020"/>
                  <a:pt x="1873947" y="755459"/>
                </a:cubicBezTo>
                <a:cubicBezTo>
                  <a:pt x="1701221" y="805898"/>
                  <a:pt x="1441607" y="703059"/>
                  <a:pt x="1283395" y="755459"/>
                </a:cubicBezTo>
                <a:cubicBezTo>
                  <a:pt x="1125183" y="807859"/>
                  <a:pt x="994211" y="698041"/>
                  <a:pt x="763709" y="755459"/>
                </a:cubicBezTo>
                <a:cubicBezTo>
                  <a:pt x="533207" y="812877"/>
                  <a:pt x="442878" y="730111"/>
                  <a:pt x="125912" y="755459"/>
                </a:cubicBezTo>
                <a:cubicBezTo>
                  <a:pt x="43622" y="747756"/>
                  <a:pt x="-6138" y="696041"/>
                  <a:pt x="0" y="629547"/>
                </a:cubicBezTo>
                <a:cubicBezTo>
                  <a:pt x="-57391" y="493684"/>
                  <a:pt x="29947" y="361867"/>
                  <a:pt x="0" y="125912"/>
                </a:cubicBezTo>
                <a:close/>
              </a:path>
              <a:path w="2614034" h="755459" stroke="0" extrusionOk="0">
                <a:moveTo>
                  <a:pt x="0" y="125912"/>
                </a:moveTo>
                <a:cubicBezTo>
                  <a:pt x="10683" y="51380"/>
                  <a:pt x="51146" y="4670"/>
                  <a:pt x="125912" y="0"/>
                </a:cubicBezTo>
                <a:cubicBezTo>
                  <a:pt x="313986" y="-58191"/>
                  <a:pt x="497998" y="48686"/>
                  <a:pt x="645598" y="0"/>
                </a:cubicBezTo>
                <a:cubicBezTo>
                  <a:pt x="793198" y="-48686"/>
                  <a:pt x="1139470" y="20820"/>
                  <a:pt x="1283395" y="0"/>
                </a:cubicBezTo>
                <a:cubicBezTo>
                  <a:pt x="1427320" y="-20820"/>
                  <a:pt x="1636565" y="59413"/>
                  <a:pt x="1826703" y="0"/>
                </a:cubicBezTo>
                <a:cubicBezTo>
                  <a:pt x="2016841" y="-59413"/>
                  <a:pt x="2195393" y="24139"/>
                  <a:pt x="2488122" y="0"/>
                </a:cubicBezTo>
                <a:cubicBezTo>
                  <a:pt x="2549426" y="2423"/>
                  <a:pt x="2620579" y="36969"/>
                  <a:pt x="2614034" y="125912"/>
                </a:cubicBezTo>
                <a:cubicBezTo>
                  <a:pt x="2651945" y="265013"/>
                  <a:pt x="2583886" y="526928"/>
                  <a:pt x="2614034" y="629547"/>
                </a:cubicBezTo>
                <a:cubicBezTo>
                  <a:pt x="2619260" y="696351"/>
                  <a:pt x="2545660" y="760334"/>
                  <a:pt x="2488122" y="755459"/>
                </a:cubicBezTo>
                <a:cubicBezTo>
                  <a:pt x="2305999" y="780193"/>
                  <a:pt x="2133761" y="711957"/>
                  <a:pt x="1944814" y="755459"/>
                </a:cubicBezTo>
                <a:cubicBezTo>
                  <a:pt x="1755867" y="798961"/>
                  <a:pt x="1626983" y="715143"/>
                  <a:pt x="1401505" y="755459"/>
                </a:cubicBezTo>
                <a:cubicBezTo>
                  <a:pt x="1176027" y="795775"/>
                  <a:pt x="974934" y="750682"/>
                  <a:pt x="763709" y="755459"/>
                </a:cubicBezTo>
                <a:cubicBezTo>
                  <a:pt x="552484" y="760236"/>
                  <a:pt x="306229" y="713677"/>
                  <a:pt x="125912" y="755459"/>
                </a:cubicBezTo>
                <a:cubicBezTo>
                  <a:pt x="53411" y="766685"/>
                  <a:pt x="7938" y="685356"/>
                  <a:pt x="0" y="629547"/>
                </a:cubicBezTo>
                <a:cubicBezTo>
                  <a:pt x="-14428" y="391902"/>
                  <a:pt x="55268" y="267876"/>
                  <a:pt x="0" y="125912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  <a:alpha val="93000"/>
            </a:schemeClr>
          </a:solidFill>
          <a:ln w="57150" cmpd="sng">
            <a:solidFill>
              <a:srgbClr val="FF899D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371305124">
                  <a:custGeom>
                    <a:avLst/>
                    <a:gdLst>
                      <a:gd name="connsiteX0" fmla="*/ 0 w 3898352"/>
                      <a:gd name="connsiteY0" fmla="*/ 125912 h 755459"/>
                      <a:gd name="connsiteX1" fmla="*/ 125912 w 3898352"/>
                      <a:gd name="connsiteY1" fmla="*/ 0 h 755459"/>
                      <a:gd name="connsiteX2" fmla="*/ 683310 w 3898352"/>
                      <a:gd name="connsiteY2" fmla="*/ 0 h 755459"/>
                      <a:gd name="connsiteX3" fmla="*/ 1094847 w 3898352"/>
                      <a:gd name="connsiteY3" fmla="*/ 0 h 755459"/>
                      <a:gd name="connsiteX4" fmla="*/ 1506383 w 3898352"/>
                      <a:gd name="connsiteY4" fmla="*/ 0 h 755459"/>
                      <a:gd name="connsiteX5" fmla="*/ 2063781 w 3898352"/>
                      <a:gd name="connsiteY5" fmla="*/ 0 h 755459"/>
                      <a:gd name="connsiteX6" fmla="*/ 2584714 w 3898352"/>
                      <a:gd name="connsiteY6" fmla="*/ 0 h 755459"/>
                      <a:gd name="connsiteX7" fmla="*/ 2996250 w 3898352"/>
                      <a:gd name="connsiteY7" fmla="*/ 0 h 755459"/>
                      <a:gd name="connsiteX8" fmla="*/ 3772440 w 3898352"/>
                      <a:gd name="connsiteY8" fmla="*/ 0 h 755459"/>
                      <a:gd name="connsiteX9" fmla="*/ 3898352 w 3898352"/>
                      <a:gd name="connsiteY9" fmla="*/ 125912 h 755459"/>
                      <a:gd name="connsiteX10" fmla="*/ 3898352 w 3898352"/>
                      <a:gd name="connsiteY10" fmla="*/ 629547 h 755459"/>
                      <a:gd name="connsiteX11" fmla="*/ 3772440 w 3898352"/>
                      <a:gd name="connsiteY11" fmla="*/ 755459 h 755459"/>
                      <a:gd name="connsiteX12" fmla="*/ 3360903 w 3898352"/>
                      <a:gd name="connsiteY12" fmla="*/ 755459 h 755459"/>
                      <a:gd name="connsiteX13" fmla="*/ 2839971 w 3898352"/>
                      <a:gd name="connsiteY13" fmla="*/ 755459 h 755459"/>
                      <a:gd name="connsiteX14" fmla="*/ 2282573 w 3898352"/>
                      <a:gd name="connsiteY14" fmla="*/ 755459 h 755459"/>
                      <a:gd name="connsiteX15" fmla="*/ 1798106 w 3898352"/>
                      <a:gd name="connsiteY15" fmla="*/ 755459 h 755459"/>
                      <a:gd name="connsiteX16" fmla="*/ 1313638 w 3898352"/>
                      <a:gd name="connsiteY16" fmla="*/ 755459 h 755459"/>
                      <a:gd name="connsiteX17" fmla="*/ 756240 w 3898352"/>
                      <a:gd name="connsiteY17" fmla="*/ 755459 h 755459"/>
                      <a:gd name="connsiteX18" fmla="*/ 125912 w 3898352"/>
                      <a:gd name="connsiteY18" fmla="*/ 755459 h 755459"/>
                      <a:gd name="connsiteX19" fmla="*/ 0 w 3898352"/>
                      <a:gd name="connsiteY19" fmla="*/ 629547 h 755459"/>
                      <a:gd name="connsiteX20" fmla="*/ 0 w 3898352"/>
                      <a:gd name="connsiteY20" fmla="*/ 125912 h 755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3898352" h="755459" fill="none" extrusionOk="0">
                        <a:moveTo>
                          <a:pt x="0" y="125912"/>
                        </a:moveTo>
                        <a:cubicBezTo>
                          <a:pt x="1740" y="45314"/>
                          <a:pt x="56281" y="-19180"/>
                          <a:pt x="125912" y="0"/>
                        </a:cubicBezTo>
                        <a:cubicBezTo>
                          <a:pt x="337396" y="-16208"/>
                          <a:pt x="566316" y="17706"/>
                          <a:pt x="683310" y="0"/>
                        </a:cubicBezTo>
                        <a:cubicBezTo>
                          <a:pt x="800304" y="-17706"/>
                          <a:pt x="912151" y="46108"/>
                          <a:pt x="1094847" y="0"/>
                        </a:cubicBezTo>
                        <a:cubicBezTo>
                          <a:pt x="1277543" y="-46108"/>
                          <a:pt x="1345099" y="22118"/>
                          <a:pt x="1506383" y="0"/>
                        </a:cubicBezTo>
                        <a:cubicBezTo>
                          <a:pt x="1667667" y="-22118"/>
                          <a:pt x="1930012" y="35161"/>
                          <a:pt x="2063781" y="0"/>
                        </a:cubicBezTo>
                        <a:cubicBezTo>
                          <a:pt x="2197550" y="-35161"/>
                          <a:pt x="2451664" y="5666"/>
                          <a:pt x="2584714" y="0"/>
                        </a:cubicBezTo>
                        <a:cubicBezTo>
                          <a:pt x="2717764" y="-5666"/>
                          <a:pt x="2856058" y="36224"/>
                          <a:pt x="2996250" y="0"/>
                        </a:cubicBezTo>
                        <a:cubicBezTo>
                          <a:pt x="3136442" y="-36224"/>
                          <a:pt x="3395269" y="7493"/>
                          <a:pt x="3772440" y="0"/>
                        </a:cubicBezTo>
                        <a:cubicBezTo>
                          <a:pt x="3829228" y="-7703"/>
                          <a:pt x="3892214" y="53328"/>
                          <a:pt x="3898352" y="125912"/>
                        </a:cubicBezTo>
                        <a:cubicBezTo>
                          <a:pt x="3955743" y="261776"/>
                          <a:pt x="3868405" y="393592"/>
                          <a:pt x="3898352" y="629547"/>
                        </a:cubicBezTo>
                        <a:cubicBezTo>
                          <a:pt x="3899944" y="704285"/>
                          <a:pt x="3830324" y="767950"/>
                          <a:pt x="3772440" y="755459"/>
                        </a:cubicBezTo>
                        <a:cubicBezTo>
                          <a:pt x="3686244" y="785568"/>
                          <a:pt x="3561141" y="749957"/>
                          <a:pt x="3360903" y="755459"/>
                        </a:cubicBezTo>
                        <a:cubicBezTo>
                          <a:pt x="3160665" y="760961"/>
                          <a:pt x="3057046" y="714029"/>
                          <a:pt x="2839971" y="755459"/>
                        </a:cubicBezTo>
                        <a:cubicBezTo>
                          <a:pt x="2622896" y="796889"/>
                          <a:pt x="2469714" y="719602"/>
                          <a:pt x="2282573" y="755459"/>
                        </a:cubicBezTo>
                        <a:cubicBezTo>
                          <a:pt x="2095432" y="791316"/>
                          <a:pt x="2007930" y="743483"/>
                          <a:pt x="1798106" y="755459"/>
                        </a:cubicBezTo>
                        <a:cubicBezTo>
                          <a:pt x="1588282" y="767435"/>
                          <a:pt x="1464518" y="715769"/>
                          <a:pt x="1313638" y="755459"/>
                        </a:cubicBezTo>
                        <a:cubicBezTo>
                          <a:pt x="1162758" y="795149"/>
                          <a:pt x="892086" y="746486"/>
                          <a:pt x="756240" y="755459"/>
                        </a:cubicBezTo>
                        <a:cubicBezTo>
                          <a:pt x="620394" y="764432"/>
                          <a:pt x="358381" y="725359"/>
                          <a:pt x="125912" y="755459"/>
                        </a:cubicBezTo>
                        <a:cubicBezTo>
                          <a:pt x="54419" y="738936"/>
                          <a:pt x="-631" y="696478"/>
                          <a:pt x="0" y="629547"/>
                        </a:cubicBezTo>
                        <a:cubicBezTo>
                          <a:pt x="-26926" y="389385"/>
                          <a:pt x="35539" y="352340"/>
                          <a:pt x="0" y="125912"/>
                        </a:cubicBezTo>
                        <a:close/>
                      </a:path>
                      <a:path w="3898352" h="755459" stroke="0" extrusionOk="0">
                        <a:moveTo>
                          <a:pt x="0" y="125912"/>
                        </a:moveTo>
                        <a:cubicBezTo>
                          <a:pt x="10683" y="51380"/>
                          <a:pt x="51146" y="4670"/>
                          <a:pt x="125912" y="0"/>
                        </a:cubicBezTo>
                        <a:cubicBezTo>
                          <a:pt x="251920" y="-5576"/>
                          <a:pt x="350814" y="42810"/>
                          <a:pt x="537449" y="0"/>
                        </a:cubicBezTo>
                        <a:cubicBezTo>
                          <a:pt x="724084" y="-42810"/>
                          <a:pt x="868072" y="41530"/>
                          <a:pt x="1131312" y="0"/>
                        </a:cubicBezTo>
                        <a:cubicBezTo>
                          <a:pt x="1394552" y="-41530"/>
                          <a:pt x="1473155" y="18916"/>
                          <a:pt x="1579314" y="0"/>
                        </a:cubicBezTo>
                        <a:cubicBezTo>
                          <a:pt x="1685473" y="-18916"/>
                          <a:pt x="1932937" y="45386"/>
                          <a:pt x="2100246" y="0"/>
                        </a:cubicBezTo>
                        <a:cubicBezTo>
                          <a:pt x="2267555" y="-45386"/>
                          <a:pt x="2487549" y="43039"/>
                          <a:pt x="2584714" y="0"/>
                        </a:cubicBezTo>
                        <a:cubicBezTo>
                          <a:pt x="2681879" y="-43039"/>
                          <a:pt x="3016818" y="9751"/>
                          <a:pt x="3142112" y="0"/>
                        </a:cubicBezTo>
                        <a:cubicBezTo>
                          <a:pt x="3267406" y="-9751"/>
                          <a:pt x="3512166" y="16868"/>
                          <a:pt x="3772440" y="0"/>
                        </a:cubicBezTo>
                        <a:cubicBezTo>
                          <a:pt x="3847205" y="-2735"/>
                          <a:pt x="3886351" y="61248"/>
                          <a:pt x="3898352" y="125912"/>
                        </a:cubicBezTo>
                        <a:cubicBezTo>
                          <a:pt x="3947654" y="327913"/>
                          <a:pt x="3896570" y="442134"/>
                          <a:pt x="3898352" y="629547"/>
                        </a:cubicBezTo>
                        <a:cubicBezTo>
                          <a:pt x="3898946" y="683137"/>
                          <a:pt x="3843511" y="755737"/>
                          <a:pt x="3772440" y="755459"/>
                        </a:cubicBezTo>
                        <a:cubicBezTo>
                          <a:pt x="3624871" y="799327"/>
                          <a:pt x="3528712" y="743041"/>
                          <a:pt x="3324438" y="755459"/>
                        </a:cubicBezTo>
                        <a:cubicBezTo>
                          <a:pt x="3120164" y="767877"/>
                          <a:pt x="3009224" y="724464"/>
                          <a:pt x="2839971" y="755459"/>
                        </a:cubicBezTo>
                        <a:cubicBezTo>
                          <a:pt x="2670718" y="786454"/>
                          <a:pt x="2490787" y="725961"/>
                          <a:pt x="2282573" y="755459"/>
                        </a:cubicBezTo>
                        <a:cubicBezTo>
                          <a:pt x="2074359" y="784957"/>
                          <a:pt x="1984857" y="700377"/>
                          <a:pt x="1725175" y="755459"/>
                        </a:cubicBezTo>
                        <a:cubicBezTo>
                          <a:pt x="1465493" y="810541"/>
                          <a:pt x="1456229" y="717395"/>
                          <a:pt x="1313638" y="755459"/>
                        </a:cubicBezTo>
                        <a:cubicBezTo>
                          <a:pt x="1171047" y="793523"/>
                          <a:pt x="1001398" y="711520"/>
                          <a:pt x="792706" y="755459"/>
                        </a:cubicBezTo>
                        <a:cubicBezTo>
                          <a:pt x="584014" y="799398"/>
                          <a:pt x="356016" y="678890"/>
                          <a:pt x="125912" y="755459"/>
                        </a:cubicBezTo>
                        <a:cubicBezTo>
                          <a:pt x="55366" y="759269"/>
                          <a:pt x="-12840" y="705891"/>
                          <a:pt x="0" y="629547"/>
                        </a:cubicBezTo>
                        <a:cubicBezTo>
                          <a:pt x="-31701" y="415648"/>
                          <a:pt x="4973" y="275892"/>
                          <a:pt x="0" y="125912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chế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phẩm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đó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có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chứa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các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vi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sinh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vật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có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ích</a:t>
            </a:r>
            <a:endParaRPr lang="en-US" sz="2000" b="1" dirty="0">
              <a:ln w="12700" cmpd="sng">
                <a:noFill/>
                <a:prstDash val="solid"/>
              </a:ln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Snip Diagonal Corner Rectangle 1">
            <a:extLst>
              <a:ext uri="{FF2B5EF4-FFF2-40B4-BE49-F238E27FC236}">
                <a16:creationId xmlns:a16="http://schemas.microsoft.com/office/drawing/2014/main" id="{703AA2E3-6525-42D4-9C7E-4A87CA0B55A1}"/>
              </a:ext>
            </a:extLst>
          </p:cNvPr>
          <p:cNvSpPr/>
          <p:nvPr/>
        </p:nvSpPr>
        <p:spPr>
          <a:xfrm>
            <a:off x="4300085" y="1669295"/>
            <a:ext cx="4254978" cy="952617"/>
          </a:xfrm>
          <a:custGeom>
            <a:avLst/>
            <a:gdLst>
              <a:gd name="connsiteX0" fmla="*/ 0 w 4021963"/>
              <a:gd name="connsiteY0" fmla="*/ 191981 h 1151863"/>
              <a:gd name="connsiteX1" fmla="*/ 191981 w 4021963"/>
              <a:gd name="connsiteY1" fmla="*/ 0 h 1151863"/>
              <a:gd name="connsiteX2" fmla="*/ 784455 w 4021963"/>
              <a:gd name="connsiteY2" fmla="*/ 0 h 1151863"/>
              <a:gd name="connsiteX3" fmla="*/ 1340550 w 4021963"/>
              <a:gd name="connsiteY3" fmla="*/ 0 h 1151863"/>
              <a:gd name="connsiteX4" fmla="*/ 1860264 w 4021963"/>
              <a:gd name="connsiteY4" fmla="*/ 0 h 1151863"/>
              <a:gd name="connsiteX5" fmla="*/ 2270839 w 4021963"/>
              <a:gd name="connsiteY5" fmla="*/ 0 h 1151863"/>
              <a:gd name="connsiteX6" fmla="*/ 2681413 w 4021963"/>
              <a:gd name="connsiteY6" fmla="*/ 0 h 1151863"/>
              <a:gd name="connsiteX7" fmla="*/ 3237508 w 4021963"/>
              <a:gd name="connsiteY7" fmla="*/ 0 h 1151863"/>
              <a:gd name="connsiteX8" fmla="*/ 3829982 w 4021963"/>
              <a:gd name="connsiteY8" fmla="*/ 0 h 1151863"/>
              <a:gd name="connsiteX9" fmla="*/ 4021963 w 4021963"/>
              <a:gd name="connsiteY9" fmla="*/ 191981 h 1151863"/>
              <a:gd name="connsiteX10" fmla="*/ 4021963 w 4021963"/>
              <a:gd name="connsiteY10" fmla="*/ 560573 h 1151863"/>
              <a:gd name="connsiteX11" fmla="*/ 4021963 w 4021963"/>
              <a:gd name="connsiteY11" fmla="*/ 959882 h 1151863"/>
              <a:gd name="connsiteX12" fmla="*/ 3829982 w 4021963"/>
              <a:gd name="connsiteY12" fmla="*/ 1151863 h 1151863"/>
              <a:gd name="connsiteX13" fmla="*/ 3346648 w 4021963"/>
              <a:gd name="connsiteY13" fmla="*/ 1151863 h 1151863"/>
              <a:gd name="connsiteX14" fmla="*/ 2863313 w 4021963"/>
              <a:gd name="connsiteY14" fmla="*/ 1151863 h 1151863"/>
              <a:gd name="connsiteX15" fmla="*/ 2307219 w 4021963"/>
              <a:gd name="connsiteY15" fmla="*/ 1151863 h 1151863"/>
              <a:gd name="connsiteX16" fmla="*/ 1751124 w 4021963"/>
              <a:gd name="connsiteY16" fmla="*/ 1151863 h 1151863"/>
              <a:gd name="connsiteX17" fmla="*/ 1195030 w 4021963"/>
              <a:gd name="connsiteY17" fmla="*/ 1151863 h 1151863"/>
              <a:gd name="connsiteX18" fmla="*/ 638935 w 4021963"/>
              <a:gd name="connsiteY18" fmla="*/ 1151863 h 1151863"/>
              <a:gd name="connsiteX19" fmla="*/ 191981 w 4021963"/>
              <a:gd name="connsiteY19" fmla="*/ 1151863 h 1151863"/>
              <a:gd name="connsiteX20" fmla="*/ 0 w 4021963"/>
              <a:gd name="connsiteY20" fmla="*/ 959882 h 1151863"/>
              <a:gd name="connsiteX21" fmla="*/ 0 w 4021963"/>
              <a:gd name="connsiteY21" fmla="*/ 598969 h 1151863"/>
              <a:gd name="connsiteX22" fmla="*/ 0 w 4021963"/>
              <a:gd name="connsiteY22" fmla="*/ 191981 h 115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021963" h="1151863" fill="none" extrusionOk="0">
                <a:moveTo>
                  <a:pt x="0" y="191981"/>
                </a:moveTo>
                <a:cubicBezTo>
                  <a:pt x="-14401" y="106088"/>
                  <a:pt x="76246" y="13367"/>
                  <a:pt x="191981" y="0"/>
                </a:cubicBezTo>
                <a:cubicBezTo>
                  <a:pt x="448333" y="-13242"/>
                  <a:pt x="634228" y="7416"/>
                  <a:pt x="784455" y="0"/>
                </a:cubicBezTo>
                <a:cubicBezTo>
                  <a:pt x="934682" y="-7416"/>
                  <a:pt x="1133681" y="25772"/>
                  <a:pt x="1340550" y="0"/>
                </a:cubicBezTo>
                <a:cubicBezTo>
                  <a:pt x="1547420" y="-25772"/>
                  <a:pt x="1730473" y="2522"/>
                  <a:pt x="1860264" y="0"/>
                </a:cubicBezTo>
                <a:cubicBezTo>
                  <a:pt x="1990055" y="-2522"/>
                  <a:pt x="2138015" y="37720"/>
                  <a:pt x="2270839" y="0"/>
                </a:cubicBezTo>
                <a:cubicBezTo>
                  <a:pt x="2403664" y="-37720"/>
                  <a:pt x="2585894" y="3006"/>
                  <a:pt x="2681413" y="0"/>
                </a:cubicBezTo>
                <a:cubicBezTo>
                  <a:pt x="2776932" y="-3006"/>
                  <a:pt x="3055716" y="65296"/>
                  <a:pt x="3237508" y="0"/>
                </a:cubicBezTo>
                <a:cubicBezTo>
                  <a:pt x="3419300" y="-65296"/>
                  <a:pt x="3635206" y="49222"/>
                  <a:pt x="3829982" y="0"/>
                </a:cubicBezTo>
                <a:cubicBezTo>
                  <a:pt x="3959359" y="-15094"/>
                  <a:pt x="4018536" y="102249"/>
                  <a:pt x="4021963" y="191981"/>
                </a:cubicBezTo>
                <a:cubicBezTo>
                  <a:pt x="4044539" y="309021"/>
                  <a:pt x="4011100" y="483438"/>
                  <a:pt x="4021963" y="560573"/>
                </a:cubicBezTo>
                <a:cubicBezTo>
                  <a:pt x="4032826" y="637708"/>
                  <a:pt x="3982204" y="864088"/>
                  <a:pt x="4021963" y="959882"/>
                </a:cubicBezTo>
                <a:cubicBezTo>
                  <a:pt x="4045379" y="1071094"/>
                  <a:pt x="3945635" y="1177581"/>
                  <a:pt x="3829982" y="1151863"/>
                </a:cubicBezTo>
                <a:cubicBezTo>
                  <a:pt x="3690094" y="1181428"/>
                  <a:pt x="3504914" y="1107826"/>
                  <a:pt x="3346648" y="1151863"/>
                </a:cubicBezTo>
                <a:cubicBezTo>
                  <a:pt x="3188382" y="1195900"/>
                  <a:pt x="3102146" y="1112498"/>
                  <a:pt x="2863313" y="1151863"/>
                </a:cubicBezTo>
                <a:cubicBezTo>
                  <a:pt x="2624481" y="1191228"/>
                  <a:pt x="2566858" y="1106752"/>
                  <a:pt x="2307219" y="1151863"/>
                </a:cubicBezTo>
                <a:cubicBezTo>
                  <a:pt x="2047580" y="1196974"/>
                  <a:pt x="1974078" y="1097767"/>
                  <a:pt x="1751124" y="1151863"/>
                </a:cubicBezTo>
                <a:cubicBezTo>
                  <a:pt x="1528170" y="1205959"/>
                  <a:pt x="1429139" y="1128275"/>
                  <a:pt x="1195030" y="1151863"/>
                </a:cubicBezTo>
                <a:cubicBezTo>
                  <a:pt x="960921" y="1175451"/>
                  <a:pt x="885032" y="1123062"/>
                  <a:pt x="638935" y="1151863"/>
                </a:cubicBezTo>
                <a:cubicBezTo>
                  <a:pt x="392839" y="1180664"/>
                  <a:pt x="379508" y="1109615"/>
                  <a:pt x="191981" y="1151863"/>
                </a:cubicBezTo>
                <a:cubicBezTo>
                  <a:pt x="67771" y="1164734"/>
                  <a:pt x="-5405" y="1065296"/>
                  <a:pt x="0" y="959882"/>
                </a:cubicBezTo>
                <a:cubicBezTo>
                  <a:pt x="-31757" y="813586"/>
                  <a:pt x="29161" y="731926"/>
                  <a:pt x="0" y="598969"/>
                </a:cubicBezTo>
                <a:cubicBezTo>
                  <a:pt x="-29161" y="466012"/>
                  <a:pt x="13460" y="386054"/>
                  <a:pt x="0" y="191981"/>
                </a:cubicBezTo>
                <a:close/>
              </a:path>
              <a:path w="4021963" h="1151863" stroke="0" extrusionOk="0">
                <a:moveTo>
                  <a:pt x="0" y="191981"/>
                </a:moveTo>
                <a:cubicBezTo>
                  <a:pt x="7050" y="82658"/>
                  <a:pt x="82589" y="3006"/>
                  <a:pt x="191981" y="0"/>
                </a:cubicBezTo>
                <a:cubicBezTo>
                  <a:pt x="275331" y="-40486"/>
                  <a:pt x="493635" y="24801"/>
                  <a:pt x="602555" y="0"/>
                </a:cubicBezTo>
                <a:cubicBezTo>
                  <a:pt x="711475" y="-24801"/>
                  <a:pt x="1064831" y="36719"/>
                  <a:pt x="1195030" y="0"/>
                </a:cubicBezTo>
                <a:cubicBezTo>
                  <a:pt x="1325229" y="-36719"/>
                  <a:pt x="1523050" y="3270"/>
                  <a:pt x="1641984" y="0"/>
                </a:cubicBezTo>
                <a:cubicBezTo>
                  <a:pt x="1760918" y="-3270"/>
                  <a:pt x="2023699" y="31031"/>
                  <a:pt x="2161699" y="0"/>
                </a:cubicBezTo>
                <a:cubicBezTo>
                  <a:pt x="2299699" y="-31031"/>
                  <a:pt x="2413615" y="39015"/>
                  <a:pt x="2645033" y="0"/>
                </a:cubicBezTo>
                <a:cubicBezTo>
                  <a:pt x="2876451" y="-39015"/>
                  <a:pt x="2935433" y="37522"/>
                  <a:pt x="3201128" y="0"/>
                </a:cubicBezTo>
                <a:cubicBezTo>
                  <a:pt x="3466824" y="-37522"/>
                  <a:pt x="3592852" y="14577"/>
                  <a:pt x="3829982" y="0"/>
                </a:cubicBezTo>
                <a:cubicBezTo>
                  <a:pt x="3949610" y="-7116"/>
                  <a:pt x="4015592" y="88541"/>
                  <a:pt x="4021963" y="191981"/>
                </a:cubicBezTo>
                <a:cubicBezTo>
                  <a:pt x="4025553" y="289311"/>
                  <a:pt x="4005581" y="382598"/>
                  <a:pt x="4021963" y="560573"/>
                </a:cubicBezTo>
                <a:cubicBezTo>
                  <a:pt x="4038345" y="738548"/>
                  <a:pt x="3977047" y="833381"/>
                  <a:pt x="4021963" y="959882"/>
                </a:cubicBezTo>
                <a:cubicBezTo>
                  <a:pt x="4035699" y="1067165"/>
                  <a:pt x="3943025" y="1132409"/>
                  <a:pt x="3829982" y="1151863"/>
                </a:cubicBezTo>
                <a:cubicBezTo>
                  <a:pt x="3682416" y="1171282"/>
                  <a:pt x="3584032" y="1141781"/>
                  <a:pt x="3383028" y="1151863"/>
                </a:cubicBezTo>
                <a:cubicBezTo>
                  <a:pt x="3182024" y="1161945"/>
                  <a:pt x="3085001" y="1131888"/>
                  <a:pt x="2826933" y="1151863"/>
                </a:cubicBezTo>
                <a:cubicBezTo>
                  <a:pt x="2568866" y="1171838"/>
                  <a:pt x="2534816" y="1139978"/>
                  <a:pt x="2270839" y="1151863"/>
                </a:cubicBezTo>
                <a:cubicBezTo>
                  <a:pt x="2006862" y="1163748"/>
                  <a:pt x="1949560" y="1151162"/>
                  <a:pt x="1860264" y="1151863"/>
                </a:cubicBezTo>
                <a:cubicBezTo>
                  <a:pt x="1770968" y="1152564"/>
                  <a:pt x="1488111" y="1114370"/>
                  <a:pt x="1340550" y="1151863"/>
                </a:cubicBezTo>
                <a:cubicBezTo>
                  <a:pt x="1192989" y="1189356"/>
                  <a:pt x="950530" y="1119865"/>
                  <a:pt x="784455" y="1151863"/>
                </a:cubicBezTo>
                <a:cubicBezTo>
                  <a:pt x="618381" y="1183861"/>
                  <a:pt x="322422" y="1120262"/>
                  <a:pt x="191981" y="1151863"/>
                </a:cubicBezTo>
                <a:cubicBezTo>
                  <a:pt x="90368" y="1155080"/>
                  <a:pt x="-1435" y="1063813"/>
                  <a:pt x="0" y="959882"/>
                </a:cubicBezTo>
                <a:cubicBezTo>
                  <a:pt x="-35579" y="815704"/>
                  <a:pt x="10749" y="674358"/>
                  <a:pt x="0" y="575932"/>
                </a:cubicBezTo>
                <a:cubicBezTo>
                  <a:pt x="-10749" y="477506"/>
                  <a:pt x="29404" y="280056"/>
                  <a:pt x="0" y="191981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  <a:alpha val="93000"/>
            </a:schemeClr>
          </a:solidFill>
          <a:ln w="57150" cmpd="sng">
            <a:solidFill>
              <a:srgbClr val="FF899D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371305124">
                  <a:custGeom>
                    <a:avLst/>
                    <a:gdLst>
                      <a:gd name="connsiteX0" fmla="*/ 0 w 4254978"/>
                      <a:gd name="connsiteY0" fmla="*/ 158772 h 952617"/>
                      <a:gd name="connsiteX1" fmla="*/ 203103 w 4254978"/>
                      <a:gd name="connsiteY1" fmla="*/ 0 h 952617"/>
                      <a:gd name="connsiteX2" fmla="*/ 829902 w 4254978"/>
                      <a:gd name="connsiteY2" fmla="*/ 0 h 952617"/>
                      <a:gd name="connsiteX3" fmla="*/ 1418215 w 4254978"/>
                      <a:gd name="connsiteY3" fmla="*/ 0 h 952617"/>
                      <a:gd name="connsiteX4" fmla="*/ 1968039 w 4254978"/>
                      <a:gd name="connsiteY4" fmla="*/ 0 h 952617"/>
                      <a:gd name="connsiteX5" fmla="*/ 2402401 w 4254978"/>
                      <a:gd name="connsiteY5" fmla="*/ 0 h 952617"/>
                      <a:gd name="connsiteX6" fmla="*/ 2836762 w 4254978"/>
                      <a:gd name="connsiteY6" fmla="*/ 0 h 952617"/>
                      <a:gd name="connsiteX7" fmla="*/ 3425075 w 4254978"/>
                      <a:gd name="connsiteY7" fmla="*/ 0 h 952617"/>
                      <a:gd name="connsiteX8" fmla="*/ 4051874 w 4254978"/>
                      <a:gd name="connsiteY8" fmla="*/ 0 h 952617"/>
                      <a:gd name="connsiteX9" fmla="*/ 4254978 w 4254978"/>
                      <a:gd name="connsiteY9" fmla="*/ 158772 h 952617"/>
                      <a:gd name="connsiteX10" fmla="*/ 4254978 w 4254978"/>
                      <a:gd name="connsiteY10" fmla="*/ 463606 h 952617"/>
                      <a:gd name="connsiteX11" fmla="*/ 4254978 w 4254978"/>
                      <a:gd name="connsiteY11" fmla="*/ 793844 h 952617"/>
                      <a:gd name="connsiteX12" fmla="*/ 4051874 w 4254978"/>
                      <a:gd name="connsiteY12" fmla="*/ 952617 h 952617"/>
                      <a:gd name="connsiteX13" fmla="*/ 3540538 w 4254978"/>
                      <a:gd name="connsiteY13" fmla="*/ 952617 h 952617"/>
                      <a:gd name="connsiteX14" fmla="*/ 3029200 w 4254978"/>
                      <a:gd name="connsiteY14" fmla="*/ 952617 h 952617"/>
                      <a:gd name="connsiteX15" fmla="*/ 2440889 w 4254978"/>
                      <a:gd name="connsiteY15" fmla="*/ 952617 h 952617"/>
                      <a:gd name="connsiteX16" fmla="*/ 1852576 w 4254978"/>
                      <a:gd name="connsiteY16" fmla="*/ 952617 h 952617"/>
                      <a:gd name="connsiteX17" fmla="*/ 1264264 w 4254978"/>
                      <a:gd name="connsiteY17" fmla="*/ 952617 h 952617"/>
                      <a:gd name="connsiteX18" fmla="*/ 675952 w 4254978"/>
                      <a:gd name="connsiteY18" fmla="*/ 952617 h 952617"/>
                      <a:gd name="connsiteX19" fmla="*/ 203103 w 4254978"/>
                      <a:gd name="connsiteY19" fmla="*/ 952617 h 952617"/>
                      <a:gd name="connsiteX20" fmla="*/ 0 w 4254978"/>
                      <a:gd name="connsiteY20" fmla="*/ 793844 h 952617"/>
                      <a:gd name="connsiteX21" fmla="*/ 0 w 4254978"/>
                      <a:gd name="connsiteY21" fmla="*/ 495361 h 952617"/>
                      <a:gd name="connsiteX22" fmla="*/ 0 w 4254978"/>
                      <a:gd name="connsiteY22" fmla="*/ 158772 h 952617"/>
                      <a:gd name="connsiteX0" fmla="*/ 0 w 4254978"/>
                      <a:gd name="connsiteY0" fmla="*/ 158772 h 952617"/>
                      <a:gd name="connsiteX1" fmla="*/ 203103 w 4254978"/>
                      <a:gd name="connsiteY1" fmla="*/ 0 h 952617"/>
                      <a:gd name="connsiteX2" fmla="*/ 637464 w 4254978"/>
                      <a:gd name="connsiteY2" fmla="*/ 0 h 952617"/>
                      <a:gd name="connsiteX3" fmla="*/ 1264264 w 4254978"/>
                      <a:gd name="connsiteY3" fmla="*/ 0 h 952617"/>
                      <a:gd name="connsiteX4" fmla="*/ 1737113 w 4254978"/>
                      <a:gd name="connsiteY4" fmla="*/ 0 h 952617"/>
                      <a:gd name="connsiteX5" fmla="*/ 2286938 w 4254978"/>
                      <a:gd name="connsiteY5" fmla="*/ 0 h 952617"/>
                      <a:gd name="connsiteX6" fmla="*/ 2798274 w 4254978"/>
                      <a:gd name="connsiteY6" fmla="*/ 0 h 952617"/>
                      <a:gd name="connsiteX7" fmla="*/ 3386587 w 4254978"/>
                      <a:gd name="connsiteY7" fmla="*/ 0 h 952617"/>
                      <a:gd name="connsiteX8" fmla="*/ 4051874 w 4254978"/>
                      <a:gd name="connsiteY8" fmla="*/ 0 h 952617"/>
                      <a:gd name="connsiteX9" fmla="*/ 4254978 w 4254978"/>
                      <a:gd name="connsiteY9" fmla="*/ 158772 h 952617"/>
                      <a:gd name="connsiteX10" fmla="*/ 4254978 w 4254978"/>
                      <a:gd name="connsiteY10" fmla="*/ 463606 h 952617"/>
                      <a:gd name="connsiteX11" fmla="*/ 4254978 w 4254978"/>
                      <a:gd name="connsiteY11" fmla="*/ 793844 h 952617"/>
                      <a:gd name="connsiteX12" fmla="*/ 4051874 w 4254978"/>
                      <a:gd name="connsiteY12" fmla="*/ 952617 h 952617"/>
                      <a:gd name="connsiteX13" fmla="*/ 3579025 w 4254978"/>
                      <a:gd name="connsiteY13" fmla="*/ 952617 h 952617"/>
                      <a:gd name="connsiteX14" fmla="*/ 2990713 w 4254978"/>
                      <a:gd name="connsiteY14" fmla="*/ 952617 h 952617"/>
                      <a:gd name="connsiteX15" fmla="*/ 2402401 w 4254978"/>
                      <a:gd name="connsiteY15" fmla="*/ 952617 h 952617"/>
                      <a:gd name="connsiteX16" fmla="*/ 1968039 w 4254978"/>
                      <a:gd name="connsiteY16" fmla="*/ 952617 h 952617"/>
                      <a:gd name="connsiteX17" fmla="*/ 1418215 w 4254978"/>
                      <a:gd name="connsiteY17" fmla="*/ 952617 h 952617"/>
                      <a:gd name="connsiteX18" fmla="*/ 829902 w 4254978"/>
                      <a:gd name="connsiteY18" fmla="*/ 952617 h 952617"/>
                      <a:gd name="connsiteX19" fmla="*/ 203103 w 4254978"/>
                      <a:gd name="connsiteY19" fmla="*/ 952617 h 952617"/>
                      <a:gd name="connsiteX20" fmla="*/ 0 w 4254978"/>
                      <a:gd name="connsiteY20" fmla="*/ 793844 h 952617"/>
                      <a:gd name="connsiteX21" fmla="*/ 0 w 4254978"/>
                      <a:gd name="connsiteY21" fmla="*/ 476308 h 952617"/>
                      <a:gd name="connsiteX22" fmla="*/ 0 w 4254978"/>
                      <a:gd name="connsiteY22" fmla="*/ 158772 h 952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4254978" h="952617" fill="none" extrusionOk="0">
                        <a:moveTo>
                          <a:pt x="0" y="158772"/>
                        </a:moveTo>
                        <a:cubicBezTo>
                          <a:pt x="-18785" y="66532"/>
                          <a:pt x="70633" y="21319"/>
                          <a:pt x="203103" y="0"/>
                        </a:cubicBezTo>
                        <a:cubicBezTo>
                          <a:pt x="479268" y="-4155"/>
                          <a:pt x="679401" y="19014"/>
                          <a:pt x="829902" y="0"/>
                        </a:cubicBezTo>
                        <a:cubicBezTo>
                          <a:pt x="1006387" y="-471"/>
                          <a:pt x="1155555" y="48351"/>
                          <a:pt x="1418215" y="0"/>
                        </a:cubicBezTo>
                        <a:cubicBezTo>
                          <a:pt x="1649403" y="-22717"/>
                          <a:pt x="1813872" y="32866"/>
                          <a:pt x="1968039" y="0"/>
                        </a:cubicBezTo>
                        <a:cubicBezTo>
                          <a:pt x="2078433" y="1571"/>
                          <a:pt x="2264013" y="34200"/>
                          <a:pt x="2402401" y="0"/>
                        </a:cubicBezTo>
                        <a:cubicBezTo>
                          <a:pt x="2547666" y="-15698"/>
                          <a:pt x="2719171" y="20211"/>
                          <a:pt x="2836762" y="0"/>
                        </a:cubicBezTo>
                        <a:cubicBezTo>
                          <a:pt x="2903097" y="-31761"/>
                          <a:pt x="3197563" y="48978"/>
                          <a:pt x="3425075" y="0"/>
                        </a:cubicBezTo>
                        <a:cubicBezTo>
                          <a:pt x="3629783" y="-61631"/>
                          <a:pt x="3859589" y="97320"/>
                          <a:pt x="4051874" y="0"/>
                        </a:cubicBezTo>
                        <a:cubicBezTo>
                          <a:pt x="4197517" y="-10656"/>
                          <a:pt x="4246631" y="103948"/>
                          <a:pt x="4254978" y="158772"/>
                        </a:cubicBezTo>
                        <a:cubicBezTo>
                          <a:pt x="4283958" y="256933"/>
                          <a:pt x="4235288" y="388915"/>
                          <a:pt x="4254978" y="463606"/>
                        </a:cubicBezTo>
                        <a:cubicBezTo>
                          <a:pt x="4283695" y="509344"/>
                          <a:pt x="4217651" y="698803"/>
                          <a:pt x="4254978" y="793844"/>
                        </a:cubicBezTo>
                        <a:cubicBezTo>
                          <a:pt x="4290856" y="892642"/>
                          <a:pt x="4173397" y="962735"/>
                          <a:pt x="4051874" y="952617"/>
                        </a:cubicBezTo>
                        <a:cubicBezTo>
                          <a:pt x="3907176" y="974279"/>
                          <a:pt x="3734659" y="922619"/>
                          <a:pt x="3540538" y="952617"/>
                        </a:cubicBezTo>
                        <a:cubicBezTo>
                          <a:pt x="3390205" y="996216"/>
                          <a:pt x="3282058" y="922823"/>
                          <a:pt x="3029200" y="952617"/>
                        </a:cubicBezTo>
                        <a:cubicBezTo>
                          <a:pt x="2761555" y="995774"/>
                          <a:pt x="2709786" y="914652"/>
                          <a:pt x="2440889" y="952617"/>
                        </a:cubicBezTo>
                        <a:cubicBezTo>
                          <a:pt x="2173808" y="970039"/>
                          <a:pt x="2076472" y="881832"/>
                          <a:pt x="1852576" y="952617"/>
                        </a:cubicBezTo>
                        <a:cubicBezTo>
                          <a:pt x="1623321" y="1031364"/>
                          <a:pt x="1506766" y="940913"/>
                          <a:pt x="1264264" y="952617"/>
                        </a:cubicBezTo>
                        <a:cubicBezTo>
                          <a:pt x="1008258" y="964114"/>
                          <a:pt x="925813" y="903830"/>
                          <a:pt x="675952" y="952617"/>
                        </a:cubicBezTo>
                        <a:cubicBezTo>
                          <a:pt x="420728" y="987973"/>
                          <a:pt x="414538" y="909010"/>
                          <a:pt x="203103" y="952617"/>
                        </a:cubicBezTo>
                        <a:cubicBezTo>
                          <a:pt x="83760" y="943339"/>
                          <a:pt x="-7579" y="876105"/>
                          <a:pt x="0" y="793844"/>
                        </a:cubicBezTo>
                        <a:cubicBezTo>
                          <a:pt x="-45536" y="687267"/>
                          <a:pt x="24349" y="612937"/>
                          <a:pt x="0" y="495361"/>
                        </a:cubicBezTo>
                        <a:cubicBezTo>
                          <a:pt x="-29019" y="368716"/>
                          <a:pt x="15732" y="304514"/>
                          <a:pt x="0" y="158772"/>
                        </a:cubicBezTo>
                        <a:close/>
                      </a:path>
                      <a:path w="4254978" h="952617" stroke="0" extrusionOk="0">
                        <a:moveTo>
                          <a:pt x="0" y="158772"/>
                        </a:moveTo>
                        <a:cubicBezTo>
                          <a:pt x="5495" y="72963"/>
                          <a:pt x="96379" y="-1160"/>
                          <a:pt x="203103" y="0"/>
                        </a:cubicBezTo>
                        <a:cubicBezTo>
                          <a:pt x="290227" y="-68049"/>
                          <a:pt x="508425" y="37734"/>
                          <a:pt x="637464" y="0"/>
                        </a:cubicBezTo>
                        <a:cubicBezTo>
                          <a:pt x="760797" y="-9105"/>
                          <a:pt x="1098414" y="54131"/>
                          <a:pt x="1264264" y="0"/>
                        </a:cubicBezTo>
                        <a:cubicBezTo>
                          <a:pt x="1375613" y="-14469"/>
                          <a:pt x="1605605" y="-3503"/>
                          <a:pt x="1737113" y="0"/>
                        </a:cubicBezTo>
                        <a:cubicBezTo>
                          <a:pt x="1878657" y="-7093"/>
                          <a:pt x="2149705" y="16585"/>
                          <a:pt x="2286938" y="0"/>
                        </a:cubicBezTo>
                        <a:cubicBezTo>
                          <a:pt x="2425230" y="-11098"/>
                          <a:pt x="2566229" y="50664"/>
                          <a:pt x="2798274" y="0"/>
                        </a:cubicBezTo>
                        <a:cubicBezTo>
                          <a:pt x="3046618" y="-47702"/>
                          <a:pt x="3090352" y="24469"/>
                          <a:pt x="3386587" y="0"/>
                        </a:cubicBezTo>
                        <a:cubicBezTo>
                          <a:pt x="3682767" y="-31651"/>
                          <a:pt x="3805089" y="50239"/>
                          <a:pt x="4051874" y="0"/>
                        </a:cubicBezTo>
                        <a:cubicBezTo>
                          <a:pt x="4174455" y="-30486"/>
                          <a:pt x="4254544" y="76075"/>
                          <a:pt x="4254978" y="158772"/>
                        </a:cubicBezTo>
                        <a:cubicBezTo>
                          <a:pt x="4258098" y="248088"/>
                          <a:pt x="4231465" y="303278"/>
                          <a:pt x="4254978" y="463606"/>
                        </a:cubicBezTo>
                        <a:cubicBezTo>
                          <a:pt x="4266808" y="608851"/>
                          <a:pt x="4204095" y="678034"/>
                          <a:pt x="4254978" y="793844"/>
                        </a:cubicBezTo>
                        <a:cubicBezTo>
                          <a:pt x="4260890" y="881572"/>
                          <a:pt x="4185597" y="929322"/>
                          <a:pt x="4051874" y="952617"/>
                        </a:cubicBezTo>
                        <a:cubicBezTo>
                          <a:pt x="3896384" y="997751"/>
                          <a:pt x="3766271" y="941505"/>
                          <a:pt x="3579025" y="952617"/>
                        </a:cubicBezTo>
                        <a:cubicBezTo>
                          <a:pt x="3395470" y="959663"/>
                          <a:pt x="3269562" y="931269"/>
                          <a:pt x="2990713" y="952617"/>
                        </a:cubicBezTo>
                        <a:cubicBezTo>
                          <a:pt x="2718982" y="976761"/>
                          <a:pt x="2673949" y="950618"/>
                          <a:pt x="2402401" y="952617"/>
                        </a:cubicBezTo>
                        <a:cubicBezTo>
                          <a:pt x="2114612" y="956284"/>
                          <a:pt x="2058285" y="940220"/>
                          <a:pt x="1968039" y="952617"/>
                        </a:cubicBezTo>
                        <a:cubicBezTo>
                          <a:pt x="1876072" y="931181"/>
                          <a:pt x="1542043" y="889500"/>
                          <a:pt x="1418215" y="952617"/>
                        </a:cubicBezTo>
                        <a:cubicBezTo>
                          <a:pt x="1282780" y="960098"/>
                          <a:pt x="1033813" y="894916"/>
                          <a:pt x="829902" y="952617"/>
                        </a:cubicBezTo>
                        <a:cubicBezTo>
                          <a:pt x="658268" y="957777"/>
                          <a:pt x="346911" y="935402"/>
                          <a:pt x="203103" y="952617"/>
                        </a:cubicBezTo>
                        <a:cubicBezTo>
                          <a:pt x="93500" y="954713"/>
                          <a:pt x="10927" y="868379"/>
                          <a:pt x="0" y="793844"/>
                        </a:cubicBezTo>
                        <a:cubicBezTo>
                          <a:pt x="-46689" y="690263"/>
                          <a:pt x="-1571" y="537054"/>
                          <a:pt x="0" y="476308"/>
                        </a:cubicBezTo>
                        <a:cubicBezTo>
                          <a:pt x="-4480" y="389177"/>
                          <a:pt x="13332" y="220018"/>
                          <a:pt x="0" y="158772"/>
                        </a:cubicBezTo>
                        <a:close/>
                      </a:path>
                      <a:path w="4254978" h="952617" fill="none" stroke="0" extrusionOk="0">
                        <a:moveTo>
                          <a:pt x="0" y="158772"/>
                        </a:moveTo>
                        <a:cubicBezTo>
                          <a:pt x="3533" y="78965"/>
                          <a:pt x="54060" y="34822"/>
                          <a:pt x="203103" y="0"/>
                        </a:cubicBezTo>
                        <a:cubicBezTo>
                          <a:pt x="456762" y="-40300"/>
                          <a:pt x="678366" y="-10672"/>
                          <a:pt x="829902" y="0"/>
                        </a:cubicBezTo>
                        <a:cubicBezTo>
                          <a:pt x="999932" y="-6751"/>
                          <a:pt x="1257603" y="45088"/>
                          <a:pt x="1418215" y="0"/>
                        </a:cubicBezTo>
                        <a:cubicBezTo>
                          <a:pt x="1634027" y="-22782"/>
                          <a:pt x="1834258" y="-19049"/>
                          <a:pt x="1968039" y="0"/>
                        </a:cubicBezTo>
                        <a:cubicBezTo>
                          <a:pt x="2109019" y="-42865"/>
                          <a:pt x="2231392" y="40166"/>
                          <a:pt x="2402401" y="0"/>
                        </a:cubicBezTo>
                        <a:cubicBezTo>
                          <a:pt x="2551663" y="-57113"/>
                          <a:pt x="2757146" y="-5421"/>
                          <a:pt x="2836762" y="0"/>
                        </a:cubicBezTo>
                        <a:cubicBezTo>
                          <a:pt x="2947538" y="49847"/>
                          <a:pt x="3238469" y="30086"/>
                          <a:pt x="3425075" y="0"/>
                        </a:cubicBezTo>
                        <a:cubicBezTo>
                          <a:pt x="3594354" y="-87647"/>
                          <a:pt x="3806106" y="6351"/>
                          <a:pt x="4051874" y="0"/>
                        </a:cubicBezTo>
                        <a:cubicBezTo>
                          <a:pt x="4199285" y="-15018"/>
                          <a:pt x="4248972" y="82887"/>
                          <a:pt x="4254978" y="158772"/>
                        </a:cubicBezTo>
                        <a:cubicBezTo>
                          <a:pt x="4279301" y="243760"/>
                          <a:pt x="4254636" y="401836"/>
                          <a:pt x="4254978" y="463606"/>
                        </a:cubicBezTo>
                        <a:cubicBezTo>
                          <a:pt x="4256153" y="544563"/>
                          <a:pt x="4190948" y="715986"/>
                          <a:pt x="4254978" y="793844"/>
                        </a:cubicBezTo>
                        <a:cubicBezTo>
                          <a:pt x="4285029" y="860377"/>
                          <a:pt x="4172240" y="946968"/>
                          <a:pt x="4051874" y="952617"/>
                        </a:cubicBezTo>
                        <a:cubicBezTo>
                          <a:pt x="3902338" y="962557"/>
                          <a:pt x="3745719" y="947860"/>
                          <a:pt x="3540538" y="952617"/>
                        </a:cubicBezTo>
                        <a:cubicBezTo>
                          <a:pt x="3358927" y="1000110"/>
                          <a:pt x="3286646" y="931862"/>
                          <a:pt x="3029200" y="952617"/>
                        </a:cubicBezTo>
                        <a:cubicBezTo>
                          <a:pt x="2768933" y="988398"/>
                          <a:pt x="2693197" y="916912"/>
                          <a:pt x="2440889" y="952617"/>
                        </a:cubicBezTo>
                        <a:cubicBezTo>
                          <a:pt x="2181413" y="990080"/>
                          <a:pt x="2076384" y="939129"/>
                          <a:pt x="1852576" y="952617"/>
                        </a:cubicBezTo>
                        <a:cubicBezTo>
                          <a:pt x="1634723" y="1010886"/>
                          <a:pt x="1534116" y="949271"/>
                          <a:pt x="1264264" y="952617"/>
                        </a:cubicBezTo>
                        <a:cubicBezTo>
                          <a:pt x="1008577" y="960411"/>
                          <a:pt x="937459" y="911361"/>
                          <a:pt x="675952" y="952617"/>
                        </a:cubicBezTo>
                        <a:cubicBezTo>
                          <a:pt x="418126" y="960367"/>
                          <a:pt x="401457" y="909694"/>
                          <a:pt x="203103" y="952617"/>
                        </a:cubicBezTo>
                        <a:cubicBezTo>
                          <a:pt x="87985" y="964399"/>
                          <a:pt x="-14739" y="893635"/>
                          <a:pt x="0" y="793844"/>
                        </a:cubicBezTo>
                        <a:cubicBezTo>
                          <a:pt x="-49562" y="694839"/>
                          <a:pt x="29994" y="596018"/>
                          <a:pt x="0" y="495361"/>
                        </a:cubicBezTo>
                        <a:cubicBezTo>
                          <a:pt x="-25936" y="378888"/>
                          <a:pt x="-8078" y="325614"/>
                          <a:pt x="0" y="158772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thành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từ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vật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lá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than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mùn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,…</a:t>
            </a:r>
          </a:p>
        </p:txBody>
      </p:sp>
      <p:sp>
        <p:nvSpPr>
          <p:cNvPr id="16" name="Snip Diagonal Corner Rectangle 1">
            <a:extLst>
              <a:ext uri="{FF2B5EF4-FFF2-40B4-BE49-F238E27FC236}">
                <a16:creationId xmlns:a16="http://schemas.microsoft.com/office/drawing/2014/main" id="{837D872C-0C03-485C-83F2-5B66ABDBC0D2}"/>
              </a:ext>
            </a:extLst>
          </p:cNvPr>
          <p:cNvSpPr/>
          <p:nvPr/>
        </p:nvSpPr>
        <p:spPr>
          <a:xfrm>
            <a:off x="118413" y="5395883"/>
            <a:ext cx="3318148" cy="729978"/>
          </a:xfrm>
          <a:custGeom>
            <a:avLst/>
            <a:gdLst>
              <a:gd name="connsiteX0" fmla="*/ 0 w 4469107"/>
              <a:gd name="connsiteY0" fmla="*/ 199261 h 1195545"/>
              <a:gd name="connsiteX1" fmla="*/ 199261 w 4469107"/>
              <a:gd name="connsiteY1" fmla="*/ 0 h 1195545"/>
              <a:gd name="connsiteX2" fmla="*/ 862185 w 4469107"/>
              <a:gd name="connsiteY2" fmla="*/ 0 h 1195545"/>
              <a:gd name="connsiteX3" fmla="*/ 1484403 w 4469107"/>
              <a:gd name="connsiteY3" fmla="*/ 0 h 1195545"/>
              <a:gd name="connsiteX4" fmla="*/ 2065915 w 4469107"/>
              <a:gd name="connsiteY4" fmla="*/ 0 h 1195545"/>
              <a:gd name="connsiteX5" fmla="*/ 2525310 w 4469107"/>
              <a:gd name="connsiteY5" fmla="*/ 0 h 1195545"/>
              <a:gd name="connsiteX6" fmla="*/ 2984704 w 4469107"/>
              <a:gd name="connsiteY6" fmla="*/ 0 h 1195545"/>
              <a:gd name="connsiteX7" fmla="*/ 3606922 w 4469107"/>
              <a:gd name="connsiteY7" fmla="*/ 0 h 1195545"/>
              <a:gd name="connsiteX8" fmla="*/ 4269846 w 4469107"/>
              <a:gd name="connsiteY8" fmla="*/ 0 h 1195545"/>
              <a:gd name="connsiteX9" fmla="*/ 4469107 w 4469107"/>
              <a:gd name="connsiteY9" fmla="*/ 199261 h 1195545"/>
              <a:gd name="connsiteX10" fmla="*/ 4469107 w 4469107"/>
              <a:gd name="connsiteY10" fmla="*/ 581832 h 1195545"/>
              <a:gd name="connsiteX11" fmla="*/ 4469107 w 4469107"/>
              <a:gd name="connsiteY11" fmla="*/ 996284 h 1195545"/>
              <a:gd name="connsiteX12" fmla="*/ 4269846 w 4469107"/>
              <a:gd name="connsiteY12" fmla="*/ 1195545 h 1195545"/>
              <a:gd name="connsiteX13" fmla="*/ 3729040 w 4469107"/>
              <a:gd name="connsiteY13" fmla="*/ 1195545 h 1195545"/>
              <a:gd name="connsiteX14" fmla="*/ 3188233 w 4469107"/>
              <a:gd name="connsiteY14" fmla="*/ 1195545 h 1195545"/>
              <a:gd name="connsiteX15" fmla="*/ 2566015 w 4469107"/>
              <a:gd name="connsiteY15" fmla="*/ 1195545 h 1195545"/>
              <a:gd name="connsiteX16" fmla="*/ 1943797 w 4469107"/>
              <a:gd name="connsiteY16" fmla="*/ 1195545 h 1195545"/>
              <a:gd name="connsiteX17" fmla="*/ 1321579 w 4469107"/>
              <a:gd name="connsiteY17" fmla="*/ 1195545 h 1195545"/>
              <a:gd name="connsiteX18" fmla="*/ 699361 w 4469107"/>
              <a:gd name="connsiteY18" fmla="*/ 1195545 h 1195545"/>
              <a:gd name="connsiteX19" fmla="*/ 199261 w 4469107"/>
              <a:gd name="connsiteY19" fmla="*/ 1195545 h 1195545"/>
              <a:gd name="connsiteX20" fmla="*/ 0 w 4469107"/>
              <a:gd name="connsiteY20" fmla="*/ 996284 h 1195545"/>
              <a:gd name="connsiteX21" fmla="*/ 0 w 4469107"/>
              <a:gd name="connsiteY21" fmla="*/ 621683 h 1195545"/>
              <a:gd name="connsiteX22" fmla="*/ 0 w 4469107"/>
              <a:gd name="connsiteY22" fmla="*/ 199261 h 1195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469107" h="1195545" fill="none" extrusionOk="0">
                <a:moveTo>
                  <a:pt x="0" y="199261"/>
                </a:moveTo>
                <a:cubicBezTo>
                  <a:pt x="-14227" y="109103"/>
                  <a:pt x="76490" y="17519"/>
                  <a:pt x="199261" y="0"/>
                </a:cubicBezTo>
                <a:cubicBezTo>
                  <a:pt x="361291" y="-52318"/>
                  <a:pt x="666299" y="58869"/>
                  <a:pt x="862185" y="0"/>
                </a:cubicBezTo>
                <a:cubicBezTo>
                  <a:pt x="1058071" y="-58869"/>
                  <a:pt x="1293355" y="53061"/>
                  <a:pt x="1484403" y="0"/>
                </a:cubicBezTo>
                <a:cubicBezTo>
                  <a:pt x="1675451" y="-53061"/>
                  <a:pt x="1878849" y="44175"/>
                  <a:pt x="2065915" y="0"/>
                </a:cubicBezTo>
                <a:cubicBezTo>
                  <a:pt x="2252981" y="-44175"/>
                  <a:pt x="2380139" y="33613"/>
                  <a:pt x="2525310" y="0"/>
                </a:cubicBezTo>
                <a:cubicBezTo>
                  <a:pt x="2670482" y="-33613"/>
                  <a:pt x="2843596" y="23847"/>
                  <a:pt x="2984704" y="0"/>
                </a:cubicBezTo>
                <a:cubicBezTo>
                  <a:pt x="3125812" y="-23847"/>
                  <a:pt x="3422727" y="2124"/>
                  <a:pt x="3606922" y="0"/>
                </a:cubicBezTo>
                <a:cubicBezTo>
                  <a:pt x="3791117" y="-2124"/>
                  <a:pt x="4044831" y="16112"/>
                  <a:pt x="4269846" y="0"/>
                </a:cubicBezTo>
                <a:cubicBezTo>
                  <a:pt x="4384837" y="-3195"/>
                  <a:pt x="4468378" y="92680"/>
                  <a:pt x="4469107" y="199261"/>
                </a:cubicBezTo>
                <a:cubicBezTo>
                  <a:pt x="4507789" y="372800"/>
                  <a:pt x="4429281" y="501379"/>
                  <a:pt x="4469107" y="581832"/>
                </a:cubicBezTo>
                <a:cubicBezTo>
                  <a:pt x="4508933" y="662285"/>
                  <a:pt x="4435173" y="825861"/>
                  <a:pt x="4469107" y="996284"/>
                </a:cubicBezTo>
                <a:cubicBezTo>
                  <a:pt x="4500161" y="1113208"/>
                  <a:pt x="4388845" y="1219460"/>
                  <a:pt x="4269846" y="1195545"/>
                </a:cubicBezTo>
                <a:cubicBezTo>
                  <a:pt x="4049494" y="1237094"/>
                  <a:pt x="3882739" y="1147723"/>
                  <a:pt x="3729040" y="1195545"/>
                </a:cubicBezTo>
                <a:cubicBezTo>
                  <a:pt x="3575341" y="1243367"/>
                  <a:pt x="3350883" y="1189313"/>
                  <a:pt x="3188233" y="1195545"/>
                </a:cubicBezTo>
                <a:cubicBezTo>
                  <a:pt x="3025583" y="1201777"/>
                  <a:pt x="2874904" y="1130755"/>
                  <a:pt x="2566015" y="1195545"/>
                </a:cubicBezTo>
                <a:cubicBezTo>
                  <a:pt x="2257126" y="1260335"/>
                  <a:pt x="2212777" y="1146688"/>
                  <a:pt x="1943797" y="1195545"/>
                </a:cubicBezTo>
                <a:cubicBezTo>
                  <a:pt x="1674817" y="1244402"/>
                  <a:pt x="1504483" y="1134312"/>
                  <a:pt x="1321579" y="1195545"/>
                </a:cubicBezTo>
                <a:cubicBezTo>
                  <a:pt x="1138675" y="1256778"/>
                  <a:pt x="936900" y="1174874"/>
                  <a:pt x="699361" y="1195545"/>
                </a:cubicBezTo>
                <a:cubicBezTo>
                  <a:pt x="461822" y="1216216"/>
                  <a:pt x="356147" y="1153471"/>
                  <a:pt x="199261" y="1195545"/>
                </a:cubicBezTo>
                <a:cubicBezTo>
                  <a:pt x="87070" y="1197061"/>
                  <a:pt x="-10060" y="1105190"/>
                  <a:pt x="0" y="996284"/>
                </a:cubicBezTo>
                <a:cubicBezTo>
                  <a:pt x="-30247" y="814730"/>
                  <a:pt x="32209" y="707423"/>
                  <a:pt x="0" y="621683"/>
                </a:cubicBezTo>
                <a:cubicBezTo>
                  <a:pt x="-32209" y="535943"/>
                  <a:pt x="35908" y="367997"/>
                  <a:pt x="0" y="199261"/>
                </a:cubicBezTo>
                <a:close/>
              </a:path>
              <a:path w="4469107" h="1195545" stroke="0" extrusionOk="0">
                <a:moveTo>
                  <a:pt x="0" y="199261"/>
                </a:moveTo>
                <a:cubicBezTo>
                  <a:pt x="4935" y="86905"/>
                  <a:pt x="84246" y="4437"/>
                  <a:pt x="199261" y="0"/>
                </a:cubicBezTo>
                <a:cubicBezTo>
                  <a:pt x="369374" y="-46585"/>
                  <a:pt x="457835" y="39659"/>
                  <a:pt x="658656" y="0"/>
                </a:cubicBezTo>
                <a:cubicBezTo>
                  <a:pt x="859477" y="-39659"/>
                  <a:pt x="1111670" y="63884"/>
                  <a:pt x="1321579" y="0"/>
                </a:cubicBezTo>
                <a:cubicBezTo>
                  <a:pt x="1531488" y="-63884"/>
                  <a:pt x="1677588" y="12404"/>
                  <a:pt x="1821680" y="0"/>
                </a:cubicBezTo>
                <a:cubicBezTo>
                  <a:pt x="1965772" y="-12404"/>
                  <a:pt x="2185561" y="51783"/>
                  <a:pt x="2403192" y="0"/>
                </a:cubicBezTo>
                <a:cubicBezTo>
                  <a:pt x="2620823" y="-51783"/>
                  <a:pt x="2755069" y="13666"/>
                  <a:pt x="2943998" y="0"/>
                </a:cubicBezTo>
                <a:cubicBezTo>
                  <a:pt x="3132927" y="-13666"/>
                  <a:pt x="3297339" y="27259"/>
                  <a:pt x="3566216" y="0"/>
                </a:cubicBezTo>
                <a:cubicBezTo>
                  <a:pt x="3835093" y="-27259"/>
                  <a:pt x="3955281" y="60955"/>
                  <a:pt x="4269846" y="0"/>
                </a:cubicBezTo>
                <a:cubicBezTo>
                  <a:pt x="4391317" y="-5977"/>
                  <a:pt x="4450074" y="96943"/>
                  <a:pt x="4469107" y="199261"/>
                </a:cubicBezTo>
                <a:cubicBezTo>
                  <a:pt x="4507141" y="311817"/>
                  <a:pt x="4461129" y="433717"/>
                  <a:pt x="4469107" y="581832"/>
                </a:cubicBezTo>
                <a:cubicBezTo>
                  <a:pt x="4477085" y="729947"/>
                  <a:pt x="4441426" y="887715"/>
                  <a:pt x="4469107" y="996284"/>
                </a:cubicBezTo>
                <a:cubicBezTo>
                  <a:pt x="4477920" y="1107138"/>
                  <a:pt x="4381497" y="1191102"/>
                  <a:pt x="4269846" y="1195545"/>
                </a:cubicBezTo>
                <a:cubicBezTo>
                  <a:pt x="4038950" y="1209595"/>
                  <a:pt x="4010752" y="1193415"/>
                  <a:pt x="3769746" y="1195545"/>
                </a:cubicBezTo>
                <a:cubicBezTo>
                  <a:pt x="3528740" y="1197675"/>
                  <a:pt x="3330594" y="1162780"/>
                  <a:pt x="3147528" y="1195545"/>
                </a:cubicBezTo>
                <a:cubicBezTo>
                  <a:pt x="2964462" y="1228310"/>
                  <a:pt x="2775767" y="1181102"/>
                  <a:pt x="2525310" y="1195545"/>
                </a:cubicBezTo>
                <a:cubicBezTo>
                  <a:pt x="2274853" y="1209988"/>
                  <a:pt x="2274410" y="1186714"/>
                  <a:pt x="2065915" y="1195545"/>
                </a:cubicBezTo>
                <a:cubicBezTo>
                  <a:pt x="1857421" y="1204376"/>
                  <a:pt x="1666664" y="1137331"/>
                  <a:pt x="1484403" y="1195545"/>
                </a:cubicBezTo>
                <a:cubicBezTo>
                  <a:pt x="1302142" y="1253759"/>
                  <a:pt x="1049144" y="1178247"/>
                  <a:pt x="862185" y="1195545"/>
                </a:cubicBezTo>
                <a:cubicBezTo>
                  <a:pt x="675226" y="1212843"/>
                  <a:pt x="367026" y="1135431"/>
                  <a:pt x="199261" y="1195545"/>
                </a:cubicBezTo>
                <a:cubicBezTo>
                  <a:pt x="95818" y="1200359"/>
                  <a:pt x="-2935" y="1102045"/>
                  <a:pt x="0" y="996284"/>
                </a:cubicBezTo>
                <a:cubicBezTo>
                  <a:pt x="-15764" y="844238"/>
                  <a:pt x="41354" y="721818"/>
                  <a:pt x="0" y="597773"/>
                </a:cubicBezTo>
                <a:cubicBezTo>
                  <a:pt x="-41354" y="473728"/>
                  <a:pt x="30713" y="393355"/>
                  <a:pt x="0" y="199261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  <a:alpha val="93000"/>
            </a:schemeClr>
          </a:solidFill>
          <a:ln w="57150" cmpd="sng">
            <a:solidFill>
              <a:srgbClr val="FF899D"/>
            </a:solidFill>
            <a:prstDash val="lgDash"/>
            <a:extLst>
              <a:ext uri="{C807C97D-BFC1-408E-A445-0C87EB9F89A2}">
                <ask:lineSketchStyleProps xmlns:ask="http://schemas.microsoft.com/office/drawing/2018/sketchyshapes" sd="1371305124">
                  <a:custGeom>
                    <a:avLst/>
                    <a:gdLst>
                      <a:gd name="connsiteX0" fmla="*/ 0 w 3318148"/>
                      <a:gd name="connsiteY0" fmla="*/ 121665 h 729978"/>
                      <a:gd name="connsiteX1" fmla="*/ 147943 w 3318148"/>
                      <a:gd name="connsiteY1" fmla="*/ 0 h 729978"/>
                      <a:gd name="connsiteX2" fmla="*/ 640140 w 3318148"/>
                      <a:gd name="connsiteY2" fmla="*/ 0 h 729978"/>
                      <a:gd name="connsiteX3" fmla="*/ 1102114 w 3318148"/>
                      <a:gd name="connsiteY3" fmla="*/ 0 h 729978"/>
                      <a:gd name="connsiteX4" fmla="*/ 1533866 w 3318148"/>
                      <a:gd name="connsiteY4" fmla="*/ 0 h 729978"/>
                      <a:gd name="connsiteX5" fmla="*/ 1874950 w 3318148"/>
                      <a:gd name="connsiteY5" fmla="*/ 0 h 729978"/>
                      <a:gd name="connsiteX6" fmla="*/ 2216033 w 3318148"/>
                      <a:gd name="connsiteY6" fmla="*/ 0 h 729978"/>
                      <a:gd name="connsiteX7" fmla="*/ 2678007 w 3318148"/>
                      <a:gd name="connsiteY7" fmla="*/ 0 h 729978"/>
                      <a:gd name="connsiteX8" fmla="*/ 3170204 w 3318148"/>
                      <a:gd name="connsiteY8" fmla="*/ 0 h 729978"/>
                      <a:gd name="connsiteX9" fmla="*/ 3318148 w 3318148"/>
                      <a:gd name="connsiteY9" fmla="*/ 121665 h 729978"/>
                      <a:gd name="connsiteX10" fmla="*/ 3318148 w 3318148"/>
                      <a:gd name="connsiteY10" fmla="*/ 355256 h 729978"/>
                      <a:gd name="connsiteX11" fmla="*/ 3318148 w 3318148"/>
                      <a:gd name="connsiteY11" fmla="*/ 608312 h 729978"/>
                      <a:gd name="connsiteX12" fmla="*/ 3170204 w 3318148"/>
                      <a:gd name="connsiteY12" fmla="*/ 729978 h 729978"/>
                      <a:gd name="connsiteX13" fmla="*/ 2768675 w 3318148"/>
                      <a:gd name="connsiteY13" fmla="*/ 729978 h 729978"/>
                      <a:gd name="connsiteX14" fmla="*/ 2367146 w 3318148"/>
                      <a:gd name="connsiteY14" fmla="*/ 729978 h 729978"/>
                      <a:gd name="connsiteX15" fmla="*/ 1905172 w 3318148"/>
                      <a:gd name="connsiteY15" fmla="*/ 729978 h 729978"/>
                      <a:gd name="connsiteX16" fmla="*/ 1443197 w 3318148"/>
                      <a:gd name="connsiteY16" fmla="*/ 729978 h 729978"/>
                      <a:gd name="connsiteX17" fmla="*/ 981223 w 3318148"/>
                      <a:gd name="connsiteY17" fmla="*/ 729978 h 729978"/>
                      <a:gd name="connsiteX18" fmla="*/ 519249 w 3318148"/>
                      <a:gd name="connsiteY18" fmla="*/ 729978 h 729978"/>
                      <a:gd name="connsiteX19" fmla="*/ 147943 w 3318148"/>
                      <a:gd name="connsiteY19" fmla="*/ 729978 h 729978"/>
                      <a:gd name="connsiteX20" fmla="*/ 0 w 3318148"/>
                      <a:gd name="connsiteY20" fmla="*/ 608312 h 729978"/>
                      <a:gd name="connsiteX21" fmla="*/ 0 w 3318148"/>
                      <a:gd name="connsiteY21" fmla="*/ 379588 h 729978"/>
                      <a:gd name="connsiteX22" fmla="*/ 0 w 3318148"/>
                      <a:gd name="connsiteY22" fmla="*/ 121665 h 729978"/>
                      <a:gd name="connsiteX0" fmla="*/ 0 w 3318148"/>
                      <a:gd name="connsiteY0" fmla="*/ 121665 h 729978"/>
                      <a:gd name="connsiteX1" fmla="*/ 147943 w 3318148"/>
                      <a:gd name="connsiteY1" fmla="*/ 0 h 729978"/>
                      <a:gd name="connsiteX2" fmla="*/ 489027 w 3318148"/>
                      <a:gd name="connsiteY2" fmla="*/ 0 h 729978"/>
                      <a:gd name="connsiteX3" fmla="*/ 981223 w 3318148"/>
                      <a:gd name="connsiteY3" fmla="*/ 0 h 729978"/>
                      <a:gd name="connsiteX4" fmla="*/ 1352530 w 3318148"/>
                      <a:gd name="connsiteY4" fmla="*/ 0 h 729978"/>
                      <a:gd name="connsiteX5" fmla="*/ 1784281 w 3318148"/>
                      <a:gd name="connsiteY5" fmla="*/ 0 h 729978"/>
                      <a:gd name="connsiteX6" fmla="*/ 2185810 w 3318148"/>
                      <a:gd name="connsiteY6" fmla="*/ 0 h 729978"/>
                      <a:gd name="connsiteX7" fmla="*/ 2647784 w 3318148"/>
                      <a:gd name="connsiteY7" fmla="*/ 0 h 729978"/>
                      <a:gd name="connsiteX8" fmla="*/ 3170204 w 3318148"/>
                      <a:gd name="connsiteY8" fmla="*/ 0 h 729978"/>
                      <a:gd name="connsiteX9" fmla="*/ 3318148 w 3318148"/>
                      <a:gd name="connsiteY9" fmla="*/ 121665 h 729978"/>
                      <a:gd name="connsiteX10" fmla="*/ 3318148 w 3318148"/>
                      <a:gd name="connsiteY10" fmla="*/ 355256 h 729978"/>
                      <a:gd name="connsiteX11" fmla="*/ 3318148 w 3318148"/>
                      <a:gd name="connsiteY11" fmla="*/ 608312 h 729978"/>
                      <a:gd name="connsiteX12" fmla="*/ 3170204 w 3318148"/>
                      <a:gd name="connsiteY12" fmla="*/ 729978 h 729978"/>
                      <a:gd name="connsiteX13" fmla="*/ 2798898 w 3318148"/>
                      <a:gd name="connsiteY13" fmla="*/ 729978 h 729978"/>
                      <a:gd name="connsiteX14" fmla="*/ 2336924 w 3318148"/>
                      <a:gd name="connsiteY14" fmla="*/ 729978 h 729978"/>
                      <a:gd name="connsiteX15" fmla="*/ 1874950 w 3318148"/>
                      <a:gd name="connsiteY15" fmla="*/ 729978 h 729978"/>
                      <a:gd name="connsiteX16" fmla="*/ 1533866 w 3318148"/>
                      <a:gd name="connsiteY16" fmla="*/ 729978 h 729978"/>
                      <a:gd name="connsiteX17" fmla="*/ 1102114 w 3318148"/>
                      <a:gd name="connsiteY17" fmla="*/ 729978 h 729978"/>
                      <a:gd name="connsiteX18" fmla="*/ 640140 w 3318148"/>
                      <a:gd name="connsiteY18" fmla="*/ 729978 h 729978"/>
                      <a:gd name="connsiteX19" fmla="*/ 147943 w 3318148"/>
                      <a:gd name="connsiteY19" fmla="*/ 729978 h 729978"/>
                      <a:gd name="connsiteX20" fmla="*/ 0 w 3318148"/>
                      <a:gd name="connsiteY20" fmla="*/ 608312 h 729978"/>
                      <a:gd name="connsiteX21" fmla="*/ 0 w 3318148"/>
                      <a:gd name="connsiteY21" fmla="*/ 364989 h 729978"/>
                      <a:gd name="connsiteX22" fmla="*/ 0 w 3318148"/>
                      <a:gd name="connsiteY22" fmla="*/ 121665 h 729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3318148" h="729978" fill="none" extrusionOk="0">
                        <a:moveTo>
                          <a:pt x="0" y="121665"/>
                        </a:moveTo>
                        <a:cubicBezTo>
                          <a:pt x="-10992" y="64060"/>
                          <a:pt x="50418" y="17218"/>
                          <a:pt x="147943" y="0"/>
                        </a:cubicBezTo>
                        <a:cubicBezTo>
                          <a:pt x="276848" y="-20157"/>
                          <a:pt x="512583" y="63271"/>
                          <a:pt x="640140" y="0"/>
                        </a:cubicBezTo>
                        <a:cubicBezTo>
                          <a:pt x="789988" y="-34522"/>
                          <a:pt x="949354" y="39134"/>
                          <a:pt x="1102114" y="0"/>
                        </a:cubicBezTo>
                        <a:cubicBezTo>
                          <a:pt x="1253321" y="-33463"/>
                          <a:pt x="1384127" y="46783"/>
                          <a:pt x="1533866" y="0"/>
                        </a:cubicBezTo>
                        <a:cubicBezTo>
                          <a:pt x="1645773" y="-23307"/>
                          <a:pt x="1770569" y="25324"/>
                          <a:pt x="1874950" y="0"/>
                        </a:cubicBezTo>
                        <a:cubicBezTo>
                          <a:pt x="1983523" y="-17948"/>
                          <a:pt x="2105766" y="20454"/>
                          <a:pt x="2216033" y="0"/>
                        </a:cubicBezTo>
                        <a:cubicBezTo>
                          <a:pt x="2294265" y="-36935"/>
                          <a:pt x="2512215" y="-2848"/>
                          <a:pt x="2678007" y="0"/>
                        </a:cubicBezTo>
                        <a:cubicBezTo>
                          <a:pt x="2845855" y="-20450"/>
                          <a:pt x="3005721" y="20453"/>
                          <a:pt x="3170204" y="0"/>
                        </a:cubicBezTo>
                        <a:cubicBezTo>
                          <a:pt x="3260010" y="-1028"/>
                          <a:pt x="3314434" y="69615"/>
                          <a:pt x="3318148" y="121665"/>
                        </a:cubicBezTo>
                        <a:cubicBezTo>
                          <a:pt x="3357315" y="230424"/>
                          <a:pt x="3279380" y="293902"/>
                          <a:pt x="3318148" y="355256"/>
                        </a:cubicBezTo>
                        <a:cubicBezTo>
                          <a:pt x="3362537" y="388845"/>
                          <a:pt x="3298129" y="486968"/>
                          <a:pt x="3318148" y="608312"/>
                        </a:cubicBezTo>
                        <a:cubicBezTo>
                          <a:pt x="3351141" y="685808"/>
                          <a:pt x="3258368" y="742052"/>
                          <a:pt x="3170204" y="729978"/>
                        </a:cubicBezTo>
                        <a:cubicBezTo>
                          <a:pt x="3031965" y="733882"/>
                          <a:pt x="2915346" y="708612"/>
                          <a:pt x="2768675" y="729978"/>
                        </a:cubicBezTo>
                        <a:cubicBezTo>
                          <a:pt x="2664395" y="763307"/>
                          <a:pt x="2489021" y="742540"/>
                          <a:pt x="2367146" y="729978"/>
                        </a:cubicBezTo>
                        <a:cubicBezTo>
                          <a:pt x="2224510" y="749268"/>
                          <a:pt x="2101722" y="686694"/>
                          <a:pt x="1905172" y="729978"/>
                        </a:cubicBezTo>
                        <a:cubicBezTo>
                          <a:pt x="1677964" y="763961"/>
                          <a:pt x="1642221" y="698658"/>
                          <a:pt x="1443197" y="729978"/>
                        </a:cubicBezTo>
                        <a:cubicBezTo>
                          <a:pt x="1244365" y="764306"/>
                          <a:pt x="1095272" y="725417"/>
                          <a:pt x="981223" y="729978"/>
                        </a:cubicBezTo>
                        <a:cubicBezTo>
                          <a:pt x="828806" y="751393"/>
                          <a:pt x="685797" y="694001"/>
                          <a:pt x="519249" y="729978"/>
                        </a:cubicBezTo>
                        <a:cubicBezTo>
                          <a:pt x="351084" y="761037"/>
                          <a:pt x="285569" y="690241"/>
                          <a:pt x="147943" y="729978"/>
                        </a:cubicBezTo>
                        <a:cubicBezTo>
                          <a:pt x="73222" y="716740"/>
                          <a:pt x="-11240" y="664836"/>
                          <a:pt x="0" y="608312"/>
                        </a:cubicBezTo>
                        <a:cubicBezTo>
                          <a:pt x="-24374" y="499772"/>
                          <a:pt x="19211" y="437450"/>
                          <a:pt x="0" y="379588"/>
                        </a:cubicBezTo>
                        <a:cubicBezTo>
                          <a:pt x="-23546" y="323877"/>
                          <a:pt x="27459" y="216789"/>
                          <a:pt x="0" y="121665"/>
                        </a:cubicBezTo>
                        <a:close/>
                      </a:path>
                      <a:path w="3318148" h="729978" stroke="0" extrusionOk="0">
                        <a:moveTo>
                          <a:pt x="0" y="121665"/>
                        </a:moveTo>
                        <a:cubicBezTo>
                          <a:pt x="494" y="60493"/>
                          <a:pt x="78731" y="-3841"/>
                          <a:pt x="147943" y="0"/>
                        </a:cubicBezTo>
                        <a:cubicBezTo>
                          <a:pt x="273737" y="-45133"/>
                          <a:pt x="325521" y="42180"/>
                          <a:pt x="489027" y="0"/>
                        </a:cubicBezTo>
                        <a:cubicBezTo>
                          <a:pt x="660516" y="7296"/>
                          <a:pt x="797007" y="62989"/>
                          <a:pt x="981223" y="0"/>
                        </a:cubicBezTo>
                        <a:cubicBezTo>
                          <a:pt x="1133044" y="-36580"/>
                          <a:pt x="1229794" y="-9633"/>
                          <a:pt x="1352530" y="0"/>
                        </a:cubicBezTo>
                        <a:cubicBezTo>
                          <a:pt x="1473786" y="-11558"/>
                          <a:pt x="1642128" y="11485"/>
                          <a:pt x="1784281" y="0"/>
                        </a:cubicBezTo>
                        <a:cubicBezTo>
                          <a:pt x="1932084" y="-5560"/>
                          <a:pt x="2055006" y="21975"/>
                          <a:pt x="2185810" y="0"/>
                        </a:cubicBezTo>
                        <a:cubicBezTo>
                          <a:pt x="2330468" y="-27582"/>
                          <a:pt x="2431814" y="9565"/>
                          <a:pt x="2647784" y="0"/>
                        </a:cubicBezTo>
                        <a:cubicBezTo>
                          <a:pt x="2876101" y="-17821"/>
                          <a:pt x="2938001" y="49847"/>
                          <a:pt x="3170204" y="0"/>
                        </a:cubicBezTo>
                        <a:cubicBezTo>
                          <a:pt x="3259041" y="-12002"/>
                          <a:pt x="3309186" y="61527"/>
                          <a:pt x="3318148" y="121665"/>
                        </a:cubicBezTo>
                        <a:cubicBezTo>
                          <a:pt x="3345314" y="204373"/>
                          <a:pt x="3305648" y="250840"/>
                          <a:pt x="3318148" y="355256"/>
                        </a:cubicBezTo>
                        <a:cubicBezTo>
                          <a:pt x="3315715" y="442738"/>
                          <a:pt x="3291706" y="522431"/>
                          <a:pt x="3318148" y="608312"/>
                        </a:cubicBezTo>
                        <a:cubicBezTo>
                          <a:pt x="3315631" y="674950"/>
                          <a:pt x="3269504" y="718900"/>
                          <a:pt x="3170204" y="729978"/>
                        </a:cubicBezTo>
                        <a:cubicBezTo>
                          <a:pt x="2998812" y="740434"/>
                          <a:pt x="2977341" y="728623"/>
                          <a:pt x="2798898" y="729978"/>
                        </a:cubicBezTo>
                        <a:cubicBezTo>
                          <a:pt x="2643945" y="730212"/>
                          <a:pt x="2493031" y="693253"/>
                          <a:pt x="2336924" y="729978"/>
                        </a:cubicBezTo>
                        <a:cubicBezTo>
                          <a:pt x="2206909" y="784946"/>
                          <a:pt x="2055453" y="726687"/>
                          <a:pt x="1874950" y="729978"/>
                        </a:cubicBezTo>
                        <a:cubicBezTo>
                          <a:pt x="1686339" y="736875"/>
                          <a:pt x="1688138" y="723110"/>
                          <a:pt x="1533866" y="729978"/>
                        </a:cubicBezTo>
                        <a:cubicBezTo>
                          <a:pt x="1380104" y="726241"/>
                          <a:pt x="1231338" y="688368"/>
                          <a:pt x="1102114" y="729978"/>
                        </a:cubicBezTo>
                        <a:cubicBezTo>
                          <a:pt x="989759" y="739388"/>
                          <a:pt x="802547" y="693291"/>
                          <a:pt x="640140" y="729978"/>
                        </a:cubicBezTo>
                        <a:cubicBezTo>
                          <a:pt x="505908" y="716526"/>
                          <a:pt x="281032" y="706367"/>
                          <a:pt x="147943" y="729978"/>
                        </a:cubicBezTo>
                        <a:cubicBezTo>
                          <a:pt x="68166" y="732120"/>
                          <a:pt x="2129" y="668935"/>
                          <a:pt x="0" y="608312"/>
                        </a:cubicBezTo>
                        <a:cubicBezTo>
                          <a:pt x="-21883" y="533090"/>
                          <a:pt x="21484" y="426014"/>
                          <a:pt x="0" y="364989"/>
                        </a:cubicBezTo>
                        <a:cubicBezTo>
                          <a:pt x="-24422" y="284025"/>
                          <a:pt x="7982" y="230507"/>
                          <a:pt x="0" y="121665"/>
                        </a:cubicBezTo>
                        <a:close/>
                      </a:path>
                      <a:path w="3318148" h="729978" fill="none" stroke="0" extrusionOk="0">
                        <a:moveTo>
                          <a:pt x="0" y="121665"/>
                        </a:moveTo>
                        <a:cubicBezTo>
                          <a:pt x="-7257" y="65070"/>
                          <a:pt x="43166" y="22868"/>
                          <a:pt x="147943" y="0"/>
                        </a:cubicBezTo>
                        <a:cubicBezTo>
                          <a:pt x="249716" y="-62938"/>
                          <a:pt x="499649" y="24700"/>
                          <a:pt x="640140" y="0"/>
                        </a:cubicBezTo>
                        <a:cubicBezTo>
                          <a:pt x="802746" y="-36900"/>
                          <a:pt x="984855" y="42434"/>
                          <a:pt x="1102114" y="0"/>
                        </a:cubicBezTo>
                        <a:cubicBezTo>
                          <a:pt x="1233029" y="-37667"/>
                          <a:pt x="1398501" y="5863"/>
                          <a:pt x="1533866" y="0"/>
                        </a:cubicBezTo>
                        <a:cubicBezTo>
                          <a:pt x="1675161" y="-53718"/>
                          <a:pt x="1762657" y="21849"/>
                          <a:pt x="1874950" y="0"/>
                        </a:cubicBezTo>
                        <a:cubicBezTo>
                          <a:pt x="1988498" y="-37611"/>
                          <a:pt x="2138351" y="4570"/>
                          <a:pt x="2216033" y="0"/>
                        </a:cubicBezTo>
                        <a:cubicBezTo>
                          <a:pt x="2322114" y="-7489"/>
                          <a:pt x="2546357" y="-20066"/>
                          <a:pt x="2678007" y="0"/>
                        </a:cubicBezTo>
                        <a:cubicBezTo>
                          <a:pt x="2806389" y="-13526"/>
                          <a:pt x="2998367" y="5709"/>
                          <a:pt x="3170204" y="0"/>
                        </a:cubicBezTo>
                        <a:cubicBezTo>
                          <a:pt x="3258633" y="-2685"/>
                          <a:pt x="3310906" y="51872"/>
                          <a:pt x="3318148" y="121665"/>
                        </a:cubicBezTo>
                        <a:cubicBezTo>
                          <a:pt x="3347350" y="214644"/>
                          <a:pt x="3296143" y="307504"/>
                          <a:pt x="3318148" y="355256"/>
                        </a:cubicBezTo>
                        <a:cubicBezTo>
                          <a:pt x="3345365" y="408292"/>
                          <a:pt x="3272991" y="505496"/>
                          <a:pt x="3318148" y="608312"/>
                        </a:cubicBezTo>
                        <a:cubicBezTo>
                          <a:pt x="3345908" y="657036"/>
                          <a:pt x="3257211" y="726361"/>
                          <a:pt x="3170204" y="729978"/>
                        </a:cubicBezTo>
                        <a:cubicBezTo>
                          <a:pt x="3004852" y="738911"/>
                          <a:pt x="2907739" y="721705"/>
                          <a:pt x="2768675" y="729978"/>
                        </a:cubicBezTo>
                        <a:cubicBezTo>
                          <a:pt x="2639230" y="771152"/>
                          <a:pt x="2494532" y="742544"/>
                          <a:pt x="2367146" y="729978"/>
                        </a:cubicBezTo>
                        <a:cubicBezTo>
                          <a:pt x="2242337" y="735501"/>
                          <a:pt x="2117678" y="691624"/>
                          <a:pt x="1905172" y="729978"/>
                        </a:cubicBezTo>
                        <a:cubicBezTo>
                          <a:pt x="1680292" y="769583"/>
                          <a:pt x="1642193" y="701991"/>
                          <a:pt x="1443197" y="729978"/>
                        </a:cubicBezTo>
                        <a:cubicBezTo>
                          <a:pt x="1248391" y="763490"/>
                          <a:pt x="1124024" y="697692"/>
                          <a:pt x="981223" y="729978"/>
                        </a:cubicBezTo>
                        <a:cubicBezTo>
                          <a:pt x="822469" y="733820"/>
                          <a:pt x="698058" y="680375"/>
                          <a:pt x="519249" y="729978"/>
                        </a:cubicBezTo>
                        <a:cubicBezTo>
                          <a:pt x="345482" y="726094"/>
                          <a:pt x="264382" y="695187"/>
                          <a:pt x="147943" y="729978"/>
                        </a:cubicBezTo>
                        <a:cubicBezTo>
                          <a:pt x="73034" y="731489"/>
                          <a:pt x="-15112" y="685493"/>
                          <a:pt x="0" y="608312"/>
                        </a:cubicBezTo>
                        <a:cubicBezTo>
                          <a:pt x="-30473" y="508496"/>
                          <a:pt x="22507" y="416653"/>
                          <a:pt x="0" y="379588"/>
                        </a:cubicBezTo>
                        <a:cubicBezTo>
                          <a:pt x="-13376" y="313268"/>
                          <a:pt x="2543" y="231542"/>
                          <a:pt x="0" y="121665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bón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hoá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sản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xuất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công</a:t>
            </a:r>
            <a:r>
              <a:rPr lang="en-US" sz="2000" b="1" dirty="0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n w="12700" cmpd="sng">
                  <a:noFill/>
                  <a:prstDash val="solid"/>
                </a:ln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nghiệp</a:t>
            </a:r>
            <a:endParaRPr lang="en-US" sz="2000" b="1" dirty="0">
              <a:ln w="12700" cmpd="sng">
                <a:noFill/>
                <a:prstDash val="solid"/>
              </a:ln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99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6EE407C-CFE0-46B3-A934-BBC6AC3F916E}"/>
              </a:ext>
            </a:extLst>
          </p:cNvPr>
          <p:cNvSpPr/>
          <p:nvPr/>
        </p:nvSpPr>
        <p:spPr>
          <a:xfrm>
            <a:off x="-56560" y="190398"/>
            <a:ext cx="12052303" cy="6542281"/>
          </a:xfrm>
          <a:prstGeom prst="roundRect">
            <a:avLst/>
          </a:prstGeom>
          <a:solidFill>
            <a:schemeClr val="bg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8" name="Rectangle 116"/>
          <p:cNvSpPr/>
          <p:nvPr/>
        </p:nvSpPr>
        <p:spPr>
          <a:xfrm rot="2700000">
            <a:off x="6294972" y="300299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Rectangle 117"/>
          <p:cNvSpPr/>
          <p:nvPr/>
        </p:nvSpPr>
        <p:spPr>
          <a:xfrm rot="2700000">
            <a:off x="5667071" y="3574905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26" name="Rectangle 124"/>
          <p:cNvSpPr/>
          <p:nvPr/>
        </p:nvSpPr>
        <p:spPr>
          <a:xfrm rot="2700000">
            <a:off x="5582506" y="5101867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97" name="Rectangle 161"/>
          <p:cNvSpPr/>
          <p:nvPr/>
        </p:nvSpPr>
        <p:spPr>
          <a:xfrm rot="2700000">
            <a:off x="5883030" y="582003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80130" y="1149368"/>
            <a:ext cx="1791134" cy="125706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8000"/>
              </a:lnSpc>
              <a:spcBef>
                <a:spcPct val="0"/>
              </a:spcBef>
              <a:buNone/>
            </a:pPr>
            <a:r>
              <a:rPr lang="en-US" sz="2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Thành</a:t>
            </a:r>
            <a:r>
              <a:rPr lang="en-US" sz="2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phần</a:t>
            </a:r>
            <a:r>
              <a:rPr lang="en-US" sz="2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chủ</a:t>
            </a:r>
            <a:r>
              <a:rPr lang="en-US" sz="2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yếu</a:t>
            </a:r>
            <a:r>
              <a:rPr lang="en-US" sz="2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</a:t>
            </a:r>
            <a:r>
              <a:rPr lang="en-US" sz="2200" b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Ni-tơ</a:t>
            </a:r>
            <a:endParaRPr lang="en-US" sz="22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3818767" y="4214256"/>
            <a:ext cx="1748887" cy="12022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8000"/>
              </a:lnSpc>
              <a:spcBef>
                <a:spcPct val="0"/>
              </a:spcBef>
              <a:buNone/>
            </a:pPr>
            <a:r>
              <a:rPr lang="en-US" sz="21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Thành</a:t>
            </a:r>
            <a:r>
              <a:rPr lang="en-US" sz="21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phần</a:t>
            </a:r>
            <a:r>
              <a:rPr lang="en-US" sz="21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chủ</a:t>
            </a:r>
            <a:r>
              <a:rPr lang="en-US" sz="21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yếu</a:t>
            </a:r>
            <a:r>
              <a:rPr lang="en-US" sz="21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</a:t>
            </a:r>
            <a:r>
              <a:rPr lang="en-US" sz="2100" b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Ka-li</a:t>
            </a:r>
            <a:endParaRPr lang="en-US" sz="21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13" name="矩形 47"/>
          <p:cNvSpPr>
            <a:spLocks noChangeArrowheads="1"/>
          </p:cNvSpPr>
          <p:nvPr/>
        </p:nvSpPr>
        <p:spPr bwMode="auto">
          <a:xfrm>
            <a:off x="10568076" y="1390780"/>
            <a:ext cx="1633101" cy="10156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buNone/>
              <a:defRPr/>
            </a:pPr>
            <a:r>
              <a:rPr lang="en-US" sz="2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Thành</a:t>
            </a:r>
            <a:r>
              <a:rPr lang="en-US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phần</a:t>
            </a:r>
            <a:r>
              <a:rPr lang="en-US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chủ</a:t>
            </a:r>
            <a:r>
              <a:rPr lang="en-US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yếu</a:t>
            </a:r>
            <a:r>
              <a:rPr lang="en-US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</a:t>
            </a:r>
            <a:r>
              <a:rPr lang="en-US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Phốt</a:t>
            </a:r>
            <a:r>
              <a:rPr lang="en-US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pho</a:t>
            </a:r>
          </a:p>
        </p:txBody>
      </p:sp>
      <p:sp>
        <p:nvSpPr>
          <p:cNvPr id="215" name="矩形 47"/>
          <p:cNvSpPr>
            <a:spLocks noChangeArrowheads="1"/>
          </p:cNvSpPr>
          <p:nvPr/>
        </p:nvSpPr>
        <p:spPr bwMode="auto">
          <a:xfrm>
            <a:off x="10013823" y="4683770"/>
            <a:ext cx="1864986" cy="10983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8000"/>
              </a:lnSpc>
              <a:spcBef>
                <a:spcPct val="0"/>
              </a:spcBef>
              <a:buNone/>
            </a:pPr>
            <a:r>
              <a:rPr lang="en-US" sz="19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Tổng</a:t>
            </a:r>
            <a:r>
              <a:rPr lang="en-US" sz="19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hợp</a:t>
            </a:r>
            <a:r>
              <a:rPr lang="en-US" sz="19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cả</a:t>
            </a:r>
            <a:r>
              <a:rPr lang="en-US" sz="19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Ni-</a:t>
            </a:r>
            <a:r>
              <a:rPr lang="en-US" sz="19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tơ</a:t>
            </a:r>
            <a:r>
              <a:rPr lang="en-US" sz="19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19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Ka</a:t>
            </a:r>
            <a:r>
              <a:rPr lang="en-US" sz="19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-li </a:t>
            </a:r>
            <a:r>
              <a:rPr lang="en-US" sz="19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</a:t>
            </a:r>
            <a:r>
              <a:rPr lang="en-US" sz="19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Phốt</a:t>
            </a:r>
            <a:r>
              <a:rPr lang="en-US" sz="1900" b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pho</a:t>
            </a:r>
            <a:endParaRPr lang="en-US" sz="19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3" name="Group 12"/>
          <p:cNvGrpSpPr>
            <a:grpSpLocks/>
          </p:cNvGrpSpPr>
          <p:nvPr/>
        </p:nvGrpSpPr>
        <p:grpSpPr bwMode="auto">
          <a:xfrm>
            <a:off x="1885389" y="240276"/>
            <a:ext cx="4210611" cy="2961215"/>
            <a:chOff x="340" y="1197"/>
            <a:chExt cx="1888" cy="1348"/>
          </a:xfrm>
        </p:grpSpPr>
        <p:pic>
          <p:nvPicPr>
            <p:cNvPr id="127" name="Picture 14" descr="2072016374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631" t="53622" r="19341"/>
            <a:stretch>
              <a:fillRect/>
            </a:stretch>
          </p:blipFill>
          <p:spPr bwMode="auto">
            <a:xfrm>
              <a:off x="1268" y="1197"/>
              <a:ext cx="960" cy="12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5" name="Picture 13" descr="2072016374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55" r="27235" b="44444"/>
            <a:stretch>
              <a:fillRect/>
            </a:stretch>
          </p:blipFill>
          <p:spPr bwMode="auto">
            <a:xfrm>
              <a:off x="340" y="1249"/>
              <a:ext cx="960" cy="12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8" name="Group 15"/>
          <p:cNvGrpSpPr>
            <a:grpSpLocks/>
          </p:cNvGrpSpPr>
          <p:nvPr/>
        </p:nvGrpSpPr>
        <p:grpSpPr bwMode="auto">
          <a:xfrm>
            <a:off x="6280120" y="377848"/>
            <a:ext cx="4287956" cy="2691953"/>
            <a:chOff x="2843" y="1394"/>
            <a:chExt cx="2125" cy="1315"/>
          </a:xfrm>
        </p:grpSpPr>
        <p:pic>
          <p:nvPicPr>
            <p:cNvPr id="129" name="Picture 16" descr="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2" y="1413"/>
              <a:ext cx="1056" cy="129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98" name="Picture 17" descr="phân lân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3" y="1394"/>
              <a:ext cx="1062" cy="129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7621437" y="3190980"/>
            <a:ext cx="2685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lân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3410826" y="3239815"/>
            <a:ext cx="2685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đạm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2" name="Group 9"/>
          <p:cNvGrpSpPr>
            <a:grpSpLocks/>
          </p:cNvGrpSpPr>
          <p:nvPr/>
        </p:nvGrpSpPr>
        <p:grpSpPr bwMode="auto">
          <a:xfrm>
            <a:off x="343602" y="3656509"/>
            <a:ext cx="3475165" cy="2368012"/>
            <a:chOff x="576" y="3024"/>
            <a:chExt cx="2039" cy="1174"/>
          </a:xfrm>
        </p:grpSpPr>
        <p:pic>
          <p:nvPicPr>
            <p:cNvPr id="203" name="Picture 10" descr="phan%20bon%20kali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485"/>
            <a:stretch>
              <a:fillRect/>
            </a:stretch>
          </p:blipFill>
          <p:spPr bwMode="auto">
            <a:xfrm>
              <a:off x="576" y="3024"/>
              <a:ext cx="1113" cy="115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16" name="Picture 11" descr="ka-li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162"/>
            <a:stretch>
              <a:fillRect/>
            </a:stretch>
          </p:blipFill>
          <p:spPr bwMode="auto">
            <a:xfrm>
              <a:off x="1663" y="3142"/>
              <a:ext cx="952" cy="105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Box 2"/>
          <p:cNvSpPr txBox="1"/>
          <p:nvPr/>
        </p:nvSpPr>
        <p:spPr>
          <a:xfrm>
            <a:off x="1292071" y="6205937"/>
            <a:ext cx="1548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Kali</a:t>
            </a:r>
          </a:p>
        </p:txBody>
      </p:sp>
      <p:grpSp>
        <p:nvGrpSpPr>
          <p:cNvPr id="218" name="Group 6"/>
          <p:cNvGrpSpPr>
            <a:grpSpLocks/>
          </p:cNvGrpSpPr>
          <p:nvPr/>
        </p:nvGrpSpPr>
        <p:grpSpPr bwMode="auto">
          <a:xfrm>
            <a:off x="5882364" y="3652645"/>
            <a:ext cx="4131459" cy="2542249"/>
            <a:chOff x="3072" y="3072"/>
            <a:chExt cx="2265" cy="1104"/>
          </a:xfrm>
        </p:grpSpPr>
        <p:pic>
          <p:nvPicPr>
            <p:cNvPr id="219" name="Picture 7" descr="npk_gif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838" r="4221"/>
            <a:stretch>
              <a:fillRect/>
            </a:stretch>
          </p:blipFill>
          <p:spPr bwMode="auto">
            <a:xfrm>
              <a:off x="3072" y="3072"/>
              <a:ext cx="1392" cy="110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20" name="Picture 8" descr="NPK_20_10_10_BLANDED_FERTILIZER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550" t="15755" b="15495"/>
            <a:stretch>
              <a:fillRect/>
            </a:stretch>
          </p:blipFill>
          <p:spPr bwMode="auto">
            <a:xfrm>
              <a:off x="4464" y="3072"/>
              <a:ext cx="873" cy="110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221" name="TextBox 220"/>
          <p:cNvSpPr txBox="1"/>
          <p:nvPr/>
        </p:nvSpPr>
        <p:spPr>
          <a:xfrm>
            <a:off x="7167679" y="6277902"/>
            <a:ext cx="2539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NPK</a:t>
            </a:r>
          </a:p>
        </p:txBody>
      </p:sp>
    </p:spTree>
    <p:extLst>
      <p:ext uri="{BB962C8B-B14F-4D97-AF65-F5344CB8AC3E}">
        <p14:creationId xmlns:p14="http://schemas.microsoft.com/office/powerpoint/2010/main" val="243982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" grpId="0" animBg="1"/>
      <p:bldP spid="211" grpId="0" animBg="1"/>
      <p:bldP spid="213" grpId="0" animBg="1"/>
      <p:bldP spid="215" grpId="0" animBg="1"/>
      <p:bldP spid="2" grpId="0"/>
      <p:bldP spid="200" grpId="0"/>
      <p:bldP spid="3" grpId="0"/>
      <p:bldP spid="2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6EE407C-CFE0-46B3-A934-BBC6AC3F916E}"/>
              </a:ext>
            </a:extLst>
          </p:cNvPr>
          <p:cNvSpPr/>
          <p:nvPr/>
        </p:nvSpPr>
        <p:spPr>
          <a:xfrm>
            <a:off x="-56560" y="190398"/>
            <a:ext cx="12052303" cy="6542281"/>
          </a:xfrm>
          <a:prstGeom prst="roundRect">
            <a:avLst/>
          </a:prstGeom>
          <a:solidFill>
            <a:schemeClr val="bg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8" name="Rectangle 116"/>
          <p:cNvSpPr/>
          <p:nvPr/>
        </p:nvSpPr>
        <p:spPr>
          <a:xfrm rot="2700000">
            <a:off x="6294972" y="300299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80130" y="1149368"/>
            <a:ext cx="1791134" cy="125706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8000"/>
              </a:lnSpc>
              <a:spcBef>
                <a:spcPct val="0"/>
              </a:spcBef>
              <a:buNone/>
            </a:pPr>
            <a:r>
              <a:rPr lang="en-US" sz="2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Thành</a:t>
            </a:r>
            <a:r>
              <a:rPr lang="en-US" sz="2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phần</a:t>
            </a:r>
            <a:r>
              <a:rPr lang="en-US" sz="2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chủ</a:t>
            </a:r>
            <a:r>
              <a:rPr lang="en-US" sz="2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yếu</a:t>
            </a:r>
            <a:r>
              <a:rPr lang="en-US" sz="2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</a:t>
            </a:r>
            <a:r>
              <a:rPr lang="en-US" sz="2200" b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Ni-tơ</a:t>
            </a:r>
            <a:endParaRPr lang="en-US" sz="22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13" name="矩形 47"/>
          <p:cNvSpPr>
            <a:spLocks noChangeArrowheads="1"/>
          </p:cNvSpPr>
          <p:nvPr/>
        </p:nvSpPr>
        <p:spPr bwMode="auto">
          <a:xfrm>
            <a:off x="10568076" y="1390780"/>
            <a:ext cx="1633101" cy="10156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buNone/>
              <a:defRPr/>
            </a:pPr>
            <a:r>
              <a:rPr lang="en-US" sz="2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Thành</a:t>
            </a:r>
            <a:r>
              <a:rPr lang="en-US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phần</a:t>
            </a:r>
            <a:r>
              <a:rPr lang="en-US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chủ</a:t>
            </a:r>
            <a:r>
              <a:rPr lang="en-US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yếu</a:t>
            </a:r>
            <a:r>
              <a:rPr lang="en-US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</a:t>
            </a:r>
            <a:r>
              <a:rPr lang="en-US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Phốt</a:t>
            </a:r>
            <a:r>
              <a:rPr lang="en-US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pho</a:t>
            </a:r>
          </a:p>
        </p:txBody>
      </p:sp>
      <p:grpSp>
        <p:nvGrpSpPr>
          <p:cNvPr id="123" name="Group 12"/>
          <p:cNvGrpSpPr>
            <a:grpSpLocks/>
          </p:cNvGrpSpPr>
          <p:nvPr/>
        </p:nvGrpSpPr>
        <p:grpSpPr bwMode="auto">
          <a:xfrm>
            <a:off x="1885389" y="240276"/>
            <a:ext cx="4210611" cy="2961215"/>
            <a:chOff x="340" y="1197"/>
            <a:chExt cx="1888" cy="1348"/>
          </a:xfrm>
        </p:grpSpPr>
        <p:pic>
          <p:nvPicPr>
            <p:cNvPr id="127" name="Picture 14" descr="2072016374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631" t="53622" r="19341"/>
            <a:stretch>
              <a:fillRect/>
            </a:stretch>
          </p:blipFill>
          <p:spPr bwMode="auto">
            <a:xfrm>
              <a:off x="1268" y="1197"/>
              <a:ext cx="960" cy="12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5" name="Picture 13" descr="2072016374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55" r="27235" b="44444"/>
            <a:stretch>
              <a:fillRect/>
            </a:stretch>
          </p:blipFill>
          <p:spPr bwMode="auto">
            <a:xfrm>
              <a:off x="340" y="1249"/>
              <a:ext cx="960" cy="12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8" name="Group 15"/>
          <p:cNvGrpSpPr>
            <a:grpSpLocks/>
          </p:cNvGrpSpPr>
          <p:nvPr/>
        </p:nvGrpSpPr>
        <p:grpSpPr bwMode="auto">
          <a:xfrm>
            <a:off x="6280120" y="377848"/>
            <a:ext cx="4287956" cy="2691953"/>
            <a:chOff x="2843" y="1394"/>
            <a:chExt cx="2125" cy="1315"/>
          </a:xfrm>
        </p:grpSpPr>
        <p:pic>
          <p:nvPicPr>
            <p:cNvPr id="129" name="Picture 16" descr="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2" y="1413"/>
              <a:ext cx="1056" cy="129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98" name="Picture 17" descr="phân lân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3" y="1394"/>
              <a:ext cx="1062" cy="129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7621437" y="3190980"/>
            <a:ext cx="2685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lân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3410826" y="3239815"/>
            <a:ext cx="2685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đạm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0C5682F-2286-462F-B267-7CD6F43FCE79}"/>
              </a:ext>
            </a:extLst>
          </p:cNvPr>
          <p:cNvSpPr txBox="1"/>
          <p:nvPr/>
        </p:nvSpPr>
        <p:spPr>
          <a:xfrm>
            <a:off x="789718" y="3959479"/>
            <a:ext cx="462236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2400" b="1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Phân đạm </a:t>
            </a:r>
            <a:r>
              <a:rPr lang="vi-VN" sz="2400" b="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có tác dụng kích thích các quá trình sinh trưởng, làm tăng tỉ lệ của protein thực vật giúp cho cây phát triển nhanh, cho nhiều hạt, củ, quả.</a:t>
            </a:r>
            <a:endParaRPr lang="en-US" sz="2400" b="0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CBC612A-1E1E-493E-9C98-A37F3EB6BA21}"/>
              </a:ext>
            </a:extLst>
          </p:cNvPr>
          <p:cNvSpPr txBox="1"/>
          <p:nvPr/>
        </p:nvSpPr>
        <p:spPr>
          <a:xfrm>
            <a:off x="6280120" y="3912296"/>
            <a:ext cx="4622368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2400" b="1" dirty="0">
                <a:latin typeface="Cambria" panose="02040503050406030204" pitchFamily="18" charset="0"/>
                <a:ea typeface="Cambria" panose="02040503050406030204" pitchFamily="18" charset="0"/>
              </a:rPr>
              <a:t>Phân lân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Tham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gia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vào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quá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trình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phát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triển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bộ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rễ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quá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trình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quang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hợp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hô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hấp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. G</a:t>
            </a:r>
            <a:r>
              <a:rPr lang="vi-VN" sz="2400" dirty="0">
                <a:latin typeface="Cambria" panose="02040503050406030204" pitchFamily="18" charset="0"/>
                <a:ea typeface="Cambria" panose="02040503050406030204" pitchFamily="18" charset="0"/>
              </a:rPr>
              <a:t>iúp cây tăng trưởng, sinh trưởng tốt, cây ra nụ và hoa sớm, cho năng suất và chất lượng cao</a:t>
            </a:r>
            <a:r>
              <a:rPr lang="vi-VN" dirty="0"/>
              <a:t>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8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" grpId="0" animBg="1"/>
      <p:bldP spid="213" grpId="0" animBg="1"/>
      <p:bldP spid="2" grpId="0"/>
      <p:bldP spid="200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6EE407C-CFE0-46B3-A934-BBC6AC3F916E}"/>
              </a:ext>
            </a:extLst>
          </p:cNvPr>
          <p:cNvSpPr/>
          <p:nvPr/>
        </p:nvSpPr>
        <p:spPr>
          <a:xfrm>
            <a:off x="-56560" y="190398"/>
            <a:ext cx="12052303" cy="6542281"/>
          </a:xfrm>
          <a:prstGeom prst="roundRect">
            <a:avLst/>
          </a:prstGeom>
          <a:solidFill>
            <a:schemeClr val="bg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6" name="Rectangle 124"/>
          <p:cNvSpPr/>
          <p:nvPr/>
        </p:nvSpPr>
        <p:spPr>
          <a:xfrm rot="2700000">
            <a:off x="5435161" y="1791300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97" name="Rectangle 161"/>
          <p:cNvSpPr/>
          <p:nvPr/>
        </p:nvSpPr>
        <p:spPr>
          <a:xfrm rot="2700000">
            <a:off x="5735685" y="2509471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3970071" y="1173198"/>
            <a:ext cx="1748887" cy="12022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8000"/>
              </a:lnSpc>
              <a:spcBef>
                <a:spcPct val="0"/>
              </a:spcBef>
              <a:buNone/>
            </a:pPr>
            <a:r>
              <a:rPr lang="en-US" sz="21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Thành</a:t>
            </a:r>
            <a:r>
              <a:rPr lang="en-US" sz="21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phần</a:t>
            </a:r>
            <a:r>
              <a:rPr lang="en-US" sz="21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chủ</a:t>
            </a:r>
            <a:r>
              <a:rPr lang="en-US" sz="21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yếu</a:t>
            </a:r>
            <a:r>
              <a:rPr lang="en-US" sz="21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</a:t>
            </a:r>
            <a:r>
              <a:rPr lang="en-US" sz="21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Ka-li</a:t>
            </a:r>
          </a:p>
        </p:txBody>
      </p:sp>
      <p:sp>
        <p:nvSpPr>
          <p:cNvPr id="215" name="矩形 47"/>
          <p:cNvSpPr>
            <a:spLocks noChangeArrowheads="1"/>
          </p:cNvSpPr>
          <p:nvPr/>
        </p:nvSpPr>
        <p:spPr bwMode="auto">
          <a:xfrm>
            <a:off x="10355597" y="1278868"/>
            <a:ext cx="1671664" cy="109657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8000"/>
              </a:lnSpc>
              <a:spcBef>
                <a:spcPct val="0"/>
              </a:spcBef>
              <a:buNone/>
            </a:pPr>
            <a:r>
              <a:rPr lang="en-US" sz="19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Tổng</a:t>
            </a:r>
            <a:r>
              <a:rPr lang="en-US" sz="19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hợp</a:t>
            </a:r>
            <a:r>
              <a:rPr lang="en-US" sz="19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cả</a:t>
            </a:r>
            <a:r>
              <a:rPr lang="en-US" sz="19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Ni-</a:t>
            </a:r>
            <a:r>
              <a:rPr lang="en-US" sz="19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tơ</a:t>
            </a:r>
            <a:r>
              <a:rPr lang="en-US" sz="19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Ka-li </a:t>
            </a:r>
            <a:r>
              <a:rPr lang="en-US" sz="19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</a:t>
            </a:r>
            <a:r>
              <a:rPr lang="en-US" sz="19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Phốt</a:t>
            </a:r>
            <a:r>
              <a:rPr lang="en-US" sz="19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pho</a:t>
            </a:r>
          </a:p>
        </p:txBody>
      </p:sp>
      <p:grpSp>
        <p:nvGrpSpPr>
          <p:cNvPr id="202" name="Group 9"/>
          <p:cNvGrpSpPr>
            <a:grpSpLocks/>
          </p:cNvGrpSpPr>
          <p:nvPr/>
        </p:nvGrpSpPr>
        <p:grpSpPr bwMode="auto">
          <a:xfrm>
            <a:off x="408507" y="527358"/>
            <a:ext cx="3475165" cy="2368012"/>
            <a:chOff x="576" y="3024"/>
            <a:chExt cx="2039" cy="1174"/>
          </a:xfrm>
        </p:grpSpPr>
        <p:pic>
          <p:nvPicPr>
            <p:cNvPr id="203" name="Picture 10" descr="phan%20bon%20kali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485"/>
            <a:stretch>
              <a:fillRect/>
            </a:stretch>
          </p:blipFill>
          <p:spPr bwMode="auto">
            <a:xfrm>
              <a:off x="576" y="3024"/>
              <a:ext cx="1113" cy="115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16" name="Picture 11" descr="ka-l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162"/>
            <a:stretch>
              <a:fillRect/>
            </a:stretch>
          </p:blipFill>
          <p:spPr bwMode="auto">
            <a:xfrm>
              <a:off x="1663" y="3142"/>
              <a:ext cx="952" cy="105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Box 2"/>
          <p:cNvSpPr txBox="1"/>
          <p:nvPr/>
        </p:nvSpPr>
        <p:spPr>
          <a:xfrm>
            <a:off x="1836403" y="3036299"/>
            <a:ext cx="1548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Kali</a:t>
            </a:r>
          </a:p>
        </p:txBody>
      </p:sp>
      <p:grpSp>
        <p:nvGrpSpPr>
          <p:cNvPr id="218" name="Group 6"/>
          <p:cNvGrpSpPr>
            <a:grpSpLocks/>
          </p:cNvGrpSpPr>
          <p:nvPr/>
        </p:nvGrpSpPr>
        <p:grpSpPr bwMode="auto">
          <a:xfrm>
            <a:off x="6224138" y="425086"/>
            <a:ext cx="4131459" cy="2542249"/>
            <a:chOff x="3072" y="3072"/>
            <a:chExt cx="2265" cy="1104"/>
          </a:xfrm>
        </p:grpSpPr>
        <p:pic>
          <p:nvPicPr>
            <p:cNvPr id="219" name="Picture 7" descr="npk_gif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838" r="4221"/>
            <a:stretch>
              <a:fillRect/>
            </a:stretch>
          </p:blipFill>
          <p:spPr bwMode="auto">
            <a:xfrm>
              <a:off x="3072" y="3072"/>
              <a:ext cx="1392" cy="110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20" name="Picture 8" descr="NPK_20_10_10_BLANDED_FERTILIZER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550" t="15755" b="15495"/>
            <a:stretch>
              <a:fillRect/>
            </a:stretch>
          </p:blipFill>
          <p:spPr bwMode="auto">
            <a:xfrm>
              <a:off x="4464" y="3072"/>
              <a:ext cx="873" cy="110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221" name="TextBox 220"/>
          <p:cNvSpPr txBox="1"/>
          <p:nvPr/>
        </p:nvSpPr>
        <p:spPr>
          <a:xfrm>
            <a:off x="7807694" y="3048285"/>
            <a:ext cx="2539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NPK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CCD2768-2AF6-4A11-9E9F-D144C6494213}"/>
              </a:ext>
            </a:extLst>
          </p:cNvPr>
          <p:cNvSpPr txBox="1"/>
          <p:nvPr/>
        </p:nvSpPr>
        <p:spPr>
          <a:xfrm>
            <a:off x="761218" y="4090582"/>
            <a:ext cx="462236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2800" b="1" dirty="0">
                <a:latin typeface="Cambria" panose="02040503050406030204" pitchFamily="18" charset="0"/>
                <a:ea typeface="Cambria" panose="02040503050406030204" pitchFamily="18" charset="0"/>
              </a:rPr>
              <a:t>Phân 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Kali</a:t>
            </a:r>
            <a:r>
              <a:rPr lang="vi-VN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400" dirty="0">
                <a:latin typeface="Cambria" panose="02040503050406030204" pitchFamily="18" charset="0"/>
                <a:ea typeface="Cambria" panose="02040503050406030204" pitchFamily="18" charset="0"/>
              </a:rPr>
              <a:t>Tham gia vào quá trình quang hợp, tổng hợp đường, tinh bột và protein làm năng suất cây cao hơn</a:t>
            </a:r>
            <a:endParaRPr lang="en-US" sz="3600" b="0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68B8AD9-72D6-4BB0-A1C3-3B9500F6C36B}"/>
              </a:ext>
            </a:extLst>
          </p:cNvPr>
          <p:cNvSpPr txBox="1"/>
          <p:nvPr/>
        </p:nvSpPr>
        <p:spPr>
          <a:xfrm>
            <a:off x="6569061" y="4055805"/>
            <a:ext cx="462236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2800" b="1" dirty="0">
                <a:latin typeface="Cambria" panose="02040503050406030204" pitchFamily="18" charset="0"/>
                <a:ea typeface="Cambria" panose="02040503050406030204" pitchFamily="18" charset="0"/>
              </a:rPr>
              <a:t>Phân 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NPK</a:t>
            </a:r>
            <a:r>
              <a:rPr lang="vi-VN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400" dirty="0">
                <a:latin typeface="Cambria" panose="02040503050406030204" pitchFamily="18" charset="0"/>
                <a:ea typeface="Cambria" panose="02040503050406030204" pitchFamily="18" charset="0"/>
              </a:rPr>
              <a:t>Giúp cây bổ sung chất dinh dưỡng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; </a:t>
            </a:r>
            <a:r>
              <a:rPr lang="pt-BR" sz="2400" dirty="0">
                <a:latin typeface="Cambria" panose="02040503050406030204" pitchFamily="18" charset="0"/>
                <a:ea typeface="Cambria" panose="02040503050406030204" pitchFamily="18" charset="0"/>
              </a:rPr>
              <a:t>kích thích ra lá, hoa, quả;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tăng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sức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đề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kháng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cây</a:t>
            </a:r>
            <a:endParaRPr lang="en-US" sz="4400" b="0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6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" grpId="0" animBg="1"/>
      <p:bldP spid="215" grpId="0" animBg="1"/>
      <p:bldP spid="3" grpId="0"/>
      <p:bldP spid="221" grpId="0"/>
      <p:bldP spid="2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6B4315B-E803-4755-825B-BFB3927136F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97" y="-48193"/>
            <a:ext cx="11448879" cy="2558473"/>
          </a:xfrm>
          <a:prstGeom prst="rect">
            <a:avLst/>
          </a:prstGeom>
        </p:spPr>
      </p:pic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928880" y="292827"/>
            <a:ext cx="9644515" cy="1261884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3D991F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 cmpd="tri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38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38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38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cà</a:t>
            </a:r>
            <a:r>
              <a:rPr lang="en-US" altLang="en-US" sz="38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chua</a:t>
            </a:r>
            <a:r>
              <a:rPr lang="en-US" altLang="en-US" sz="38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ở h</a:t>
            </a:r>
            <a:r>
              <a:rPr lang="vi-VN" altLang="en-US" sz="38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ì</a:t>
            </a:r>
            <a:r>
              <a:rPr lang="en-US" altLang="en-US" sz="38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</a:t>
            </a:r>
            <a:r>
              <a:rPr lang="vi-VN" altLang="en-US" sz="38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a,</a:t>
            </a:r>
            <a:r>
              <a:rPr lang="en-US" altLang="en-US" sz="38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b,</a:t>
            </a:r>
            <a:r>
              <a:rPr lang="vi-VN" altLang="en-US" sz="38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c,</a:t>
            </a:r>
            <a:r>
              <a:rPr lang="vi-VN" altLang="en-US" sz="38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 </a:t>
            </a:r>
            <a:r>
              <a:rPr lang="vi-VN" altLang="en-US" sz="38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phát triển như thế nào ?</a:t>
            </a:r>
            <a:r>
              <a:rPr lang="en-US" altLang="en-US" sz="38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Hãy</a:t>
            </a:r>
            <a:r>
              <a:rPr lang="en-US" altLang="en-US" sz="38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giải</a:t>
            </a:r>
            <a:r>
              <a:rPr lang="en-US" altLang="en-US" sz="38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thích</a:t>
            </a:r>
            <a:r>
              <a:rPr lang="en-US" altLang="en-US" sz="38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tại</a:t>
            </a:r>
            <a:r>
              <a:rPr lang="en-US" altLang="en-US" sz="38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sao</a:t>
            </a:r>
            <a:r>
              <a:rPr lang="en-US" altLang="en-US" sz="38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?</a:t>
            </a:r>
            <a:r>
              <a:rPr lang="vi-VN" altLang="en-US" sz="38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endParaRPr lang="en-US" altLang="en-US" sz="3800" b="1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Group 21"/>
          <p:cNvGrpSpPr>
            <a:grpSpLocks/>
          </p:cNvGrpSpPr>
          <p:nvPr/>
        </p:nvGrpSpPr>
        <p:grpSpPr bwMode="auto">
          <a:xfrm>
            <a:off x="424697" y="1899485"/>
            <a:ext cx="2728705" cy="3675594"/>
            <a:chOff x="0" y="484"/>
            <a:chExt cx="1183" cy="1696"/>
          </a:xfrm>
        </p:grpSpPr>
        <p:pic>
          <p:nvPicPr>
            <p:cNvPr id="14" name="Picture 7" descr="cay a"/>
            <p:cNvPicPr>
              <a:picLocks noChangeAspect="1" noChangeArrowheads="1"/>
            </p:cNvPicPr>
            <p:nvPr/>
          </p:nvPicPr>
          <p:blipFill>
            <a:blip r:embed="rId3">
              <a:lum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7" r="61642" b="8734"/>
            <a:stretch>
              <a:fillRect/>
            </a:stretch>
          </p:blipFill>
          <p:spPr bwMode="auto">
            <a:xfrm>
              <a:off x="0" y="484"/>
              <a:ext cx="1183" cy="149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11"/>
            <p:cNvSpPr txBox="1">
              <a:spLocks noChangeArrowheads="1"/>
            </p:cNvSpPr>
            <p:nvPr/>
          </p:nvSpPr>
          <p:spPr bwMode="auto">
            <a:xfrm>
              <a:off x="455" y="1953"/>
              <a:ext cx="432" cy="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 dirty="0"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</p:grpSp>
      <p:grpSp>
        <p:nvGrpSpPr>
          <p:cNvPr id="16" name="Group 22"/>
          <p:cNvGrpSpPr>
            <a:grpSpLocks/>
          </p:cNvGrpSpPr>
          <p:nvPr/>
        </p:nvGrpSpPr>
        <p:grpSpPr bwMode="auto">
          <a:xfrm>
            <a:off x="3610544" y="2084911"/>
            <a:ext cx="2415706" cy="3466148"/>
            <a:chOff x="1920" y="722"/>
            <a:chExt cx="641" cy="1134"/>
          </a:xfrm>
        </p:grpSpPr>
        <p:pic>
          <p:nvPicPr>
            <p:cNvPr id="17" name="Picture 2" descr="Nhu cau chat khoang cua thuc vat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08" t="57019" r="40384"/>
            <a:stretch>
              <a:fillRect/>
            </a:stretch>
          </p:blipFill>
          <p:spPr bwMode="auto">
            <a:xfrm>
              <a:off x="1920" y="722"/>
              <a:ext cx="568" cy="97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 Box 12"/>
            <p:cNvSpPr txBox="1">
              <a:spLocks noChangeArrowheads="1"/>
            </p:cNvSpPr>
            <p:nvPr/>
          </p:nvSpPr>
          <p:spPr bwMode="auto">
            <a:xfrm>
              <a:off x="2129" y="1700"/>
              <a:ext cx="432" cy="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 dirty="0"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</p:grpSp>
      <p:grpSp>
        <p:nvGrpSpPr>
          <p:cNvPr id="19" name="Group 23"/>
          <p:cNvGrpSpPr>
            <a:grpSpLocks/>
          </p:cNvGrpSpPr>
          <p:nvPr/>
        </p:nvGrpSpPr>
        <p:grpSpPr bwMode="auto">
          <a:xfrm>
            <a:off x="6313633" y="1766007"/>
            <a:ext cx="2739545" cy="3902929"/>
            <a:chOff x="3336" y="666"/>
            <a:chExt cx="635" cy="1359"/>
          </a:xfrm>
        </p:grpSpPr>
        <p:pic>
          <p:nvPicPr>
            <p:cNvPr id="20" name="Picture 19" descr="Nhu cau chat khoang cua thuc vat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616" t="36285" r="23076"/>
            <a:stretch>
              <a:fillRect/>
            </a:stretch>
          </p:blipFill>
          <p:spPr bwMode="auto">
            <a:xfrm>
              <a:off x="3336" y="666"/>
              <a:ext cx="568" cy="113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 Box 13"/>
            <p:cNvSpPr txBox="1">
              <a:spLocks noChangeArrowheads="1"/>
            </p:cNvSpPr>
            <p:nvPr/>
          </p:nvSpPr>
          <p:spPr bwMode="auto">
            <a:xfrm>
              <a:off x="3539" y="1837"/>
              <a:ext cx="432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 dirty="0"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</p:grpSp>
      <p:grpSp>
        <p:nvGrpSpPr>
          <p:cNvPr id="22" name="Group 24"/>
          <p:cNvGrpSpPr>
            <a:grpSpLocks/>
          </p:cNvGrpSpPr>
          <p:nvPr/>
        </p:nvGrpSpPr>
        <p:grpSpPr bwMode="auto">
          <a:xfrm>
            <a:off x="9136098" y="2317509"/>
            <a:ext cx="2791670" cy="3345921"/>
            <a:chOff x="4755" y="965"/>
            <a:chExt cx="635" cy="1044"/>
          </a:xfrm>
        </p:grpSpPr>
        <p:pic>
          <p:nvPicPr>
            <p:cNvPr id="23" name="Picture 10" descr="Nhu cau chat khoang cua thuc vat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847" t="55292" r="3845"/>
            <a:stretch>
              <a:fillRect/>
            </a:stretch>
          </p:blipFill>
          <p:spPr bwMode="auto">
            <a:xfrm>
              <a:off x="4755" y="965"/>
              <a:ext cx="567" cy="8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 Box 14"/>
            <p:cNvSpPr txBox="1">
              <a:spLocks noChangeArrowheads="1"/>
            </p:cNvSpPr>
            <p:nvPr/>
          </p:nvSpPr>
          <p:spPr bwMode="auto">
            <a:xfrm>
              <a:off x="4958" y="1851"/>
              <a:ext cx="432" cy="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 dirty="0"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</p:grpSp>
      <p:sp>
        <p:nvSpPr>
          <p:cNvPr id="25" name="Text Box 16"/>
          <p:cNvSpPr txBox="1">
            <a:spLocks noChangeArrowheads="1"/>
          </p:cNvSpPr>
          <p:nvPr/>
        </p:nvSpPr>
        <p:spPr bwMode="auto">
          <a:xfrm>
            <a:off x="168477" y="5812245"/>
            <a:ext cx="3223774" cy="954107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3D991F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 cmpd="tri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bón</a:t>
            </a:r>
            <a:r>
              <a:rPr lang="en-US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đủ</a:t>
            </a:r>
            <a:r>
              <a:rPr lang="en-US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chất</a:t>
            </a:r>
            <a:r>
              <a:rPr lang="en-US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khoáng</a:t>
            </a:r>
            <a:r>
              <a:rPr lang="en-US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3434650" y="5517356"/>
            <a:ext cx="2797375" cy="52322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3D991F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 cmpd="tri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8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thiếu</a:t>
            </a:r>
            <a:r>
              <a:rPr lang="en-US" altLang="en-US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Ni-</a:t>
            </a:r>
            <a:r>
              <a:rPr lang="en-US" altLang="en-US" sz="28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tơ</a:t>
            </a:r>
            <a:r>
              <a:rPr lang="en-US" altLang="en-US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7" name="Text Box 18"/>
          <p:cNvSpPr txBox="1">
            <a:spLocks noChangeArrowheads="1"/>
          </p:cNvSpPr>
          <p:nvPr/>
        </p:nvSpPr>
        <p:spPr bwMode="auto">
          <a:xfrm>
            <a:off x="6275483" y="6091529"/>
            <a:ext cx="2526789" cy="52322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3D991F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 cmpd="tri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thiếu</a:t>
            </a:r>
            <a:r>
              <a:rPr lang="en-US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Kali.</a:t>
            </a:r>
          </a:p>
        </p:txBody>
      </p:sp>
      <p:sp>
        <p:nvSpPr>
          <p:cNvPr id="28" name="Text Box 19"/>
          <p:cNvSpPr txBox="1">
            <a:spLocks noChangeArrowheads="1"/>
          </p:cNvSpPr>
          <p:nvPr/>
        </p:nvSpPr>
        <p:spPr bwMode="auto">
          <a:xfrm>
            <a:off x="8799751" y="5611066"/>
            <a:ext cx="3267118" cy="954107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3D991F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 cmpd="tri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thiếu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phốt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pho.</a:t>
            </a:r>
          </a:p>
        </p:txBody>
      </p:sp>
    </p:spTree>
    <p:extLst>
      <p:ext uri="{BB962C8B-B14F-4D97-AF65-F5344CB8AC3E}">
        <p14:creationId xmlns:p14="http://schemas.microsoft.com/office/powerpoint/2010/main" val="387359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1">
            <a:extLst>
              <a:ext uri="{FF2B5EF4-FFF2-40B4-BE49-F238E27FC236}">
                <a16:creationId xmlns:a16="http://schemas.microsoft.com/office/drawing/2014/main" id="{B89AA662-BEA2-4915-A8EF-8474993507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6774" y="933849"/>
            <a:ext cx="10481844" cy="6288442"/>
          </a:xfrm>
          <a:prstGeom prst="rect">
            <a:avLst/>
          </a:prstGeom>
        </p:spPr>
      </p:pic>
      <p:pic>
        <p:nvPicPr>
          <p:cNvPr id="15" name="图片 11">
            <a:extLst>
              <a:ext uri="{FF2B5EF4-FFF2-40B4-BE49-F238E27FC236}">
                <a16:creationId xmlns:a16="http://schemas.microsoft.com/office/drawing/2014/main" id="{4DF6E403-F97C-44B1-93D6-AD454796BA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049828" y="1470212"/>
            <a:ext cx="9465717" cy="5678831"/>
          </a:xfrm>
          <a:prstGeom prst="rect">
            <a:avLst/>
          </a:prstGeom>
        </p:spPr>
      </p:pic>
      <p:pic>
        <p:nvPicPr>
          <p:cNvPr id="48" name="图片 13" descr="ce1ed7f935192fceca30dfb2bcebe602"/>
          <p:cNvPicPr>
            <a:picLocks noChangeAspect="1"/>
          </p:cNvPicPr>
          <p:nvPr/>
        </p:nvPicPr>
        <p:blipFill>
          <a:blip r:embed="rId4"/>
          <a:srcRect l="11188" t="20367" r="10619" b="19944"/>
          <a:stretch>
            <a:fillRect/>
          </a:stretch>
        </p:blipFill>
        <p:spPr>
          <a:xfrm>
            <a:off x="6119229" y="4021962"/>
            <a:ext cx="5126439" cy="2162002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-103730" y="-384947"/>
            <a:ext cx="6427614" cy="6568911"/>
            <a:chOff x="5258944" y="977070"/>
            <a:chExt cx="5044439" cy="5044439"/>
          </a:xfrm>
          <a:noFill/>
        </p:grpSpPr>
        <p:sp>
          <p:nvSpPr>
            <p:cNvPr id="17" name="正五边形 16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正五边形 18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1120840" y="591436"/>
            <a:ext cx="4307415" cy="5397364"/>
            <a:chOff x="0" y="484"/>
            <a:chExt cx="1183" cy="1638"/>
          </a:xfrm>
        </p:grpSpPr>
        <p:pic>
          <p:nvPicPr>
            <p:cNvPr id="23" name="Picture 7" descr="cay a"/>
            <p:cNvPicPr>
              <a:picLocks noChangeAspect="1" noChangeArrowheads="1"/>
            </p:cNvPicPr>
            <p:nvPr/>
          </p:nvPicPr>
          <p:blipFill>
            <a:blip r:embed="rId5">
              <a:lum contrast="24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2869" l="0" r="39293">
                          <a14:foregroundMark x1="27859" y1="36143" x2="32017" y2="37925"/>
                          <a14:foregroundMark x1="22557" y1="27391" x2="31913" y2="2593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7" r="61642" b="8734"/>
            <a:stretch>
              <a:fillRect/>
            </a:stretch>
          </p:blipFill>
          <p:spPr bwMode="auto">
            <a:xfrm>
              <a:off x="0" y="484"/>
              <a:ext cx="1183" cy="14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Text Box 11"/>
            <p:cNvSpPr txBox="1">
              <a:spLocks noChangeArrowheads="1"/>
            </p:cNvSpPr>
            <p:nvPr/>
          </p:nvSpPr>
          <p:spPr bwMode="auto">
            <a:xfrm>
              <a:off x="426" y="1963"/>
              <a:ext cx="432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 dirty="0"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</p:grpSp>
      <p:sp>
        <p:nvSpPr>
          <p:cNvPr id="31" name="Text Box 15"/>
          <p:cNvSpPr txBox="1">
            <a:spLocks noChangeArrowheads="1"/>
          </p:cNvSpPr>
          <p:nvPr/>
        </p:nvSpPr>
        <p:spPr bwMode="auto">
          <a:xfrm>
            <a:off x="6195069" y="1549499"/>
            <a:ext cx="5385003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3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3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sz="3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en-US" sz="3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tốt</a:t>
            </a:r>
            <a:r>
              <a:rPr lang="en-US" altLang="en-US" sz="3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3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3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cao</a:t>
            </a:r>
            <a:r>
              <a:rPr lang="en-US" altLang="en-US" sz="3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lá</a:t>
            </a:r>
            <a:r>
              <a:rPr lang="en-US" altLang="en-US" sz="3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xanh</a:t>
            </a:r>
            <a:r>
              <a:rPr lang="en-US" altLang="en-US" sz="3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en-US" sz="3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3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3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to </a:t>
            </a:r>
            <a:r>
              <a:rPr lang="en-US" altLang="en-US" sz="3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3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mọng</a:t>
            </a:r>
            <a:r>
              <a:rPr lang="en-US" altLang="en-US" sz="3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40" name="Text Box 16"/>
          <p:cNvSpPr txBox="1">
            <a:spLocks noChangeArrowheads="1"/>
          </p:cNvSpPr>
          <p:nvPr/>
        </p:nvSpPr>
        <p:spPr bwMode="auto">
          <a:xfrm>
            <a:off x="6528539" y="4503010"/>
            <a:ext cx="4197958" cy="1261884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3D991F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 cmpd="tri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38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Vì</a:t>
            </a:r>
            <a:r>
              <a:rPr lang="en-US" altLang="en-US" sz="38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38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38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bón</a:t>
            </a:r>
            <a:r>
              <a:rPr lang="en-US" altLang="en-US" sz="38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đủ</a:t>
            </a:r>
            <a:r>
              <a:rPr lang="en-US" altLang="en-US" sz="38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chất</a:t>
            </a:r>
            <a:r>
              <a:rPr lang="en-US" altLang="en-US" sz="38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8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khoáng</a:t>
            </a:r>
            <a:r>
              <a:rPr lang="en-US" altLang="en-US" sz="38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7" name="Google Shape;117;p2"/>
          <p:cNvSpPr/>
          <p:nvPr/>
        </p:nvSpPr>
        <p:spPr>
          <a:xfrm>
            <a:off x="6259826" y="1338677"/>
            <a:ext cx="5255491" cy="2200215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66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 b="0" i="0" u="none" strike="noStrike" cap="none" dirty="0">
              <a:solidFill>
                <a:schemeClr val="accent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860864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11">
            <a:extLst>
              <a:ext uri="{FF2B5EF4-FFF2-40B4-BE49-F238E27FC236}">
                <a16:creationId xmlns:a16="http://schemas.microsoft.com/office/drawing/2014/main" id="{0F6C6A17-444D-475F-B762-636FACC572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791720" y="1813962"/>
            <a:ext cx="9465717" cy="5678831"/>
          </a:xfrm>
          <a:prstGeom prst="rect">
            <a:avLst/>
          </a:prstGeom>
        </p:spPr>
      </p:pic>
      <p:pic>
        <p:nvPicPr>
          <p:cNvPr id="9" name="图片 11">
            <a:extLst>
              <a:ext uri="{FF2B5EF4-FFF2-40B4-BE49-F238E27FC236}">
                <a16:creationId xmlns:a16="http://schemas.microsoft.com/office/drawing/2014/main" id="{A67B0D2F-EB62-4B4E-837E-D3A9C6CE1E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34634" y="1114992"/>
            <a:ext cx="10481844" cy="6288442"/>
          </a:xfrm>
          <a:prstGeom prst="rect">
            <a:avLst/>
          </a:prstGeom>
        </p:spPr>
      </p:pic>
      <p:cxnSp>
        <p:nvCxnSpPr>
          <p:cNvPr id="39" name="直接连接符 38"/>
          <p:cNvCxnSpPr/>
          <p:nvPr/>
        </p:nvCxnSpPr>
        <p:spPr>
          <a:xfrm>
            <a:off x="5729226" y="4312692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2941139" y="1029136"/>
            <a:ext cx="7534417" cy="156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9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090B2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  <a:reflection blurRad="6350" stA="60000" endA="900" endPos="58000" dir="5400000" sy="-100000" algn="bl" rotWithShape="0"/>
                </a:effectLst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KHỞI ĐỘNG</a:t>
            </a:r>
            <a:endParaRPr lang="zh-CN" altLang="en-US" sz="96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090B2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  <a:reflection blurRad="6350" stA="60000" endA="900" endPos="58000" dir="5400000" sy="-100000" algn="bl" rotWithShape="0"/>
              </a:effectLst>
              <a:latin typeface="Broad" panose="02020500000000000000" pitchFamily="18" charset="0"/>
              <a:ea typeface="Broad" panose="02020500000000000000" pitchFamily="18" charset="0"/>
              <a:cs typeface="Broad" panose="02020500000000000000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38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1">
            <a:extLst>
              <a:ext uri="{FF2B5EF4-FFF2-40B4-BE49-F238E27FC236}">
                <a16:creationId xmlns:a16="http://schemas.microsoft.com/office/drawing/2014/main" id="{12D2C91F-7669-431B-9545-ACA63C330C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6774" y="933849"/>
            <a:ext cx="10481844" cy="6288442"/>
          </a:xfrm>
          <a:prstGeom prst="rect">
            <a:avLst/>
          </a:prstGeom>
        </p:spPr>
      </p:pic>
      <p:pic>
        <p:nvPicPr>
          <p:cNvPr id="16" name="图片 11">
            <a:extLst>
              <a:ext uri="{FF2B5EF4-FFF2-40B4-BE49-F238E27FC236}">
                <a16:creationId xmlns:a16="http://schemas.microsoft.com/office/drawing/2014/main" id="{11A05DFC-E987-4151-AA24-5DE6841FD7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049828" y="1470212"/>
            <a:ext cx="9465717" cy="5678831"/>
          </a:xfrm>
          <a:prstGeom prst="rect">
            <a:avLst/>
          </a:prstGeom>
        </p:spPr>
      </p:pic>
      <p:pic>
        <p:nvPicPr>
          <p:cNvPr id="13" name="图片 13" descr="ce1ed7f935192fceca30dfb2bcebe602"/>
          <p:cNvPicPr>
            <a:picLocks noChangeAspect="1"/>
          </p:cNvPicPr>
          <p:nvPr/>
        </p:nvPicPr>
        <p:blipFill>
          <a:blip r:embed="rId3"/>
          <a:srcRect l="11188" t="20367" r="10619" b="19944"/>
          <a:stretch>
            <a:fillRect/>
          </a:stretch>
        </p:blipFill>
        <p:spPr>
          <a:xfrm>
            <a:off x="897113" y="3963032"/>
            <a:ext cx="4281960" cy="1805855"/>
          </a:xfrm>
          <a:prstGeom prst="rect">
            <a:avLst/>
          </a:prstGeom>
        </p:spPr>
      </p:pic>
      <p:grpSp>
        <p:nvGrpSpPr>
          <p:cNvPr id="2" name="组合 31"/>
          <p:cNvGrpSpPr/>
          <p:nvPr/>
        </p:nvGrpSpPr>
        <p:grpSpPr>
          <a:xfrm>
            <a:off x="6978539" y="465503"/>
            <a:ext cx="4968667" cy="5262478"/>
            <a:chOff x="5258944" y="977070"/>
            <a:chExt cx="5044439" cy="5044439"/>
          </a:xfrm>
          <a:noFill/>
        </p:grpSpPr>
        <p:sp>
          <p:nvSpPr>
            <p:cNvPr id="3" name="正五边形 33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正五边形 34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正五边形 35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椭圆 36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22"/>
          <p:cNvGrpSpPr>
            <a:grpSpLocks/>
          </p:cNvGrpSpPr>
          <p:nvPr/>
        </p:nvGrpSpPr>
        <p:grpSpPr bwMode="auto">
          <a:xfrm>
            <a:off x="7110114" y="925690"/>
            <a:ext cx="5067228" cy="5256362"/>
            <a:chOff x="1842" y="777"/>
            <a:chExt cx="699" cy="1015"/>
          </a:xfrm>
        </p:grpSpPr>
        <p:pic>
          <p:nvPicPr>
            <p:cNvPr id="8" name="Picture 2" descr="Nhu cau chat khoang cua thuc vat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7666" b="100000" l="39750" r="5787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08" t="57019" r="40384"/>
            <a:stretch>
              <a:fillRect/>
            </a:stretch>
          </p:blipFill>
          <p:spPr bwMode="auto">
            <a:xfrm>
              <a:off x="1842" y="777"/>
              <a:ext cx="644" cy="8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 Box 12"/>
            <p:cNvSpPr txBox="1">
              <a:spLocks noChangeArrowheads="1"/>
            </p:cNvSpPr>
            <p:nvPr/>
          </p:nvSpPr>
          <p:spPr bwMode="auto">
            <a:xfrm>
              <a:off x="2109" y="1656"/>
              <a:ext cx="432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</p:grp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897113" y="1621274"/>
            <a:ext cx="533157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33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33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3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sz="33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3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en-US" sz="33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3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kém</a:t>
            </a:r>
            <a:r>
              <a:rPr lang="en-US" altLang="en-US" sz="33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3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33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3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33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3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còi</a:t>
            </a:r>
            <a:r>
              <a:rPr lang="en-US" altLang="en-US" sz="33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3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cọc</a:t>
            </a:r>
            <a:r>
              <a:rPr lang="en-US" altLang="en-US" sz="33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3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lá</a:t>
            </a:r>
            <a:r>
              <a:rPr lang="en-US" altLang="en-US" sz="33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3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bé</a:t>
            </a:r>
            <a:r>
              <a:rPr lang="en-US" altLang="en-US" sz="33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3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thân</a:t>
            </a:r>
            <a:r>
              <a:rPr lang="en-US" altLang="en-US" sz="33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3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mềm</a:t>
            </a:r>
            <a:r>
              <a:rPr lang="en-US" altLang="en-US" sz="33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3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rũ</a:t>
            </a:r>
            <a:r>
              <a:rPr lang="en-US" altLang="en-US" sz="33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3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xuống</a:t>
            </a:r>
            <a:r>
              <a:rPr lang="en-US" altLang="en-US" sz="33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3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33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3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33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3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thể</a:t>
            </a:r>
            <a:r>
              <a:rPr lang="en-US" altLang="en-US" sz="33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3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ra</a:t>
            </a:r>
            <a:r>
              <a:rPr lang="en-US" altLang="en-US" sz="33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3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33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3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sz="33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3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33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3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33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1422523" y="4277422"/>
            <a:ext cx="3139805" cy="1200329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3D991F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 cmpd="tri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Vì</a:t>
            </a:r>
            <a:r>
              <a:rPr lang="en-US" altLang="en-US" sz="36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36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thiếu</a:t>
            </a:r>
            <a:r>
              <a:rPr lang="en-US" altLang="en-US" sz="36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Ni-</a:t>
            </a:r>
            <a:r>
              <a:rPr lang="en-US" altLang="en-US" sz="36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tơ</a:t>
            </a:r>
            <a:r>
              <a:rPr lang="en-US" altLang="en-US" sz="36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Google Shape;117;p2"/>
          <p:cNvSpPr/>
          <p:nvPr/>
        </p:nvSpPr>
        <p:spPr>
          <a:xfrm>
            <a:off x="973192" y="1544717"/>
            <a:ext cx="5255491" cy="2200215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66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 b="0" i="0" u="none" strike="noStrike" cap="none" dirty="0">
              <a:solidFill>
                <a:schemeClr val="accent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32216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1">
            <a:extLst>
              <a:ext uri="{FF2B5EF4-FFF2-40B4-BE49-F238E27FC236}">
                <a16:creationId xmlns:a16="http://schemas.microsoft.com/office/drawing/2014/main" id="{05CBD3CA-3052-4CC7-AD22-BF1896FD12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6774" y="933849"/>
            <a:ext cx="10481844" cy="6288442"/>
          </a:xfrm>
          <a:prstGeom prst="rect">
            <a:avLst/>
          </a:prstGeom>
        </p:spPr>
      </p:pic>
      <p:pic>
        <p:nvPicPr>
          <p:cNvPr id="16" name="图片 11">
            <a:extLst>
              <a:ext uri="{FF2B5EF4-FFF2-40B4-BE49-F238E27FC236}">
                <a16:creationId xmlns:a16="http://schemas.microsoft.com/office/drawing/2014/main" id="{59E75AD6-E4F2-4CAC-8970-C10CB0EE73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049828" y="1470212"/>
            <a:ext cx="9465717" cy="5678831"/>
          </a:xfrm>
          <a:prstGeom prst="rect">
            <a:avLst/>
          </a:prstGeom>
        </p:spPr>
      </p:pic>
      <p:pic>
        <p:nvPicPr>
          <p:cNvPr id="207" name="图片 1">
            <a:extLst>
              <a:ext uri="{FF2B5EF4-FFF2-40B4-BE49-F238E27FC236}">
                <a16:creationId xmlns:a16="http://schemas.microsoft.com/office/drawing/2014/main" id="{7280E5AD-689F-4A81-B8CC-0F3254DED3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788" y="1115224"/>
            <a:ext cx="6333737" cy="4011716"/>
          </a:xfrm>
          <a:prstGeom prst="rect">
            <a:avLst/>
          </a:prstGeom>
        </p:spPr>
      </p:pic>
      <p:pic>
        <p:nvPicPr>
          <p:cNvPr id="203" name="Picture 202">
            <a:extLst>
              <a:ext uri="{FF2B5EF4-FFF2-40B4-BE49-F238E27FC236}">
                <a16:creationId xmlns:a16="http://schemas.microsoft.com/office/drawing/2014/main" id="{36B4315B-E803-4755-825B-BFB3927136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558" y="5126940"/>
            <a:ext cx="5735967" cy="1328289"/>
          </a:xfrm>
          <a:prstGeom prst="rect">
            <a:avLst/>
          </a:prstGeom>
        </p:spPr>
      </p:pic>
      <p:grpSp>
        <p:nvGrpSpPr>
          <p:cNvPr id="174" name="Group 23"/>
          <p:cNvGrpSpPr>
            <a:grpSpLocks/>
          </p:cNvGrpSpPr>
          <p:nvPr/>
        </p:nvGrpSpPr>
        <p:grpSpPr bwMode="auto">
          <a:xfrm>
            <a:off x="7227525" y="609601"/>
            <a:ext cx="5569805" cy="6680195"/>
            <a:chOff x="3344" y="636"/>
            <a:chExt cx="681" cy="1461"/>
          </a:xfrm>
        </p:grpSpPr>
        <p:pic>
          <p:nvPicPr>
            <p:cNvPr id="175" name="Picture 174" descr="Nhu cau chat khoang cua thuc vat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2509" b="100000" l="58875" r="775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616" t="36285" r="23076"/>
            <a:stretch>
              <a:fillRect/>
            </a:stretch>
          </p:blipFill>
          <p:spPr bwMode="auto">
            <a:xfrm>
              <a:off x="3344" y="636"/>
              <a:ext cx="568" cy="113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6" name="Text Box 13"/>
            <p:cNvSpPr txBox="1">
              <a:spLocks noChangeArrowheads="1"/>
            </p:cNvSpPr>
            <p:nvPr/>
          </p:nvSpPr>
          <p:spPr bwMode="auto">
            <a:xfrm>
              <a:off x="3593" y="1770"/>
              <a:ext cx="43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</p:grpSp>
      <p:grpSp>
        <p:nvGrpSpPr>
          <p:cNvPr id="3" name="Group 44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3" name="Text Box 17"/>
          <p:cNvSpPr txBox="1">
            <a:spLocks noChangeArrowheads="1"/>
          </p:cNvSpPr>
          <p:nvPr/>
        </p:nvSpPr>
        <p:spPr bwMode="auto">
          <a:xfrm>
            <a:off x="1101433" y="1790539"/>
            <a:ext cx="556980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chậm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thân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gầy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tổng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hợp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chất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hữu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cơ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nên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ít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bé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chậm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lớn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84" name="Text Box 18"/>
          <p:cNvSpPr txBox="1">
            <a:spLocks noChangeArrowheads="1"/>
          </p:cNvSpPr>
          <p:nvPr/>
        </p:nvSpPr>
        <p:spPr bwMode="auto">
          <a:xfrm>
            <a:off x="2464984" y="5295929"/>
            <a:ext cx="3918554" cy="630942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3D991F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 cmpd="tri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5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Vì</a:t>
            </a:r>
            <a:r>
              <a:rPr lang="en-US" altLang="en-US" sz="35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35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thiếu</a:t>
            </a:r>
            <a:r>
              <a:rPr lang="en-US" altLang="en-US" sz="35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Kali.</a:t>
            </a:r>
          </a:p>
        </p:txBody>
      </p:sp>
    </p:spTree>
    <p:extLst>
      <p:ext uri="{BB962C8B-B14F-4D97-AF65-F5344CB8AC3E}">
        <p14:creationId xmlns:p14="http://schemas.microsoft.com/office/powerpoint/2010/main" val="10854858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/>
      <p:bldP spid="18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A5D35E38-EF38-407B-90FF-BCDF736578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6774" y="933849"/>
            <a:ext cx="10481844" cy="6288442"/>
          </a:xfrm>
          <a:prstGeom prst="rect">
            <a:avLst/>
          </a:prstGeom>
        </p:spPr>
      </p:pic>
      <p:pic>
        <p:nvPicPr>
          <p:cNvPr id="13" name="图片 11">
            <a:extLst>
              <a:ext uri="{FF2B5EF4-FFF2-40B4-BE49-F238E27FC236}">
                <a16:creationId xmlns:a16="http://schemas.microsoft.com/office/drawing/2014/main" id="{485D4067-B935-4021-B1FC-7D4311A421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32550" y="1618659"/>
            <a:ext cx="9465717" cy="5678831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B52C5C3E-4EA0-489B-9F3E-A29F9685BAA0}"/>
              </a:ext>
            </a:extLst>
          </p:cNvPr>
          <p:cNvGrpSpPr/>
          <p:nvPr/>
        </p:nvGrpSpPr>
        <p:grpSpPr>
          <a:xfrm>
            <a:off x="2900308" y="3639589"/>
            <a:ext cx="3272615" cy="1559674"/>
            <a:chOff x="1093934" y="2361398"/>
            <a:chExt cx="6101971" cy="1183616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5FC66A9A-6464-4A93-BBC3-7E4167DC6B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3934" y="2361398"/>
              <a:ext cx="5850926" cy="1183616"/>
            </a:xfrm>
            <a:prstGeom prst="rect">
              <a:avLst/>
            </a:prstGeom>
            <a:effectLst>
              <a:outerShdw blurRad="25400" dist="38100" dir="10800000" algn="r" rotWithShape="0">
                <a:prstClr val="black">
                  <a:alpha val="65000"/>
                </a:prstClr>
              </a:outerShdw>
            </a:effectLst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685B5CFE-5717-4A56-A4AB-04370A361E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667" t="24910" r="15174" b="58841"/>
            <a:stretch/>
          </p:blipFill>
          <p:spPr>
            <a:xfrm rot="2432488">
              <a:off x="6284049" y="2456817"/>
              <a:ext cx="911856" cy="307988"/>
            </a:xfrm>
            <a:prstGeom prst="rect">
              <a:avLst/>
            </a:prstGeom>
          </p:spPr>
        </p:pic>
      </p:grpSp>
      <p:grpSp>
        <p:nvGrpSpPr>
          <p:cNvPr id="24" name="Group 24"/>
          <p:cNvGrpSpPr>
            <a:grpSpLocks/>
          </p:cNvGrpSpPr>
          <p:nvPr/>
        </p:nvGrpSpPr>
        <p:grpSpPr bwMode="auto">
          <a:xfrm>
            <a:off x="5719735" y="-289486"/>
            <a:ext cx="7016199" cy="7889167"/>
            <a:chOff x="6985" y="1193"/>
            <a:chExt cx="685" cy="1182"/>
          </a:xfrm>
        </p:grpSpPr>
        <p:pic>
          <p:nvPicPr>
            <p:cNvPr id="26" name="Picture 10" descr="Nhu cau chat khoang cua thuc vat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0523" b="97735" l="77125" r="9812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847" t="55292" r="3845"/>
            <a:stretch>
              <a:fillRect/>
            </a:stretch>
          </p:blipFill>
          <p:spPr bwMode="auto">
            <a:xfrm>
              <a:off x="6985" y="1193"/>
              <a:ext cx="594" cy="96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 Box 14"/>
            <p:cNvSpPr txBox="1">
              <a:spLocks noChangeArrowheads="1"/>
            </p:cNvSpPr>
            <p:nvPr/>
          </p:nvSpPr>
          <p:spPr bwMode="auto">
            <a:xfrm>
              <a:off x="7238" y="2048"/>
              <a:ext cx="43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</p:grpSp>
      <p:sp>
        <p:nvSpPr>
          <p:cNvPr id="28" name="Text Box 19"/>
          <p:cNvSpPr txBox="1">
            <a:spLocks noChangeArrowheads="1"/>
          </p:cNvSpPr>
          <p:nvPr/>
        </p:nvSpPr>
        <p:spPr bwMode="auto">
          <a:xfrm>
            <a:off x="3021540" y="3850039"/>
            <a:ext cx="2748000" cy="113877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3D991F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 cmpd="tri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3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Vì</a:t>
            </a:r>
            <a:r>
              <a:rPr lang="en-US" altLang="en-US" sz="3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3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thiếu</a:t>
            </a:r>
            <a:r>
              <a:rPr lang="en-US" altLang="en-US" sz="3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phốt</a:t>
            </a:r>
            <a:r>
              <a:rPr lang="en-US" altLang="en-US" sz="3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pho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0FC9C40-7EB5-4FD2-8101-F727FF3B51DD}"/>
              </a:ext>
            </a:extLst>
          </p:cNvPr>
          <p:cNvSpPr txBox="1"/>
          <p:nvPr/>
        </p:nvSpPr>
        <p:spPr>
          <a:xfrm>
            <a:off x="317346" y="494996"/>
            <a:ext cx="5043055" cy="2800767"/>
          </a:xfrm>
          <a:custGeom>
            <a:avLst/>
            <a:gdLst>
              <a:gd name="connsiteX0" fmla="*/ 0 w 5043055"/>
              <a:gd name="connsiteY0" fmla="*/ 0 h 2800767"/>
              <a:gd name="connsiteX1" fmla="*/ 661201 w 5043055"/>
              <a:gd name="connsiteY1" fmla="*/ 0 h 2800767"/>
              <a:gd name="connsiteX2" fmla="*/ 1171109 w 5043055"/>
              <a:gd name="connsiteY2" fmla="*/ 0 h 2800767"/>
              <a:gd name="connsiteX3" fmla="*/ 1731449 w 5043055"/>
              <a:gd name="connsiteY3" fmla="*/ 0 h 2800767"/>
              <a:gd name="connsiteX4" fmla="*/ 2291788 w 5043055"/>
              <a:gd name="connsiteY4" fmla="*/ 0 h 2800767"/>
              <a:gd name="connsiteX5" fmla="*/ 2902558 w 5043055"/>
              <a:gd name="connsiteY5" fmla="*/ 0 h 2800767"/>
              <a:gd name="connsiteX6" fmla="*/ 3513328 w 5043055"/>
              <a:gd name="connsiteY6" fmla="*/ 0 h 2800767"/>
              <a:gd name="connsiteX7" fmla="*/ 4124098 w 5043055"/>
              <a:gd name="connsiteY7" fmla="*/ 0 h 2800767"/>
              <a:gd name="connsiteX8" fmla="*/ 5043055 w 5043055"/>
              <a:gd name="connsiteY8" fmla="*/ 0 h 2800767"/>
              <a:gd name="connsiteX9" fmla="*/ 5043055 w 5043055"/>
              <a:gd name="connsiteY9" fmla="*/ 616169 h 2800767"/>
              <a:gd name="connsiteX10" fmla="*/ 5043055 w 5043055"/>
              <a:gd name="connsiteY10" fmla="*/ 1092299 h 2800767"/>
              <a:gd name="connsiteX11" fmla="*/ 5043055 w 5043055"/>
              <a:gd name="connsiteY11" fmla="*/ 1624445 h 2800767"/>
              <a:gd name="connsiteX12" fmla="*/ 5043055 w 5043055"/>
              <a:gd name="connsiteY12" fmla="*/ 2128583 h 2800767"/>
              <a:gd name="connsiteX13" fmla="*/ 5043055 w 5043055"/>
              <a:gd name="connsiteY13" fmla="*/ 2800767 h 2800767"/>
              <a:gd name="connsiteX14" fmla="*/ 4381854 w 5043055"/>
              <a:gd name="connsiteY14" fmla="*/ 2800767 h 2800767"/>
              <a:gd name="connsiteX15" fmla="*/ 3972807 w 5043055"/>
              <a:gd name="connsiteY15" fmla="*/ 2800767 h 2800767"/>
              <a:gd name="connsiteX16" fmla="*/ 3362037 w 5043055"/>
              <a:gd name="connsiteY16" fmla="*/ 2800767 h 2800767"/>
              <a:gd name="connsiteX17" fmla="*/ 2751267 w 5043055"/>
              <a:gd name="connsiteY17" fmla="*/ 2800767 h 2800767"/>
              <a:gd name="connsiteX18" fmla="*/ 2291788 w 5043055"/>
              <a:gd name="connsiteY18" fmla="*/ 2800767 h 2800767"/>
              <a:gd name="connsiteX19" fmla="*/ 1882741 w 5043055"/>
              <a:gd name="connsiteY19" fmla="*/ 2800767 h 2800767"/>
              <a:gd name="connsiteX20" fmla="*/ 1221540 w 5043055"/>
              <a:gd name="connsiteY20" fmla="*/ 2800767 h 2800767"/>
              <a:gd name="connsiteX21" fmla="*/ 762062 w 5043055"/>
              <a:gd name="connsiteY21" fmla="*/ 2800767 h 2800767"/>
              <a:gd name="connsiteX22" fmla="*/ 0 w 5043055"/>
              <a:gd name="connsiteY22" fmla="*/ 2800767 h 2800767"/>
              <a:gd name="connsiteX23" fmla="*/ 0 w 5043055"/>
              <a:gd name="connsiteY23" fmla="*/ 2240614 h 2800767"/>
              <a:gd name="connsiteX24" fmla="*/ 0 w 5043055"/>
              <a:gd name="connsiteY24" fmla="*/ 1736476 h 2800767"/>
              <a:gd name="connsiteX25" fmla="*/ 0 w 5043055"/>
              <a:gd name="connsiteY25" fmla="*/ 1204330 h 2800767"/>
              <a:gd name="connsiteX26" fmla="*/ 0 w 5043055"/>
              <a:gd name="connsiteY26" fmla="*/ 672184 h 2800767"/>
              <a:gd name="connsiteX27" fmla="*/ 0 w 5043055"/>
              <a:gd name="connsiteY27" fmla="*/ 0 h 280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043055" h="2800767" fill="none" extrusionOk="0">
                <a:moveTo>
                  <a:pt x="0" y="0"/>
                </a:moveTo>
                <a:cubicBezTo>
                  <a:pt x="168296" y="-9734"/>
                  <a:pt x="440233" y="32234"/>
                  <a:pt x="661201" y="0"/>
                </a:cubicBezTo>
                <a:cubicBezTo>
                  <a:pt x="882169" y="-32234"/>
                  <a:pt x="961226" y="12866"/>
                  <a:pt x="1171109" y="0"/>
                </a:cubicBezTo>
                <a:cubicBezTo>
                  <a:pt x="1380992" y="-12866"/>
                  <a:pt x="1501415" y="52512"/>
                  <a:pt x="1731449" y="0"/>
                </a:cubicBezTo>
                <a:cubicBezTo>
                  <a:pt x="1961483" y="-52512"/>
                  <a:pt x="2021331" y="31771"/>
                  <a:pt x="2291788" y="0"/>
                </a:cubicBezTo>
                <a:cubicBezTo>
                  <a:pt x="2562245" y="-31771"/>
                  <a:pt x="2600598" y="64313"/>
                  <a:pt x="2902558" y="0"/>
                </a:cubicBezTo>
                <a:cubicBezTo>
                  <a:pt x="3204518" y="-64313"/>
                  <a:pt x="3330013" y="53364"/>
                  <a:pt x="3513328" y="0"/>
                </a:cubicBezTo>
                <a:cubicBezTo>
                  <a:pt x="3696643" y="-53364"/>
                  <a:pt x="3825104" y="14608"/>
                  <a:pt x="4124098" y="0"/>
                </a:cubicBezTo>
                <a:cubicBezTo>
                  <a:pt x="4423092" y="-14608"/>
                  <a:pt x="4847785" y="20701"/>
                  <a:pt x="5043055" y="0"/>
                </a:cubicBezTo>
                <a:cubicBezTo>
                  <a:pt x="5094045" y="197573"/>
                  <a:pt x="5003730" y="491758"/>
                  <a:pt x="5043055" y="616169"/>
                </a:cubicBezTo>
                <a:cubicBezTo>
                  <a:pt x="5082380" y="740580"/>
                  <a:pt x="5012055" y="915991"/>
                  <a:pt x="5043055" y="1092299"/>
                </a:cubicBezTo>
                <a:cubicBezTo>
                  <a:pt x="5074055" y="1268607"/>
                  <a:pt x="5016011" y="1423585"/>
                  <a:pt x="5043055" y="1624445"/>
                </a:cubicBezTo>
                <a:cubicBezTo>
                  <a:pt x="5070099" y="1825305"/>
                  <a:pt x="4986676" y="1973401"/>
                  <a:pt x="5043055" y="2128583"/>
                </a:cubicBezTo>
                <a:cubicBezTo>
                  <a:pt x="5099434" y="2283765"/>
                  <a:pt x="4968592" y="2620109"/>
                  <a:pt x="5043055" y="2800767"/>
                </a:cubicBezTo>
                <a:cubicBezTo>
                  <a:pt x="4897762" y="2843463"/>
                  <a:pt x="4577582" y="2749915"/>
                  <a:pt x="4381854" y="2800767"/>
                </a:cubicBezTo>
                <a:cubicBezTo>
                  <a:pt x="4186126" y="2851619"/>
                  <a:pt x="4081825" y="2783782"/>
                  <a:pt x="3972807" y="2800767"/>
                </a:cubicBezTo>
                <a:cubicBezTo>
                  <a:pt x="3863789" y="2817752"/>
                  <a:pt x="3501718" y="2778903"/>
                  <a:pt x="3362037" y="2800767"/>
                </a:cubicBezTo>
                <a:cubicBezTo>
                  <a:pt x="3222356" y="2822631"/>
                  <a:pt x="2893341" y="2776877"/>
                  <a:pt x="2751267" y="2800767"/>
                </a:cubicBezTo>
                <a:cubicBezTo>
                  <a:pt x="2609193" y="2824657"/>
                  <a:pt x="2419481" y="2765484"/>
                  <a:pt x="2291788" y="2800767"/>
                </a:cubicBezTo>
                <a:cubicBezTo>
                  <a:pt x="2164095" y="2836050"/>
                  <a:pt x="2032724" y="2757145"/>
                  <a:pt x="1882741" y="2800767"/>
                </a:cubicBezTo>
                <a:cubicBezTo>
                  <a:pt x="1732758" y="2844389"/>
                  <a:pt x="1376396" y="2764507"/>
                  <a:pt x="1221540" y="2800767"/>
                </a:cubicBezTo>
                <a:cubicBezTo>
                  <a:pt x="1066684" y="2837027"/>
                  <a:pt x="978994" y="2783337"/>
                  <a:pt x="762062" y="2800767"/>
                </a:cubicBezTo>
                <a:cubicBezTo>
                  <a:pt x="545130" y="2818197"/>
                  <a:pt x="245629" y="2749113"/>
                  <a:pt x="0" y="2800767"/>
                </a:cubicBezTo>
                <a:cubicBezTo>
                  <a:pt x="-5970" y="2591393"/>
                  <a:pt x="52137" y="2366534"/>
                  <a:pt x="0" y="2240614"/>
                </a:cubicBezTo>
                <a:cubicBezTo>
                  <a:pt x="-52137" y="2114694"/>
                  <a:pt x="7275" y="1961545"/>
                  <a:pt x="0" y="1736476"/>
                </a:cubicBezTo>
                <a:cubicBezTo>
                  <a:pt x="-7275" y="1511407"/>
                  <a:pt x="20662" y="1312316"/>
                  <a:pt x="0" y="1204330"/>
                </a:cubicBezTo>
                <a:cubicBezTo>
                  <a:pt x="-20662" y="1096344"/>
                  <a:pt x="9337" y="789526"/>
                  <a:pt x="0" y="672184"/>
                </a:cubicBezTo>
                <a:cubicBezTo>
                  <a:pt x="-9337" y="554842"/>
                  <a:pt x="31471" y="234398"/>
                  <a:pt x="0" y="0"/>
                </a:cubicBezTo>
                <a:close/>
              </a:path>
              <a:path w="5043055" h="2800767" stroke="0" extrusionOk="0">
                <a:moveTo>
                  <a:pt x="0" y="0"/>
                </a:moveTo>
                <a:cubicBezTo>
                  <a:pt x="296050" y="-38260"/>
                  <a:pt x="323281" y="16779"/>
                  <a:pt x="610770" y="0"/>
                </a:cubicBezTo>
                <a:cubicBezTo>
                  <a:pt x="898259" y="-16779"/>
                  <a:pt x="951017" y="54580"/>
                  <a:pt x="1171109" y="0"/>
                </a:cubicBezTo>
                <a:cubicBezTo>
                  <a:pt x="1391201" y="-54580"/>
                  <a:pt x="1568651" y="59019"/>
                  <a:pt x="1681018" y="0"/>
                </a:cubicBezTo>
                <a:cubicBezTo>
                  <a:pt x="1793385" y="-59019"/>
                  <a:pt x="2074799" y="58207"/>
                  <a:pt x="2291788" y="0"/>
                </a:cubicBezTo>
                <a:cubicBezTo>
                  <a:pt x="2508777" y="-58207"/>
                  <a:pt x="2747522" y="2024"/>
                  <a:pt x="2902558" y="0"/>
                </a:cubicBezTo>
                <a:cubicBezTo>
                  <a:pt x="3057594" y="-2024"/>
                  <a:pt x="3216083" y="26093"/>
                  <a:pt x="3513328" y="0"/>
                </a:cubicBezTo>
                <a:cubicBezTo>
                  <a:pt x="3810573" y="-26093"/>
                  <a:pt x="3903738" y="42318"/>
                  <a:pt x="4073668" y="0"/>
                </a:cubicBezTo>
                <a:cubicBezTo>
                  <a:pt x="4243598" y="-42318"/>
                  <a:pt x="4650218" y="90039"/>
                  <a:pt x="5043055" y="0"/>
                </a:cubicBezTo>
                <a:cubicBezTo>
                  <a:pt x="5095261" y="108646"/>
                  <a:pt x="5033685" y="307050"/>
                  <a:pt x="5043055" y="504138"/>
                </a:cubicBezTo>
                <a:cubicBezTo>
                  <a:pt x="5052425" y="701226"/>
                  <a:pt x="5038143" y="748882"/>
                  <a:pt x="5043055" y="980268"/>
                </a:cubicBezTo>
                <a:cubicBezTo>
                  <a:pt x="5047967" y="1211654"/>
                  <a:pt x="4991595" y="1257338"/>
                  <a:pt x="5043055" y="1456399"/>
                </a:cubicBezTo>
                <a:cubicBezTo>
                  <a:pt x="5094515" y="1655460"/>
                  <a:pt x="4983669" y="1766178"/>
                  <a:pt x="5043055" y="2072568"/>
                </a:cubicBezTo>
                <a:cubicBezTo>
                  <a:pt x="5102441" y="2378958"/>
                  <a:pt x="4997111" y="2445939"/>
                  <a:pt x="5043055" y="2800767"/>
                </a:cubicBezTo>
                <a:cubicBezTo>
                  <a:pt x="4915333" y="2832342"/>
                  <a:pt x="4774116" y="2752031"/>
                  <a:pt x="4533146" y="2800767"/>
                </a:cubicBezTo>
                <a:cubicBezTo>
                  <a:pt x="4292176" y="2849503"/>
                  <a:pt x="4195163" y="2780447"/>
                  <a:pt x="3972807" y="2800767"/>
                </a:cubicBezTo>
                <a:cubicBezTo>
                  <a:pt x="3750451" y="2821087"/>
                  <a:pt x="3595723" y="2747026"/>
                  <a:pt x="3311606" y="2800767"/>
                </a:cubicBezTo>
                <a:cubicBezTo>
                  <a:pt x="3027489" y="2854508"/>
                  <a:pt x="2863496" y="2798891"/>
                  <a:pt x="2751267" y="2800767"/>
                </a:cubicBezTo>
                <a:cubicBezTo>
                  <a:pt x="2639038" y="2802643"/>
                  <a:pt x="2366005" y="2737546"/>
                  <a:pt x="2090066" y="2800767"/>
                </a:cubicBezTo>
                <a:cubicBezTo>
                  <a:pt x="1814127" y="2863988"/>
                  <a:pt x="1703098" y="2759731"/>
                  <a:pt x="1479296" y="2800767"/>
                </a:cubicBezTo>
                <a:cubicBezTo>
                  <a:pt x="1255494" y="2841803"/>
                  <a:pt x="1143846" y="2767436"/>
                  <a:pt x="969387" y="2800767"/>
                </a:cubicBezTo>
                <a:cubicBezTo>
                  <a:pt x="794928" y="2834098"/>
                  <a:pt x="401519" y="2747447"/>
                  <a:pt x="0" y="2800767"/>
                </a:cubicBezTo>
                <a:cubicBezTo>
                  <a:pt x="-20136" y="2663019"/>
                  <a:pt x="29605" y="2545513"/>
                  <a:pt x="0" y="2296629"/>
                </a:cubicBezTo>
                <a:cubicBezTo>
                  <a:pt x="-29605" y="2047745"/>
                  <a:pt x="39951" y="2044369"/>
                  <a:pt x="0" y="1792491"/>
                </a:cubicBezTo>
                <a:cubicBezTo>
                  <a:pt x="-39951" y="1540613"/>
                  <a:pt x="38319" y="1510392"/>
                  <a:pt x="0" y="1232337"/>
                </a:cubicBezTo>
                <a:cubicBezTo>
                  <a:pt x="-38319" y="954282"/>
                  <a:pt x="47687" y="865205"/>
                  <a:pt x="0" y="616169"/>
                </a:cubicBezTo>
                <a:cubicBezTo>
                  <a:pt x="-47687" y="367133"/>
                  <a:pt x="66115" y="241541"/>
                  <a:pt x="0" y="0"/>
                </a:cubicBezTo>
                <a:close/>
              </a:path>
            </a:pathLst>
          </a:custGeom>
          <a:solidFill>
            <a:srgbClr val="FDE3E9"/>
          </a:solidFill>
          <a:ln w="28575">
            <a:solidFill>
              <a:srgbClr val="70391B"/>
            </a:solidFill>
            <a:prstDash val="dashDot"/>
            <a:extLst>
              <a:ext uri="{C807C97D-BFC1-408E-A445-0C87EB9F89A2}">
                <ask:lineSketchStyleProps xmlns:ask="http://schemas.microsoft.com/office/drawing/2018/sketchyshapes" sd="2711469338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kém</a:t>
            </a: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thân</a:t>
            </a: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gầy</a:t>
            </a: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lùn</a:t>
            </a: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lá</a:t>
            </a: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bé</a:t>
            </a: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rất</a:t>
            </a: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ít</a:t>
            </a: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chậm</a:t>
            </a: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lớn</a:t>
            </a: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048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1">
            <a:extLst>
              <a:ext uri="{FF2B5EF4-FFF2-40B4-BE49-F238E27FC236}">
                <a16:creationId xmlns:a16="http://schemas.microsoft.com/office/drawing/2014/main" id="{1C485E24-945A-4E47-AECB-0C3658748E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6774" y="933849"/>
            <a:ext cx="10481844" cy="6288442"/>
          </a:xfrm>
          <a:prstGeom prst="rect">
            <a:avLst/>
          </a:prstGeom>
        </p:spPr>
      </p:pic>
      <p:pic>
        <p:nvPicPr>
          <p:cNvPr id="20" name="图片 11">
            <a:extLst>
              <a:ext uri="{FF2B5EF4-FFF2-40B4-BE49-F238E27FC236}">
                <a16:creationId xmlns:a16="http://schemas.microsoft.com/office/drawing/2014/main" id="{3850C79E-3B1C-47EA-B0B2-F1CEE5DDA5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049828" y="1470212"/>
            <a:ext cx="9465717" cy="567883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2CE2808-4D98-439E-B68C-BA06F401A8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04797" y="-258999"/>
            <a:ext cx="9103964" cy="6907636"/>
          </a:xfrm>
          <a:prstGeom prst="rect">
            <a:avLst/>
          </a:prstGeom>
        </p:spPr>
      </p:pic>
      <p:grpSp>
        <p:nvGrpSpPr>
          <p:cNvPr id="77" name="Group 105"/>
          <p:cNvGrpSpPr/>
          <p:nvPr/>
        </p:nvGrpSpPr>
        <p:grpSpPr>
          <a:xfrm>
            <a:off x="4457978" y="-769505"/>
            <a:ext cx="1589617" cy="2786878"/>
            <a:chOff x="346652" y="843540"/>
            <a:chExt cx="1192213" cy="2090159"/>
          </a:xfrm>
        </p:grpSpPr>
        <p:cxnSp>
          <p:nvCxnSpPr>
            <p:cNvPr id="78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92" name="Group 58"/>
          <p:cNvGrpSpPr/>
          <p:nvPr/>
        </p:nvGrpSpPr>
        <p:grpSpPr>
          <a:xfrm>
            <a:off x="1022781" y="-686502"/>
            <a:ext cx="1589617" cy="3094116"/>
            <a:chOff x="346652" y="613112"/>
            <a:chExt cx="1192213" cy="2320587"/>
          </a:xfrm>
        </p:grpSpPr>
        <p:cxnSp>
          <p:nvCxnSpPr>
            <p:cNvPr id="93" name="Straight Connector 38"/>
            <p:cNvCxnSpPr/>
            <p:nvPr/>
          </p:nvCxnSpPr>
          <p:spPr>
            <a:xfrm>
              <a:off x="942759" y="613112"/>
              <a:ext cx="0" cy="176425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6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11" name="矩形 110"/>
          <p:cNvSpPr>
            <a:spLocks noChangeArrowheads="1"/>
          </p:cNvSpPr>
          <p:nvPr/>
        </p:nvSpPr>
        <p:spPr bwMode="auto">
          <a:xfrm>
            <a:off x="428946" y="4487319"/>
            <a:ext cx="2596967" cy="32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微软雅黑" pitchFamily="34" charset="-122"/>
                <a:cs typeface="Times New Roman" panose="02020603050405020304" pitchFamily="18" charset="0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74042" y="2321772"/>
            <a:ext cx="479554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Nếu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cung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cấp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đầy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đủ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chất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khoáng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sẽ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ra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sao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2274042" y="2039388"/>
            <a:ext cx="5183722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8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Nếu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cung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cấp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đầy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đủ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chất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khoáng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kém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ra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hoặc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nếu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sẽ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năng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suất</a:t>
            </a:r>
            <a:r>
              <a:rPr lang="en-US" altLang="en-US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thấp</a:t>
            </a:r>
            <a:r>
              <a:rPr lang="en-US" alt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vi-VN" alt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00" b="100000" l="5100" r="54067">
                        <a14:foregroundMark x1="49767" y1="21650" x2="37233" y2="47750"/>
                        <a14:foregroundMark x1="37233" y1="47200" x2="34933" y2="54500"/>
                        <a14:foregroundMark x1="13400" y1="25650" x2="26500" y2="50350"/>
                        <a14:foregroundMark x1="10900" y1="41300" x2="23833" y2="55200"/>
                        <a14:foregroundMark x1="24233" y1="58500" x2="28700" y2="703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3732" r="48513"/>
          <a:stretch/>
        </p:blipFill>
        <p:spPr>
          <a:xfrm>
            <a:off x="8048928" y="1472666"/>
            <a:ext cx="4065256" cy="546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25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800" decel="100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800" decel="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800" decel="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800" decel="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2" presetClass="exit" presetSubtype="4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0" presetClass="exit" presetSubtype="0" fill="hold" grpId="2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edge">
                                          <p:cBhvr>
                                            <p:cTn id="38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6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4" dur="2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1" grpId="0"/>
          <p:bldP spid="2" grpId="0"/>
          <p:bldP spid="2" grpId="1"/>
          <p:bldP spid="2" grpId="2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3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800" decel="100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800" decel="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800" decel="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800" decel="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2" presetClass="exit" presetSubtype="4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0" presetClass="exit" presetSubtype="0" fill="hold" grpId="2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edge">
                                          <p:cBhvr>
                                            <p:cTn id="48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6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54" dur="2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11" grpId="0"/>
          <p:bldP spid="2" grpId="0"/>
          <p:bldP spid="2" grpId="1"/>
          <p:bldP spid="2" grpId="2"/>
          <p:bldP spid="23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11">
            <a:extLst>
              <a:ext uri="{FF2B5EF4-FFF2-40B4-BE49-F238E27FC236}">
                <a16:creationId xmlns:a16="http://schemas.microsoft.com/office/drawing/2014/main" id="{1B9C989F-BCDD-49A8-BB4D-E8BB398276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6774" y="933849"/>
            <a:ext cx="10481844" cy="6288442"/>
          </a:xfrm>
          <a:prstGeom prst="rect">
            <a:avLst/>
          </a:prstGeom>
        </p:spPr>
      </p:pic>
      <p:pic>
        <p:nvPicPr>
          <p:cNvPr id="9" name="图片 11">
            <a:extLst>
              <a:ext uri="{FF2B5EF4-FFF2-40B4-BE49-F238E27FC236}">
                <a16:creationId xmlns:a16="http://schemas.microsoft.com/office/drawing/2014/main" id="{5A598D78-3395-45F5-83CC-C6D8361960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049828" y="1470212"/>
            <a:ext cx="9465717" cy="5678831"/>
          </a:xfrm>
          <a:prstGeom prst="rect">
            <a:avLst/>
          </a:prstGeom>
        </p:spPr>
      </p:pic>
      <p:pic>
        <p:nvPicPr>
          <p:cNvPr id="1028" name="Picture 4" descr="PHÂN BÓN HÓA HỌ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250" l="0" r="93048">
                        <a14:foregroundMark x1="38075" y1="11750" x2="56578" y2="22167"/>
                        <a14:foregroundMark x1="69947" y1="16500" x2="65348" y2="27833"/>
                        <a14:foregroundMark x1="20535" y1="9417" x2="36898" y2="9667"/>
                        <a14:foregroundMark x1="44385" y1="11500" x2="60749" y2="16250"/>
                        <a14:foregroundMark x1="65775" y1="14750" x2="79037" y2="15000"/>
                        <a14:foregroundMark x1="76043" y1="27500" x2="77647" y2="34083"/>
                        <a14:foregroundMark x1="51444" y1="88583" x2="76471" y2="89583"/>
                        <a14:foregroundMark x1="80856" y1="89083" x2="81497" y2="920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2021" y="888089"/>
            <a:ext cx="2841411" cy="47686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72CE2808-4D98-439E-B68C-BA06F401A8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6212" y="-298704"/>
            <a:ext cx="6791321" cy="6705600"/>
          </a:xfrm>
          <a:prstGeom prst="rect">
            <a:avLst/>
          </a:prstGeom>
        </p:spPr>
      </p:pic>
      <p:sp>
        <p:nvSpPr>
          <p:cNvPr id="130" name="Rectangle 129"/>
          <p:cNvSpPr>
            <a:spLocks noChangeArrowheads="1"/>
          </p:cNvSpPr>
          <p:nvPr/>
        </p:nvSpPr>
        <p:spPr bwMode="auto">
          <a:xfrm>
            <a:off x="1615712" y="1727726"/>
            <a:ext cx="4414129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Theo </a:t>
            </a:r>
            <a:r>
              <a:rPr lang="en-US" alt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chất</a:t>
            </a: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khoáng</a:t>
            </a: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cần</a:t>
            </a: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132" name="Text Box 2"/>
          <p:cNvSpPr txBox="1">
            <a:spLocks noChangeArrowheads="1"/>
          </p:cNvSpPr>
          <p:nvPr/>
        </p:nvSpPr>
        <p:spPr bwMode="auto">
          <a:xfrm>
            <a:off x="1556994" y="1776823"/>
            <a:ext cx="4729634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40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Ni- </a:t>
            </a:r>
            <a:r>
              <a:rPr lang="en-US" altLang="en-US" sz="40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tơ</a:t>
            </a:r>
            <a:r>
              <a:rPr lang="en-US" altLang="en-US" sz="40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40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40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40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altLang="en-US" sz="40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đạm</a:t>
            </a:r>
            <a:r>
              <a:rPr lang="en-US" altLang="en-US" sz="40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 </a:t>
            </a:r>
            <a:r>
              <a:rPr lang="en-US" altLang="en-US" sz="40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40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chất</a:t>
            </a:r>
            <a:r>
              <a:rPr lang="en-US" altLang="en-US" sz="40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khoáng</a:t>
            </a:r>
            <a:r>
              <a:rPr lang="en-US" altLang="en-US" sz="40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mà</a:t>
            </a:r>
            <a:r>
              <a:rPr lang="en-US" altLang="en-US" sz="40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40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cần</a:t>
            </a:r>
            <a:r>
              <a:rPr lang="en-US" altLang="en-US" sz="40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26" name="Picture 2" descr="http://media.doisongphapluat.com/247/2015/1/20/dam-ure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066" y="1512711"/>
            <a:ext cx="2786835" cy="37573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5" name="Picture 84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100000" l="2433" r="21900">
                        <a14:foregroundMark x1="15833" y1="66050" x2="16500" y2="67050"/>
                        <a14:foregroundMark x1="19467" y1="71050" x2="20233" y2="72900"/>
                        <a14:foregroundMark x1="18033" y1="78100" x2="18900" y2="79400"/>
                        <a14:foregroundMark x1="15833" y1="62150" x2="14667" y2="631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5659"/>
          <a:stretch/>
        </p:blipFill>
        <p:spPr>
          <a:xfrm>
            <a:off x="5097577" y="235010"/>
            <a:ext cx="2448359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3315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1">
            <a:extLst>
              <a:ext uri="{FF2B5EF4-FFF2-40B4-BE49-F238E27FC236}">
                <a16:creationId xmlns:a16="http://schemas.microsoft.com/office/drawing/2014/main" id="{9B8F3DCF-5931-4E8E-8301-F0CA72E6F6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6774" y="933849"/>
            <a:ext cx="10481844" cy="6288442"/>
          </a:xfrm>
          <a:prstGeom prst="rect">
            <a:avLst/>
          </a:prstGeom>
        </p:spPr>
      </p:pic>
      <p:pic>
        <p:nvPicPr>
          <p:cNvPr id="8" name="图片 11">
            <a:extLst>
              <a:ext uri="{FF2B5EF4-FFF2-40B4-BE49-F238E27FC236}">
                <a16:creationId xmlns:a16="http://schemas.microsoft.com/office/drawing/2014/main" id="{63CC0BE2-E13C-46E4-8FDB-B7C5E83ABA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049828" y="1470212"/>
            <a:ext cx="9465717" cy="5678831"/>
          </a:xfrm>
          <a:prstGeom prst="rect">
            <a:avLst/>
          </a:prstGeom>
        </p:spPr>
      </p:pic>
      <p:pic>
        <p:nvPicPr>
          <p:cNvPr id="72" name="Picture 71" descr="Text, letter&#10;&#10;Description automatically generated">
            <a:extLst>
              <a:ext uri="{FF2B5EF4-FFF2-40B4-BE49-F238E27FC236}">
                <a16:creationId xmlns:a16="http://schemas.microsoft.com/office/drawing/2014/main" id="{BC5D5C61-98C5-4850-9D5B-FEDA3BE485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7245" y="1236223"/>
            <a:ext cx="8229601" cy="43855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91403" y="2010030"/>
            <a:ext cx="682172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nl-NL" sz="4000" b="1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Nếu không được cung cấp đầy đủ các chất khoáng, cây sẽ phát triển chậm, không ra hoa kết quả được hoặc nếu có, sẽ cho năng suất thấp.</a:t>
            </a:r>
            <a:endParaRPr lang="en-US" sz="40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1BF313D-2AF5-4303-949C-9C5A2522163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00" b="100000" l="5100" r="54067">
                        <a14:foregroundMark x1="49767" y1="21650" x2="37233" y2="47750"/>
                        <a14:foregroundMark x1="37233" y1="47200" x2="34933" y2="54500"/>
                        <a14:foregroundMark x1="13400" y1="25650" x2="26500" y2="50350"/>
                        <a14:foregroundMark x1="10900" y1="41300" x2="23833" y2="55200"/>
                        <a14:foregroundMark x1="24233" y1="58500" x2="28700" y2="703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3732" r="48513"/>
          <a:stretch/>
        </p:blipFill>
        <p:spPr>
          <a:xfrm>
            <a:off x="-1260830" y="-839820"/>
            <a:ext cx="5974344" cy="80243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242147" y="577233"/>
            <a:ext cx="2223816" cy="2098307"/>
          </a:xfrm>
          <a:prstGeom prst="rect">
            <a:avLst/>
          </a:pr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55772" y="810778"/>
            <a:ext cx="25965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>
                <a:solidFill>
                  <a:schemeClr val="accent6">
                    <a:lumMod val="50000"/>
                  </a:schemeClr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KẾT LUẬN</a:t>
            </a:r>
          </a:p>
        </p:txBody>
      </p:sp>
    </p:spTree>
    <p:extLst>
      <p:ext uri="{BB962C8B-B14F-4D97-AF65-F5344CB8AC3E}">
        <p14:creationId xmlns:p14="http://schemas.microsoft.com/office/powerpoint/2010/main" val="306012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 animBg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6B4315B-E803-4755-825B-BFB3927136F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2" y="-72934"/>
            <a:ext cx="10145126" cy="27208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27219" y="3312434"/>
            <a:ext cx="4252134" cy="7700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14715" flipH="1">
            <a:off x="8461651" y="1895904"/>
            <a:ext cx="681208" cy="67403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16249" y="407837"/>
            <a:ext cx="7621940" cy="14773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prstMaterial="matte"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3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4500" b="1" dirty="0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2</a:t>
            </a:r>
            <a:r>
              <a:rPr kumimoji="0" lang="en-US" altLang="en-US" sz="4500" b="1" i="0" u="none" strike="noStrike" kern="1200" cap="none" spc="0" normalizeH="0" baseline="0" noProof="0" dirty="0">
                <a:ln/>
                <a:solidFill>
                  <a:schemeClr val="bg1"/>
                </a:solidFill>
                <a:effectLst/>
                <a:uLnTx/>
                <a:uFillTx/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. </a:t>
            </a:r>
            <a:r>
              <a:rPr lang="en-US" altLang="en-US" sz="4500" b="1" dirty="0" err="1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Nhu</a:t>
            </a:r>
            <a:r>
              <a:rPr lang="en-US" altLang="en-US" sz="4500" b="1" dirty="0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500" b="1" dirty="0" err="1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cầu</a:t>
            </a:r>
            <a:r>
              <a:rPr lang="en-US" altLang="en-US" sz="4500" b="1" dirty="0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500" b="1" dirty="0" err="1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chất</a:t>
            </a:r>
            <a:r>
              <a:rPr lang="en-US" altLang="en-US" sz="4500" b="1" dirty="0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500" b="1" dirty="0" err="1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khoáng</a:t>
            </a:r>
            <a:r>
              <a:rPr lang="en-US" altLang="en-US" sz="4500" b="1" dirty="0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500" b="1" dirty="0" err="1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của</a:t>
            </a:r>
            <a:r>
              <a:rPr lang="en-US" altLang="en-US" sz="4500" b="1" dirty="0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kumimoji="0" lang="en-US" altLang="en-US" sz="4500" b="1" i="0" u="none" strike="noStrike" kern="1200" cap="none" spc="0" normalizeH="0" baseline="0" noProof="0" dirty="0" err="1">
                <a:ln/>
                <a:solidFill>
                  <a:schemeClr val="bg1"/>
                </a:solidFill>
                <a:effectLst/>
                <a:uLnTx/>
                <a:uFillTx/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thực</a:t>
            </a:r>
            <a:r>
              <a:rPr lang="en-US" altLang="en-US" sz="4500" b="1" dirty="0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kumimoji="0" lang="en-US" altLang="en-US" sz="4500" b="1" i="0" u="none" strike="noStrike" kern="1200" cap="none" spc="0" normalizeH="0" baseline="0" noProof="0" dirty="0" err="1">
                <a:ln/>
                <a:solidFill>
                  <a:schemeClr val="bg1"/>
                </a:solidFill>
                <a:effectLst/>
                <a:uLnTx/>
                <a:uFillTx/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vật</a:t>
            </a:r>
            <a:endParaRPr kumimoji="0" lang="en-US" sz="4500" b="1" i="0" u="none" strike="noStrike" kern="1200" cap="none" spc="0" normalizeH="0" baseline="0" noProof="0" dirty="0">
              <a:ln/>
              <a:solidFill>
                <a:schemeClr val="bg1"/>
              </a:solidFill>
              <a:effectLst/>
              <a:uLnTx/>
              <a:uFillTx/>
              <a:latin typeface="Broad" panose="02020500000000000000" pitchFamily="18" charset="0"/>
              <a:ea typeface="Broad" panose="02020500000000000000" pitchFamily="18" charset="0"/>
              <a:cs typeface="Broad" panose="02020500000000000000" pitchFamily="18" charset="0"/>
            </a:endParaRPr>
          </a:p>
        </p:txBody>
      </p:sp>
      <p:sp>
        <p:nvSpPr>
          <p:cNvPr id="6" name="矩形 32">
            <a:extLst>
              <a:ext uri="{FF2B5EF4-FFF2-40B4-BE49-F238E27FC236}">
                <a16:creationId xmlns:a16="http://schemas.microsoft.com/office/drawing/2014/main" id="{24A8D7C7-4A4A-4AD5-8284-CC08A7D313E5}"/>
              </a:ext>
            </a:extLst>
          </p:cNvPr>
          <p:cNvSpPr/>
          <p:nvPr/>
        </p:nvSpPr>
        <p:spPr>
          <a:xfrm>
            <a:off x="758329" y="2789439"/>
            <a:ext cx="11005247" cy="2386565"/>
          </a:xfrm>
          <a:prstGeom prst="rect">
            <a:avLst/>
          </a:pr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zh-CN" altLang="en-US" sz="4800" dirty="0"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039450-9F37-40F1-BF42-41E8846C6A54}"/>
              </a:ext>
            </a:extLst>
          </p:cNvPr>
          <p:cNvSpPr txBox="1"/>
          <p:nvPr/>
        </p:nvSpPr>
        <p:spPr>
          <a:xfrm>
            <a:off x="841005" y="3351830"/>
            <a:ext cx="109225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b="1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 có nhận xét gì về nhu cầu chất khoáng của cây?</a:t>
            </a:r>
            <a:endParaRPr lang="en-US" sz="48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F00DB0-3D19-4132-9A2F-B3D0F1C039FB}"/>
              </a:ext>
            </a:extLst>
          </p:cNvPr>
          <p:cNvSpPr txBox="1"/>
          <p:nvPr/>
        </p:nvSpPr>
        <p:spPr>
          <a:xfrm>
            <a:off x="608078" y="3109456"/>
            <a:ext cx="113057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b="1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Mỗi loài cây khác nhau có một nhu cầu về chất khoáng khác nhau.</a:t>
            </a:r>
            <a:endParaRPr lang="en-US" sz="4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endParaRPr lang="en-US" sz="4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14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1">
            <a:extLst>
              <a:ext uri="{FF2B5EF4-FFF2-40B4-BE49-F238E27FC236}">
                <a16:creationId xmlns:a16="http://schemas.microsoft.com/office/drawing/2014/main" id="{700C48C2-2248-4B2B-95D7-DBF0C9DE8B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32446" y="3743600"/>
            <a:ext cx="6493201" cy="3275714"/>
          </a:xfrm>
          <a:prstGeom prst="rect">
            <a:avLst/>
          </a:prstGeom>
        </p:spPr>
      </p:pic>
      <p:pic>
        <p:nvPicPr>
          <p:cNvPr id="35" name="图片 11">
            <a:extLst>
              <a:ext uri="{FF2B5EF4-FFF2-40B4-BE49-F238E27FC236}">
                <a16:creationId xmlns:a16="http://schemas.microsoft.com/office/drawing/2014/main" id="{B6898AD4-7510-4AE3-AA6C-AFB9DE6AEA7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228" y="3742666"/>
            <a:ext cx="6493201" cy="327571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0217" y="2302476"/>
            <a:ext cx="2348287" cy="1708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Em</a:t>
            </a:r>
            <a:r>
              <a:rPr lang="en-US" sz="3500" b="1" dirty="0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hãy</a:t>
            </a:r>
            <a:r>
              <a:rPr lang="en-US" sz="3500" b="1" dirty="0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hoàn</a:t>
            </a:r>
            <a:r>
              <a:rPr lang="en-US" sz="3500" b="1" dirty="0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thành</a:t>
            </a:r>
            <a:r>
              <a:rPr lang="en-US" sz="3500" b="1" dirty="0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bảng</a:t>
            </a:r>
            <a:r>
              <a:rPr lang="en-US" sz="3500" b="1" dirty="0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sau</a:t>
            </a:r>
            <a:r>
              <a:rPr lang="en-US" sz="3500" b="1" dirty="0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: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6591300" y="669925"/>
            <a:ext cx="1524000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5"/>
          <p:cNvSpPr txBox="1">
            <a:spLocks noChangeArrowheads="1"/>
          </p:cNvSpPr>
          <p:nvPr/>
        </p:nvSpPr>
        <p:spPr bwMode="auto">
          <a:xfrm>
            <a:off x="6403975" y="723900"/>
            <a:ext cx="1943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>
                <a:solidFill>
                  <a:srgbClr val="FF0000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Khoa học</a:t>
            </a:r>
            <a:endParaRPr lang="vi-VN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4207809" y="1215372"/>
            <a:ext cx="640715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b="1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Nhu cầu chất khoáng của thực vật</a:t>
            </a:r>
            <a:endParaRPr lang="vi-VN" altLang="en-US" b="1">
              <a:solidFill>
                <a:srgbClr val="3E724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3" name="Group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0757563"/>
              </p:ext>
            </p:extLst>
          </p:nvPr>
        </p:nvGraphicFramePr>
        <p:xfrm>
          <a:off x="2544317" y="132171"/>
          <a:ext cx="9036497" cy="643449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9863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5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1016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Tên</a:t>
                      </a: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cây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itchFamily="18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Tên</a:t>
                      </a: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chất</a:t>
                      </a: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khoáng</a:t>
                      </a: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cây</a:t>
                      </a: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cần</a:t>
                      </a: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nhiều</a:t>
                      </a: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hơn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90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18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3E7249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Ni-</a:t>
                      </a: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3E7249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tơ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3E7249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90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3E7249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       </a:t>
                      </a: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3E7249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Ka</a:t>
                      </a: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3E7249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-li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3E7249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90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3E7249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3E7249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Phốt</a:t>
                      </a: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3E7249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-pho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3E7249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90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1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Lúa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16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Ngô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01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Khoai</a:t>
                      </a: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lang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34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Cà</a:t>
                      </a: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chua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dirty="0"/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18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Đay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  </a:t>
                      </a:r>
                      <a:endParaRPr lang="vi-VN" dirty="0"/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01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Cà</a:t>
                      </a: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rốt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118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Rau </a:t>
                      </a: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muống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101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Cải</a:t>
                      </a:r>
                      <a:r>
                        <a:rPr kumimoji="0" 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itchFamily="18" charset="0"/>
                        </a:rPr>
                        <a:t>củ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5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568297" y="1405908"/>
            <a:ext cx="576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800" b="1" dirty="0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0137329" y="1379424"/>
            <a:ext cx="5746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800" b="1" dirty="0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568297" y="2062543"/>
            <a:ext cx="5762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800" b="1" dirty="0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0138709" y="2053401"/>
            <a:ext cx="5746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800" b="1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827168" y="6013851"/>
            <a:ext cx="576264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800" b="1" dirty="0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0138709" y="3236259"/>
            <a:ext cx="576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800" b="1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7779684" y="4388784"/>
            <a:ext cx="576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800" b="1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568297" y="3236914"/>
            <a:ext cx="5762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800" b="1" dirty="0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552118" y="3825479"/>
            <a:ext cx="5762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800" b="1" dirty="0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544888" y="5171749"/>
            <a:ext cx="576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800" b="1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665384" y="2528234"/>
            <a:ext cx="5746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800" b="1" dirty="0">
                <a:solidFill>
                  <a:srgbClr val="3E7249"/>
                </a:solidFill>
                <a:latin typeface="UTM Americana" panose="02040603050506020204" pitchFamily="18" charset="0"/>
                <a:cs typeface="Times New Roman" panose="02020603050405020304" pitchFamily="18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452496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255" y="859971"/>
            <a:ext cx="8997045" cy="59980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682"/>
          <p:cNvSpPr txBox="1"/>
          <p:nvPr/>
        </p:nvSpPr>
        <p:spPr>
          <a:xfrm>
            <a:off x="95915" y="286871"/>
            <a:ext cx="6210300" cy="4372213"/>
          </a:xfrm>
          <a:prstGeom prst="cloudCallout">
            <a:avLst>
              <a:gd name="adj1" fmla="val 65757"/>
              <a:gd name="adj2" fmla="val 42147"/>
            </a:avLst>
          </a:prstGeom>
          <a:solidFill>
            <a:srgbClr val="FAF0EA"/>
          </a:solidFill>
          <a:ln w="12700" cap="flat" cmpd="sng" algn="ctr">
            <a:solidFill>
              <a:srgbClr val="FF0000"/>
            </a:solidFill>
            <a:prstDash val="dash"/>
            <a:miter lim="800000"/>
          </a:ln>
          <a:effectLst>
            <a:glow rad="63500">
              <a:srgbClr val="4BACC6">
                <a:satMod val="175000"/>
                <a:alpha val="40000"/>
              </a:srgb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>
            <a:defPPr>
              <a:defRPr lang="zh-CN"/>
            </a:defPPr>
            <a:lvl1pPr algn="ctr">
              <a:defRPr sz="3200">
                <a:solidFill>
                  <a:schemeClr val="accent3"/>
                </a:solidFill>
                <a:latin typeface="华康方圆体W7(P)" pitchFamily="82" charset="-122"/>
                <a:ea typeface="华康方圆体W7(P)" pitchFamily="8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rgbClr val="3E7249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26087" y="1311231"/>
            <a:ext cx="52705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8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Hãy giải thích vì sao giai đoạn lúa đang vào hạt không nên bón nhiều phân đạm?</a:t>
            </a:r>
            <a:endParaRPr lang="en-US" sz="3800" b="1" dirty="0">
              <a:solidFill>
                <a:srgbClr val="3E7249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23142" y="1003454"/>
            <a:ext cx="52705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nl-NL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Vì trong phân đạm có ni- tơ cần cho sự phát triển của lá. Lúc này nếu lá lúa quá tốt sẽ dẫn đến sâu bệnh, thân nặng, khi gặp gió to dễ bị đổ.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11">
            <a:extLst>
              <a:ext uri="{FF2B5EF4-FFF2-40B4-BE49-F238E27FC236}">
                <a16:creationId xmlns:a16="http://schemas.microsoft.com/office/drawing/2014/main" id="{761FF494-3D78-43B1-A48E-7ACC12A370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04801" y="4155386"/>
            <a:ext cx="6493201" cy="3275714"/>
          </a:xfrm>
          <a:prstGeom prst="rect">
            <a:avLst/>
          </a:prstGeom>
        </p:spPr>
      </p:pic>
      <p:pic>
        <p:nvPicPr>
          <p:cNvPr id="7" name="图片 11">
            <a:extLst>
              <a:ext uri="{FF2B5EF4-FFF2-40B4-BE49-F238E27FC236}">
                <a16:creationId xmlns:a16="http://schemas.microsoft.com/office/drawing/2014/main" id="{B3F2D391-0A84-48E0-8590-A47DC91D0E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12375" y="4077336"/>
            <a:ext cx="7531664" cy="327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35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1">
            <a:extLst>
              <a:ext uri="{FF2B5EF4-FFF2-40B4-BE49-F238E27FC236}">
                <a16:creationId xmlns:a16="http://schemas.microsoft.com/office/drawing/2014/main" id="{B5145F26-1FCC-49AA-9FCC-DE5163ECBD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6587" y="3742666"/>
            <a:ext cx="6493201" cy="3275714"/>
          </a:xfrm>
          <a:prstGeom prst="rect">
            <a:avLst/>
          </a:prstGeom>
        </p:spPr>
      </p:pic>
      <p:pic>
        <p:nvPicPr>
          <p:cNvPr id="6" name="图片 11">
            <a:extLst>
              <a:ext uri="{FF2B5EF4-FFF2-40B4-BE49-F238E27FC236}">
                <a16:creationId xmlns:a16="http://schemas.microsoft.com/office/drawing/2014/main" id="{1BAD1CC5-BE40-4F3D-9708-AF6F07F7C3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228" y="3742666"/>
            <a:ext cx="6493201" cy="3275714"/>
          </a:xfrm>
          <a:prstGeom prst="rect">
            <a:avLst/>
          </a:prstGeom>
        </p:spPr>
      </p:pic>
      <p:pic>
        <p:nvPicPr>
          <p:cNvPr id="6146" name="Picture 2" descr="Nhu cầu chất khoáng của thực vật - Sách Khoa học lớp 4 trang 118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374" y="1093694"/>
            <a:ext cx="6029325" cy="519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5301" y="2200171"/>
            <a:ext cx="50419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ta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bón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bộ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phận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giai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3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?</a:t>
            </a:r>
            <a:endParaRPr lang="en-US" sz="3500" b="1" dirty="0">
              <a:solidFill>
                <a:srgbClr val="3E7249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0424" y="2332825"/>
            <a:ext cx="4806950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Bón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gốc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bón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lên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lá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spcBef>
                <a:spcPct val="50000"/>
              </a:spcBef>
            </a:pP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Bón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giai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sắp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ra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5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35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6796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Notched Right Arrow 20"/>
          <p:cNvSpPr/>
          <p:nvPr/>
        </p:nvSpPr>
        <p:spPr>
          <a:xfrm>
            <a:off x="471044" y="1452219"/>
            <a:ext cx="10554385" cy="2148847"/>
          </a:xfrm>
          <a:prstGeom prst="notchedRightArrow">
            <a:avLst>
              <a:gd name="adj1" fmla="val 100000"/>
              <a:gd name="adj2" fmla="val 46001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>
                  <a:lumMod val="85000"/>
                  <a:lumOff val="1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7" name="Rectangle 1"/>
          <p:cNvSpPr/>
          <p:nvPr/>
        </p:nvSpPr>
        <p:spPr>
          <a:xfrm>
            <a:off x="393429" y="3601396"/>
            <a:ext cx="4150962" cy="3094967"/>
          </a:xfrm>
          <a:prstGeom prst="rect">
            <a:avLst/>
          </a:prstGeom>
          <a:solidFill>
            <a:srgbClr val="5DAD7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8" name="Rectangle 2"/>
          <p:cNvSpPr/>
          <p:nvPr/>
        </p:nvSpPr>
        <p:spPr>
          <a:xfrm>
            <a:off x="4645460" y="4818232"/>
            <a:ext cx="3712779" cy="1086578"/>
          </a:xfrm>
          <a:prstGeom prst="rect">
            <a:avLst/>
          </a:prstGeom>
          <a:solidFill>
            <a:srgbClr val="98C052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Cây</a:t>
            </a:r>
            <a:r>
              <a:rPr lang="en-US" sz="4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xương</a:t>
            </a:r>
            <a:r>
              <a:rPr lang="en-US" sz="4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rồng</a:t>
            </a:r>
            <a:endParaRPr lang="en-US" sz="40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928318" y="1446631"/>
            <a:ext cx="9076826" cy="2993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nl-NL" altLang="zh-CN" sz="3500" b="1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Sinh ở đất, danh ở trời. </a:t>
            </a: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nl-NL" altLang="zh-CN" sz="3500" b="1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Thịt da không có sống đời cổ kim.</a:t>
            </a: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nl-NL" altLang="zh-CN" sz="3500" b="1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		(Là cây gì?)</a:t>
            </a:r>
            <a:endParaRPr lang="zh-CN" altLang="en-US" sz="3500" b="1" dirty="0">
              <a:solidFill>
                <a:srgbClr val="002060"/>
              </a:solidFill>
              <a:latin typeface="Cambria" panose="02040503050406030204" pitchFamily="18" charset="0"/>
              <a:cs typeface="Times New Roman" panose="02020603050405020304" pitchFamily="18" charset="0"/>
              <a:sym typeface="微软雅黑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endParaRPr lang="zh-CN" altLang="en-US" sz="4000" b="1" dirty="0">
              <a:solidFill>
                <a:srgbClr val="002060"/>
              </a:solidFill>
              <a:latin typeface="Cambria" panose="02040503050406030204" pitchFamily="18" charset="0"/>
              <a:cs typeface="Times New Roman" panose="02020603050405020304" pitchFamily="18" charset="0"/>
              <a:sym typeface="微软雅黑" pitchFamily="34" charset="-122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6096E11-B5EC-47B2-9D5C-A2C549E8DD57}"/>
              </a:ext>
            </a:extLst>
          </p:cNvPr>
          <p:cNvSpPr txBox="1"/>
          <p:nvPr/>
        </p:nvSpPr>
        <p:spPr>
          <a:xfrm>
            <a:off x="393429" y="299231"/>
            <a:ext cx="3286477" cy="215443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rtlCol="0">
            <a:spAutoFit/>
          </a:bodyPr>
          <a:lstStyle/>
          <a:p>
            <a:r>
              <a:rPr lang="en-US" sz="8000" b="1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SVN-Segoe Script" panose="02040603050506020204" pitchFamily="18" charset="0"/>
                <a:cs typeface="Poppins ExtraBold" panose="00000900000000000000" pitchFamily="2" charset="0"/>
              </a:rPr>
              <a:t>ĐỐ VUI</a:t>
            </a:r>
          </a:p>
          <a:p>
            <a:endParaRPr lang="en-US" sz="5400" b="1" dirty="0">
              <a:solidFill>
                <a:schemeClr val="bg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pic>
        <p:nvPicPr>
          <p:cNvPr id="1026" name="Picture 2" descr="Barrel cactus Free Ph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59" y="3794699"/>
            <a:ext cx="3998308" cy="2708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Hand drawn cactus background Free Vector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8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092"/>
          <a:stretch/>
        </p:blipFill>
        <p:spPr bwMode="auto">
          <a:xfrm>
            <a:off x="8358239" y="3043280"/>
            <a:ext cx="4037760" cy="381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76747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4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08333E-7 4.44444E-6 L -2.08333E-7 -0.07223 " pathEditMode="relative" rAng="0" ptsTypes="AA">
                                      <p:cBhvr>
                                        <p:cTn id="2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17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1">
            <a:extLst>
              <a:ext uri="{FF2B5EF4-FFF2-40B4-BE49-F238E27FC236}">
                <a16:creationId xmlns:a16="http://schemas.microsoft.com/office/drawing/2014/main" id="{203488BB-F4C9-4929-890E-F4F70DA8A2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6587" y="3742666"/>
            <a:ext cx="6493201" cy="3275714"/>
          </a:xfrm>
          <a:prstGeom prst="rect">
            <a:avLst/>
          </a:prstGeom>
        </p:spPr>
      </p:pic>
      <p:pic>
        <p:nvPicPr>
          <p:cNvPr id="8" name="图片 11">
            <a:extLst>
              <a:ext uri="{FF2B5EF4-FFF2-40B4-BE49-F238E27FC236}">
                <a16:creationId xmlns:a16="http://schemas.microsoft.com/office/drawing/2014/main" id="{422E27EF-99F7-4B2E-BDC1-AB3B4D6262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228" y="3742666"/>
            <a:ext cx="6493201" cy="3275714"/>
          </a:xfrm>
          <a:prstGeom prst="rect">
            <a:avLst/>
          </a:prstGeom>
        </p:spPr>
      </p:pic>
      <p:pic>
        <p:nvPicPr>
          <p:cNvPr id="11" name="Picture 3" descr="C:\Users\Thinkpad\Desktop\PNG\1_0002_图层-5-副本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5630"/>
            <a:ext cx="4735699" cy="4380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360427" y="2631848"/>
            <a:ext cx="20148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3E7249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UTM Americana" panose="0204060305050602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KẾT LUẬN</a:t>
            </a:r>
          </a:p>
        </p:txBody>
      </p:sp>
      <p:sp>
        <p:nvSpPr>
          <p:cNvPr id="26" name="Rectangle: Rounded Corners 25"/>
          <p:cNvSpPr/>
          <p:nvPr/>
        </p:nvSpPr>
        <p:spPr>
          <a:xfrm>
            <a:off x="3574023" y="1007744"/>
            <a:ext cx="8173479" cy="119181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loài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khác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cần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loại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chất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khoáng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liều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lượng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khác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en-US" sz="32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3158423" y="4844793"/>
            <a:ext cx="8531388" cy="119181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prstShdw prst="shdw13" dist="53882" dir="13500000">
              <a:srgbClr val="3D991F">
                <a:alpha val="50000"/>
              </a:srgbClr>
            </a:prstShdw>
          </a:effec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trồng</a:t>
            </a:r>
            <a:r>
              <a:rPr lang="en-US" altLang="en-US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trọt</a:t>
            </a:r>
            <a:r>
              <a:rPr lang="en-US" altLang="en-US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nếu</a:t>
            </a:r>
            <a:r>
              <a:rPr lang="en-US" altLang="en-US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bón</a:t>
            </a:r>
            <a:r>
              <a:rPr lang="en-US" altLang="en-US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altLang="en-US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đúng</a:t>
            </a:r>
            <a:r>
              <a:rPr lang="en-US" altLang="en-US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lúc</a:t>
            </a:r>
            <a:r>
              <a:rPr lang="en-US" altLang="en-US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đúng</a:t>
            </a:r>
            <a:r>
              <a:rPr lang="en-US" altLang="en-US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cách</a:t>
            </a:r>
            <a:r>
              <a:rPr lang="en-US" altLang="en-US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sẽ</a:t>
            </a:r>
            <a:r>
              <a:rPr lang="en-US" altLang="en-US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thu</a:t>
            </a:r>
            <a:r>
              <a:rPr lang="en-US" altLang="en-US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hoạch</a:t>
            </a:r>
            <a:r>
              <a:rPr lang="en-US" altLang="en-US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cao</a:t>
            </a:r>
            <a:r>
              <a:rPr lang="en-US" altLang="en-US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4018521" y="2631848"/>
            <a:ext cx="7896251" cy="177069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prstShdw prst="shdw13" dist="53882" dir="13500000">
              <a:srgbClr val="3D991F">
                <a:alpha val="50000"/>
              </a:srgbClr>
            </a:prstShdw>
          </a:effec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n-US" altLang="en-US" sz="340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en-US" altLang="en-US" b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Cùng </a:t>
            </a:r>
            <a:r>
              <a:rPr lang="en-US" altLang="en-US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giai</a:t>
            </a:r>
            <a:r>
              <a:rPr lang="en-US" altLang="en-US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en-US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khác</a:t>
            </a:r>
            <a:r>
              <a:rPr lang="en-US" altLang="en-US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nhu</a:t>
            </a:r>
            <a:r>
              <a:rPr lang="en-US" altLang="en-US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cầu</a:t>
            </a:r>
            <a:r>
              <a:rPr lang="en-US" altLang="en-US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về</a:t>
            </a:r>
            <a:r>
              <a:rPr lang="en-US" altLang="en-US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chất</a:t>
            </a:r>
            <a:r>
              <a:rPr lang="en-US" altLang="en-US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khoáng</a:t>
            </a:r>
            <a:r>
              <a:rPr lang="en-US" altLang="en-US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cũng</a:t>
            </a:r>
            <a:r>
              <a:rPr lang="en-US" altLang="en-US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khác</a:t>
            </a:r>
            <a:r>
              <a:rPr lang="en-US" altLang="en-US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645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8" grpId="0" animBg="1"/>
      <p:bldP spid="2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1">
            <a:extLst>
              <a:ext uri="{FF2B5EF4-FFF2-40B4-BE49-F238E27FC236}">
                <a16:creationId xmlns:a16="http://schemas.microsoft.com/office/drawing/2014/main" id="{242B0280-722F-4F4D-8A79-B8254126E4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6587" y="3742666"/>
            <a:ext cx="6493201" cy="3275714"/>
          </a:xfrm>
          <a:prstGeom prst="rect">
            <a:avLst/>
          </a:prstGeom>
        </p:spPr>
      </p:pic>
      <p:pic>
        <p:nvPicPr>
          <p:cNvPr id="8" name="图片 11">
            <a:extLst>
              <a:ext uri="{FF2B5EF4-FFF2-40B4-BE49-F238E27FC236}">
                <a16:creationId xmlns:a16="http://schemas.microsoft.com/office/drawing/2014/main" id="{8E4750A4-398F-4FB8-A573-38690695C2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228" y="3742666"/>
            <a:ext cx="6493201" cy="3275714"/>
          </a:xfrm>
          <a:prstGeom prst="rect">
            <a:avLst/>
          </a:prstGeom>
        </p:spPr>
      </p:pic>
      <p:pic>
        <p:nvPicPr>
          <p:cNvPr id="8194" name="Picture 2" descr="Khoai lang Lệ Cần – Sản vật quý của núi rừng Tây Nguyê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525" y="132712"/>
            <a:ext cx="5100687" cy="29529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056" y="156745"/>
            <a:ext cx="5100687" cy="29052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3977317"/>
            <a:ext cx="5100687" cy="2723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101" y="3977317"/>
            <a:ext cx="4835071" cy="2715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1931622" y="3244260"/>
            <a:ext cx="8328755" cy="523220"/>
          </a:xfrm>
          <a:prstGeom prst="rect">
            <a:avLst/>
          </a:prstGeom>
          <a:solidFill>
            <a:srgbClr val="F090B2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en-US" sz="28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ảnh</a:t>
            </a:r>
            <a:r>
              <a:rPr lang="en-US" altLang="en-US" sz="28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về</a:t>
            </a:r>
            <a:r>
              <a:rPr lang="en-US" altLang="en-US" sz="28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loại</a:t>
            </a:r>
            <a:r>
              <a:rPr lang="en-US" altLang="en-US" sz="28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28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8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năng</a:t>
            </a:r>
            <a:r>
              <a:rPr lang="en-US" altLang="en-US" sz="28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suất</a:t>
            </a:r>
            <a:r>
              <a:rPr lang="en-US" altLang="en-US" sz="28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cao</a:t>
            </a:r>
            <a:r>
              <a:rPr lang="en-US" altLang="en-US" sz="28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0097401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1">
            <a:extLst>
              <a:ext uri="{FF2B5EF4-FFF2-40B4-BE49-F238E27FC236}">
                <a16:creationId xmlns:a16="http://schemas.microsoft.com/office/drawing/2014/main" id="{BF3FA3D9-B80F-4429-842B-87D2832BF6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6587" y="3742666"/>
            <a:ext cx="6493201" cy="3275714"/>
          </a:xfrm>
          <a:prstGeom prst="rect">
            <a:avLst/>
          </a:prstGeom>
        </p:spPr>
      </p:pic>
      <p:pic>
        <p:nvPicPr>
          <p:cNvPr id="8" name="图片 11">
            <a:extLst>
              <a:ext uri="{FF2B5EF4-FFF2-40B4-BE49-F238E27FC236}">
                <a16:creationId xmlns:a16="http://schemas.microsoft.com/office/drawing/2014/main" id="{D38E3851-ABC1-41B3-9D51-C6823708AA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228" y="3742666"/>
            <a:ext cx="6493201" cy="3275714"/>
          </a:xfrm>
          <a:prstGeom prst="rect">
            <a:avLst/>
          </a:prstGeom>
        </p:spPr>
      </p:pic>
      <p:pic>
        <p:nvPicPr>
          <p:cNvPr id="10242" name="Picture 2" descr="Thu hoạch rau mồng tơi 1 cây ra rất nhiều đọt . | Khoa Hien 34 - YouTub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345" y="231871"/>
            <a:ext cx="4630057" cy="28690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4" name="Picture 4" descr="Hạt giống Bí Sặt Bí quả dài 100 Hạt | Shopee Việt Nam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213" b="11102"/>
          <a:stretch/>
        </p:blipFill>
        <p:spPr bwMode="auto">
          <a:xfrm>
            <a:off x="6607629" y="278522"/>
            <a:ext cx="4630057" cy="28456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6" name="Picture 6" descr="Cách trồng bí đỏ bằng hạt tại nhà đơn giản ra nhiều quả - Mua Bán Căn hộ  Gateway Thảo Điền quận 2 Tp.HCM | Official Website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030" y="3781647"/>
            <a:ext cx="4760685" cy="28988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48" name="Picture 8" descr="Hải Dương vào vụ thu hoạch cà rốt | baotintuc.vn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401" y="3763776"/>
            <a:ext cx="4747985" cy="29345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Rectangle 5"/>
          <p:cNvSpPr/>
          <p:nvPr/>
        </p:nvSpPr>
        <p:spPr>
          <a:xfrm>
            <a:off x="2602910" y="3182378"/>
            <a:ext cx="8328755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en-US" altLang="en-US" sz="28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ảnh</a:t>
            </a:r>
            <a:r>
              <a:rPr lang="en-US" altLang="en-US" sz="28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về</a:t>
            </a:r>
            <a:r>
              <a:rPr lang="en-US" altLang="en-US" sz="28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loại</a:t>
            </a:r>
            <a:r>
              <a:rPr lang="en-US" altLang="en-US" sz="28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28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8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năng</a:t>
            </a:r>
            <a:r>
              <a:rPr lang="en-US" altLang="en-US" sz="28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suất</a:t>
            </a:r>
            <a:r>
              <a:rPr lang="en-US" altLang="en-US" sz="28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cao</a:t>
            </a:r>
            <a:r>
              <a:rPr lang="en-US" altLang="en-US" sz="28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9853432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1">
            <a:extLst>
              <a:ext uri="{FF2B5EF4-FFF2-40B4-BE49-F238E27FC236}">
                <a16:creationId xmlns:a16="http://schemas.microsoft.com/office/drawing/2014/main" id="{F9B2895E-4483-4FF0-B8D1-E77DDCE37F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6774" y="933849"/>
            <a:ext cx="10481844" cy="6288442"/>
          </a:xfrm>
          <a:prstGeom prst="rect">
            <a:avLst/>
          </a:prstGeom>
        </p:spPr>
      </p:pic>
      <p:pic>
        <p:nvPicPr>
          <p:cNvPr id="6" name="图片 11">
            <a:extLst>
              <a:ext uri="{FF2B5EF4-FFF2-40B4-BE49-F238E27FC236}">
                <a16:creationId xmlns:a16="http://schemas.microsoft.com/office/drawing/2014/main" id="{20C38735-5151-48C3-A6D0-EB1A29C7331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049828" y="1470212"/>
            <a:ext cx="9465717" cy="5678831"/>
          </a:xfrm>
          <a:prstGeom prst="rect">
            <a:avLst/>
          </a:prstGeom>
        </p:spPr>
      </p:pic>
      <p:sp>
        <p:nvSpPr>
          <p:cNvPr id="2" name="矩形 13"/>
          <p:cNvSpPr/>
          <p:nvPr/>
        </p:nvSpPr>
        <p:spPr>
          <a:xfrm>
            <a:off x="2435595" y="1118730"/>
            <a:ext cx="8053808" cy="255454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algn="ctr"/>
            <a:r>
              <a:rPr lang="en-US" altLang="zh-CN" sz="8000" b="1" spc="50" dirty="0">
                <a:ln w="0"/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UTM Colossalis" panose="02040603050506020204" pitchFamily="18" charset="0"/>
                <a:ea typeface="微软雅黑" panose="020B0503020204020204" pitchFamily="34" charset="-122"/>
              </a:rPr>
              <a:t>TRÒ </a:t>
            </a:r>
            <a:r>
              <a:rPr lang="en-US" altLang="zh-CN" sz="8000" b="1" spc="50">
                <a:ln w="0"/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UTM Colossalis" panose="02040603050506020204" pitchFamily="18" charset="0"/>
                <a:ea typeface="微软雅黑" panose="020B0503020204020204" pitchFamily="34" charset="-122"/>
              </a:rPr>
              <a:t>CHƠI </a:t>
            </a:r>
          </a:p>
          <a:p>
            <a:pPr algn="ctr"/>
            <a:r>
              <a:rPr lang="en-US" altLang="zh-CN" sz="8000" b="1" spc="50">
                <a:ln w="0"/>
                <a:solidFill>
                  <a:srgbClr val="00206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UTM Colossalis" panose="02040603050506020204" pitchFamily="18" charset="0"/>
                <a:ea typeface="微软雅黑" panose="020B0503020204020204" pitchFamily="34" charset="-122"/>
              </a:rPr>
              <a:t>Ai nhanh </a:t>
            </a:r>
            <a:r>
              <a:rPr lang="en-US" altLang="zh-CN" sz="8000" b="1" spc="50">
                <a:ln w="0"/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UTM Colossalis" panose="02040603050506020204" pitchFamily="18" charset="0"/>
                <a:ea typeface="微软雅黑" panose="020B0503020204020204" pitchFamily="34" charset="-122"/>
              </a:rPr>
              <a:t>ai đúng</a:t>
            </a:r>
            <a:endParaRPr lang="en-US" altLang="zh-CN" sz="8000" b="1" spc="50" dirty="0">
              <a:ln w="0"/>
              <a:solidFill>
                <a:srgbClr val="C0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UTM Colossalis" panose="02040603050506020204" pitchFamily="18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979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1">
            <a:extLst>
              <a:ext uri="{FF2B5EF4-FFF2-40B4-BE49-F238E27FC236}">
                <a16:creationId xmlns:a16="http://schemas.microsoft.com/office/drawing/2014/main" id="{5B77B8C3-8B8C-4407-A64A-3AB78C5B05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5409" y="1934371"/>
            <a:ext cx="10481844" cy="5287919"/>
          </a:xfrm>
          <a:prstGeom prst="rect">
            <a:avLst/>
          </a:prstGeom>
        </p:spPr>
      </p:pic>
      <p:pic>
        <p:nvPicPr>
          <p:cNvPr id="17" name="图片 11">
            <a:extLst>
              <a:ext uri="{FF2B5EF4-FFF2-40B4-BE49-F238E27FC236}">
                <a16:creationId xmlns:a16="http://schemas.microsoft.com/office/drawing/2014/main" id="{0E055A7A-6E04-40A3-B77D-2997DD41493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11193" y="2373743"/>
            <a:ext cx="9465717" cy="4775300"/>
          </a:xfrm>
          <a:prstGeom prst="rect">
            <a:avLst/>
          </a:prstGeom>
        </p:spPr>
      </p:pic>
      <p:pic>
        <p:nvPicPr>
          <p:cNvPr id="2" name="Graphic 22">
            <a:extLst>
              <a:ext uri="{FF2B5EF4-FFF2-40B4-BE49-F238E27FC236}">
                <a16:creationId xmlns:a16="http://schemas.microsoft.com/office/drawing/2014/main" id="{51DB7E6A-8502-4231-8D03-60DAD1FAE0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>
            <a:off x="319754" y="305791"/>
            <a:ext cx="11262646" cy="103308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1128905" y="399391"/>
            <a:ext cx="11362530" cy="161582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en-US" sz="45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1. </a:t>
            </a:r>
            <a:r>
              <a:rPr lang="en-US" altLang="en-US" sz="45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45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5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45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5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trồng</a:t>
            </a:r>
            <a:r>
              <a:rPr lang="en-US" altLang="en-US" sz="45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5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sz="45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5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en-US" sz="45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5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tốt</a:t>
            </a:r>
            <a:r>
              <a:rPr lang="en-US" altLang="en-US" sz="45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ta </a:t>
            </a:r>
            <a:r>
              <a:rPr lang="en-US" altLang="en-US" sz="45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cần</a:t>
            </a:r>
            <a:r>
              <a:rPr lang="en-US" altLang="en-US" sz="45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eaLnBrk="1" hangingPunct="1">
              <a:spcBef>
                <a:spcPct val="50000"/>
              </a:spcBef>
              <a:buNone/>
            </a:pPr>
            <a:endParaRPr lang="en-US" altLang="en-US" sz="3600" b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06E668-2E9D-41F1-B53C-9FB485DFF666}"/>
              </a:ext>
            </a:extLst>
          </p:cNvPr>
          <p:cNvGrpSpPr/>
          <p:nvPr/>
        </p:nvGrpSpPr>
        <p:grpSpPr>
          <a:xfrm>
            <a:off x="1444830" y="2060914"/>
            <a:ext cx="9302340" cy="1155700"/>
            <a:chOff x="1346200" y="2057400"/>
            <a:chExt cx="9302340" cy="1155700"/>
          </a:xfrm>
        </p:grpSpPr>
        <p:sp>
          <p:nvSpPr>
            <p:cNvPr id="5" name="Text Box 3"/>
            <p:cNvSpPr txBox="1"/>
            <p:nvPr/>
          </p:nvSpPr>
          <p:spPr>
            <a:xfrm>
              <a:off x="2565400" y="2363848"/>
              <a:ext cx="8083140" cy="646331"/>
            </a:xfrm>
            <a:custGeom>
              <a:avLst/>
              <a:gdLst>
                <a:gd name="connsiteX0" fmla="*/ 0 w 8083140"/>
                <a:gd name="connsiteY0" fmla="*/ 0 h 646331"/>
                <a:gd name="connsiteX1" fmla="*/ 577367 w 8083140"/>
                <a:gd name="connsiteY1" fmla="*/ 0 h 646331"/>
                <a:gd name="connsiteX2" fmla="*/ 1073903 w 8083140"/>
                <a:gd name="connsiteY2" fmla="*/ 0 h 646331"/>
                <a:gd name="connsiteX3" fmla="*/ 1651270 w 8083140"/>
                <a:gd name="connsiteY3" fmla="*/ 0 h 646331"/>
                <a:gd name="connsiteX4" fmla="*/ 2228637 w 8083140"/>
                <a:gd name="connsiteY4" fmla="*/ 0 h 646331"/>
                <a:gd name="connsiteX5" fmla="*/ 2886836 w 8083140"/>
                <a:gd name="connsiteY5" fmla="*/ 0 h 646331"/>
                <a:gd name="connsiteX6" fmla="*/ 3464203 w 8083140"/>
                <a:gd name="connsiteY6" fmla="*/ 0 h 646331"/>
                <a:gd name="connsiteX7" fmla="*/ 4203233 w 8083140"/>
                <a:gd name="connsiteY7" fmla="*/ 0 h 646331"/>
                <a:gd name="connsiteX8" fmla="*/ 4699769 w 8083140"/>
                <a:gd name="connsiteY8" fmla="*/ 0 h 646331"/>
                <a:gd name="connsiteX9" fmla="*/ 5115473 w 8083140"/>
                <a:gd name="connsiteY9" fmla="*/ 0 h 646331"/>
                <a:gd name="connsiteX10" fmla="*/ 5531177 w 8083140"/>
                <a:gd name="connsiteY10" fmla="*/ 0 h 646331"/>
                <a:gd name="connsiteX11" fmla="*/ 6108544 w 8083140"/>
                <a:gd name="connsiteY11" fmla="*/ 0 h 646331"/>
                <a:gd name="connsiteX12" fmla="*/ 6443417 w 8083140"/>
                <a:gd name="connsiteY12" fmla="*/ 0 h 646331"/>
                <a:gd name="connsiteX13" fmla="*/ 7101616 w 8083140"/>
                <a:gd name="connsiteY13" fmla="*/ 0 h 646331"/>
                <a:gd name="connsiteX14" fmla="*/ 8083140 w 8083140"/>
                <a:gd name="connsiteY14" fmla="*/ 0 h 646331"/>
                <a:gd name="connsiteX15" fmla="*/ 8083140 w 8083140"/>
                <a:gd name="connsiteY15" fmla="*/ 310239 h 646331"/>
                <a:gd name="connsiteX16" fmla="*/ 8083140 w 8083140"/>
                <a:gd name="connsiteY16" fmla="*/ 646331 h 646331"/>
                <a:gd name="connsiteX17" fmla="*/ 7344110 w 8083140"/>
                <a:gd name="connsiteY17" fmla="*/ 646331 h 646331"/>
                <a:gd name="connsiteX18" fmla="*/ 6605080 w 8083140"/>
                <a:gd name="connsiteY18" fmla="*/ 646331 h 646331"/>
                <a:gd name="connsiteX19" fmla="*/ 6189376 w 8083140"/>
                <a:gd name="connsiteY19" fmla="*/ 646331 h 646331"/>
                <a:gd name="connsiteX20" fmla="*/ 5854503 w 8083140"/>
                <a:gd name="connsiteY20" fmla="*/ 646331 h 646331"/>
                <a:gd name="connsiteX21" fmla="*/ 5196304 w 8083140"/>
                <a:gd name="connsiteY21" fmla="*/ 646331 h 646331"/>
                <a:gd name="connsiteX22" fmla="*/ 4861431 w 8083140"/>
                <a:gd name="connsiteY22" fmla="*/ 646331 h 646331"/>
                <a:gd name="connsiteX23" fmla="*/ 4526558 w 8083140"/>
                <a:gd name="connsiteY23" fmla="*/ 646331 h 646331"/>
                <a:gd name="connsiteX24" fmla="*/ 4030023 w 8083140"/>
                <a:gd name="connsiteY24" fmla="*/ 646331 h 646331"/>
                <a:gd name="connsiteX25" fmla="*/ 3452656 w 8083140"/>
                <a:gd name="connsiteY25" fmla="*/ 646331 h 646331"/>
                <a:gd name="connsiteX26" fmla="*/ 3036951 w 8083140"/>
                <a:gd name="connsiteY26" fmla="*/ 646331 h 646331"/>
                <a:gd name="connsiteX27" fmla="*/ 2540415 w 8083140"/>
                <a:gd name="connsiteY27" fmla="*/ 646331 h 646331"/>
                <a:gd name="connsiteX28" fmla="*/ 1963048 w 8083140"/>
                <a:gd name="connsiteY28" fmla="*/ 646331 h 646331"/>
                <a:gd name="connsiteX29" fmla="*/ 1466513 w 8083140"/>
                <a:gd name="connsiteY29" fmla="*/ 646331 h 646331"/>
                <a:gd name="connsiteX30" fmla="*/ 1131640 w 8083140"/>
                <a:gd name="connsiteY30" fmla="*/ 646331 h 646331"/>
                <a:gd name="connsiteX31" fmla="*/ 0 w 8083140"/>
                <a:gd name="connsiteY31" fmla="*/ 646331 h 646331"/>
                <a:gd name="connsiteX32" fmla="*/ 0 w 8083140"/>
                <a:gd name="connsiteY32" fmla="*/ 310239 h 646331"/>
                <a:gd name="connsiteX33" fmla="*/ 0 w 8083140"/>
                <a:gd name="connsiteY33" fmla="*/ 0 h 6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083140" h="646331" fill="none" extrusionOk="0">
                  <a:moveTo>
                    <a:pt x="0" y="0"/>
                  </a:moveTo>
                  <a:cubicBezTo>
                    <a:pt x="229048" y="-49036"/>
                    <a:pt x="435272" y="62983"/>
                    <a:pt x="577367" y="0"/>
                  </a:cubicBezTo>
                  <a:cubicBezTo>
                    <a:pt x="719462" y="-62983"/>
                    <a:pt x="912848" y="28384"/>
                    <a:pt x="1073903" y="0"/>
                  </a:cubicBezTo>
                  <a:cubicBezTo>
                    <a:pt x="1234958" y="-28384"/>
                    <a:pt x="1467281" y="345"/>
                    <a:pt x="1651270" y="0"/>
                  </a:cubicBezTo>
                  <a:cubicBezTo>
                    <a:pt x="1835259" y="-345"/>
                    <a:pt x="1971276" y="422"/>
                    <a:pt x="2228637" y="0"/>
                  </a:cubicBezTo>
                  <a:cubicBezTo>
                    <a:pt x="2485998" y="-422"/>
                    <a:pt x="2569772" y="27717"/>
                    <a:pt x="2886836" y="0"/>
                  </a:cubicBezTo>
                  <a:cubicBezTo>
                    <a:pt x="3203900" y="-27717"/>
                    <a:pt x="3283822" y="3500"/>
                    <a:pt x="3464203" y="0"/>
                  </a:cubicBezTo>
                  <a:cubicBezTo>
                    <a:pt x="3644584" y="-3500"/>
                    <a:pt x="4006501" y="35455"/>
                    <a:pt x="4203233" y="0"/>
                  </a:cubicBezTo>
                  <a:cubicBezTo>
                    <a:pt x="4399965" y="-35455"/>
                    <a:pt x="4563149" y="5410"/>
                    <a:pt x="4699769" y="0"/>
                  </a:cubicBezTo>
                  <a:cubicBezTo>
                    <a:pt x="4836389" y="-5410"/>
                    <a:pt x="4990903" y="2903"/>
                    <a:pt x="5115473" y="0"/>
                  </a:cubicBezTo>
                  <a:cubicBezTo>
                    <a:pt x="5240043" y="-2903"/>
                    <a:pt x="5399779" y="28805"/>
                    <a:pt x="5531177" y="0"/>
                  </a:cubicBezTo>
                  <a:cubicBezTo>
                    <a:pt x="5662575" y="-28805"/>
                    <a:pt x="5921311" y="46557"/>
                    <a:pt x="6108544" y="0"/>
                  </a:cubicBezTo>
                  <a:cubicBezTo>
                    <a:pt x="6295777" y="-46557"/>
                    <a:pt x="6292770" y="29503"/>
                    <a:pt x="6443417" y="0"/>
                  </a:cubicBezTo>
                  <a:cubicBezTo>
                    <a:pt x="6594064" y="-29503"/>
                    <a:pt x="6905818" y="44052"/>
                    <a:pt x="7101616" y="0"/>
                  </a:cubicBezTo>
                  <a:cubicBezTo>
                    <a:pt x="7297414" y="-44052"/>
                    <a:pt x="7643978" y="76092"/>
                    <a:pt x="8083140" y="0"/>
                  </a:cubicBezTo>
                  <a:cubicBezTo>
                    <a:pt x="8101895" y="106071"/>
                    <a:pt x="8072863" y="246636"/>
                    <a:pt x="8083140" y="310239"/>
                  </a:cubicBezTo>
                  <a:cubicBezTo>
                    <a:pt x="8093417" y="373842"/>
                    <a:pt x="8051789" y="518723"/>
                    <a:pt x="8083140" y="646331"/>
                  </a:cubicBezTo>
                  <a:cubicBezTo>
                    <a:pt x="7859408" y="686838"/>
                    <a:pt x="7609108" y="630640"/>
                    <a:pt x="7344110" y="646331"/>
                  </a:cubicBezTo>
                  <a:cubicBezTo>
                    <a:pt x="7079112" y="662022"/>
                    <a:pt x="6762854" y="621666"/>
                    <a:pt x="6605080" y="646331"/>
                  </a:cubicBezTo>
                  <a:cubicBezTo>
                    <a:pt x="6447306" y="670996"/>
                    <a:pt x="6380209" y="634148"/>
                    <a:pt x="6189376" y="646331"/>
                  </a:cubicBezTo>
                  <a:cubicBezTo>
                    <a:pt x="5998543" y="658514"/>
                    <a:pt x="5946856" y="635816"/>
                    <a:pt x="5854503" y="646331"/>
                  </a:cubicBezTo>
                  <a:cubicBezTo>
                    <a:pt x="5762150" y="656846"/>
                    <a:pt x="5393016" y="635614"/>
                    <a:pt x="5196304" y="646331"/>
                  </a:cubicBezTo>
                  <a:cubicBezTo>
                    <a:pt x="4999592" y="657048"/>
                    <a:pt x="4936106" y="606148"/>
                    <a:pt x="4861431" y="646331"/>
                  </a:cubicBezTo>
                  <a:cubicBezTo>
                    <a:pt x="4786756" y="686514"/>
                    <a:pt x="4660634" y="637675"/>
                    <a:pt x="4526558" y="646331"/>
                  </a:cubicBezTo>
                  <a:cubicBezTo>
                    <a:pt x="4392482" y="654987"/>
                    <a:pt x="4187372" y="633691"/>
                    <a:pt x="4030023" y="646331"/>
                  </a:cubicBezTo>
                  <a:cubicBezTo>
                    <a:pt x="3872674" y="658971"/>
                    <a:pt x="3696478" y="628612"/>
                    <a:pt x="3452656" y="646331"/>
                  </a:cubicBezTo>
                  <a:cubicBezTo>
                    <a:pt x="3208834" y="664050"/>
                    <a:pt x="3240676" y="609032"/>
                    <a:pt x="3036951" y="646331"/>
                  </a:cubicBezTo>
                  <a:cubicBezTo>
                    <a:pt x="2833226" y="683630"/>
                    <a:pt x="2705320" y="643290"/>
                    <a:pt x="2540415" y="646331"/>
                  </a:cubicBezTo>
                  <a:cubicBezTo>
                    <a:pt x="2375510" y="649372"/>
                    <a:pt x="2235613" y="579608"/>
                    <a:pt x="1963048" y="646331"/>
                  </a:cubicBezTo>
                  <a:cubicBezTo>
                    <a:pt x="1690483" y="713054"/>
                    <a:pt x="1703806" y="630096"/>
                    <a:pt x="1466513" y="646331"/>
                  </a:cubicBezTo>
                  <a:cubicBezTo>
                    <a:pt x="1229220" y="662566"/>
                    <a:pt x="1282147" y="624997"/>
                    <a:pt x="1131640" y="646331"/>
                  </a:cubicBezTo>
                  <a:cubicBezTo>
                    <a:pt x="981133" y="667665"/>
                    <a:pt x="409599" y="584268"/>
                    <a:pt x="0" y="646331"/>
                  </a:cubicBezTo>
                  <a:cubicBezTo>
                    <a:pt x="-36098" y="526147"/>
                    <a:pt x="26148" y="432493"/>
                    <a:pt x="0" y="310239"/>
                  </a:cubicBezTo>
                  <a:cubicBezTo>
                    <a:pt x="-26148" y="187985"/>
                    <a:pt x="19162" y="118419"/>
                    <a:pt x="0" y="0"/>
                  </a:cubicBezTo>
                  <a:close/>
                </a:path>
                <a:path w="8083140" h="646331" stroke="0" extrusionOk="0">
                  <a:moveTo>
                    <a:pt x="0" y="0"/>
                  </a:moveTo>
                  <a:cubicBezTo>
                    <a:pt x="223110" y="-20389"/>
                    <a:pt x="350023" y="1854"/>
                    <a:pt x="577367" y="0"/>
                  </a:cubicBezTo>
                  <a:cubicBezTo>
                    <a:pt x="804711" y="-1854"/>
                    <a:pt x="893744" y="4789"/>
                    <a:pt x="1073903" y="0"/>
                  </a:cubicBezTo>
                  <a:cubicBezTo>
                    <a:pt x="1254062" y="-4789"/>
                    <a:pt x="1515926" y="57640"/>
                    <a:pt x="1732101" y="0"/>
                  </a:cubicBezTo>
                  <a:cubicBezTo>
                    <a:pt x="1948276" y="-57640"/>
                    <a:pt x="1926075" y="33099"/>
                    <a:pt x="2066974" y="0"/>
                  </a:cubicBezTo>
                  <a:cubicBezTo>
                    <a:pt x="2207873" y="-33099"/>
                    <a:pt x="2529702" y="46161"/>
                    <a:pt x="2806004" y="0"/>
                  </a:cubicBezTo>
                  <a:cubicBezTo>
                    <a:pt x="3082306" y="-46161"/>
                    <a:pt x="3112308" y="8083"/>
                    <a:pt x="3221709" y="0"/>
                  </a:cubicBezTo>
                  <a:cubicBezTo>
                    <a:pt x="3331110" y="-8083"/>
                    <a:pt x="3628683" y="20875"/>
                    <a:pt x="3960739" y="0"/>
                  </a:cubicBezTo>
                  <a:cubicBezTo>
                    <a:pt x="4292795" y="-20875"/>
                    <a:pt x="4318037" y="8683"/>
                    <a:pt x="4618937" y="0"/>
                  </a:cubicBezTo>
                  <a:cubicBezTo>
                    <a:pt x="4919837" y="-8683"/>
                    <a:pt x="4875581" y="19072"/>
                    <a:pt x="4953810" y="0"/>
                  </a:cubicBezTo>
                  <a:cubicBezTo>
                    <a:pt x="5032039" y="-19072"/>
                    <a:pt x="5153915" y="11487"/>
                    <a:pt x="5288683" y="0"/>
                  </a:cubicBezTo>
                  <a:cubicBezTo>
                    <a:pt x="5423451" y="-11487"/>
                    <a:pt x="5619036" y="44209"/>
                    <a:pt x="5704387" y="0"/>
                  </a:cubicBezTo>
                  <a:cubicBezTo>
                    <a:pt x="5789738" y="-44209"/>
                    <a:pt x="6206122" y="40899"/>
                    <a:pt x="6443417" y="0"/>
                  </a:cubicBezTo>
                  <a:cubicBezTo>
                    <a:pt x="6680712" y="-40899"/>
                    <a:pt x="6677696" y="17269"/>
                    <a:pt x="6778290" y="0"/>
                  </a:cubicBezTo>
                  <a:cubicBezTo>
                    <a:pt x="6878884" y="-17269"/>
                    <a:pt x="7232921" y="70943"/>
                    <a:pt x="7436489" y="0"/>
                  </a:cubicBezTo>
                  <a:cubicBezTo>
                    <a:pt x="7640057" y="-70943"/>
                    <a:pt x="7912383" y="70468"/>
                    <a:pt x="8083140" y="0"/>
                  </a:cubicBezTo>
                  <a:cubicBezTo>
                    <a:pt x="8121569" y="126061"/>
                    <a:pt x="8077333" y="163481"/>
                    <a:pt x="8083140" y="323166"/>
                  </a:cubicBezTo>
                  <a:cubicBezTo>
                    <a:pt x="8088947" y="482851"/>
                    <a:pt x="8047046" y="497319"/>
                    <a:pt x="8083140" y="646331"/>
                  </a:cubicBezTo>
                  <a:cubicBezTo>
                    <a:pt x="7919251" y="668745"/>
                    <a:pt x="7787968" y="626268"/>
                    <a:pt x="7667436" y="646331"/>
                  </a:cubicBezTo>
                  <a:cubicBezTo>
                    <a:pt x="7546904" y="666394"/>
                    <a:pt x="7271451" y="601836"/>
                    <a:pt x="7170900" y="646331"/>
                  </a:cubicBezTo>
                  <a:cubicBezTo>
                    <a:pt x="7070349" y="690826"/>
                    <a:pt x="6795627" y="593710"/>
                    <a:pt x="6674364" y="646331"/>
                  </a:cubicBezTo>
                  <a:cubicBezTo>
                    <a:pt x="6553101" y="698952"/>
                    <a:pt x="6218074" y="606479"/>
                    <a:pt x="6096997" y="646331"/>
                  </a:cubicBezTo>
                  <a:cubicBezTo>
                    <a:pt x="5975920" y="686183"/>
                    <a:pt x="5715861" y="627993"/>
                    <a:pt x="5600461" y="646331"/>
                  </a:cubicBezTo>
                  <a:cubicBezTo>
                    <a:pt x="5485061" y="664669"/>
                    <a:pt x="5250141" y="642838"/>
                    <a:pt x="4942263" y="646331"/>
                  </a:cubicBezTo>
                  <a:cubicBezTo>
                    <a:pt x="4634385" y="649824"/>
                    <a:pt x="4500257" y="629418"/>
                    <a:pt x="4364896" y="646331"/>
                  </a:cubicBezTo>
                  <a:cubicBezTo>
                    <a:pt x="4229535" y="663244"/>
                    <a:pt x="3951475" y="585349"/>
                    <a:pt x="3706697" y="646331"/>
                  </a:cubicBezTo>
                  <a:cubicBezTo>
                    <a:pt x="3461919" y="707313"/>
                    <a:pt x="3455296" y="630968"/>
                    <a:pt x="3290993" y="646331"/>
                  </a:cubicBezTo>
                  <a:cubicBezTo>
                    <a:pt x="3126690" y="661694"/>
                    <a:pt x="2955341" y="582054"/>
                    <a:pt x="2632794" y="646331"/>
                  </a:cubicBezTo>
                  <a:cubicBezTo>
                    <a:pt x="2310247" y="710608"/>
                    <a:pt x="2136418" y="568919"/>
                    <a:pt x="1893764" y="646331"/>
                  </a:cubicBezTo>
                  <a:cubicBezTo>
                    <a:pt x="1651110" y="723743"/>
                    <a:pt x="1647675" y="637555"/>
                    <a:pt x="1558891" y="646331"/>
                  </a:cubicBezTo>
                  <a:cubicBezTo>
                    <a:pt x="1470107" y="655107"/>
                    <a:pt x="1139145" y="593738"/>
                    <a:pt x="900693" y="646331"/>
                  </a:cubicBezTo>
                  <a:cubicBezTo>
                    <a:pt x="662241" y="698924"/>
                    <a:pt x="301049" y="569331"/>
                    <a:pt x="0" y="646331"/>
                  </a:cubicBezTo>
                  <a:cubicBezTo>
                    <a:pt x="-22696" y="533165"/>
                    <a:pt x="22505" y="478468"/>
                    <a:pt x="0" y="336092"/>
                  </a:cubicBezTo>
                  <a:cubicBezTo>
                    <a:pt x="-22505" y="193716"/>
                    <a:pt x="6110" y="152808"/>
                    <a:pt x="0" y="0"/>
                  </a:cubicBezTo>
                  <a:close/>
                </a:path>
              </a:pathLst>
            </a:custGeom>
            <a:ln w="3810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3835293155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indent="0" eaLnBrk="1" hangingPunct="1">
                <a:spcBef>
                  <a:spcPct val="50000"/>
                </a:spcBef>
                <a:buNone/>
              </a:pPr>
              <a:r>
                <a:rPr lang="en-US" altLang="en-US" sz="36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36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Bón</a:t>
              </a:r>
              <a:r>
                <a:rPr lang="en-US" altLang="en-US" sz="36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36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nhiều</a:t>
              </a:r>
              <a:r>
                <a:rPr lang="en-US" altLang="en-US" sz="36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36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phân</a:t>
              </a:r>
              <a:endParaRPr lang="en-US" altLang="en-US" sz="3600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" name="Oval 1">
              <a:extLst>
                <a:ext uri="{FF2B5EF4-FFF2-40B4-BE49-F238E27FC236}">
                  <a16:creationId xmlns:a16="http://schemas.microsoft.com/office/drawing/2014/main" id="{6B76C043-9425-418F-BDF0-0484BF718A17}"/>
                </a:ext>
              </a:extLst>
            </p:cNvPr>
            <p:cNvSpPr/>
            <p:nvPr/>
          </p:nvSpPr>
          <p:spPr>
            <a:xfrm>
              <a:off x="1346200" y="2057400"/>
              <a:ext cx="1219200" cy="1155700"/>
            </a:xfrm>
            <a:custGeom>
              <a:avLst/>
              <a:gdLst>
                <a:gd name="connsiteX0" fmla="*/ 0 w 1219200"/>
                <a:gd name="connsiteY0" fmla="*/ 577850 h 1155700"/>
                <a:gd name="connsiteX1" fmla="*/ 609600 w 1219200"/>
                <a:gd name="connsiteY1" fmla="*/ 0 h 1155700"/>
                <a:gd name="connsiteX2" fmla="*/ 1219200 w 1219200"/>
                <a:gd name="connsiteY2" fmla="*/ 577850 h 1155700"/>
                <a:gd name="connsiteX3" fmla="*/ 609600 w 1219200"/>
                <a:gd name="connsiteY3" fmla="*/ 1155700 h 1155700"/>
                <a:gd name="connsiteX4" fmla="*/ 0 w 1219200"/>
                <a:gd name="connsiteY4" fmla="*/ 577850 h 1155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00" h="1155700" fill="none" extrusionOk="0">
                  <a:moveTo>
                    <a:pt x="0" y="577850"/>
                  </a:moveTo>
                  <a:cubicBezTo>
                    <a:pt x="-26475" y="306306"/>
                    <a:pt x="234131" y="-53458"/>
                    <a:pt x="609600" y="0"/>
                  </a:cubicBezTo>
                  <a:cubicBezTo>
                    <a:pt x="937989" y="7877"/>
                    <a:pt x="1215661" y="198733"/>
                    <a:pt x="1219200" y="577850"/>
                  </a:cubicBezTo>
                  <a:cubicBezTo>
                    <a:pt x="1176457" y="892741"/>
                    <a:pt x="955060" y="1209953"/>
                    <a:pt x="609600" y="1155700"/>
                  </a:cubicBezTo>
                  <a:cubicBezTo>
                    <a:pt x="233217" y="1165110"/>
                    <a:pt x="-14151" y="889897"/>
                    <a:pt x="0" y="577850"/>
                  </a:cubicBezTo>
                  <a:close/>
                </a:path>
                <a:path w="1219200" h="1155700" stroke="0" extrusionOk="0">
                  <a:moveTo>
                    <a:pt x="0" y="577850"/>
                  </a:moveTo>
                  <a:cubicBezTo>
                    <a:pt x="24342" y="323353"/>
                    <a:pt x="295707" y="39391"/>
                    <a:pt x="609600" y="0"/>
                  </a:cubicBezTo>
                  <a:cubicBezTo>
                    <a:pt x="966532" y="46380"/>
                    <a:pt x="1208539" y="280286"/>
                    <a:pt x="1219200" y="577850"/>
                  </a:cubicBezTo>
                  <a:cubicBezTo>
                    <a:pt x="1243186" y="939934"/>
                    <a:pt x="954347" y="1180052"/>
                    <a:pt x="609600" y="1155700"/>
                  </a:cubicBezTo>
                  <a:cubicBezTo>
                    <a:pt x="292904" y="1194793"/>
                    <a:pt x="-72351" y="880661"/>
                    <a:pt x="0" y="57785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3810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1833754546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7" name="Picture 6" descr="Icon&#10;&#10;Description automatically generated with medium confidence">
              <a:extLst>
                <a:ext uri="{FF2B5EF4-FFF2-40B4-BE49-F238E27FC236}">
                  <a16:creationId xmlns:a16="http://schemas.microsoft.com/office/drawing/2014/main" id="{ECFE146D-C105-42A1-8F18-74886172F07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7309" y="2185020"/>
              <a:ext cx="822973" cy="929655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275DA03-EFFC-4205-809B-619628FE9C36}"/>
              </a:ext>
            </a:extLst>
          </p:cNvPr>
          <p:cNvGrpSpPr/>
          <p:nvPr/>
        </p:nvGrpSpPr>
        <p:grpSpPr>
          <a:xfrm>
            <a:off x="319754" y="3815095"/>
            <a:ext cx="9118190" cy="1155700"/>
            <a:chOff x="1346200" y="3415059"/>
            <a:chExt cx="9118190" cy="1155700"/>
          </a:xfrm>
        </p:grpSpPr>
        <p:sp>
          <p:nvSpPr>
            <p:cNvPr id="9" name="Text Box 4"/>
            <p:cNvSpPr txBox="1"/>
            <p:nvPr/>
          </p:nvSpPr>
          <p:spPr>
            <a:xfrm>
              <a:off x="2381250" y="3612159"/>
              <a:ext cx="8083140" cy="646331"/>
            </a:xfrm>
            <a:custGeom>
              <a:avLst/>
              <a:gdLst>
                <a:gd name="connsiteX0" fmla="*/ 0 w 8083140"/>
                <a:gd name="connsiteY0" fmla="*/ 0 h 646331"/>
                <a:gd name="connsiteX1" fmla="*/ 415704 w 8083140"/>
                <a:gd name="connsiteY1" fmla="*/ 0 h 646331"/>
                <a:gd name="connsiteX2" fmla="*/ 993071 w 8083140"/>
                <a:gd name="connsiteY2" fmla="*/ 0 h 646331"/>
                <a:gd name="connsiteX3" fmla="*/ 1408776 w 8083140"/>
                <a:gd name="connsiteY3" fmla="*/ 0 h 646331"/>
                <a:gd name="connsiteX4" fmla="*/ 1824480 w 8083140"/>
                <a:gd name="connsiteY4" fmla="*/ 0 h 646331"/>
                <a:gd name="connsiteX5" fmla="*/ 2321016 w 8083140"/>
                <a:gd name="connsiteY5" fmla="*/ 0 h 646331"/>
                <a:gd name="connsiteX6" fmla="*/ 2655889 w 8083140"/>
                <a:gd name="connsiteY6" fmla="*/ 0 h 646331"/>
                <a:gd name="connsiteX7" fmla="*/ 3071593 w 8083140"/>
                <a:gd name="connsiteY7" fmla="*/ 0 h 646331"/>
                <a:gd name="connsiteX8" fmla="*/ 3810623 w 8083140"/>
                <a:gd name="connsiteY8" fmla="*/ 0 h 646331"/>
                <a:gd name="connsiteX9" fmla="*/ 4307159 w 8083140"/>
                <a:gd name="connsiteY9" fmla="*/ 0 h 646331"/>
                <a:gd name="connsiteX10" fmla="*/ 4965357 w 8083140"/>
                <a:gd name="connsiteY10" fmla="*/ 0 h 646331"/>
                <a:gd name="connsiteX11" fmla="*/ 5381062 w 8083140"/>
                <a:gd name="connsiteY11" fmla="*/ 0 h 646331"/>
                <a:gd name="connsiteX12" fmla="*/ 5958429 w 8083140"/>
                <a:gd name="connsiteY12" fmla="*/ 0 h 646331"/>
                <a:gd name="connsiteX13" fmla="*/ 6454965 w 8083140"/>
                <a:gd name="connsiteY13" fmla="*/ 0 h 646331"/>
                <a:gd name="connsiteX14" fmla="*/ 6789838 w 8083140"/>
                <a:gd name="connsiteY14" fmla="*/ 0 h 646331"/>
                <a:gd name="connsiteX15" fmla="*/ 7448036 w 8083140"/>
                <a:gd name="connsiteY15" fmla="*/ 0 h 646331"/>
                <a:gd name="connsiteX16" fmla="*/ 8083140 w 8083140"/>
                <a:gd name="connsiteY16" fmla="*/ 0 h 646331"/>
                <a:gd name="connsiteX17" fmla="*/ 8083140 w 8083140"/>
                <a:gd name="connsiteY17" fmla="*/ 303776 h 646331"/>
                <a:gd name="connsiteX18" fmla="*/ 8083140 w 8083140"/>
                <a:gd name="connsiteY18" fmla="*/ 646331 h 646331"/>
                <a:gd name="connsiteX19" fmla="*/ 7424941 w 8083140"/>
                <a:gd name="connsiteY19" fmla="*/ 646331 h 646331"/>
                <a:gd name="connsiteX20" fmla="*/ 7090069 w 8083140"/>
                <a:gd name="connsiteY20" fmla="*/ 646331 h 646331"/>
                <a:gd name="connsiteX21" fmla="*/ 6593533 w 8083140"/>
                <a:gd name="connsiteY21" fmla="*/ 646331 h 646331"/>
                <a:gd name="connsiteX22" fmla="*/ 6177828 w 8083140"/>
                <a:gd name="connsiteY22" fmla="*/ 646331 h 646331"/>
                <a:gd name="connsiteX23" fmla="*/ 5681293 w 8083140"/>
                <a:gd name="connsiteY23" fmla="*/ 646331 h 646331"/>
                <a:gd name="connsiteX24" fmla="*/ 5265588 w 8083140"/>
                <a:gd name="connsiteY24" fmla="*/ 646331 h 646331"/>
                <a:gd name="connsiteX25" fmla="*/ 4849884 w 8083140"/>
                <a:gd name="connsiteY25" fmla="*/ 646331 h 646331"/>
                <a:gd name="connsiteX26" fmla="*/ 4353348 w 8083140"/>
                <a:gd name="connsiteY26" fmla="*/ 646331 h 646331"/>
                <a:gd name="connsiteX27" fmla="*/ 3856813 w 8083140"/>
                <a:gd name="connsiteY27" fmla="*/ 646331 h 646331"/>
                <a:gd name="connsiteX28" fmla="*/ 3441108 w 8083140"/>
                <a:gd name="connsiteY28" fmla="*/ 646331 h 646331"/>
                <a:gd name="connsiteX29" fmla="*/ 3025404 w 8083140"/>
                <a:gd name="connsiteY29" fmla="*/ 646331 h 646331"/>
                <a:gd name="connsiteX30" fmla="*/ 2609699 w 8083140"/>
                <a:gd name="connsiteY30" fmla="*/ 646331 h 646331"/>
                <a:gd name="connsiteX31" fmla="*/ 2193995 w 8083140"/>
                <a:gd name="connsiteY31" fmla="*/ 646331 h 646331"/>
                <a:gd name="connsiteX32" fmla="*/ 1454965 w 8083140"/>
                <a:gd name="connsiteY32" fmla="*/ 646331 h 646331"/>
                <a:gd name="connsiteX33" fmla="*/ 715935 w 8083140"/>
                <a:gd name="connsiteY33" fmla="*/ 646331 h 646331"/>
                <a:gd name="connsiteX34" fmla="*/ 0 w 8083140"/>
                <a:gd name="connsiteY34" fmla="*/ 646331 h 646331"/>
                <a:gd name="connsiteX35" fmla="*/ 0 w 8083140"/>
                <a:gd name="connsiteY35" fmla="*/ 336092 h 646331"/>
                <a:gd name="connsiteX36" fmla="*/ 0 w 8083140"/>
                <a:gd name="connsiteY36" fmla="*/ 0 h 6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083140" h="646331" fill="none" extrusionOk="0">
                  <a:moveTo>
                    <a:pt x="0" y="0"/>
                  </a:moveTo>
                  <a:cubicBezTo>
                    <a:pt x="194589" y="-48716"/>
                    <a:pt x="219125" y="21956"/>
                    <a:pt x="415704" y="0"/>
                  </a:cubicBezTo>
                  <a:cubicBezTo>
                    <a:pt x="612283" y="-21956"/>
                    <a:pt x="732980" y="16081"/>
                    <a:pt x="993071" y="0"/>
                  </a:cubicBezTo>
                  <a:cubicBezTo>
                    <a:pt x="1253162" y="-16081"/>
                    <a:pt x="1237204" y="24219"/>
                    <a:pt x="1408776" y="0"/>
                  </a:cubicBezTo>
                  <a:cubicBezTo>
                    <a:pt x="1580349" y="-24219"/>
                    <a:pt x="1665314" y="44121"/>
                    <a:pt x="1824480" y="0"/>
                  </a:cubicBezTo>
                  <a:cubicBezTo>
                    <a:pt x="1983646" y="-44121"/>
                    <a:pt x="2173299" y="11008"/>
                    <a:pt x="2321016" y="0"/>
                  </a:cubicBezTo>
                  <a:cubicBezTo>
                    <a:pt x="2468733" y="-11008"/>
                    <a:pt x="2521009" y="36432"/>
                    <a:pt x="2655889" y="0"/>
                  </a:cubicBezTo>
                  <a:cubicBezTo>
                    <a:pt x="2790769" y="-36432"/>
                    <a:pt x="2983804" y="14325"/>
                    <a:pt x="3071593" y="0"/>
                  </a:cubicBezTo>
                  <a:cubicBezTo>
                    <a:pt x="3159382" y="-14325"/>
                    <a:pt x="3660884" y="13733"/>
                    <a:pt x="3810623" y="0"/>
                  </a:cubicBezTo>
                  <a:cubicBezTo>
                    <a:pt x="3960362" y="-13733"/>
                    <a:pt x="4146891" y="23191"/>
                    <a:pt x="4307159" y="0"/>
                  </a:cubicBezTo>
                  <a:cubicBezTo>
                    <a:pt x="4467427" y="-23191"/>
                    <a:pt x="4694761" y="74355"/>
                    <a:pt x="4965357" y="0"/>
                  </a:cubicBezTo>
                  <a:cubicBezTo>
                    <a:pt x="5235953" y="-74355"/>
                    <a:pt x="5195090" y="25335"/>
                    <a:pt x="5381062" y="0"/>
                  </a:cubicBezTo>
                  <a:cubicBezTo>
                    <a:pt x="5567035" y="-25335"/>
                    <a:pt x="5774155" y="27087"/>
                    <a:pt x="5958429" y="0"/>
                  </a:cubicBezTo>
                  <a:cubicBezTo>
                    <a:pt x="6142703" y="-27087"/>
                    <a:pt x="6225299" y="21229"/>
                    <a:pt x="6454965" y="0"/>
                  </a:cubicBezTo>
                  <a:cubicBezTo>
                    <a:pt x="6684631" y="-21229"/>
                    <a:pt x="6648455" y="25389"/>
                    <a:pt x="6789838" y="0"/>
                  </a:cubicBezTo>
                  <a:cubicBezTo>
                    <a:pt x="6931221" y="-25389"/>
                    <a:pt x="7260654" y="19229"/>
                    <a:pt x="7448036" y="0"/>
                  </a:cubicBezTo>
                  <a:cubicBezTo>
                    <a:pt x="7635418" y="-19229"/>
                    <a:pt x="7771543" y="72336"/>
                    <a:pt x="8083140" y="0"/>
                  </a:cubicBezTo>
                  <a:cubicBezTo>
                    <a:pt x="8095713" y="98553"/>
                    <a:pt x="8055973" y="157525"/>
                    <a:pt x="8083140" y="303776"/>
                  </a:cubicBezTo>
                  <a:cubicBezTo>
                    <a:pt x="8110307" y="450027"/>
                    <a:pt x="8072252" y="479397"/>
                    <a:pt x="8083140" y="646331"/>
                  </a:cubicBezTo>
                  <a:cubicBezTo>
                    <a:pt x="7843034" y="693722"/>
                    <a:pt x="7607624" y="597165"/>
                    <a:pt x="7424941" y="646331"/>
                  </a:cubicBezTo>
                  <a:cubicBezTo>
                    <a:pt x="7242258" y="695497"/>
                    <a:pt x="7161596" y="611061"/>
                    <a:pt x="7090069" y="646331"/>
                  </a:cubicBezTo>
                  <a:cubicBezTo>
                    <a:pt x="7018542" y="681601"/>
                    <a:pt x="6736214" y="593913"/>
                    <a:pt x="6593533" y="646331"/>
                  </a:cubicBezTo>
                  <a:cubicBezTo>
                    <a:pt x="6450852" y="698749"/>
                    <a:pt x="6385227" y="609063"/>
                    <a:pt x="6177828" y="646331"/>
                  </a:cubicBezTo>
                  <a:cubicBezTo>
                    <a:pt x="5970429" y="683599"/>
                    <a:pt x="5809554" y="640413"/>
                    <a:pt x="5681293" y="646331"/>
                  </a:cubicBezTo>
                  <a:cubicBezTo>
                    <a:pt x="5553032" y="652249"/>
                    <a:pt x="5402457" y="628786"/>
                    <a:pt x="5265588" y="646331"/>
                  </a:cubicBezTo>
                  <a:cubicBezTo>
                    <a:pt x="5128719" y="663876"/>
                    <a:pt x="4950491" y="621974"/>
                    <a:pt x="4849884" y="646331"/>
                  </a:cubicBezTo>
                  <a:cubicBezTo>
                    <a:pt x="4749277" y="670688"/>
                    <a:pt x="4501341" y="631210"/>
                    <a:pt x="4353348" y="646331"/>
                  </a:cubicBezTo>
                  <a:cubicBezTo>
                    <a:pt x="4205355" y="661452"/>
                    <a:pt x="3972572" y="641377"/>
                    <a:pt x="3856813" y="646331"/>
                  </a:cubicBezTo>
                  <a:cubicBezTo>
                    <a:pt x="3741055" y="651285"/>
                    <a:pt x="3631457" y="623291"/>
                    <a:pt x="3441108" y="646331"/>
                  </a:cubicBezTo>
                  <a:cubicBezTo>
                    <a:pt x="3250759" y="669371"/>
                    <a:pt x="3230641" y="611321"/>
                    <a:pt x="3025404" y="646331"/>
                  </a:cubicBezTo>
                  <a:cubicBezTo>
                    <a:pt x="2820167" y="681341"/>
                    <a:pt x="2698868" y="620478"/>
                    <a:pt x="2609699" y="646331"/>
                  </a:cubicBezTo>
                  <a:cubicBezTo>
                    <a:pt x="2520530" y="672184"/>
                    <a:pt x="2388466" y="633416"/>
                    <a:pt x="2193995" y="646331"/>
                  </a:cubicBezTo>
                  <a:cubicBezTo>
                    <a:pt x="1999524" y="659246"/>
                    <a:pt x="1679441" y="603328"/>
                    <a:pt x="1454965" y="646331"/>
                  </a:cubicBezTo>
                  <a:cubicBezTo>
                    <a:pt x="1230489" y="689334"/>
                    <a:pt x="903129" y="604660"/>
                    <a:pt x="715935" y="646331"/>
                  </a:cubicBezTo>
                  <a:cubicBezTo>
                    <a:pt x="528741" y="688002"/>
                    <a:pt x="147174" y="587910"/>
                    <a:pt x="0" y="646331"/>
                  </a:cubicBezTo>
                  <a:cubicBezTo>
                    <a:pt x="-27979" y="500488"/>
                    <a:pt x="15732" y="472377"/>
                    <a:pt x="0" y="336092"/>
                  </a:cubicBezTo>
                  <a:cubicBezTo>
                    <a:pt x="-15732" y="199807"/>
                    <a:pt x="19499" y="70106"/>
                    <a:pt x="0" y="0"/>
                  </a:cubicBezTo>
                  <a:close/>
                </a:path>
                <a:path w="8083140" h="646331" stroke="0" extrusionOk="0">
                  <a:moveTo>
                    <a:pt x="0" y="0"/>
                  </a:moveTo>
                  <a:cubicBezTo>
                    <a:pt x="322511" y="-54938"/>
                    <a:pt x="427550" y="72197"/>
                    <a:pt x="658199" y="0"/>
                  </a:cubicBezTo>
                  <a:cubicBezTo>
                    <a:pt x="888848" y="-72197"/>
                    <a:pt x="860027" y="38402"/>
                    <a:pt x="993071" y="0"/>
                  </a:cubicBezTo>
                  <a:cubicBezTo>
                    <a:pt x="1126115" y="-38402"/>
                    <a:pt x="1517159" y="25980"/>
                    <a:pt x="1651270" y="0"/>
                  </a:cubicBezTo>
                  <a:cubicBezTo>
                    <a:pt x="1785381" y="-25980"/>
                    <a:pt x="1871727" y="11510"/>
                    <a:pt x="2066974" y="0"/>
                  </a:cubicBezTo>
                  <a:cubicBezTo>
                    <a:pt x="2262221" y="-11510"/>
                    <a:pt x="2309574" y="1473"/>
                    <a:pt x="2482679" y="0"/>
                  </a:cubicBezTo>
                  <a:cubicBezTo>
                    <a:pt x="2655784" y="-1473"/>
                    <a:pt x="2787192" y="16200"/>
                    <a:pt x="2898383" y="0"/>
                  </a:cubicBezTo>
                  <a:cubicBezTo>
                    <a:pt x="3009574" y="-16200"/>
                    <a:pt x="3244041" y="16652"/>
                    <a:pt x="3556582" y="0"/>
                  </a:cubicBezTo>
                  <a:cubicBezTo>
                    <a:pt x="3869123" y="-16652"/>
                    <a:pt x="3911054" y="2946"/>
                    <a:pt x="4133949" y="0"/>
                  </a:cubicBezTo>
                  <a:cubicBezTo>
                    <a:pt x="4356844" y="-2946"/>
                    <a:pt x="4508009" y="25418"/>
                    <a:pt x="4792147" y="0"/>
                  </a:cubicBezTo>
                  <a:cubicBezTo>
                    <a:pt x="5076285" y="-25418"/>
                    <a:pt x="5138395" y="36580"/>
                    <a:pt x="5450346" y="0"/>
                  </a:cubicBezTo>
                  <a:cubicBezTo>
                    <a:pt x="5762297" y="-36580"/>
                    <a:pt x="6023095" y="3182"/>
                    <a:pt x="6189376" y="0"/>
                  </a:cubicBezTo>
                  <a:cubicBezTo>
                    <a:pt x="6355657" y="-3182"/>
                    <a:pt x="6693498" y="71901"/>
                    <a:pt x="6928406" y="0"/>
                  </a:cubicBezTo>
                  <a:cubicBezTo>
                    <a:pt x="7163314" y="-71901"/>
                    <a:pt x="7843351" y="106534"/>
                    <a:pt x="8083140" y="0"/>
                  </a:cubicBezTo>
                  <a:cubicBezTo>
                    <a:pt x="8086270" y="120738"/>
                    <a:pt x="8075925" y="197264"/>
                    <a:pt x="8083140" y="310239"/>
                  </a:cubicBezTo>
                  <a:cubicBezTo>
                    <a:pt x="8090355" y="423214"/>
                    <a:pt x="8064264" y="567060"/>
                    <a:pt x="8083140" y="646331"/>
                  </a:cubicBezTo>
                  <a:cubicBezTo>
                    <a:pt x="7921282" y="658902"/>
                    <a:pt x="7877773" y="619177"/>
                    <a:pt x="7748267" y="646331"/>
                  </a:cubicBezTo>
                  <a:cubicBezTo>
                    <a:pt x="7618761" y="673485"/>
                    <a:pt x="7575330" y="636014"/>
                    <a:pt x="7413394" y="646331"/>
                  </a:cubicBezTo>
                  <a:cubicBezTo>
                    <a:pt x="7251458" y="656648"/>
                    <a:pt x="7153971" y="645358"/>
                    <a:pt x="6997690" y="646331"/>
                  </a:cubicBezTo>
                  <a:cubicBezTo>
                    <a:pt x="6841409" y="647304"/>
                    <a:pt x="6536131" y="627541"/>
                    <a:pt x="6420323" y="646331"/>
                  </a:cubicBezTo>
                  <a:cubicBezTo>
                    <a:pt x="6304515" y="665121"/>
                    <a:pt x="5959381" y="613422"/>
                    <a:pt x="5842955" y="646331"/>
                  </a:cubicBezTo>
                  <a:cubicBezTo>
                    <a:pt x="5726529" y="679240"/>
                    <a:pt x="5484437" y="599384"/>
                    <a:pt x="5346420" y="646331"/>
                  </a:cubicBezTo>
                  <a:cubicBezTo>
                    <a:pt x="5208404" y="693278"/>
                    <a:pt x="4924003" y="640391"/>
                    <a:pt x="4769053" y="646331"/>
                  </a:cubicBezTo>
                  <a:cubicBezTo>
                    <a:pt x="4614103" y="652271"/>
                    <a:pt x="4554634" y="610399"/>
                    <a:pt x="4434180" y="646331"/>
                  </a:cubicBezTo>
                  <a:cubicBezTo>
                    <a:pt x="4313726" y="682263"/>
                    <a:pt x="4027992" y="570127"/>
                    <a:pt x="3775981" y="646331"/>
                  </a:cubicBezTo>
                  <a:cubicBezTo>
                    <a:pt x="3523970" y="722535"/>
                    <a:pt x="3470064" y="635276"/>
                    <a:pt x="3198614" y="646331"/>
                  </a:cubicBezTo>
                  <a:cubicBezTo>
                    <a:pt x="2927164" y="657386"/>
                    <a:pt x="2882717" y="635301"/>
                    <a:pt x="2621247" y="646331"/>
                  </a:cubicBezTo>
                  <a:cubicBezTo>
                    <a:pt x="2359777" y="657361"/>
                    <a:pt x="2276478" y="636487"/>
                    <a:pt x="2043880" y="646331"/>
                  </a:cubicBezTo>
                  <a:cubicBezTo>
                    <a:pt x="1811282" y="656175"/>
                    <a:pt x="1810929" y="631934"/>
                    <a:pt x="1709007" y="646331"/>
                  </a:cubicBezTo>
                  <a:cubicBezTo>
                    <a:pt x="1607085" y="660728"/>
                    <a:pt x="1458682" y="602904"/>
                    <a:pt x="1293302" y="646331"/>
                  </a:cubicBezTo>
                  <a:cubicBezTo>
                    <a:pt x="1127923" y="689758"/>
                    <a:pt x="932154" y="603494"/>
                    <a:pt x="715935" y="646331"/>
                  </a:cubicBezTo>
                  <a:cubicBezTo>
                    <a:pt x="499716" y="689168"/>
                    <a:pt x="172435" y="571153"/>
                    <a:pt x="0" y="646331"/>
                  </a:cubicBezTo>
                  <a:cubicBezTo>
                    <a:pt x="-7396" y="526137"/>
                    <a:pt x="15518" y="420387"/>
                    <a:pt x="0" y="336092"/>
                  </a:cubicBezTo>
                  <a:cubicBezTo>
                    <a:pt x="-15518" y="251797"/>
                    <a:pt x="17965" y="133419"/>
                    <a:pt x="0" y="0"/>
                  </a:cubicBezTo>
                  <a:close/>
                </a:path>
              </a:pathLst>
            </a:custGeom>
            <a:ln w="3810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2845519684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indent="0" eaLnBrk="1" hangingPunct="1">
                <a:spcBef>
                  <a:spcPct val="50000"/>
                </a:spcBef>
                <a:buNone/>
              </a:pPr>
              <a:r>
                <a:rPr lang="en-US" altLang="en-US" sz="3600" b="1" dirty="0">
                  <a:latin typeface="Cambria" panose="02040503050406030204" pitchFamily="18" charset="0"/>
                  <a:ea typeface="Cambria" panose="02040503050406030204" pitchFamily="18" charset="0"/>
                </a:rPr>
                <a:t>  </a:t>
              </a:r>
              <a:r>
                <a:rPr lang="en-US" altLang="en-US" sz="36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Bón</a:t>
              </a:r>
              <a:r>
                <a:rPr lang="en-US" altLang="en-US" sz="36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36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nhiều</a:t>
              </a:r>
              <a:r>
                <a:rPr lang="en-US" altLang="en-US" sz="36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36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phân</a:t>
              </a:r>
              <a:r>
                <a:rPr lang="en-US" altLang="en-US" sz="36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36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tổng</a:t>
              </a:r>
              <a:r>
                <a:rPr lang="en-US" altLang="en-US" sz="36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36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hợp</a:t>
              </a:r>
              <a:r>
                <a:rPr lang="en-US" altLang="en-US" sz="3600" b="1" dirty="0">
                  <a:latin typeface="Cambria" panose="02040503050406030204" pitchFamily="18" charset="0"/>
                  <a:ea typeface="Cambria" panose="02040503050406030204" pitchFamily="18" charset="0"/>
                </a:rPr>
                <a:t> NPK</a:t>
              </a:r>
            </a:p>
          </p:txBody>
        </p:sp>
        <p:sp>
          <p:nvSpPr>
            <p:cNvPr id="10" name="Oval 24">
              <a:extLst>
                <a:ext uri="{FF2B5EF4-FFF2-40B4-BE49-F238E27FC236}">
                  <a16:creationId xmlns:a16="http://schemas.microsoft.com/office/drawing/2014/main" id="{CD0662B9-BF84-4AFD-826A-EF59AB5B21F4}"/>
                </a:ext>
              </a:extLst>
            </p:cNvPr>
            <p:cNvSpPr/>
            <p:nvPr/>
          </p:nvSpPr>
          <p:spPr>
            <a:xfrm>
              <a:off x="1346200" y="3415059"/>
              <a:ext cx="1219200" cy="1155700"/>
            </a:xfrm>
            <a:custGeom>
              <a:avLst/>
              <a:gdLst>
                <a:gd name="connsiteX0" fmla="*/ 0 w 1219200"/>
                <a:gd name="connsiteY0" fmla="*/ 577850 h 1155700"/>
                <a:gd name="connsiteX1" fmla="*/ 609600 w 1219200"/>
                <a:gd name="connsiteY1" fmla="*/ 0 h 1155700"/>
                <a:gd name="connsiteX2" fmla="*/ 1219200 w 1219200"/>
                <a:gd name="connsiteY2" fmla="*/ 577850 h 1155700"/>
                <a:gd name="connsiteX3" fmla="*/ 609600 w 1219200"/>
                <a:gd name="connsiteY3" fmla="*/ 1155700 h 1155700"/>
                <a:gd name="connsiteX4" fmla="*/ 0 w 1219200"/>
                <a:gd name="connsiteY4" fmla="*/ 577850 h 1155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00" h="1155700" fill="none" extrusionOk="0">
                  <a:moveTo>
                    <a:pt x="0" y="577850"/>
                  </a:moveTo>
                  <a:cubicBezTo>
                    <a:pt x="-26475" y="306306"/>
                    <a:pt x="234131" y="-53458"/>
                    <a:pt x="609600" y="0"/>
                  </a:cubicBezTo>
                  <a:cubicBezTo>
                    <a:pt x="937989" y="7877"/>
                    <a:pt x="1215661" y="198733"/>
                    <a:pt x="1219200" y="577850"/>
                  </a:cubicBezTo>
                  <a:cubicBezTo>
                    <a:pt x="1176457" y="892741"/>
                    <a:pt x="955060" y="1209953"/>
                    <a:pt x="609600" y="1155700"/>
                  </a:cubicBezTo>
                  <a:cubicBezTo>
                    <a:pt x="233217" y="1165110"/>
                    <a:pt x="-14151" y="889897"/>
                    <a:pt x="0" y="577850"/>
                  </a:cubicBezTo>
                  <a:close/>
                </a:path>
                <a:path w="1219200" h="1155700" stroke="0" extrusionOk="0">
                  <a:moveTo>
                    <a:pt x="0" y="577850"/>
                  </a:moveTo>
                  <a:cubicBezTo>
                    <a:pt x="24342" y="323353"/>
                    <a:pt x="295707" y="39391"/>
                    <a:pt x="609600" y="0"/>
                  </a:cubicBezTo>
                  <a:cubicBezTo>
                    <a:pt x="966532" y="46380"/>
                    <a:pt x="1208539" y="280286"/>
                    <a:pt x="1219200" y="577850"/>
                  </a:cubicBezTo>
                  <a:cubicBezTo>
                    <a:pt x="1243186" y="939934"/>
                    <a:pt x="954347" y="1180052"/>
                    <a:pt x="609600" y="1155700"/>
                  </a:cubicBezTo>
                  <a:cubicBezTo>
                    <a:pt x="292904" y="1194793"/>
                    <a:pt x="-72351" y="880661"/>
                    <a:pt x="0" y="57785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3810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1833754546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11" name="Picture 10" descr="A picture containing text, room, gambling house&#10;&#10;Description automatically generated">
              <a:extLst>
                <a:ext uri="{FF2B5EF4-FFF2-40B4-BE49-F238E27FC236}">
                  <a16:creationId xmlns:a16="http://schemas.microsoft.com/office/drawing/2014/main" id="{9BE2BF68-C0BD-448C-AF0E-1A699B37F8E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5253" y="3601424"/>
              <a:ext cx="687081" cy="838214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1409F33-FCF8-4380-8E49-2D5908C9E32B}"/>
              </a:ext>
            </a:extLst>
          </p:cNvPr>
          <p:cNvGrpSpPr/>
          <p:nvPr/>
        </p:nvGrpSpPr>
        <p:grpSpPr>
          <a:xfrm>
            <a:off x="1690509" y="5397568"/>
            <a:ext cx="9129891" cy="1155700"/>
            <a:chOff x="1346200" y="4711697"/>
            <a:chExt cx="9027846" cy="1155700"/>
          </a:xfrm>
        </p:grpSpPr>
        <p:sp>
          <p:nvSpPr>
            <p:cNvPr id="13" name="Text Box 5"/>
            <p:cNvSpPr txBox="1"/>
            <p:nvPr/>
          </p:nvSpPr>
          <p:spPr>
            <a:xfrm>
              <a:off x="2381250" y="4972509"/>
              <a:ext cx="7992796" cy="646331"/>
            </a:xfrm>
            <a:custGeom>
              <a:avLst/>
              <a:gdLst>
                <a:gd name="connsiteX0" fmla="*/ 0 w 8083141"/>
                <a:gd name="connsiteY0" fmla="*/ 0 h 646331"/>
                <a:gd name="connsiteX1" fmla="*/ 415704 w 8083141"/>
                <a:gd name="connsiteY1" fmla="*/ 0 h 646331"/>
                <a:gd name="connsiteX2" fmla="*/ 750577 w 8083141"/>
                <a:gd name="connsiteY2" fmla="*/ 0 h 646331"/>
                <a:gd name="connsiteX3" fmla="*/ 1489607 w 8083141"/>
                <a:gd name="connsiteY3" fmla="*/ 0 h 646331"/>
                <a:gd name="connsiteX4" fmla="*/ 1824480 w 8083141"/>
                <a:gd name="connsiteY4" fmla="*/ 0 h 646331"/>
                <a:gd name="connsiteX5" fmla="*/ 2321016 w 8083141"/>
                <a:gd name="connsiteY5" fmla="*/ 0 h 646331"/>
                <a:gd name="connsiteX6" fmla="*/ 2655889 w 8083141"/>
                <a:gd name="connsiteY6" fmla="*/ 0 h 646331"/>
                <a:gd name="connsiteX7" fmla="*/ 2990762 w 8083141"/>
                <a:gd name="connsiteY7" fmla="*/ 0 h 646331"/>
                <a:gd name="connsiteX8" fmla="*/ 3729792 w 8083141"/>
                <a:gd name="connsiteY8" fmla="*/ 0 h 646331"/>
                <a:gd name="connsiteX9" fmla="*/ 4064665 w 8083141"/>
                <a:gd name="connsiteY9" fmla="*/ 0 h 646331"/>
                <a:gd name="connsiteX10" fmla="*/ 4480370 w 8083141"/>
                <a:gd name="connsiteY10" fmla="*/ 0 h 646331"/>
                <a:gd name="connsiteX11" fmla="*/ 5219400 w 8083141"/>
                <a:gd name="connsiteY11" fmla="*/ 0 h 646331"/>
                <a:gd name="connsiteX12" fmla="*/ 5958430 w 8083141"/>
                <a:gd name="connsiteY12" fmla="*/ 0 h 646331"/>
                <a:gd name="connsiteX13" fmla="*/ 6293303 w 8083141"/>
                <a:gd name="connsiteY13" fmla="*/ 0 h 646331"/>
                <a:gd name="connsiteX14" fmla="*/ 6789838 w 8083141"/>
                <a:gd name="connsiteY14" fmla="*/ 0 h 646331"/>
                <a:gd name="connsiteX15" fmla="*/ 7448037 w 8083141"/>
                <a:gd name="connsiteY15" fmla="*/ 0 h 646331"/>
                <a:gd name="connsiteX16" fmla="*/ 8083141 w 8083141"/>
                <a:gd name="connsiteY16" fmla="*/ 0 h 646331"/>
                <a:gd name="connsiteX17" fmla="*/ 8083141 w 8083141"/>
                <a:gd name="connsiteY17" fmla="*/ 303776 h 646331"/>
                <a:gd name="connsiteX18" fmla="*/ 8083141 w 8083141"/>
                <a:gd name="connsiteY18" fmla="*/ 646331 h 646331"/>
                <a:gd name="connsiteX19" fmla="*/ 7505774 w 8083141"/>
                <a:gd name="connsiteY19" fmla="*/ 646331 h 646331"/>
                <a:gd name="connsiteX20" fmla="*/ 7170901 w 8083141"/>
                <a:gd name="connsiteY20" fmla="*/ 646331 h 646331"/>
                <a:gd name="connsiteX21" fmla="*/ 6512702 w 8083141"/>
                <a:gd name="connsiteY21" fmla="*/ 646331 h 646331"/>
                <a:gd name="connsiteX22" fmla="*/ 5935335 w 8083141"/>
                <a:gd name="connsiteY22" fmla="*/ 646331 h 646331"/>
                <a:gd name="connsiteX23" fmla="*/ 5277136 w 8083141"/>
                <a:gd name="connsiteY23" fmla="*/ 646331 h 646331"/>
                <a:gd name="connsiteX24" fmla="*/ 4861432 w 8083141"/>
                <a:gd name="connsiteY24" fmla="*/ 646331 h 646331"/>
                <a:gd name="connsiteX25" fmla="*/ 4526559 w 8083141"/>
                <a:gd name="connsiteY25" fmla="*/ 646331 h 646331"/>
                <a:gd name="connsiteX26" fmla="*/ 3949192 w 8083141"/>
                <a:gd name="connsiteY26" fmla="*/ 646331 h 646331"/>
                <a:gd name="connsiteX27" fmla="*/ 3210162 w 8083141"/>
                <a:gd name="connsiteY27" fmla="*/ 646331 h 646331"/>
                <a:gd name="connsiteX28" fmla="*/ 2794457 w 8083141"/>
                <a:gd name="connsiteY28" fmla="*/ 646331 h 646331"/>
                <a:gd name="connsiteX29" fmla="*/ 2055427 w 8083141"/>
                <a:gd name="connsiteY29" fmla="*/ 646331 h 646331"/>
                <a:gd name="connsiteX30" fmla="*/ 1478060 w 8083141"/>
                <a:gd name="connsiteY30" fmla="*/ 646331 h 646331"/>
                <a:gd name="connsiteX31" fmla="*/ 819861 w 8083141"/>
                <a:gd name="connsiteY31" fmla="*/ 646331 h 646331"/>
                <a:gd name="connsiteX32" fmla="*/ 0 w 8083141"/>
                <a:gd name="connsiteY32" fmla="*/ 646331 h 646331"/>
                <a:gd name="connsiteX33" fmla="*/ 0 w 8083141"/>
                <a:gd name="connsiteY33" fmla="*/ 323166 h 646331"/>
                <a:gd name="connsiteX34" fmla="*/ 0 w 8083141"/>
                <a:gd name="connsiteY34" fmla="*/ 0 h 6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083141" h="646331" fill="none" extrusionOk="0">
                  <a:moveTo>
                    <a:pt x="0" y="0"/>
                  </a:moveTo>
                  <a:cubicBezTo>
                    <a:pt x="200795" y="-37380"/>
                    <a:pt x="274685" y="1562"/>
                    <a:pt x="415704" y="0"/>
                  </a:cubicBezTo>
                  <a:cubicBezTo>
                    <a:pt x="556723" y="-1562"/>
                    <a:pt x="589607" y="26010"/>
                    <a:pt x="750577" y="0"/>
                  </a:cubicBezTo>
                  <a:cubicBezTo>
                    <a:pt x="911547" y="-26010"/>
                    <a:pt x="1241608" y="70985"/>
                    <a:pt x="1489607" y="0"/>
                  </a:cubicBezTo>
                  <a:cubicBezTo>
                    <a:pt x="1737606" y="-70985"/>
                    <a:pt x="1683707" y="22697"/>
                    <a:pt x="1824480" y="0"/>
                  </a:cubicBezTo>
                  <a:cubicBezTo>
                    <a:pt x="1965253" y="-22697"/>
                    <a:pt x="2119176" y="28375"/>
                    <a:pt x="2321016" y="0"/>
                  </a:cubicBezTo>
                  <a:cubicBezTo>
                    <a:pt x="2522856" y="-28375"/>
                    <a:pt x="2506944" y="37253"/>
                    <a:pt x="2655889" y="0"/>
                  </a:cubicBezTo>
                  <a:cubicBezTo>
                    <a:pt x="2804834" y="-37253"/>
                    <a:pt x="2898077" y="9794"/>
                    <a:pt x="2990762" y="0"/>
                  </a:cubicBezTo>
                  <a:cubicBezTo>
                    <a:pt x="3083447" y="-9794"/>
                    <a:pt x="3543937" y="84369"/>
                    <a:pt x="3729792" y="0"/>
                  </a:cubicBezTo>
                  <a:cubicBezTo>
                    <a:pt x="3915647" y="-84369"/>
                    <a:pt x="3900640" y="17262"/>
                    <a:pt x="4064665" y="0"/>
                  </a:cubicBezTo>
                  <a:cubicBezTo>
                    <a:pt x="4228690" y="-17262"/>
                    <a:pt x="4286060" y="1034"/>
                    <a:pt x="4480370" y="0"/>
                  </a:cubicBezTo>
                  <a:cubicBezTo>
                    <a:pt x="4674680" y="-1034"/>
                    <a:pt x="4932128" y="56828"/>
                    <a:pt x="5219400" y="0"/>
                  </a:cubicBezTo>
                  <a:cubicBezTo>
                    <a:pt x="5506672" y="-56828"/>
                    <a:pt x="5669482" y="30303"/>
                    <a:pt x="5958430" y="0"/>
                  </a:cubicBezTo>
                  <a:cubicBezTo>
                    <a:pt x="6247378" y="-30303"/>
                    <a:pt x="6225099" y="15378"/>
                    <a:pt x="6293303" y="0"/>
                  </a:cubicBezTo>
                  <a:cubicBezTo>
                    <a:pt x="6361507" y="-15378"/>
                    <a:pt x="6627657" y="4775"/>
                    <a:pt x="6789838" y="0"/>
                  </a:cubicBezTo>
                  <a:cubicBezTo>
                    <a:pt x="6952019" y="-4775"/>
                    <a:pt x="7126027" y="50758"/>
                    <a:pt x="7448037" y="0"/>
                  </a:cubicBezTo>
                  <a:cubicBezTo>
                    <a:pt x="7770047" y="-50758"/>
                    <a:pt x="7920461" y="55999"/>
                    <a:pt x="8083141" y="0"/>
                  </a:cubicBezTo>
                  <a:cubicBezTo>
                    <a:pt x="8101346" y="84335"/>
                    <a:pt x="8050328" y="236498"/>
                    <a:pt x="8083141" y="303776"/>
                  </a:cubicBezTo>
                  <a:cubicBezTo>
                    <a:pt x="8115954" y="371054"/>
                    <a:pt x="8079188" y="482646"/>
                    <a:pt x="8083141" y="646331"/>
                  </a:cubicBezTo>
                  <a:cubicBezTo>
                    <a:pt x="7890032" y="712259"/>
                    <a:pt x="7755938" y="584619"/>
                    <a:pt x="7505774" y="646331"/>
                  </a:cubicBezTo>
                  <a:cubicBezTo>
                    <a:pt x="7255610" y="708043"/>
                    <a:pt x="7250482" y="632889"/>
                    <a:pt x="7170901" y="646331"/>
                  </a:cubicBezTo>
                  <a:cubicBezTo>
                    <a:pt x="7091320" y="659773"/>
                    <a:pt x="6760503" y="619041"/>
                    <a:pt x="6512702" y="646331"/>
                  </a:cubicBezTo>
                  <a:cubicBezTo>
                    <a:pt x="6264901" y="673621"/>
                    <a:pt x="6133701" y="590504"/>
                    <a:pt x="5935335" y="646331"/>
                  </a:cubicBezTo>
                  <a:cubicBezTo>
                    <a:pt x="5736969" y="702158"/>
                    <a:pt x="5427018" y="582844"/>
                    <a:pt x="5277136" y="646331"/>
                  </a:cubicBezTo>
                  <a:cubicBezTo>
                    <a:pt x="5127254" y="709818"/>
                    <a:pt x="5037588" y="631898"/>
                    <a:pt x="4861432" y="646331"/>
                  </a:cubicBezTo>
                  <a:cubicBezTo>
                    <a:pt x="4685276" y="660764"/>
                    <a:pt x="4679806" y="631373"/>
                    <a:pt x="4526559" y="646331"/>
                  </a:cubicBezTo>
                  <a:cubicBezTo>
                    <a:pt x="4373312" y="661289"/>
                    <a:pt x="4214534" y="629579"/>
                    <a:pt x="3949192" y="646331"/>
                  </a:cubicBezTo>
                  <a:cubicBezTo>
                    <a:pt x="3683850" y="663083"/>
                    <a:pt x="3458871" y="603783"/>
                    <a:pt x="3210162" y="646331"/>
                  </a:cubicBezTo>
                  <a:cubicBezTo>
                    <a:pt x="2961453" y="688879"/>
                    <a:pt x="2992907" y="635273"/>
                    <a:pt x="2794457" y="646331"/>
                  </a:cubicBezTo>
                  <a:cubicBezTo>
                    <a:pt x="2596007" y="657389"/>
                    <a:pt x="2273438" y="643837"/>
                    <a:pt x="2055427" y="646331"/>
                  </a:cubicBezTo>
                  <a:cubicBezTo>
                    <a:pt x="1837416" y="648825"/>
                    <a:pt x="1715523" y="621446"/>
                    <a:pt x="1478060" y="646331"/>
                  </a:cubicBezTo>
                  <a:cubicBezTo>
                    <a:pt x="1240597" y="671216"/>
                    <a:pt x="969818" y="639233"/>
                    <a:pt x="819861" y="646331"/>
                  </a:cubicBezTo>
                  <a:cubicBezTo>
                    <a:pt x="669904" y="653429"/>
                    <a:pt x="356975" y="612343"/>
                    <a:pt x="0" y="646331"/>
                  </a:cubicBezTo>
                  <a:cubicBezTo>
                    <a:pt x="-35" y="548811"/>
                    <a:pt x="15741" y="435348"/>
                    <a:pt x="0" y="323166"/>
                  </a:cubicBezTo>
                  <a:cubicBezTo>
                    <a:pt x="-15741" y="210985"/>
                    <a:pt x="18849" y="120245"/>
                    <a:pt x="0" y="0"/>
                  </a:cubicBezTo>
                  <a:close/>
                </a:path>
                <a:path w="8083141" h="646331" stroke="0" extrusionOk="0">
                  <a:moveTo>
                    <a:pt x="0" y="0"/>
                  </a:moveTo>
                  <a:cubicBezTo>
                    <a:pt x="166875" y="-3677"/>
                    <a:pt x="385861" y="8434"/>
                    <a:pt x="658199" y="0"/>
                  </a:cubicBezTo>
                  <a:cubicBezTo>
                    <a:pt x="930537" y="-8434"/>
                    <a:pt x="912712" y="15318"/>
                    <a:pt x="993072" y="0"/>
                  </a:cubicBezTo>
                  <a:cubicBezTo>
                    <a:pt x="1073432" y="-15318"/>
                    <a:pt x="1170671" y="18880"/>
                    <a:pt x="1327945" y="0"/>
                  </a:cubicBezTo>
                  <a:cubicBezTo>
                    <a:pt x="1485219" y="-18880"/>
                    <a:pt x="1841243" y="16235"/>
                    <a:pt x="2066975" y="0"/>
                  </a:cubicBezTo>
                  <a:cubicBezTo>
                    <a:pt x="2292707" y="-16235"/>
                    <a:pt x="2314197" y="33891"/>
                    <a:pt x="2482679" y="0"/>
                  </a:cubicBezTo>
                  <a:cubicBezTo>
                    <a:pt x="2651161" y="-33891"/>
                    <a:pt x="2920769" y="20067"/>
                    <a:pt x="3060046" y="0"/>
                  </a:cubicBezTo>
                  <a:cubicBezTo>
                    <a:pt x="3199323" y="-20067"/>
                    <a:pt x="3440313" y="43212"/>
                    <a:pt x="3799076" y="0"/>
                  </a:cubicBezTo>
                  <a:cubicBezTo>
                    <a:pt x="4157839" y="-43212"/>
                    <a:pt x="3988124" y="37659"/>
                    <a:pt x="4133949" y="0"/>
                  </a:cubicBezTo>
                  <a:cubicBezTo>
                    <a:pt x="4279774" y="-37659"/>
                    <a:pt x="4488058" y="12230"/>
                    <a:pt x="4630485" y="0"/>
                  </a:cubicBezTo>
                  <a:cubicBezTo>
                    <a:pt x="4772912" y="-12230"/>
                    <a:pt x="4937928" y="10391"/>
                    <a:pt x="5046189" y="0"/>
                  </a:cubicBezTo>
                  <a:cubicBezTo>
                    <a:pt x="5154450" y="-10391"/>
                    <a:pt x="5469768" y="13623"/>
                    <a:pt x="5623557" y="0"/>
                  </a:cubicBezTo>
                  <a:cubicBezTo>
                    <a:pt x="5777346" y="-13623"/>
                    <a:pt x="5839115" y="27175"/>
                    <a:pt x="5958430" y="0"/>
                  </a:cubicBezTo>
                  <a:cubicBezTo>
                    <a:pt x="6077745" y="-27175"/>
                    <a:pt x="6253518" y="12195"/>
                    <a:pt x="6535797" y="0"/>
                  </a:cubicBezTo>
                  <a:cubicBezTo>
                    <a:pt x="6818076" y="-12195"/>
                    <a:pt x="6799529" y="11448"/>
                    <a:pt x="6870670" y="0"/>
                  </a:cubicBezTo>
                  <a:cubicBezTo>
                    <a:pt x="6941811" y="-11448"/>
                    <a:pt x="7089026" y="672"/>
                    <a:pt x="7286374" y="0"/>
                  </a:cubicBezTo>
                  <a:cubicBezTo>
                    <a:pt x="7483722" y="-672"/>
                    <a:pt x="7718922" y="18034"/>
                    <a:pt x="8083141" y="0"/>
                  </a:cubicBezTo>
                  <a:cubicBezTo>
                    <a:pt x="8114578" y="141495"/>
                    <a:pt x="8055526" y="184913"/>
                    <a:pt x="8083141" y="303776"/>
                  </a:cubicBezTo>
                  <a:cubicBezTo>
                    <a:pt x="8110756" y="422639"/>
                    <a:pt x="8065501" y="514991"/>
                    <a:pt x="8083141" y="646331"/>
                  </a:cubicBezTo>
                  <a:cubicBezTo>
                    <a:pt x="7926223" y="683668"/>
                    <a:pt x="7615812" y="617860"/>
                    <a:pt x="7424942" y="646331"/>
                  </a:cubicBezTo>
                  <a:cubicBezTo>
                    <a:pt x="7234072" y="674802"/>
                    <a:pt x="6900697" y="612170"/>
                    <a:pt x="6685912" y="646331"/>
                  </a:cubicBezTo>
                  <a:cubicBezTo>
                    <a:pt x="6471127" y="680492"/>
                    <a:pt x="6354307" y="619338"/>
                    <a:pt x="6027714" y="646331"/>
                  </a:cubicBezTo>
                  <a:cubicBezTo>
                    <a:pt x="5701121" y="673324"/>
                    <a:pt x="5841595" y="610812"/>
                    <a:pt x="5692841" y="646331"/>
                  </a:cubicBezTo>
                  <a:cubicBezTo>
                    <a:pt x="5544087" y="681850"/>
                    <a:pt x="5264584" y="603668"/>
                    <a:pt x="5115474" y="646331"/>
                  </a:cubicBezTo>
                  <a:cubicBezTo>
                    <a:pt x="4966364" y="688994"/>
                    <a:pt x="4935537" y="625025"/>
                    <a:pt x="4780601" y="646331"/>
                  </a:cubicBezTo>
                  <a:cubicBezTo>
                    <a:pt x="4625665" y="667637"/>
                    <a:pt x="4279486" y="636647"/>
                    <a:pt x="4041571" y="646331"/>
                  </a:cubicBezTo>
                  <a:cubicBezTo>
                    <a:pt x="3803656" y="656015"/>
                    <a:pt x="3829989" y="632833"/>
                    <a:pt x="3706698" y="646331"/>
                  </a:cubicBezTo>
                  <a:cubicBezTo>
                    <a:pt x="3583407" y="659829"/>
                    <a:pt x="3448472" y="628889"/>
                    <a:pt x="3371825" y="646331"/>
                  </a:cubicBezTo>
                  <a:cubicBezTo>
                    <a:pt x="3295178" y="663773"/>
                    <a:pt x="3023953" y="603864"/>
                    <a:pt x="2794457" y="646331"/>
                  </a:cubicBezTo>
                  <a:cubicBezTo>
                    <a:pt x="2564961" y="688798"/>
                    <a:pt x="2538478" y="606575"/>
                    <a:pt x="2459584" y="646331"/>
                  </a:cubicBezTo>
                  <a:cubicBezTo>
                    <a:pt x="2380690" y="686087"/>
                    <a:pt x="1977397" y="604862"/>
                    <a:pt x="1720554" y="646331"/>
                  </a:cubicBezTo>
                  <a:cubicBezTo>
                    <a:pt x="1463711" y="687800"/>
                    <a:pt x="1396384" y="582917"/>
                    <a:pt x="1143187" y="646331"/>
                  </a:cubicBezTo>
                  <a:cubicBezTo>
                    <a:pt x="889990" y="709745"/>
                    <a:pt x="771235" y="633079"/>
                    <a:pt x="646651" y="646331"/>
                  </a:cubicBezTo>
                  <a:cubicBezTo>
                    <a:pt x="522067" y="659583"/>
                    <a:pt x="187453" y="582133"/>
                    <a:pt x="0" y="646331"/>
                  </a:cubicBezTo>
                  <a:cubicBezTo>
                    <a:pt x="-15712" y="571192"/>
                    <a:pt x="13419" y="481176"/>
                    <a:pt x="0" y="336092"/>
                  </a:cubicBezTo>
                  <a:cubicBezTo>
                    <a:pt x="-13419" y="191008"/>
                    <a:pt x="33852" y="121933"/>
                    <a:pt x="0" y="0"/>
                  </a:cubicBezTo>
                  <a:close/>
                </a:path>
              </a:pathLst>
            </a:custGeom>
            <a:ln w="3810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41520871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indent="0" eaLnBrk="1" hangingPunct="1">
                <a:spcBef>
                  <a:spcPct val="50000"/>
                </a:spcBef>
                <a:buNone/>
              </a:pPr>
              <a:r>
                <a:rPr lang="en-US" altLang="en-US" sz="36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36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Bón</a:t>
              </a:r>
              <a:r>
                <a:rPr lang="en-US" altLang="en-US" sz="36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36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đủ</a:t>
              </a:r>
              <a:r>
                <a:rPr lang="en-US" altLang="en-US" sz="36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36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phân</a:t>
              </a:r>
              <a:r>
                <a:rPr lang="en-US" altLang="en-US" sz="3600" b="1" dirty="0"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altLang="en-US" sz="36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đúng</a:t>
              </a:r>
              <a:r>
                <a:rPr lang="en-US" altLang="en-US" sz="36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36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lúc</a:t>
              </a:r>
              <a:r>
                <a:rPr lang="en-US" altLang="en-US" sz="3600" b="1" dirty="0"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altLang="en-US" sz="36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đúng</a:t>
              </a:r>
              <a:r>
                <a:rPr lang="en-US" altLang="en-US" sz="36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36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cách</a:t>
              </a:r>
              <a:endParaRPr lang="en-US" altLang="en-US" sz="3600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4" name="Oval 25">
              <a:extLst>
                <a:ext uri="{FF2B5EF4-FFF2-40B4-BE49-F238E27FC236}">
                  <a16:creationId xmlns:a16="http://schemas.microsoft.com/office/drawing/2014/main" id="{33D8FA7D-5FB1-4FE9-9F46-CE8B3E147095}"/>
                </a:ext>
              </a:extLst>
            </p:cNvPr>
            <p:cNvSpPr/>
            <p:nvPr/>
          </p:nvSpPr>
          <p:spPr>
            <a:xfrm>
              <a:off x="1346200" y="4711697"/>
              <a:ext cx="1219200" cy="1155700"/>
            </a:xfrm>
            <a:custGeom>
              <a:avLst/>
              <a:gdLst>
                <a:gd name="connsiteX0" fmla="*/ 0 w 1219200"/>
                <a:gd name="connsiteY0" fmla="*/ 577850 h 1155700"/>
                <a:gd name="connsiteX1" fmla="*/ 609600 w 1219200"/>
                <a:gd name="connsiteY1" fmla="*/ 0 h 1155700"/>
                <a:gd name="connsiteX2" fmla="*/ 1219200 w 1219200"/>
                <a:gd name="connsiteY2" fmla="*/ 577850 h 1155700"/>
                <a:gd name="connsiteX3" fmla="*/ 609600 w 1219200"/>
                <a:gd name="connsiteY3" fmla="*/ 1155700 h 1155700"/>
                <a:gd name="connsiteX4" fmla="*/ 0 w 1219200"/>
                <a:gd name="connsiteY4" fmla="*/ 577850 h 1155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00" h="1155700" fill="none" extrusionOk="0">
                  <a:moveTo>
                    <a:pt x="0" y="577850"/>
                  </a:moveTo>
                  <a:cubicBezTo>
                    <a:pt x="-26475" y="306306"/>
                    <a:pt x="234131" y="-53458"/>
                    <a:pt x="609600" y="0"/>
                  </a:cubicBezTo>
                  <a:cubicBezTo>
                    <a:pt x="937989" y="7877"/>
                    <a:pt x="1215661" y="198733"/>
                    <a:pt x="1219200" y="577850"/>
                  </a:cubicBezTo>
                  <a:cubicBezTo>
                    <a:pt x="1176457" y="892741"/>
                    <a:pt x="955060" y="1209953"/>
                    <a:pt x="609600" y="1155700"/>
                  </a:cubicBezTo>
                  <a:cubicBezTo>
                    <a:pt x="233217" y="1165110"/>
                    <a:pt x="-14151" y="889897"/>
                    <a:pt x="0" y="577850"/>
                  </a:cubicBezTo>
                  <a:close/>
                </a:path>
                <a:path w="1219200" h="1155700" stroke="0" extrusionOk="0">
                  <a:moveTo>
                    <a:pt x="0" y="577850"/>
                  </a:moveTo>
                  <a:cubicBezTo>
                    <a:pt x="24342" y="323353"/>
                    <a:pt x="295707" y="39391"/>
                    <a:pt x="609600" y="0"/>
                  </a:cubicBezTo>
                  <a:cubicBezTo>
                    <a:pt x="966532" y="46380"/>
                    <a:pt x="1208539" y="280286"/>
                    <a:pt x="1219200" y="577850"/>
                  </a:cubicBezTo>
                  <a:cubicBezTo>
                    <a:pt x="1243186" y="939934"/>
                    <a:pt x="954347" y="1180052"/>
                    <a:pt x="609600" y="1155700"/>
                  </a:cubicBezTo>
                  <a:cubicBezTo>
                    <a:pt x="292904" y="1194793"/>
                    <a:pt x="-72351" y="880661"/>
                    <a:pt x="0" y="57785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3810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1833754546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15" name="Picture 14" descr="Icon&#10;&#10;Description automatically generated">
              <a:extLst>
                <a:ext uri="{FF2B5EF4-FFF2-40B4-BE49-F238E27FC236}">
                  <a16:creationId xmlns:a16="http://schemas.microsoft.com/office/drawing/2014/main" id="{161397EA-706B-46D1-9392-5EC545237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3503" y="4853393"/>
              <a:ext cx="801383" cy="8839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7932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Xem ket qu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1">
            <a:extLst>
              <a:ext uri="{FF2B5EF4-FFF2-40B4-BE49-F238E27FC236}">
                <a16:creationId xmlns:a16="http://schemas.microsoft.com/office/drawing/2014/main" id="{907A302D-A6A8-4842-A023-4D1C014687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5409" y="1934371"/>
            <a:ext cx="10481844" cy="5287919"/>
          </a:xfrm>
          <a:prstGeom prst="rect">
            <a:avLst/>
          </a:prstGeom>
        </p:spPr>
      </p:pic>
      <p:pic>
        <p:nvPicPr>
          <p:cNvPr id="19" name="图片 11">
            <a:extLst>
              <a:ext uri="{FF2B5EF4-FFF2-40B4-BE49-F238E27FC236}">
                <a16:creationId xmlns:a16="http://schemas.microsoft.com/office/drawing/2014/main" id="{6C5D253C-AA1C-4052-84CA-80AE488A45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11193" y="2373743"/>
            <a:ext cx="9465717" cy="4775300"/>
          </a:xfrm>
          <a:prstGeom prst="rect">
            <a:avLst/>
          </a:prstGeom>
        </p:spPr>
      </p:pic>
      <p:pic>
        <p:nvPicPr>
          <p:cNvPr id="2" name="Graphic 22">
            <a:extLst>
              <a:ext uri="{FF2B5EF4-FFF2-40B4-BE49-F238E27FC236}">
                <a16:creationId xmlns:a16="http://schemas.microsoft.com/office/drawing/2014/main" id="{51DB7E6A-8502-4231-8D03-60DAD1FAE0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319754" y="305791"/>
            <a:ext cx="11262646" cy="103308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1232952" y="412787"/>
            <a:ext cx="1136253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en-US" sz="40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2. </a:t>
            </a:r>
            <a:r>
              <a:rPr lang="en-US" altLang="en-US" sz="40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Bón</a:t>
            </a:r>
            <a:r>
              <a:rPr lang="en-US" altLang="en-US" sz="40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altLang="en-US" sz="40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như</a:t>
            </a:r>
            <a:r>
              <a:rPr lang="en-US" altLang="en-US" sz="40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thế</a:t>
            </a:r>
            <a:r>
              <a:rPr lang="en-US" altLang="en-US" sz="40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altLang="en-US" sz="40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altLang="en-US" sz="40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đúng</a:t>
            </a:r>
            <a:r>
              <a:rPr lang="en-US" altLang="en-US" sz="40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altLang="en-US" sz="40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06E668-2E9D-41F1-B53C-9FB485DFF666}"/>
              </a:ext>
            </a:extLst>
          </p:cNvPr>
          <p:cNvGrpSpPr/>
          <p:nvPr/>
        </p:nvGrpSpPr>
        <p:grpSpPr>
          <a:xfrm>
            <a:off x="3879697" y="1784285"/>
            <a:ext cx="8049128" cy="1155700"/>
            <a:chOff x="1346200" y="2057400"/>
            <a:chExt cx="6405319" cy="1155700"/>
          </a:xfrm>
        </p:grpSpPr>
        <p:sp>
          <p:nvSpPr>
            <p:cNvPr id="5" name="Text Box 3"/>
            <p:cNvSpPr txBox="1"/>
            <p:nvPr/>
          </p:nvSpPr>
          <p:spPr>
            <a:xfrm>
              <a:off x="2169869" y="2281307"/>
              <a:ext cx="5581650" cy="707886"/>
            </a:xfrm>
            <a:custGeom>
              <a:avLst/>
              <a:gdLst>
                <a:gd name="connsiteX0" fmla="*/ 0 w 5581650"/>
                <a:gd name="connsiteY0" fmla="*/ 0 h 707886"/>
                <a:gd name="connsiteX1" fmla="*/ 390716 w 5581650"/>
                <a:gd name="connsiteY1" fmla="*/ 0 h 707886"/>
                <a:gd name="connsiteX2" fmla="*/ 1004697 w 5581650"/>
                <a:gd name="connsiteY2" fmla="*/ 0 h 707886"/>
                <a:gd name="connsiteX3" fmla="*/ 1451229 w 5581650"/>
                <a:gd name="connsiteY3" fmla="*/ 0 h 707886"/>
                <a:gd name="connsiteX4" fmla="*/ 2121027 w 5581650"/>
                <a:gd name="connsiteY4" fmla="*/ 0 h 707886"/>
                <a:gd name="connsiteX5" fmla="*/ 2679192 w 5581650"/>
                <a:gd name="connsiteY5" fmla="*/ 0 h 707886"/>
                <a:gd name="connsiteX6" fmla="*/ 3181540 w 5581650"/>
                <a:gd name="connsiteY6" fmla="*/ 0 h 707886"/>
                <a:gd name="connsiteX7" fmla="*/ 3851338 w 5581650"/>
                <a:gd name="connsiteY7" fmla="*/ 0 h 707886"/>
                <a:gd name="connsiteX8" fmla="*/ 4409504 w 5581650"/>
                <a:gd name="connsiteY8" fmla="*/ 0 h 707886"/>
                <a:gd name="connsiteX9" fmla="*/ 5079302 w 5581650"/>
                <a:gd name="connsiteY9" fmla="*/ 0 h 707886"/>
                <a:gd name="connsiteX10" fmla="*/ 5581650 w 5581650"/>
                <a:gd name="connsiteY10" fmla="*/ 0 h 707886"/>
                <a:gd name="connsiteX11" fmla="*/ 5581650 w 5581650"/>
                <a:gd name="connsiteY11" fmla="*/ 346864 h 707886"/>
                <a:gd name="connsiteX12" fmla="*/ 5581650 w 5581650"/>
                <a:gd name="connsiteY12" fmla="*/ 707886 h 707886"/>
                <a:gd name="connsiteX13" fmla="*/ 5023485 w 5581650"/>
                <a:gd name="connsiteY13" fmla="*/ 707886 h 707886"/>
                <a:gd name="connsiteX14" fmla="*/ 4465320 w 5581650"/>
                <a:gd name="connsiteY14" fmla="*/ 707886 h 707886"/>
                <a:gd name="connsiteX15" fmla="*/ 3907155 w 5581650"/>
                <a:gd name="connsiteY15" fmla="*/ 707886 h 707886"/>
                <a:gd name="connsiteX16" fmla="*/ 3237357 w 5581650"/>
                <a:gd name="connsiteY16" fmla="*/ 707886 h 707886"/>
                <a:gd name="connsiteX17" fmla="*/ 2735009 w 5581650"/>
                <a:gd name="connsiteY17" fmla="*/ 707886 h 707886"/>
                <a:gd name="connsiteX18" fmla="*/ 2288477 w 5581650"/>
                <a:gd name="connsiteY18" fmla="*/ 707886 h 707886"/>
                <a:gd name="connsiteX19" fmla="*/ 1897761 w 5581650"/>
                <a:gd name="connsiteY19" fmla="*/ 707886 h 707886"/>
                <a:gd name="connsiteX20" fmla="*/ 1395413 w 5581650"/>
                <a:gd name="connsiteY20" fmla="*/ 707886 h 707886"/>
                <a:gd name="connsiteX21" fmla="*/ 837248 w 5581650"/>
                <a:gd name="connsiteY21" fmla="*/ 707886 h 707886"/>
                <a:gd name="connsiteX22" fmla="*/ 0 w 5581650"/>
                <a:gd name="connsiteY22" fmla="*/ 707886 h 707886"/>
                <a:gd name="connsiteX23" fmla="*/ 0 w 5581650"/>
                <a:gd name="connsiteY23" fmla="*/ 353943 h 707886"/>
                <a:gd name="connsiteX24" fmla="*/ 0 w 5581650"/>
                <a:gd name="connsiteY24" fmla="*/ 0 h 70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581650" h="707886" fill="none" extrusionOk="0">
                  <a:moveTo>
                    <a:pt x="0" y="0"/>
                  </a:moveTo>
                  <a:cubicBezTo>
                    <a:pt x="180299" y="-13482"/>
                    <a:pt x="266346" y="24742"/>
                    <a:pt x="390716" y="0"/>
                  </a:cubicBezTo>
                  <a:cubicBezTo>
                    <a:pt x="515086" y="-24742"/>
                    <a:pt x="796729" y="52228"/>
                    <a:pt x="1004697" y="0"/>
                  </a:cubicBezTo>
                  <a:cubicBezTo>
                    <a:pt x="1212665" y="-52228"/>
                    <a:pt x="1255050" y="13521"/>
                    <a:pt x="1451229" y="0"/>
                  </a:cubicBezTo>
                  <a:cubicBezTo>
                    <a:pt x="1647408" y="-13521"/>
                    <a:pt x="1858206" y="15440"/>
                    <a:pt x="2121027" y="0"/>
                  </a:cubicBezTo>
                  <a:cubicBezTo>
                    <a:pt x="2383848" y="-15440"/>
                    <a:pt x="2470673" y="30237"/>
                    <a:pt x="2679192" y="0"/>
                  </a:cubicBezTo>
                  <a:cubicBezTo>
                    <a:pt x="2887711" y="-30237"/>
                    <a:pt x="3006513" y="44985"/>
                    <a:pt x="3181540" y="0"/>
                  </a:cubicBezTo>
                  <a:cubicBezTo>
                    <a:pt x="3356567" y="-44985"/>
                    <a:pt x="3576591" y="1550"/>
                    <a:pt x="3851338" y="0"/>
                  </a:cubicBezTo>
                  <a:cubicBezTo>
                    <a:pt x="4126085" y="-1550"/>
                    <a:pt x="4240515" y="61117"/>
                    <a:pt x="4409504" y="0"/>
                  </a:cubicBezTo>
                  <a:cubicBezTo>
                    <a:pt x="4578493" y="-61117"/>
                    <a:pt x="4804419" y="19700"/>
                    <a:pt x="5079302" y="0"/>
                  </a:cubicBezTo>
                  <a:cubicBezTo>
                    <a:pt x="5354185" y="-19700"/>
                    <a:pt x="5401882" y="11756"/>
                    <a:pt x="5581650" y="0"/>
                  </a:cubicBezTo>
                  <a:cubicBezTo>
                    <a:pt x="5603593" y="169836"/>
                    <a:pt x="5547225" y="203112"/>
                    <a:pt x="5581650" y="346864"/>
                  </a:cubicBezTo>
                  <a:cubicBezTo>
                    <a:pt x="5616075" y="490616"/>
                    <a:pt x="5538547" y="542472"/>
                    <a:pt x="5581650" y="707886"/>
                  </a:cubicBezTo>
                  <a:cubicBezTo>
                    <a:pt x="5382054" y="768468"/>
                    <a:pt x="5224512" y="650552"/>
                    <a:pt x="5023485" y="707886"/>
                  </a:cubicBezTo>
                  <a:cubicBezTo>
                    <a:pt x="4822459" y="765220"/>
                    <a:pt x="4706787" y="643174"/>
                    <a:pt x="4465320" y="707886"/>
                  </a:cubicBezTo>
                  <a:cubicBezTo>
                    <a:pt x="4223854" y="772598"/>
                    <a:pt x="4068303" y="647553"/>
                    <a:pt x="3907155" y="707886"/>
                  </a:cubicBezTo>
                  <a:cubicBezTo>
                    <a:pt x="3746008" y="768219"/>
                    <a:pt x="3534885" y="640069"/>
                    <a:pt x="3237357" y="707886"/>
                  </a:cubicBezTo>
                  <a:cubicBezTo>
                    <a:pt x="2939829" y="775703"/>
                    <a:pt x="2912520" y="706546"/>
                    <a:pt x="2735009" y="707886"/>
                  </a:cubicBezTo>
                  <a:cubicBezTo>
                    <a:pt x="2557498" y="709226"/>
                    <a:pt x="2467019" y="692714"/>
                    <a:pt x="2288477" y="707886"/>
                  </a:cubicBezTo>
                  <a:cubicBezTo>
                    <a:pt x="2109935" y="723058"/>
                    <a:pt x="2055637" y="677387"/>
                    <a:pt x="1897761" y="707886"/>
                  </a:cubicBezTo>
                  <a:cubicBezTo>
                    <a:pt x="1739885" y="738385"/>
                    <a:pt x="1561990" y="700709"/>
                    <a:pt x="1395413" y="707886"/>
                  </a:cubicBezTo>
                  <a:cubicBezTo>
                    <a:pt x="1228836" y="715063"/>
                    <a:pt x="1016379" y="691045"/>
                    <a:pt x="837248" y="707886"/>
                  </a:cubicBezTo>
                  <a:cubicBezTo>
                    <a:pt x="658117" y="724727"/>
                    <a:pt x="202853" y="669567"/>
                    <a:pt x="0" y="707886"/>
                  </a:cubicBezTo>
                  <a:cubicBezTo>
                    <a:pt x="-8936" y="581344"/>
                    <a:pt x="11335" y="439426"/>
                    <a:pt x="0" y="353943"/>
                  </a:cubicBezTo>
                  <a:cubicBezTo>
                    <a:pt x="-11335" y="268460"/>
                    <a:pt x="11352" y="120002"/>
                    <a:pt x="0" y="0"/>
                  </a:cubicBezTo>
                  <a:close/>
                </a:path>
                <a:path w="5581650" h="707886" stroke="0" extrusionOk="0">
                  <a:moveTo>
                    <a:pt x="0" y="0"/>
                  </a:moveTo>
                  <a:cubicBezTo>
                    <a:pt x="244859" y="-14381"/>
                    <a:pt x="446490" y="61433"/>
                    <a:pt x="558165" y="0"/>
                  </a:cubicBezTo>
                  <a:cubicBezTo>
                    <a:pt x="669840" y="-61433"/>
                    <a:pt x="873614" y="45085"/>
                    <a:pt x="1060514" y="0"/>
                  </a:cubicBezTo>
                  <a:cubicBezTo>
                    <a:pt x="1247414" y="-45085"/>
                    <a:pt x="1378479" y="2697"/>
                    <a:pt x="1674495" y="0"/>
                  </a:cubicBezTo>
                  <a:cubicBezTo>
                    <a:pt x="1970511" y="-2697"/>
                    <a:pt x="1947868" y="14594"/>
                    <a:pt x="2065211" y="0"/>
                  </a:cubicBezTo>
                  <a:cubicBezTo>
                    <a:pt x="2182554" y="-14594"/>
                    <a:pt x="2585324" y="8074"/>
                    <a:pt x="2735009" y="0"/>
                  </a:cubicBezTo>
                  <a:cubicBezTo>
                    <a:pt x="2884694" y="-8074"/>
                    <a:pt x="3053517" y="47769"/>
                    <a:pt x="3181540" y="0"/>
                  </a:cubicBezTo>
                  <a:cubicBezTo>
                    <a:pt x="3309563" y="-47769"/>
                    <a:pt x="3556206" y="34856"/>
                    <a:pt x="3851338" y="0"/>
                  </a:cubicBezTo>
                  <a:cubicBezTo>
                    <a:pt x="4146470" y="-34856"/>
                    <a:pt x="4246599" y="31132"/>
                    <a:pt x="4465320" y="0"/>
                  </a:cubicBezTo>
                  <a:cubicBezTo>
                    <a:pt x="4684041" y="-31132"/>
                    <a:pt x="4703069" y="23907"/>
                    <a:pt x="4856035" y="0"/>
                  </a:cubicBezTo>
                  <a:cubicBezTo>
                    <a:pt x="5009002" y="-23907"/>
                    <a:pt x="5417157" y="27652"/>
                    <a:pt x="5581650" y="0"/>
                  </a:cubicBezTo>
                  <a:cubicBezTo>
                    <a:pt x="5613972" y="147809"/>
                    <a:pt x="5566934" y="174791"/>
                    <a:pt x="5581650" y="339785"/>
                  </a:cubicBezTo>
                  <a:cubicBezTo>
                    <a:pt x="5596366" y="504780"/>
                    <a:pt x="5538786" y="550502"/>
                    <a:pt x="5581650" y="707886"/>
                  </a:cubicBezTo>
                  <a:cubicBezTo>
                    <a:pt x="5341166" y="753406"/>
                    <a:pt x="5203085" y="672098"/>
                    <a:pt x="4967669" y="707886"/>
                  </a:cubicBezTo>
                  <a:cubicBezTo>
                    <a:pt x="4732253" y="743674"/>
                    <a:pt x="4608013" y="688363"/>
                    <a:pt x="4465320" y="707886"/>
                  </a:cubicBezTo>
                  <a:cubicBezTo>
                    <a:pt x="4322627" y="727409"/>
                    <a:pt x="4102403" y="668794"/>
                    <a:pt x="3907155" y="707886"/>
                  </a:cubicBezTo>
                  <a:cubicBezTo>
                    <a:pt x="3711908" y="746978"/>
                    <a:pt x="3543784" y="650100"/>
                    <a:pt x="3348990" y="707886"/>
                  </a:cubicBezTo>
                  <a:cubicBezTo>
                    <a:pt x="3154196" y="765672"/>
                    <a:pt x="3060830" y="675436"/>
                    <a:pt x="2902458" y="707886"/>
                  </a:cubicBezTo>
                  <a:cubicBezTo>
                    <a:pt x="2744086" y="740336"/>
                    <a:pt x="2392709" y="674371"/>
                    <a:pt x="2232660" y="707886"/>
                  </a:cubicBezTo>
                  <a:cubicBezTo>
                    <a:pt x="2072611" y="741401"/>
                    <a:pt x="1947329" y="671082"/>
                    <a:pt x="1730311" y="707886"/>
                  </a:cubicBezTo>
                  <a:cubicBezTo>
                    <a:pt x="1513293" y="744690"/>
                    <a:pt x="1340505" y="662357"/>
                    <a:pt x="1227963" y="707886"/>
                  </a:cubicBezTo>
                  <a:cubicBezTo>
                    <a:pt x="1115421" y="753415"/>
                    <a:pt x="905193" y="684274"/>
                    <a:pt x="669798" y="707886"/>
                  </a:cubicBezTo>
                  <a:cubicBezTo>
                    <a:pt x="434404" y="731498"/>
                    <a:pt x="156237" y="636968"/>
                    <a:pt x="0" y="707886"/>
                  </a:cubicBezTo>
                  <a:cubicBezTo>
                    <a:pt x="-38141" y="571107"/>
                    <a:pt x="16019" y="486095"/>
                    <a:pt x="0" y="346864"/>
                  </a:cubicBezTo>
                  <a:cubicBezTo>
                    <a:pt x="-16019" y="207633"/>
                    <a:pt x="2401" y="72302"/>
                    <a:pt x="0" y="0"/>
                  </a:cubicBezTo>
                  <a:close/>
                </a:path>
              </a:pathLst>
            </a:custGeom>
            <a:ln w="3810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3835293155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indent="0" eaLnBrk="1" hangingPunct="1">
                <a:spcBef>
                  <a:spcPct val="50000"/>
                </a:spcBef>
                <a:buNone/>
              </a:pPr>
              <a:r>
                <a:rPr lang="en-US" altLang="en-US" sz="4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  </a:t>
              </a:r>
              <a:r>
                <a:rPr lang="en-US" altLang="en-US" sz="4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Bón</a:t>
              </a:r>
              <a:r>
                <a:rPr lang="en-US" altLang="en-US" sz="4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4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vào</a:t>
              </a:r>
              <a:r>
                <a:rPr lang="en-US" altLang="en-US" sz="4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4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lá</a:t>
              </a:r>
              <a:r>
                <a:rPr lang="en-US" altLang="en-US" sz="4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4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cây</a:t>
              </a:r>
              <a:endPara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" name="Oval 1">
              <a:extLst>
                <a:ext uri="{FF2B5EF4-FFF2-40B4-BE49-F238E27FC236}">
                  <a16:creationId xmlns:a16="http://schemas.microsoft.com/office/drawing/2014/main" id="{6B76C043-9425-418F-BDF0-0484BF718A17}"/>
                </a:ext>
              </a:extLst>
            </p:cNvPr>
            <p:cNvSpPr/>
            <p:nvPr/>
          </p:nvSpPr>
          <p:spPr>
            <a:xfrm>
              <a:off x="1346200" y="2057400"/>
              <a:ext cx="1035050" cy="1155700"/>
            </a:xfrm>
            <a:custGeom>
              <a:avLst/>
              <a:gdLst>
                <a:gd name="connsiteX0" fmla="*/ 0 w 1035050"/>
                <a:gd name="connsiteY0" fmla="*/ 577850 h 1155700"/>
                <a:gd name="connsiteX1" fmla="*/ 517525 w 1035050"/>
                <a:gd name="connsiteY1" fmla="*/ 0 h 1155700"/>
                <a:gd name="connsiteX2" fmla="*/ 1035050 w 1035050"/>
                <a:gd name="connsiteY2" fmla="*/ 577850 h 1155700"/>
                <a:gd name="connsiteX3" fmla="*/ 517525 w 1035050"/>
                <a:gd name="connsiteY3" fmla="*/ 1155700 h 1155700"/>
                <a:gd name="connsiteX4" fmla="*/ 0 w 1035050"/>
                <a:gd name="connsiteY4" fmla="*/ 577850 h 1155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050" h="1155700" fill="none" extrusionOk="0">
                  <a:moveTo>
                    <a:pt x="0" y="577850"/>
                  </a:moveTo>
                  <a:cubicBezTo>
                    <a:pt x="-25070" y="303782"/>
                    <a:pt x="196383" y="-48670"/>
                    <a:pt x="517525" y="0"/>
                  </a:cubicBezTo>
                  <a:cubicBezTo>
                    <a:pt x="795062" y="7877"/>
                    <a:pt x="1031511" y="198733"/>
                    <a:pt x="1035050" y="577850"/>
                  </a:cubicBezTo>
                  <a:cubicBezTo>
                    <a:pt x="967136" y="890240"/>
                    <a:pt x="813879" y="1220734"/>
                    <a:pt x="517525" y="1155700"/>
                  </a:cubicBezTo>
                  <a:cubicBezTo>
                    <a:pt x="191994" y="1165110"/>
                    <a:pt x="-14151" y="889897"/>
                    <a:pt x="0" y="577850"/>
                  </a:cubicBezTo>
                  <a:close/>
                </a:path>
                <a:path w="1035050" h="1155700" stroke="0" extrusionOk="0">
                  <a:moveTo>
                    <a:pt x="0" y="577850"/>
                  </a:moveTo>
                  <a:cubicBezTo>
                    <a:pt x="20169" y="312270"/>
                    <a:pt x="244274" y="21735"/>
                    <a:pt x="517525" y="0"/>
                  </a:cubicBezTo>
                  <a:cubicBezTo>
                    <a:pt x="823605" y="46380"/>
                    <a:pt x="1024389" y="280286"/>
                    <a:pt x="1035050" y="577850"/>
                  </a:cubicBezTo>
                  <a:cubicBezTo>
                    <a:pt x="1061088" y="943609"/>
                    <a:pt x="822567" y="1213672"/>
                    <a:pt x="517525" y="1155700"/>
                  </a:cubicBezTo>
                  <a:cubicBezTo>
                    <a:pt x="251681" y="1194793"/>
                    <a:pt x="-72351" y="880661"/>
                    <a:pt x="0" y="57785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3810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1833754546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7" name="Picture 6" descr="Icon&#10;&#10;Description automatically generated with medium confidence">
              <a:extLst>
                <a:ext uri="{FF2B5EF4-FFF2-40B4-BE49-F238E27FC236}">
                  <a16:creationId xmlns:a16="http://schemas.microsoft.com/office/drawing/2014/main" id="{ECFE146D-C105-42A1-8F18-74886172F07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7309" y="2185020"/>
              <a:ext cx="822973" cy="929655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275DA03-EFFC-4205-809B-619628FE9C36}"/>
              </a:ext>
            </a:extLst>
          </p:cNvPr>
          <p:cNvGrpSpPr/>
          <p:nvPr/>
        </p:nvGrpSpPr>
        <p:grpSpPr>
          <a:xfrm>
            <a:off x="448790" y="3117922"/>
            <a:ext cx="8162490" cy="1274586"/>
            <a:chOff x="1367188" y="3618777"/>
            <a:chExt cx="6501005" cy="938299"/>
          </a:xfrm>
        </p:grpSpPr>
        <p:sp>
          <p:nvSpPr>
            <p:cNvPr id="9" name="Text Box 4"/>
            <p:cNvSpPr txBox="1"/>
            <p:nvPr/>
          </p:nvSpPr>
          <p:spPr>
            <a:xfrm>
              <a:off x="2286543" y="3856868"/>
              <a:ext cx="5581650" cy="521117"/>
            </a:xfrm>
            <a:custGeom>
              <a:avLst/>
              <a:gdLst>
                <a:gd name="connsiteX0" fmla="*/ 0 w 5581650"/>
                <a:gd name="connsiteY0" fmla="*/ 0 h 521117"/>
                <a:gd name="connsiteX1" fmla="*/ 390716 w 5581650"/>
                <a:gd name="connsiteY1" fmla="*/ 0 h 521117"/>
                <a:gd name="connsiteX2" fmla="*/ 948881 w 5581650"/>
                <a:gd name="connsiteY2" fmla="*/ 0 h 521117"/>
                <a:gd name="connsiteX3" fmla="*/ 1618679 w 5581650"/>
                <a:gd name="connsiteY3" fmla="*/ 0 h 521117"/>
                <a:gd name="connsiteX4" fmla="*/ 2009394 w 5581650"/>
                <a:gd name="connsiteY4" fmla="*/ 0 h 521117"/>
                <a:gd name="connsiteX5" fmla="*/ 2511743 w 5581650"/>
                <a:gd name="connsiteY5" fmla="*/ 0 h 521117"/>
                <a:gd name="connsiteX6" fmla="*/ 3181541 w 5581650"/>
                <a:gd name="connsiteY6" fmla="*/ 0 h 521117"/>
                <a:gd name="connsiteX7" fmla="*/ 3795522 w 5581650"/>
                <a:gd name="connsiteY7" fmla="*/ 0 h 521117"/>
                <a:gd name="connsiteX8" fmla="*/ 4242054 w 5581650"/>
                <a:gd name="connsiteY8" fmla="*/ 0 h 521117"/>
                <a:gd name="connsiteX9" fmla="*/ 4856036 w 5581650"/>
                <a:gd name="connsiteY9" fmla="*/ 0 h 521117"/>
                <a:gd name="connsiteX10" fmla="*/ 5581650 w 5581650"/>
                <a:gd name="connsiteY10" fmla="*/ 0 h 521117"/>
                <a:gd name="connsiteX11" fmla="*/ 5581650 w 5581650"/>
                <a:gd name="connsiteY11" fmla="*/ 521117 h 521117"/>
                <a:gd name="connsiteX12" fmla="*/ 5190935 w 5581650"/>
                <a:gd name="connsiteY12" fmla="*/ 521117 h 521117"/>
                <a:gd name="connsiteX13" fmla="*/ 4521137 w 5581650"/>
                <a:gd name="connsiteY13" fmla="*/ 521117 h 521117"/>
                <a:gd name="connsiteX14" fmla="*/ 4018788 w 5581650"/>
                <a:gd name="connsiteY14" fmla="*/ 521117 h 521117"/>
                <a:gd name="connsiteX15" fmla="*/ 3460623 w 5581650"/>
                <a:gd name="connsiteY15" fmla="*/ 521117 h 521117"/>
                <a:gd name="connsiteX16" fmla="*/ 3069908 w 5581650"/>
                <a:gd name="connsiteY16" fmla="*/ 521117 h 521117"/>
                <a:gd name="connsiteX17" fmla="*/ 2400109 w 5581650"/>
                <a:gd name="connsiteY17" fmla="*/ 521117 h 521117"/>
                <a:gd name="connsiteX18" fmla="*/ 2009394 w 5581650"/>
                <a:gd name="connsiteY18" fmla="*/ 521117 h 521117"/>
                <a:gd name="connsiteX19" fmla="*/ 1618678 w 5581650"/>
                <a:gd name="connsiteY19" fmla="*/ 521117 h 521117"/>
                <a:gd name="connsiteX20" fmla="*/ 948880 w 5581650"/>
                <a:gd name="connsiteY20" fmla="*/ 521117 h 521117"/>
                <a:gd name="connsiteX21" fmla="*/ 502348 w 5581650"/>
                <a:gd name="connsiteY21" fmla="*/ 521117 h 521117"/>
                <a:gd name="connsiteX22" fmla="*/ 0 w 5581650"/>
                <a:gd name="connsiteY22" fmla="*/ 521117 h 521117"/>
                <a:gd name="connsiteX23" fmla="*/ 0 w 5581650"/>
                <a:gd name="connsiteY23" fmla="*/ 0 h 521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581650" h="521117" fill="none" extrusionOk="0">
                  <a:moveTo>
                    <a:pt x="0" y="0"/>
                  </a:moveTo>
                  <a:cubicBezTo>
                    <a:pt x="112067" y="-24580"/>
                    <a:pt x="226994" y="24957"/>
                    <a:pt x="390716" y="0"/>
                  </a:cubicBezTo>
                  <a:cubicBezTo>
                    <a:pt x="554438" y="-24957"/>
                    <a:pt x="723541" y="66961"/>
                    <a:pt x="948881" y="0"/>
                  </a:cubicBezTo>
                  <a:cubicBezTo>
                    <a:pt x="1174221" y="-66961"/>
                    <a:pt x="1332939" y="39013"/>
                    <a:pt x="1618679" y="0"/>
                  </a:cubicBezTo>
                  <a:cubicBezTo>
                    <a:pt x="1904419" y="-39013"/>
                    <a:pt x="1878620" y="35090"/>
                    <a:pt x="2009394" y="0"/>
                  </a:cubicBezTo>
                  <a:cubicBezTo>
                    <a:pt x="2140168" y="-35090"/>
                    <a:pt x="2384696" y="3772"/>
                    <a:pt x="2511743" y="0"/>
                  </a:cubicBezTo>
                  <a:cubicBezTo>
                    <a:pt x="2638790" y="-3772"/>
                    <a:pt x="3028617" y="65833"/>
                    <a:pt x="3181541" y="0"/>
                  </a:cubicBezTo>
                  <a:cubicBezTo>
                    <a:pt x="3334465" y="-65833"/>
                    <a:pt x="3614998" y="19212"/>
                    <a:pt x="3795522" y="0"/>
                  </a:cubicBezTo>
                  <a:cubicBezTo>
                    <a:pt x="3976046" y="-19212"/>
                    <a:pt x="4032683" y="30688"/>
                    <a:pt x="4242054" y="0"/>
                  </a:cubicBezTo>
                  <a:cubicBezTo>
                    <a:pt x="4451425" y="-30688"/>
                    <a:pt x="4729672" y="38186"/>
                    <a:pt x="4856036" y="0"/>
                  </a:cubicBezTo>
                  <a:cubicBezTo>
                    <a:pt x="4982400" y="-38186"/>
                    <a:pt x="5388096" y="73981"/>
                    <a:pt x="5581650" y="0"/>
                  </a:cubicBezTo>
                  <a:cubicBezTo>
                    <a:pt x="5593070" y="229234"/>
                    <a:pt x="5533140" y="392308"/>
                    <a:pt x="5581650" y="521117"/>
                  </a:cubicBezTo>
                  <a:cubicBezTo>
                    <a:pt x="5500214" y="523524"/>
                    <a:pt x="5347337" y="493497"/>
                    <a:pt x="5190935" y="521117"/>
                  </a:cubicBezTo>
                  <a:cubicBezTo>
                    <a:pt x="5034533" y="548737"/>
                    <a:pt x="4792167" y="519410"/>
                    <a:pt x="4521137" y="521117"/>
                  </a:cubicBezTo>
                  <a:cubicBezTo>
                    <a:pt x="4250107" y="522824"/>
                    <a:pt x="4261941" y="510372"/>
                    <a:pt x="4018788" y="521117"/>
                  </a:cubicBezTo>
                  <a:cubicBezTo>
                    <a:pt x="3775635" y="531862"/>
                    <a:pt x="3685717" y="489397"/>
                    <a:pt x="3460623" y="521117"/>
                  </a:cubicBezTo>
                  <a:cubicBezTo>
                    <a:pt x="3235530" y="552837"/>
                    <a:pt x="3222001" y="477059"/>
                    <a:pt x="3069908" y="521117"/>
                  </a:cubicBezTo>
                  <a:cubicBezTo>
                    <a:pt x="2917816" y="565175"/>
                    <a:pt x="2548795" y="484694"/>
                    <a:pt x="2400109" y="521117"/>
                  </a:cubicBezTo>
                  <a:cubicBezTo>
                    <a:pt x="2251423" y="557540"/>
                    <a:pt x="2202393" y="497356"/>
                    <a:pt x="2009394" y="521117"/>
                  </a:cubicBezTo>
                  <a:cubicBezTo>
                    <a:pt x="1816396" y="544878"/>
                    <a:pt x="1767177" y="487159"/>
                    <a:pt x="1618678" y="521117"/>
                  </a:cubicBezTo>
                  <a:cubicBezTo>
                    <a:pt x="1470179" y="555075"/>
                    <a:pt x="1154049" y="476582"/>
                    <a:pt x="948880" y="521117"/>
                  </a:cubicBezTo>
                  <a:cubicBezTo>
                    <a:pt x="743711" y="565652"/>
                    <a:pt x="646124" y="497228"/>
                    <a:pt x="502348" y="521117"/>
                  </a:cubicBezTo>
                  <a:cubicBezTo>
                    <a:pt x="358572" y="545006"/>
                    <a:pt x="178480" y="485523"/>
                    <a:pt x="0" y="521117"/>
                  </a:cubicBezTo>
                  <a:cubicBezTo>
                    <a:pt x="-17314" y="357431"/>
                    <a:pt x="11978" y="121658"/>
                    <a:pt x="0" y="0"/>
                  </a:cubicBezTo>
                  <a:close/>
                </a:path>
                <a:path w="5581650" h="521117" stroke="0" extrusionOk="0">
                  <a:moveTo>
                    <a:pt x="0" y="0"/>
                  </a:moveTo>
                  <a:cubicBezTo>
                    <a:pt x="155921" y="-34541"/>
                    <a:pt x="439986" y="32121"/>
                    <a:pt x="613982" y="0"/>
                  </a:cubicBezTo>
                  <a:cubicBezTo>
                    <a:pt x="787978" y="-32121"/>
                    <a:pt x="916174" y="26184"/>
                    <a:pt x="1004697" y="0"/>
                  </a:cubicBezTo>
                  <a:cubicBezTo>
                    <a:pt x="1093221" y="-26184"/>
                    <a:pt x="1396725" y="36239"/>
                    <a:pt x="1618679" y="0"/>
                  </a:cubicBezTo>
                  <a:cubicBezTo>
                    <a:pt x="1840633" y="-36239"/>
                    <a:pt x="1873149" y="33831"/>
                    <a:pt x="2065211" y="0"/>
                  </a:cubicBezTo>
                  <a:cubicBezTo>
                    <a:pt x="2257273" y="-33831"/>
                    <a:pt x="2377553" y="5343"/>
                    <a:pt x="2511743" y="0"/>
                  </a:cubicBezTo>
                  <a:cubicBezTo>
                    <a:pt x="2645933" y="-5343"/>
                    <a:pt x="2816486" y="27506"/>
                    <a:pt x="2958275" y="0"/>
                  </a:cubicBezTo>
                  <a:cubicBezTo>
                    <a:pt x="3100064" y="-27506"/>
                    <a:pt x="3306265" y="1981"/>
                    <a:pt x="3572256" y="0"/>
                  </a:cubicBezTo>
                  <a:cubicBezTo>
                    <a:pt x="3838247" y="-1981"/>
                    <a:pt x="3904072" y="43884"/>
                    <a:pt x="4130421" y="0"/>
                  </a:cubicBezTo>
                  <a:cubicBezTo>
                    <a:pt x="4356771" y="-43884"/>
                    <a:pt x="4495063" y="65539"/>
                    <a:pt x="4744403" y="0"/>
                  </a:cubicBezTo>
                  <a:cubicBezTo>
                    <a:pt x="4993743" y="-65539"/>
                    <a:pt x="5260012" y="57617"/>
                    <a:pt x="5581650" y="0"/>
                  </a:cubicBezTo>
                  <a:cubicBezTo>
                    <a:pt x="5602023" y="193271"/>
                    <a:pt x="5563069" y="370602"/>
                    <a:pt x="5581650" y="521117"/>
                  </a:cubicBezTo>
                  <a:cubicBezTo>
                    <a:pt x="5428366" y="554855"/>
                    <a:pt x="5242689" y="502786"/>
                    <a:pt x="5079302" y="521117"/>
                  </a:cubicBezTo>
                  <a:cubicBezTo>
                    <a:pt x="4915915" y="539448"/>
                    <a:pt x="4571904" y="483335"/>
                    <a:pt x="4409504" y="521117"/>
                  </a:cubicBezTo>
                  <a:cubicBezTo>
                    <a:pt x="4247104" y="558899"/>
                    <a:pt x="4070379" y="513742"/>
                    <a:pt x="3739705" y="521117"/>
                  </a:cubicBezTo>
                  <a:cubicBezTo>
                    <a:pt x="3409031" y="528492"/>
                    <a:pt x="3356238" y="511371"/>
                    <a:pt x="3237357" y="521117"/>
                  </a:cubicBezTo>
                  <a:cubicBezTo>
                    <a:pt x="3118476" y="530863"/>
                    <a:pt x="2970508" y="483762"/>
                    <a:pt x="2735009" y="521117"/>
                  </a:cubicBezTo>
                  <a:cubicBezTo>
                    <a:pt x="2499510" y="558472"/>
                    <a:pt x="2505713" y="499986"/>
                    <a:pt x="2344293" y="521117"/>
                  </a:cubicBezTo>
                  <a:cubicBezTo>
                    <a:pt x="2182873" y="542248"/>
                    <a:pt x="2106772" y="476470"/>
                    <a:pt x="1897761" y="521117"/>
                  </a:cubicBezTo>
                  <a:cubicBezTo>
                    <a:pt x="1688750" y="565764"/>
                    <a:pt x="1563850" y="495813"/>
                    <a:pt x="1339596" y="521117"/>
                  </a:cubicBezTo>
                  <a:cubicBezTo>
                    <a:pt x="1115343" y="546421"/>
                    <a:pt x="998573" y="481779"/>
                    <a:pt x="781431" y="521117"/>
                  </a:cubicBezTo>
                  <a:cubicBezTo>
                    <a:pt x="564289" y="560455"/>
                    <a:pt x="336519" y="515016"/>
                    <a:pt x="0" y="521117"/>
                  </a:cubicBezTo>
                  <a:cubicBezTo>
                    <a:pt x="-22007" y="271360"/>
                    <a:pt x="958" y="132172"/>
                    <a:pt x="0" y="0"/>
                  </a:cubicBezTo>
                  <a:close/>
                </a:path>
              </a:pathLst>
            </a:custGeom>
            <a:ln w="3810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2845519684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indent="0" eaLnBrk="1" hangingPunct="1">
                <a:spcBef>
                  <a:spcPct val="50000"/>
                </a:spcBef>
                <a:buNone/>
              </a:pPr>
              <a:r>
                <a:rPr lang="en-US" altLang="en-US" sz="4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4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Bón</a:t>
              </a:r>
              <a:r>
                <a:rPr lang="en-US" altLang="en-US" sz="4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4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vào</a:t>
              </a:r>
              <a:r>
                <a:rPr lang="en-US" altLang="en-US" sz="4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4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gốc</a:t>
              </a:r>
              <a:r>
                <a:rPr lang="en-US" altLang="en-US" sz="4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4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cây</a:t>
              </a:r>
              <a:r>
                <a:rPr lang="en-US" altLang="en-US" sz="4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4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khi</a:t>
              </a:r>
              <a:r>
                <a:rPr lang="en-US" altLang="en-US" sz="4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4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trời</a:t>
              </a:r>
              <a:r>
                <a:rPr lang="en-US" altLang="en-US" sz="4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4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mát</a:t>
              </a:r>
              <a:endPara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" name="Oval 24">
              <a:extLst>
                <a:ext uri="{FF2B5EF4-FFF2-40B4-BE49-F238E27FC236}">
                  <a16:creationId xmlns:a16="http://schemas.microsoft.com/office/drawing/2014/main" id="{CD0662B9-BF84-4AFD-826A-EF59AB5B21F4}"/>
                </a:ext>
              </a:extLst>
            </p:cNvPr>
            <p:cNvSpPr/>
            <p:nvPr/>
          </p:nvSpPr>
          <p:spPr>
            <a:xfrm>
              <a:off x="1367188" y="3618777"/>
              <a:ext cx="953139" cy="938299"/>
            </a:xfrm>
            <a:custGeom>
              <a:avLst/>
              <a:gdLst>
                <a:gd name="connsiteX0" fmla="*/ 0 w 953139"/>
                <a:gd name="connsiteY0" fmla="*/ 469150 h 938299"/>
                <a:gd name="connsiteX1" fmla="*/ 476570 w 953139"/>
                <a:gd name="connsiteY1" fmla="*/ 0 h 938299"/>
                <a:gd name="connsiteX2" fmla="*/ 953140 w 953139"/>
                <a:gd name="connsiteY2" fmla="*/ 469150 h 938299"/>
                <a:gd name="connsiteX3" fmla="*/ 476570 w 953139"/>
                <a:gd name="connsiteY3" fmla="*/ 938300 h 938299"/>
                <a:gd name="connsiteX4" fmla="*/ 0 w 953139"/>
                <a:gd name="connsiteY4" fmla="*/ 469150 h 938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3139" h="938299" fill="none" extrusionOk="0">
                  <a:moveTo>
                    <a:pt x="0" y="469150"/>
                  </a:moveTo>
                  <a:cubicBezTo>
                    <a:pt x="-28111" y="260581"/>
                    <a:pt x="180474" y="-45326"/>
                    <a:pt x="476570" y="0"/>
                  </a:cubicBezTo>
                  <a:cubicBezTo>
                    <a:pt x="727024" y="12122"/>
                    <a:pt x="952422" y="197876"/>
                    <a:pt x="953140" y="469150"/>
                  </a:cubicBezTo>
                  <a:cubicBezTo>
                    <a:pt x="921615" y="725121"/>
                    <a:pt x="749543" y="998626"/>
                    <a:pt x="476570" y="938300"/>
                  </a:cubicBezTo>
                  <a:cubicBezTo>
                    <a:pt x="189309" y="944001"/>
                    <a:pt x="-25659" y="715397"/>
                    <a:pt x="0" y="469150"/>
                  </a:cubicBezTo>
                  <a:close/>
                </a:path>
                <a:path w="953139" h="938299" stroke="0" extrusionOk="0">
                  <a:moveTo>
                    <a:pt x="0" y="469150"/>
                  </a:moveTo>
                  <a:cubicBezTo>
                    <a:pt x="18021" y="257901"/>
                    <a:pt x="229040" y="27100"/>
                    <a:pt x="476570" y="0"/>
                  </a:cubicBezTo>
                  <a:cubicBezTo>
                    <a:pt x="753595" y="31645"/>
                    <a:pt x="935455" y="245834"/>
                    <a:pt x="953140" y="469150"/>
                  </a:cubicBezTo>
                  <a:cubicBezTo>
                    <a:pt x="980335" y="776946"/>
                    <a:pt x="753554" y="979867"/>
                    <a:pt x="476570" y="938300"/>
                  </a:cubicBezTo>
                  <a:cubicBezTo>
                    <a:pt x="238913" y="988289"/>
                    <a:pt x="-35560" y="720230"/>
                    <a:pt x="0" y="46915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3810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1833754546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11" name="Picture 10" descr="A picture containing text, room, gambling house&#10;&#10;Description automatically generated">
              <a:extLst>
                <a:ext uri="{FF2B5EF4-FFF2-40B4-BE49-F238E27FC236}">
                  <a16:creationId xmlns:a16="http://schemas.microsoft.com/office/drawing/2014/main" id="{9BE2BF68-C0BD-448C-AF0E-1A699B37F8E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3325" y="3672265"/>
              <a:ext cx="687081" cy="838214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1409F33-FCF8-4380-8E49-2D5908C9E32B}"/>
              </a:ext>
            </a:extLst>
          </p:cNvPr>
          <p:cNvGrpSpPr/>
          <p:nvPr/>
        </p:nvGrpSpPr>
        <p:grpSpPr>
          <a:xfrm>
            <a:off x="3155576" y="5037063"/>
            <a:ext cx="8626878" cy="1515146"/>
            <a:chOff x="1346200" y="4711697"/>
            <a:chExt cx="8314756" cy="1155700"/>
          </a:xfrm>
        </p:grpSpPr>
        <p:sp>
          <p:nvSpPr>
            <p:cNvPr id="13" name="Text Box 5"/>
            <p:cNvSpPr txBox="1"/>
            <p:nvPr/>
          </p:nvSpPr>
          <p:spPr>
            <a:xfrm>
              <a:off x="2381249" y="4972509"/>
              <a:ext cx="7279707" cy="707886"/>
            </a:xfrm>
            <a:custGeom>
              <a:avLst/>
              <a:gdLst>
                <a:gd name="connsiteX0" fmla="*/ 0 w 7552975"/>
                <a:gd name="connsiteY0" fmla="*/ 0 h 928053"/>
                <a:gd name="connsiteX1" fmla="*/ 354409 w 7552975"/>
                <a:gd name="connsiteY1" fmla="*/ 0 h 928053"/>
                <a:gd name="connsiteX2" fmla="*/ 935407 w 7552975"/>
                <a:gd name="connsiteY2" fmla="*/ 0 h 928053"/>
                <a:gd name="connsiteX3" fmla="*/ 1289816 w 7552975"/>
                <a:gd name="connsiteY3" fmla="*/ 0 h 928053"/>
                <a:gd name="connsiteX4" fmla="*/ 1644225 w 7552975"/>
                <a:gd name="connsiteY4" fmla="*/ 0 h 928053"/>
                <a:gd name="connsiteX5" fmla="*/ 2376282 w 7552975"/>
                <a:gd name="connsiteY5" fmla="*/ 0 h 928053"/>
                <a:gd name="connsiteX6" fmla="*/ 2730691 w 7552975"/>
                <a:gd name="connsiteY6" fmla="*/ 0 h 928053"/>
                <a:gd name="connsiteX7" fmla="*/ 3236159 w 7552975"/>
                <a:gd name="connsiteY7" fmla="*/ 0 h 928053"/>
                <a:gd name="connsiteX8" fmla="*/ 3590568 w 7552975"/>
                <a:gd name="connsiteY8" fmla="*/ 0 h 928053"/>
                <a:gd name="connsiteX9" fmla="*/ 3944977 w 7552975"/>
                <a:gd name="connsiteY9" fmla="*/ 0 h 928053"/>
                <a:gd name="connsiteX10" fmla="*/ 4677035 w 7552975"/>
                <a:gd name="connsiteY10" fmla="*/ 0 h 928053"/>
                <a:gd name="connsiteX11" fmla="*/ 5031443 w 7552975"/>
                <a:gd name="connsiteY11" fmla="*/ 0 h 928053"/>
                <a:gd name="connsiteX12" fmla="*/ 5461382 w 7552975"/>
                <a:gd name="connsiteY12" fmla="*/ 0 h 928053"/>
                <a:gd name="connsiteX13" fmla="*/ 6193440 w 7552975"/>
                <a:gd name="connsiteY13" fmla="*/ 0 h 928053"/>
                <a:gd name="connsiteX14" fmla="*/ 6925497 w 7552975"/>
                <a:gd name="connsiteY14" fmla="*/ 0 h 928053"/>
                <a:gd name="connsiteX15" fmla="*/ 7552975 w 7552975"/>
                <a:gd name="connsiteY15" fmla="*/ 0 h 928053"/>
                <a:gd name="connsiteX16" fmla="*/ 7552975 w 7552975"/>
                <a:gd name="connsiteY16" fmla="*/ 454746 h 928053"/>
                <a:gd name="connsiteX17" fmla="*/ 7552975 w 7552975"/>
                <a:gd name="connsiteY17" fmla="*/ 928053 h 928053"/>
                <a:gd name="connsiteX18" fmla="*/ 6820917 w 7552975"/>
                <a:gd name="connsiteY18" fmla="*/ 928053 h 928053"/>
                <a:gd name="connsiteX19" fmla="*/ 6390979 w 7552975"/>
                <a:gd name="connsiteY19" fmla="*/ 928053 h 928053"/>
                <a:gd name="connsiteX20" fmla="*/ 5885511 w 7552975"/>
                <a:gd name="connsiteY20" fmla="*/ 928053 h 928053"/>
                <a:gd name="connsiteX21" fmla="*/ 5153453 w 7552975"/>
                <a:gd name="connsiteY21" fmla="*/ 928053 h 928053"/>
                <a:gd name="connsiteX22" fmla="*/ 4799044 w 7552975"/>
                <a:gd name="connsiteY22" fmla="*/ 928053 h 928053"/>
                <a:gd name="connsiteX23" fmla="*/ 4142516 w 7552975"/>
                <a:gd name="connsiteY23" fmla="*/ 928053 h 928053"/>
                <a:gd name="connsiteX24" fmla="*/ 3561518 w 7552975"/>
                <a:gd name="connsiteY24" fmla="*/ 928053 h 928053"/>
                <a:gd name="connsiteX25" fmla="*/ 2904990 w 7552975"/>
                <a:gd name="connsiteY25" fmla="*/ 928053 h 928053"/>
                <a:gd name="connsiteX26" fmla="*/ 2475052 w 7552975"/>
                <a:gd name="connsiteY26" fmla="*/ 928053 h 928053"/>
                <a:gd name="connsiteX27" fmla="*/ 2120643 w 7552975"/>
                <a:gd name="connsiteY27" fmla="*/ 928053 h 928053"/>
                <a:gd name="connsiteX28" fmla="*/ 1539645 w 7552975"/>
                <a:gd name="connsiteY28" fmla="*/ 928053 h 928053"/>
                <a:gd name="connsiteX29" fmla="*/ 807587 w 7552975"/>
                <a:gd name="connsiteY29" fmla="*/ 928053 h 928053"/>
                <a:gd name="connsiteX30" fmla="*/ 0 w 7552975"/>
                <a:gd name="connsiteY30" fmla="*/ 928053 h 928053"/>
                <a:gd name="connsiteX31" fmla="*/ 0 w 7552975"/>
                <a:gd name="connsiteY31" fmla="*/ 445465 h 928053"/>
                <a:gd name="connsiteX32" fmla="*/ 0 w 7552975"/>
                <a:gd name="connsiteY32" fmla="*/ 0 h 928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552975" h="928053" fill="none" extrusionOk="0">
                  <a:moveTo>
                    <a:pt x="0" y="0"/>
                  </a:moveTo>
                  <a:cubicBezTo>
                    <a:pt x="108117" y="-19546"/>
                    <a:pt x="214847" y="18260"/>
                    <a:pt x="354409" y="0"/>
                  </a:cubicBezTo>
                  <a:cubicBezTo>
                    <a:pt x="493971" y="-18260"/>
                    <a:pt x="741393" y="52168"/>
                    <a:pt x="935407" y="0"/>
                  </a:cubicBezTo>
                  <a:cubicBezTo>
                    <a:pt x="1129421" y="-52168"/>
                    <a:pt x="1210511" y="25854"/>
                    <a:pt x="1289816" y="0"/>
                  </a:cubicBezTo>
                  <a:cubicBezTo>
                    <a:pt x="1369121" y="-25854"/>
                    <a:pt x="1483017" y="39154"/>
                    <a:pt x="1644225" y="0"/>
                  </a:cubicBezTo>
                  <a:cubicBezTo>
                    <a:pt x="1805433" y="-39154"/>
                    <a:pt x="2018913" y="35250"/>
                    <a:pt x="2376282" y="0"/>
                  </a:cubicBezTo>
                  <a:cubicBezTo>
                    <a:pt x="2733651" y="-35250"/>
                    <a:pt x="2581580" y="24412"/>
                    <a:pt x="2730691" y="0"/>
                  </a:cubicBezTo>
                  <a:cubicBezTo>
                    <a:pt x="2879802" y="-24412"/>
                    <a:pt x="3059487" y="17680"/>
                    <a:pt x="3236159" y="0"/>
                  </a:cubicBezTo>
                  <a:cubicBezTo>
                    <a:pt x="3412831" y="-17680"/>
                    <a:pt x="3500136" y="10287"/>
                    <a:pt x="3590568" y="0"/>
                  </a:cubicBezTo>
                  <a:cubicBezTo>
                    <a:pt x="3681000" y="-10287"/>
                    <a:pt x="3796720" y="29603"/>
                    <a:pt x="3944977" y="0"/>
                  </a:cubicBezTo>
                  <a:cubicBezTo>
                    <a:pt x="4093234" y="-29603"/>
                    <a:pt x="4519739" y="14950"/>
                    <a:pt x="4677035" y="0"/>
                  </a:cubicBezTo>
                  <a:cubicBezTo>
                    <a:pt x="4834331" y="-14950"/>
                    <a:pt x="4907139" y="16231"/>
                    <a:pt x="5031443" y="0"/>
                  </a:cubicBezTo>
                  <a:cubicBezTo>
                    <a:pt x="5155747" y="-16231"/>
                    <a:pt x="5356624" y="43557"/>
                    <a:pt x="5461382" y="0"/>
                  </a:cubicBezTo>
                  <a:cubicBezTo>
                    <a:pt x="5566140" y="-43557"/>
                    <a:pt x="5932600" y="82871"/>
                    <a:pt x="6193440" y="0"/>
                  </a:cubicBezTo>
                  <a:cubicBezTo>
                    <a:pt x="6454280" y="-82871"/>
                    <a:pt x="6685767" y="13607"/>
                    <a:pt x="6925497" y="0"/>
                  </a:cubicBezTo>
                  <a:cubicBezTo>
                    <a:pt x="7165227" y="-13607"/>
                    <a:pt x="7239294" y="10759"/>
                    <a:pt x="7552975" y="0"/>
                  </a:cubicBezTo>
                  <a:cubicBezTo>
                    <a:pt x="7590314" y="127624"/>
                    <a:pt x="7538366" y="281301"/>
                    <a:pt x="7552975" y="454746"/>
                  </a:cubicBezTo>
                  <a:cubicBezTo>
                    <a:pt x="7567584" y="628191"/>
                    <a:pt x="7531721" y="830481"/>
                    <a:pt x="7552975" y="928053"/>
                  </a:cubicBezTo>
                  <a:cubicBezTo>
                    <a:pt x="7232516" y="946026"/>
                    <a:pt x="7155199" y="897039"/>
                    <a:pt x="6820917" y="928053"/>
                  </a:cubicBezTo>
                  <a:cubicBezTo>
                    <a:pt x="6486635" y="959067"/>
                    <a:pt x="6525285" y="922894"/>
                    <a:pt x="6390979" y="928053"/>
                  </a:cubicBezTo>
                  <a:cubicBezTo>
                    <a:pt x="6256673" y="933212"/>
                    <a:pt x="6017105" y="890281"/>
                    <a:pt x="5885511" y="928053"/>
                  </a:cubicBezTo>
                  <a:cubicBezTo>
                    <a:pt x="5753917" y="965825"/>
                    <a:pt x="5469454" y="868363"/>
                    <a:pt x="5153453" y="928053"/>
                  </a:cubicBezTo>
                  <a:cubicBezTo>
                    <a:pt x="4837452" y="987743"/>
                    <a:pt x="4899502" y="908098"/>
                    <a:pt x="4799044" y="928053"/>
                  </a:cubicBezTo>
                  <a:cubicBezTo>
                    <a:pt x="4698586" y="948008"/>
                    <a:pt x="4451268" y="920871"/>
                    <a:pt x="4142516" y="928053"/>
                  </a:cubicBezTo>
                  <a:cubicBezTo>
                    <a:pt x="3833764" y="935235"/>
                    <a:pt x="3771130" y="876050"/>
                    <a:pt x="3561518" y="928053"/>
                  </a:cubicBezTo>
                  <a:cubicBezTo>
                    <a:pt x="3351906" y="980056"/>
                    <a:pt x="3131697" y="886216"/>
                    <a:pt x="2904990" y="928053"/>
                  </a:cubicBezTo>
                  <a:cubicBezTo>
                    <a:pt x="2678283" y="969890"/>
                    <a:pt x="2642413" y="907681"/>
                    <a:pt x="2475052" y="928053"/>
                  </a:cubicBezTo>
                  <a:cubicBezTo>
                    <a:pt x="2307691" y="948425"/>
                    <a:pt x="2273217" y="918700"/>
                    <a:pt x="2120643" y="928053"/>
                  </a:cubicBezTo>
                  <a:cubicBezTo>
                    <a:pt x="1968069" y="937406"/>
                    <a:pt x="1723344" y="877548"/>
                    <a:pt x="1539645" y="928053"/>
                  </a:cubicBezTo>
                  <a:cubicBezTo>
                    <a:pt x="1355946" y="978558"/>
                    <a:pt x="1109336" y="860352"/>
                    <a:pt x="807587" y="928053"/>
                  </a:cubicBezTo>
                  <a:cubicBezTo>
                    <a:pt x="505838" y="995754"/>
                    <a:pt x="211338" y="872580"/>
                    <a:pt x="0" y="928053"/>
                  </a:cubicBezTo>
                  <a:cubicBezTo>
                    <a:pt x="-20276" y="831235"/>
                    <a:pt x="4020" y="675950"/>
                    <a:pt x="0" y="445465"/>
                  </a:cubicBezTo>
                  <a:cubicBezTo>
                    <a:pt x="-4020" y="214980"/>
                    <a:pt x="48642" y="150689"/>
                    <a:pt x="0" y="0"/>
                  </a:cubicBezTo>
                  <a:close/>
                </a:path>
                <a:path w="7552975" h="928053" stroke="0" extrusionOk="0">
                  <a:moveTo>
                    <a:pt x="0" y="0"/>
                  </a:moveTo>
                  <a:cubicBezTo>
                    <a:pt x="220503" y="-17895"/>
                    <a:pt x="492447" y="29941"/>
                    <a:pt x="656528" y="0"/>
                  </a:cubicBezTo>
                  <a:cubicBezTo>
                    <a:pt x="820609" y="-29941"/>
                    <a:pt x="835378" y="11323"/>
                    <a:pt x="1010937" y="0"/>
                  </a:cubicBezTo>
                  <a:cubicBezTo>
                    <a:pt x="1186496" y="-11323"/>
                    <a:pt x="1214020" y="9455"/>
                    <a:pt x="1365345" y="0"/>
                  </a:cubicBezTo>
                  <a:cubicBezTo>
                    <a:pt x="1516670" y="-9455"/>
                    <a:pt x="1770541" y="45621"/>
                    <a:pt x="2097403" y="0"/>
                  </a:cubicBezTo>
                  <a:cubicBezTo>
                    <a:pt x="2424265" y="-45621"/>
                    <a:pt x="2332628" y="21281"/>
                    <a:pt x="2527342" y="0"/>
                  </a:cubicBezTo>
                  <a:cubicBezTo>
                    <a:pt x="2722056" y="-21281"/>
                    <a:pt x="2841323" y="68882"/>
                    <a:pt x="3108340" y="0"/>
                  </a:cubicBezTo>
                  <a:cubicBezTo>
                    <a:pt x="3375357" y="-68882"/>
                    <a:pt x="3608272" y="38514"/>
                    <a:pt x="3840397" y="0"/>
                  </a:cubicBezTo>
                  <a:cubicBezTo>
                    <a:pt x="4072522" y="-38514"/>
                    <a:pt x="4094256" y="9263"/>
                    <a:pt x="4194806" y="0"/>
                  </a:cubicBezTo>
                  <a:cubicBezTo>
                    <a:pt x="4295356" y="-9263"/>
                    <a:pt x="4590744" y="24643"/>
                    <a:pt x="4700274" y="0"/>
                  </a:cubicBezTo>
                  <a:cubicBezTo>
                    <a:pt x="4809804" y="-24643"/>
                    <a:pt x="4924751" y="8871"/>
                    <a:pt x="5130213" y="0"/>
                  </a:cubicBezTo>
                  <a:cubicBezTo>
                    <a:pt x="5335675" y="-8871"/>
                    <a:pt x="5492370" y="46745"/>
                    <a:pt x="5711211" y="0"/>
                  </a:cubicBezTo>
                  <a:cubicBezTo>
                    <a:pt x="5930052" y="-46745"/>
                    <a:pt x="5948766" y="42211"/>
                    <a:pt x="6065620" y="0"/>
                  </a:cubicBezTo>
                  <a:cubicBezTo>
                    <a:pt x="6182474" y="-42211"/>
                    <a:pt x="6388222" y="54685"/>
                    <a:pt x="6646618" y="0"/>
                  </a:cubicBezTo>
                  <a:cubicBezTo>
                    <a:pt x="6905014" y="-54685"/>
                    <a:pt x="6921145" y="15593"/>
                    <a:pt x="7001027" y="0"/>
                  </a:cubicBezTo>
                  <a:cubicBezTo>
                    <a:pt x="7080909" y="-15593"/>
                    <a:pt x="7290173" y="28714"/>
                    <a:pt x="7552975" y="0"/>
                  </a:cubicBezTo>
                  <a:cubicBezTo>
                    <a:pt x="7590996" y="206755"/>
                    <a:pt x="7527073" y="282751"/>
                    <a:pt x="7552975" y="482588"/>
                  </a:cubicBezTo>
                  <a:cubicBezTo>
                    <a:pt x="7578877" y="682425"/>
                    <a:pt x="7551189" y="815053"/>
                    <a:pt x="7552975" y="928053"/>
                  </a:cubicBezTo>
                  <a:cubicBezTo>
                    <a:pt x="7429997" y="949600"/>
                    <a:pt x="7230478" y="889407"/>
                    <a:pt x="7123036" y="928053"/>
                  </a:cubicBezTo>
                  <a:cubicBezTo>
                    <a:pt x="7015594" y="966699"/>
                    <a:pt x="6868896" y="909863"/>
                    <a:pt x="6768628" y="928053"/>
                  </a:cubicBezTo>
                  <a:cubicBezTo>
                    <a:pt x="6668360" y="946243"/>
                    <a:pt x="6187282" y="862027"/>
                    <a:pt x="6036570" y="928053"/>
                  </a:cubicBezTo>
                  <a:cubicBezTo>
                    <a:pt x="5885858" y="994079"/>
                    <a:pt x="5518878" y="916151"/>
                    <a:pt x="5380042" y="928053"/>
                  </a:cubicBezTo>
                  <a:cubicBezTo>
                    <a:pt x="5241206" y="939955"/>
                    <a:pt x="5158626" y="904072"/>
                    <a:pt x="5025633" y="928053"/>
                  </a:cubicBezTo>
                  <a:cubicBezTo>
                    <a:pt x="4892640" y="952034"/>
                    <a:pt x="4608692" y="865768"/>
                    <a:pt x="4444635" y="928053"/>
                  </a:cubicBezTo>
                  <a:cubicBezTo>
                    <a:pt x="4280578" y="990338"/>
                    <a:pt x="4166337" y="913559"/>
                    <a:pt x="4090226" y="928053"/>
                  </a:cubicBezTo>
                  <a:cubicBezTo>
                    <a:pt x="4014115" y="942547"/>
                    <a:pt x="3669295" y="887561"/>
                    <a:pt x="3358169" y="928053"/>
                  </a:cubicBezTo>
                  <a:cubicBezTo>
                    <a:pt x="3047043" y="968545"/>
                    <a:pt x="3084783" y="919072"/>
                    <a:pt x="3003760" y="928053"/>
                  </a:cubicBezTo>
                  <a:cubicBezTo>
                    <a:pt x="2922737" y="937034"/>
                    <a:pt x="2806981" y="888295"/>
                    <a:pt x="2649351" y="928053"/>
                  </a:cubicBezTo>
                  <a:cubicBezTo>
                    <a:pt x="2491721" y="967811"/>
                    <a:pt x="2349040" y="889071"/>
                    <a:pt x="2068353" y="928053"/>
                  </a:cubicBezTo>
                  <a:cubicBezTo>
                    <a:pt x="1787666" y="967035"/>
                    <a:pt x="1885815" y="900080"/>
                    <a:pt x="1713944" y="928053"/>
                  </a:cubicBezTo>
                  <a:cubicBezTo>
                    <a:pt x="1542073" y="956026"/>
                    <a:pt x="1222900" y="850853"/>
                    <a:pt x="981887" y="928053"/>
                  </a:cubicBezTo>
                  <a:cubicBezTo>
                    <a:pt x="740874" y="1005253"/>
                    <a:pt x="483944" y="916781"/>
                    <a:pt x="0" y="928053"/>
                  </a:cubicBezTo>
                  <a:cubicBezTo>
                    <a:pt x="-770" y="782229"/>
                    <a:pt x="45206" y="643202"/>
                    <a:pt x="0" y="473307"/>
                  </a:cubicBezTo>
                  <a:cubicBezTo>
                    <a:pt x="-45206" y="303412"/>
                    <a:pt x="12492" y="234259"/>
                    <a:pt x="0" y="0"/>
                  </a:cubicBezTo>
                  <a:close/>
                </a:path>
              </a:pathLst>
            </a:custGeom>
            <a:ln w="3810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41520871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indent="0" eaLnBrk="1" hangingPunct="1">
                <a:spcBef>
                  <a:spcPct val="50000"/>
                </a:spcBef>
                <a:buNone/>
              </a:pPr>
              <a:r>
                <a:rPr lang="en-US" altLang="en-US" sz="4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  </a:t>
              </a:r>
              <a:r>
                <a:rPr lang="en-US" altLang="en-US" sz="4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Bón</a:t>
              </a:r>
              <a:r>
                <a:rPr lang="en-US" altLang="en-US" sz="4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4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phân</a:t>
              </a:r>
              <a:r>
                <a:rPr lang="en-US" altLang="en-US" sz="4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4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lúc</a:t>
              </a:r>
              <a:r>
                <a:rPr lang="en-US" altLang="en-US" sz="4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4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trời</a:t>
              </a:r>
              <a:r>
                <a:rPr lang="en-US" altLang="en-US" sz="4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sz="4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nắng</a:t>
              </a:r>
              <a:r>
                <a:rPr lang="en-US" altLang="en-US" sz="4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to</a:t>
              </a:r>
            </a:p>
          </p:txBody>
        </p:sp>
        <p:sp>
          <p:nvSpPr>
            <p:cNvPr id="14" name="Oval 25">
              <a:extLst>
                <a:ext uri="{FF2B5EF4-FFF2-40B4-BE49-F238E27FC236}">
                  <a16:creationId xmlns:a16="http://schemas.microsoft.com/office/drawing/2014/main" id="{33D8FA7D-5FB1-4FE9-9F46-CE8B3E147095}"/>
                </a:ext>
              </a:extLst>
            </p:cNvPr>
            <p:cNvSpPr/>
            <p:nvPr/>
          </p:nvSpPr>
          <p:spPr>
            <a:xfrm>
              <a:off x="1346200" y="4711697"/>
              <a:ext cx="1219200" cy="1155700"/>
            </a:xfrm>
            <a:custGeom>
              <a:avLst/>
              <a:gdLst>
                <a:gd name="connsiteX0" fmla="*/ 0 w 1264967"/>
                <a:gd name="connsiteY0" fmla="*/ 757573 h 1515146"/>
                <a:gd name="connsiteX1" fmla="*/ 632484 w 1264967"/>
                <a:gd name="connsiteY1" fmla="*/ 0 h 1515146"/>
                <a:gd name="connsiteX2" fmla="*/ 1264968 w 1264967"/>
                <a:gd name="connsiteY2" fmla="*/ 757573 h 1515146"/>
                <a:gd name="connsiteX3" fmla="*/ 632484 w 1264967"/>
                <a:gd name="connsiteY3" fmla="*/ 1515146 h 1515146"/>
                <a:gd name="connsiteX4" fmla="*/ 0 w 1264967"/>
                <a:gd name="connsiteY4" fmla="*/ 757573 h 1515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967" h="1515146" fill="none" extrusionOk="0">
                  <a:moveTo>
                    <a:pt x="0" y="757573"/>
                  </a:moveTo>
                  <a:cubicBezTo>
                    <a:pt x="-32097" y="396878"/>
                    <a:pt x="254373" y="-39685"/>
                    <a:pt x="632484" y="0"/>
                  </a:cubicBezTo>
                  <a:cubicBezTo>
                    <a:pt x="945010" y="34978"/>
                    <a:pt x="1262939" y="304795"/>
                    <a:pt x="1264968" y="757573"/>
                  </a:cubicBezTo>
                  <a:cubicBezTo>
                    <a:pt x="1238579" y="1173347"/>
                    <a:pt x="984663" y="1532855"/>
                    <a:pt x="632484" y="1515146"/>
                  </a:cubicBezTo>
                  <a:cubicBezTo>
                    <a:pt x="258744" y="1520935"/>
                    <a:pt x="-73100" y="1139342"/>
                    <a:pt x="0" y="757573"/>
                  </a:cubicBezTo>
                  <a:close/>
                </a:path>
                <a:path w="1264967" h="1515146" stroke="0" extrusionOk="0">
                  <a:moveTo>
                    <a:pt x="0" y="757573"/>
                  </a:moveTo>
                  <a:cubicBezTo>
                    <a:pt x="30612" y="420467"/>
                    <a:pt x="288564" y="9321"/>
                    <a:pt x="632484" y="0"/>
                  </a:cubicBezTo>
                  <a:cubicBezTo>
                    <a:pt x="1022437" y="93042"/>
                    <a:pt x="1247816" y="373885"/>
                    <a:pt x="1264968" y="757573"/>
                  </a:cubicBezTo>
                  <a:cubicBezTo>
                    <a:pt x="1291945" y="1224271"/>
                    <a:pt x="988990" y="1536846"/>
                    <a:pt x="632484" y="1515146"/>
                  </a:cubicBezTo>
                  <a:cubicBezTo>
                    <a:pt x="329153" y="1605125"/>
                    <a:pt x="-98227" y="1153803"/>
                    <a:pt x="0" y="757573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3810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1833754546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15" name="Picture 14" descr="Icon&#10;&#10;Description automatically generated">
              <a:extLst>
                <a:ext uri="{FF2B5EF4-FFF2-40B4-BE49-F238E27FC236}">
                  <a16:creationId xmlns:a16="http://schemas.microsoft.com/office/drawing/2014/main" id="{161397EA-706B-46D1-9392-5EC545237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3503" y="4853393"/>
              <a:ext cx="801383" cy="8839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481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Xem ket qu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Xem ket qu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1">
            <a:extLst>
              <a:ext uri="{FF2B5EF4-FFF2-40B4-BE49-F238E27FC236}">
                <a16:creationId xmlns:a16="http://schemas.microsoft.com/office/drawing/2014/main" id="{60B7615A-112C-4B71-B7C9-EA76EC64B6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5409" y="1934371"/>
            <a:ext cx="10481844" cy="5287919"/>
          </a:xfrm>
          <a:prstGeom prst="rect">
            <a:avLst/>
          </a:prstGeom>
        </p:spPr>
      </p:pic>
      <p:pic>
        <p:nvPicPr>
          <p:cNvPr id="17" name="图片 11">
            <a:extLst>
              <a:ext uri="{FF2B5EF4-FFF2-40B4-BE49-F238E27FC236}">
                <a16:creationId xmlns:a16="http://schemas.microsoft.com/office/drawing/2014/main" id="{BF1E9668-7301-44E2-BF47-D5BDF6E132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11193" y="2373743"/>
            <a:ext cx="9465717" cy="4775300"/>
          </a:xfrm>
          <a:prstGeom prst="rect">
            <a:avLst/>
          </a:prstGeom>
        </p:spPr>
      </p:pic>
      <p:pic>
        <p:nvPicPr>
          <p:cNvPr id="2" name="Graphic 22">
            <a:extLst>
              <a:ext uri="{FF2B5EF4-FFF2-40B4-BE49-F238E27FC236}">
                <a16:creationId xmlns:a16="http://schemas.microsoft.com/office/drawing/2014/main" id="{51DB7E6A-8502-4231-8D03-60DAD1FAE0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319754" y="305790"/>
            <a:ext cx="11262646" cy="1544667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866973" y="612742"/>
            <a:ext cx="11362530" cy="78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eaLnBrk="1" hangingPunct="1">
              <a:buFontTx/>
              <a:buNone/>
            </a:pPr>
            <a:r>
              <a:rPr lang="en-US" altLang="en-US" sz="4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3. </a:t>
            </a:r>
            <a:r>
              <a:rPr lang="en-US" altLang="en-US" sz="4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sz="4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biểu</a:t>
            </a:r>
            <a:r>
              <a:rPr lang="en-US" altLang="en-US" sz="4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4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4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đây</a:t>
            </a:r>
            <a:r>
              <a:rPr lang="en-US" altLang="en-US" sz="4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500" b="1" dirty="0" err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4500" b="1" dirty="0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500" b="1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45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500" b="1" i="1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đúng</a:t>
            </a:r>
            <a:r>
              <a:rPr lang="en-US" altLang="en-US" sz="4500" b="1">
                <a:solidFill>
                  <a:srgbClr val="3E724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?</a:t>
            </a:r>
            <a:endParaRPr lang="en-US" altLang="en-US" sz="3600" b="1" dirty="0">
              <a:solidFill>
                <a:srgbClr val="3E7249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06E668-2E9D-41F1-B53C-9FB485DFF666}"/>
              </a:ext>
            </a:extLst>
          </p:cNvPr>
          <p:cNvGrpSpPr/>
          <p:nvPr/>
        </p:nvGrpSpPr>
        <p:grpSpPr>
          <a:xfrm>
            <a:off x="801085" y="2085441"/>
            <a:ext cx="11081119" cy="1320377"/>
            <a:chOff x="1658902" y="2069030"/>
            <a:chExt cx="6233030" cy="2885567"/>
          </a:xfrm>
        </p:grpSpPr>
        <p:sp>
          <p:nvSpPr>
            <p:cNvPr id="5" name="Text Box 3"/>
            <p:cNvSpPr txBox="1"/>
            <p:nvPr/>
          </p:nvSpPr>
          <p:spPr>
            <a:xfrm>
              <a:off x="2310282" y="2600432"/>
              <a:ext cx="5581650" cy="2354165"/>
            </a:xfrm>
            <a:custGeom>
              <a:avLst/>
              <a:gdLst>
                <a:gd name="connsiteX0" fmla="*/ 0 w 9923091"/>
                <a:gd name="connsiteY0" fmla="*/ 0 h 1077218"/>
                <a:gd name="connsiteX1" fmla="*/ 484480 w 9923091"/>
                <a:gd name="connsiteY1" fmla="*/ 0 h 1077218"/>
                <a:gd name="connsiteX2" fmla="*/ 1068192 w 9923091"/>
                <a:gd name="connsiteY2" fmla="*/ 0 h 1077218"/>
                <a:gd name="connsiteX3" fmla="*/ 1354210 w 9923091"/>
                <a:gd name="connsiteY3" fmla="*/ 0 h 1077218"/>
                <a:gd name="connsiteX4" fmla="*/ 2037152 w 9923091"/>
                <a:gd name="connsiteY4" fmla="*/ 0 h 1077218"/>
                <a:gd name="connsiteX5" fmla="*/ 2720094 w 9923091"/>
                <a:gd name="connsiteY5" fmla="*/ 0 h 1077218"/>
                <a:gd name="connsiteX6" fmla="*/ 3105344 w 9923091"/>
                <a:gd name="connsiteY6" fmla="*/ 0 h 1077218"/>
                <a:gd name="connsiteX7" fmla="*/ 3589824 w 9923091"/>
                <a:gd name="connsiteY7" fmla="*/ 0 h 1077218"/>
                <a:gd name="connsiteX8" fmla="*/ 4173535 w 9923091"/>
                <a:gd name="connsiteY8" fmla="*/ 0 h 1077218"/>
                <a:gd name="connsiteX9" fmla="*/ 4856477 w 9923091"/>
                <a:gd name="connsiteY9" fmla="*/ 0 h 1077218"/>
                <a:gd name="connsiteX10" fmla="*/ 5440189 w 9923091"/>
                <a:gd name="connsiteY10" fmla="*/ 0 h 1077218"/>
                <a:gd name="connsiteX11" fmla="*/ 6222362 w 9923091"/>
                <a:gd name="connsiteY11" fmla="*/ 0 h 1077218"/>
                <a:gd name="connsiteX12" fmla="*/ 7004535 w 9923091"/>
                <a:gd name="connsiteY12" fmla="*/ 0 h 1077218"/>
                <a:gd name="connsiteX13" fmla="*/ 7290553 w 9923091"/>
                <a:gd name="connsiteY13" fmla="*/ 0 h 1077218"/>
                <a:gd name="connsiteX14" fmla="*/ 7775034 w 9923091"/>
                <a:gd name="connsiteY14" fmla="*/ 0 h 1077218"/>
                <a:gd name="connsiteX15" fmla="*/ 8160283 w 9923091"/>
                <a:gd name="connsiteY15" fmla="*/ 0 h 1077218"/>
                <a:gd name="connsiteX16" fmla="*/ 8644763 w 9923091"/>
                <a:gd name="connsiteY16" fmla="*/ 0 h 1077218"/>
                <a:gd name="connsiteX17" fmla="*/ 9923091 w 9923091"/>
                <a:gd name="connsiteY17" fmla="*/ 0 h 1077218"/>
                <a:gd name="connsiteX18" fmla="*/ 9923091 w 9923091"/>
                <a:gd name="connsiteY18" fmla="*/ 538609 h 1077218"/>
                <a:gd name="connsiteX19" fmla="*/ 9923091 w 9923091"/>
                <a:gd name="connsiteY19" fmla="*/ 1077218 h 1077218"/>
                <a:gd name="connsiteX20" fmla="*/ 9339380 w 9923091"/>
                <a:gd name="connsiteY20" fmla="*/ 1077218 h 1077218"/>
                <a:gd name="connsiteX21" fmla="*/ 9053361 w 9923091"/>
                <a:gd name="connsiteY21" fmla="*/ 1077218 h 1077218"/>
                <a:gd name="connsiteX22" fmla="*/ 8370419 w 9923091"/>
                <a:gd name="connsiteY22" fmla="*/ 1077218 h 1077218"/>
                <a:gd name="connsiteX23" fmla="*/ 7588246 w 9923091"/>
                <a:gd name="connsiteY23" fmla="*/ 1077218 h 1077218"/>
                <a:gd name="connsiteX24" fmla="*/ 7202997 w 9923091"/>
                <a:gd name="connsiteY24" fmla="*/ 1077218 h 1077218"/>
                <a:gd name="connsiteX25" fmla="*/ 6619285 w 9923091"/>
                <a:gd name="connsiteY25" fmla="*/ 1077218 h 1077218"/>
                <a:gd name="connsiteX26" fmla="*/ 6234036 w 9923091"/>
                <a:gd name="connsiteY26" fmla="*/ 1077218 h 1077218"/>
                <a:gd name="connsiteX27" fmla="*/ 5848787 w 9923091"/>
                <a:gd name="connsiteY27" fmla="*/ 1077218 h 1077218"/>
                <a:gd name="connsiteX28" fmla="*/ 5165844 w 9923091"/>
                <a:gd name="connsiteY28" fmla="*/ 1077218 h 1077218"/>
                <a:gd name="connsiteX29" fmla="*/ 4383671 w 9923091"/>
                <a:gd name="connsiteY29" fmla="*/ 1077218 h 1077218"/>
                <a:gd name="connsiteX30" fmla="*/ 3899191 w 9923091"/>
                <a:gd name="connsiteY30" fmla="*/ 1077218 h 1077218"/>
                <a:gd name="connsiteX31" fmla="*/ 3513942 w 9923091"/>
                <a:gd name="connsiteY31" fmla="*/ 1077218 h 1077218"/>
                <a:gd name="connsiteX32" fmla="*/ 2930230 w 9923091"/>
                <a:gd name="connsiteY32" fmla="*/ 1077218 h 1077218"/>
                <a:gd name="connsiteX33" fmla="*/ 2544981 w 9923091"/>
                <a:gd name="connsiteY33" fmla="*/ 1077218 h 1077218"/>
                <a:gd name="connsiteX34" fmla="*/ 2159732 w 9923091"/>
                <a:gd name="connsiteY34" fmla="*/ 1077218 h 1077218"/>
                <a:gd name="connsiteX35" fmla="*/ 1873713 w 9923091"/>
                <a:gd name="connsiteY35" fmla="*/ 1077218 h 1077218"/>
                <a:gd name="connsiteX36" fmla="*/ 1190771 w 9923091"/>
                <a:gd name="connsiteY36" fmla="*/ 1077218 h 1077218"/>
                <a:gd name="connsiteX37" fmla="*/ 607060 w 9923091"/>
                <a:gd name="connsiteY37" fmla="*/ 1077218 h 1077218"/>
                <a:gd name="connsiteX38" fmla="*/ 0 w 9923091"/>
                <a:gd name="connsiteY38" fmla="*/ 1077218 h 1077218"/>
                <a:gd name="connsiteX39" fmla="*/ 0 w 9923091"/>
                <a:gd name="connsiteY39" fmla="*/ 560153 h 1077218"/>
                <a:gd name="connsiteX40" fmla="*/ 0 w 9923091"/>
                <a:gd name="connsiteY40" fmla="*/ 0 h 1077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9923091" h="1077218" fill="none" extrusionOk="0">
                  <a:moveTo>
                    <a:pt x="0" y="0"/>
                  </a:moveTo>
                  <a:cubicBezTo>
                    <a:pt x="132321" y="-25823"/>
                    <a:pt x="359789" y="52775"/>
                    <a:pt x="484480" y="0"/>
                  </a:cubicBezTo>
                  <a:cubicBezTo>
                    <a:pt x="609171" y="-52775"/>
                    <a:pt x="837635" y="26565"/>
                    <a:pt x="1068192" y="0"/>
                  </a:cubicBezTo>
                  <a:cubicBezTo>
                    <a:pt x="1298749" y="-26565"/>
                    <a:pt x="1284837" y="14888"/>
                    <a:pt x="1354210" y="0"/>
                  </a:cubicBezTo>
                  <a:cubicBezTo>
                    <a:pt x="1423583" y="-14888"/>
                    <a:pt x="1761222" y="61735"/>
                    <a:pt x="2037152" y="0"/>
                  </a:cubicBezTo>
                  <a:cubicBezTo>
                    <a:pt x="2313082" y="-61735"/>
                    <a:pt x="2414782" y="59126"/>
                    <a:pt x="2720094" y="0"/>
                  </a:cubicBezTo>
                  <a:cubicBezTo>
                    <a:pt x="3025406" y="-59126"/>
                    <a:pt x="3012856" y="20176"/>
                    <a:pt x="3105344" y="0"/>
                  </a:cubicBezTo>
                  <a:cubicBezTo>
                    <a:pt x="3197832" y="-20176"/>
                    <a:pt x="3480438" y="27905"/>
                    <a:pt x="3589824" y="0"/>
                  </a:cubicBezTo>
                  <a:cubicBezTo>
                    <a:pt x="3699210" y="-27905"/>
                    <a:pt x="3921482" y="45248"/>
                    <a:pt x="4173535" y="0"/>
                  </a:cubicBezTo>
                  <a:cubicBezTo>
                    <a:pt x="4425588" y="-45248"/>
                    <a:pt x="4661751" y="12898"/>
                    <a:pt x="4856477" y="0"/>
                  </a:cubicBezTo>
                  <a:cubicBezTo>
                    <a:pt x="5051203" y="-12898"/>
                    <a:pt x="5294662" y="30425"/>
                    <a:pt x="5440189" y="0"/>
                  </a:cubicBezTo>
                  <a:cubicBezTo>
                    <a:pt x="5585716" y="-30425"/>
                    <a:pt x="5925467" y="19092"/>
                    <a:pt x="6222362" y="0"/>
                  </a:cubicBezTo>
                  <a:cubicBezTo>
                    <a:pt x="6519257" y="-19092"/>
                    <a:pt x="6635874" y="73372"/>
                    <a:pt x="7004535" y="0"/>
                  </a:cubicBezTo>
                  <a:cubicBezTo>
                    <a:pt x="7373196" y="-73372"/>
                    <a:pt x="7224313" y="29050"/>
                    <a:pt x="7290553" y="0"/>
                  </a:cubicBezTo>
                  <a:cubicBezTo>
                    <a:pt x="7356793" y="-29050"/>
                    <a:pt x="7658622" y="50415"/>
                    <a:pt x="7775034" y="0"/>
                  </a:cubicBezTo>
                  <a:cubicBezTo>
                    <a:pt x="7891446" y="-50415"/>
                    <a:pt x="7987621" y="11010"/>
                    <a:pt x="8160283" y="0"/>
                  </a:cubicBezTo>
                  <a:cubicBezTo>
                    <a:pt x="8332945" y="-11010"/>
                    <a:pt x="8480172" y="58125"/>
                    <a:pt x="8644763" y="0"/>
                  </a:cubicBezTo>
                  <a:cubicBezTo>
                    <a:pt x="8809354" y="-58125"/>
                    <a:pt x="9584247" y="94780"/>
                    <a:pt x="9923091" y="0"/>
                  </a:cubicBezTo>
                  <a:cubicBezTo>
                    <a:pt x="9962182" y="119620"/>
                    <a:pt x="9897502" y="309037"/>
                    <a:pt x="9923091" y="538609"/>
                  </a:cubicBezTo>
                  <a:cubicBezTo>
                    <a:pt x="9948680" y="768181"/>
                    <a:pt x="9913389" y="933063"/>
                    <a:pt x="9923091" y="1077218"/>
                  </a:cubicBezTo>
                  <a:cubicBezTo>
                    <a:pt x="9805005" y="1131051"/>
                    <a:pt x="9611781" y="1034834"/>
                    <a:pt x="9339380" y="1077218"/>
                  </a:cubicBezTo>
                  <a:cubicBezTo>
                    <a:pt x="9066979" y="1119602"/>
                    <a:pt x="9176974" y="1048757"/>
                    <a:pt x="9053361" y="1077218"/>
                  </a:cubicBezTo>
                  <a:cubicBezTo>
                    <a:pt x="8929748" y="1105679"/>
                    <a:pt x="8534876" y="1033523"/>
                    <a:pt x="8370419" y="1077218"/>
                  </a:cubicBezTo>
                  <a:cubicBezTo>
                    <a:pt x="8205962" y="1120913"/>
                    <a:pt x="7961601" y="1066790"/>
                    <a:pt x="7588246" y="1077218"/>
                  </a:cubicBezTo>
                  <a:cubicBezTo>
                    <a:pt x="7214891" y="1087646"/>
                    <a:pt x="7294361" y="1031962"/>
                    <a:pt x="7202997" y="1077218"/>
                  </a:cubicBezTo>
                  <a:cubicBezTo>
                    <a:pt x="7111633" y="1122474"/>
                    <a:pt x="6844398" y="1015408"/>
                    <a:pt x="6619285" y="1077218"/>
                  </a:cubicBezTo>
                  <a:cubicBezTo>
                    <a:pt x="6394172" y="1139028"/>
                    <a:pt x="6319630" y="1063917"/>
                    <a:pt x="6234036" y="1077218"/>
                  </a:cubicBezTo>
                  <a:cubicBezTo>
                    <a:pt x="6148442" y="1090519"/>
                    <a:pt x="5974758" y="1060076"/>
                    <a:pt x="5848787" y="1077218"/>
                  </a:cubicBezTo>
                  <a:cubicBezTo>
                    <a:pt x="5722816" y="1094360"/>
                    <a:pt x="5322788" y="1061802"/>
                    <a:pt x="5165844" y="1077218"/>
                  </a:cubicBezTo>
                  <a:cubicBezTo>
                    <a:pt x="5008900" y="1092634"/>
                    <a:pt x="4644167" y="1017322"/>
                    <a:pt x="4383671" y="1077218"/>
                  </a:cubicBezTo>
                  <a:cubicBezTo>
                    <a:pt x="4123175" y="1137114"/>
                    <a:pt x="4009426" y="1042253"/>
                    <a:pt x="3899191" y="1077218"/>
                  </a:cubicBezTo>
                  <a:cubicBezTo>
                    <a:pt x="3788956" y="1112183"/>
                    <a:pt x="3677468" y="1039691"/>
                    <a:pt x="3513942" y="1077218"/>
                  </a:cubicBezTo>
                  <a:cubicBezTo>
                    <a:pt x="3350416" y="1114745"/>
                    <a:pt x="3100145" y="1062551"/>
                    <a:pt x="2930230" y="1077218"/>
                  </a:cubicBezTo>
                  <a:cubicBezTo>
                    <a:pt x="2760315" y="1091885"/>
                    <a:pt x="2725118" y="1044180"/>
                    <a:pt x="2544981" y="1077218"/>
                  </a:cubicBezTo>
                  <a:cubicBezTo>
                    <a:pt x="2364844" y="1110256"/>
                    <a:pt x="2287266" y="1043162"/>
                    <a:pt x="2159732" y="1077218"/>
                  </a:cubicBezTo>
                  <a:cubicBezTo>
                    <a:pt x="2032198" y="1111274"/>
                    <a:pt x="1937515" y="1069853"/>
                    <a:pt x="1873713" y="1077218"/>
                  </a:cubicBezTo>
                  <a:cubicBezTo>
                    <a:pt x="1809911" y="1084583"/>
                    <a:pt x="1331473" y="1036508"/>
                    <a:pt x="1190771" y="1077218"/>
                  </a:cubicBezTo>
                  <a:cubicBezTo>
                    <a:pt x="1050069" y="1117928"/>
                    <a:pt x="797308" y="1031008"/>
                    <a:pt x="607060" y="1077218"/>
                  </a:cubicBezTo>
                  <a:cubicBezTo>
                    <a:pt x="416812" y="1123428"/>
                    <a:pt x="289684" y="1076348"/>
                    <a:pt x="0" y="1077218"/>
                  </a:cubicBezTo>
                  <a:cubicBezTo>
                    <a:pt x="-20199" y="929011"/>
                    <a:pt x="56268" y="769195"/>
                    <a:pt x="0" y="560153"/>
                  </a:cubicBezTo>
                  <a:cubicBezTo>
                    <a:pt x="-56268" y="351112"/>
                    <a:pt x="3092" y="273228"/>
                    <a:pt x="0" y="0"/>
                  </a:cubicBezTo>
                  <a:close/>
                </a:path>
                <a:path w="9923091" h="1077218" stroke="0" extrusionOk="0">
                  <a:moveTo>
                    <a:pt x="0" y="0"/>
                  </a:moveTo>
                  <a:cubicBezTo>
                    <a:pt x="146362" y="-38384"/>
                    <a:pt x="393348" y="21549"/>
                    <a:pt x="583711" y="0"/>
                  </a:cubicBezTo>
                  <a:cubicBezTo>
                    <a:pt x="774074" y="-21549"/>
                    <a:pt x="846503" y="46178"/>
                    <a:pt x="1068192" y="0"/>
                  </a:cubicBezTo>
                  <a:cubicBezTo>
                    <a:pt x="1289881" y="-46178"/>
                    <a:pt x="1458793" y="51840"/>
                    <a:pt x="1751134" y="0"/>
                  </a:cubicBezTo>
                  <a:cubicBezTo>
                    <a:pt x="2043475" y="-51840"/>
                    <a:pt x="1917240" y="11872"/>
                    <a:pt x="2037152" y="0"/>
                  </a:cubicBezTo>
                  <a:cubicBezTo>
                    <a:pt x="2157064" y="-11872"/>
                    <a:pt x="2592205" y="41352"/>
                    <a:pt x="2819325" y="0"/>
                  </a:cubicBezTo>
                  <a:cubicBezTo>
                    <a:pt x="3046445" y="-41352"/>
                    <a:pt x="3099845" y="42364"/>
                    <a:pt x="3204575" y="0"/>
                  </a:cubicBezTo>
                  <a:cubicBezTo>
                    <a:pt x="3309305" y="-42364"/>
                    <a:pt x="3724636" y="77109"/>
                    <a:pt x="3986748" y="0"/>
                  </a:cubicBezTo>
                  <a:cubicBezTo>
                    <a:pt x="4248860" y="-77109"/>
                    <a:pt x="4437091" y="38289"/>
                    <a:pt x="4669690" y="0"/>
                  </a:cubicBezTo>
                  <a:cubicBezTo>
                    <a:pt x="4902289" y="-38289"/>
                    <a:pt x="4829085" y="3422"/>
                    <a:pt x="4955708" y="0"/>
                  </a:cubicBezTo>
                  <a:cubicBezTo>
                    <a:pt x="5082331" y="-3422"/>
                    <a:pt x="5116795" y="7046"/>
                    <a:pt x="5241727" y="0"/>
                  </a:cubicBezTo>
                  <a:cubicBezTo>
                    <a:pt x="5366659" y="-7046"/>
                    <a:pt x="5458050" y="428"/>
                    <a:pt x="5626976" y="0"/>
                  </a:cubicBezTo>
                  <a:cubicBezTo>
                    <a:pt x="5795902" y="-428"/>
                    <a:pt x="6040099" y="49352"/>
                    <a:pt x="6409149" y="0"/>
                  </a:cubicBezTo>
                  <a:cubicBezTo>
                    <a:pt x="6778199" y="-49352"/>
                    <a:pt x="6631391" y="10073"/>
                    <a:pt x="6695168" y="0"/>
                  </a:cubicBezTo>
                  <a:cubicBezTo>
                    <a:pt x="6758945" y="-10073"/>
                    <a:pt x="7163023" y="39495"/>
                    <a:pt x="7378110" y="0"/>
                  </a:cubicBezTo>
                  <a:cubicBezTo>
                    <a:pt x="7593197" y="-39495"/>
                    <a:pt x="7978677" y="4882"/>
                    <a:pt x="8160283" y="0"/>
                  </a:cubicBezTo>
                  <a:cubicBezTo>
                    <a:pt x="8341889" y="-4882"/>
                    <a:pt x="8573213" y="3300"/>
                    <a:pt x="8743994" y="0"/>
                  </a:cubicBezTo>
                  <a:cubicBezTo>
                    <a:pt x="8914775" y="-3300"/>
                    <a:pt x="8952792" y="17526"/>
                    <a:pt x="9030013" y="0"/>
                  </a:cubicBezTo>
                  <a:cubicBezTo>
                    <a:pt x="9107234" y="-17526"/>
                    <a:pt x="9288820" y="42912"/>
                    <a:pt x="9415262" y="0"/>
                  </a:cubicBezTo>
                  <a:cubicBezTo>
                    <a:pt x="9541704" y="-42912"/>
                    <a:pt x="9819490" y="51587"/>
                    <a:pt x="9923091" y="0"/>
                  </a:cubicBezTo>
                  <a:cubicBezTo>
                    <a:pt x="9983082" y="161854"/>
                    <a:pt x="9860892" y="269809"/>
                    <a:pt x="9923091" y="538609"/>
                  </a:cubicBezTo>
                  <a:cubicBezTo>
                    <a:pt x="9985290" y="807409"/>
                    <a:pt x="9867319" y="932745"/>
                    <a:pt x="9923091" y="1077218"/>
                  </a:cubicBezTo>
                  <a:cubicBezTo>
                    <a:pt x="9863082" y="1086528"/>
                    <a:pt x="9697369" y="1064359"/>
                    <a:pt x="9637072" y="1077218"/>
                  </a:cubicBezTo>
                  <a:cubicBezTo>
                    <a:pt x="9576775" y="1090077"/>
                    <a:pt x="9182808" y="1046434"/>
                    <a:pt x="8954130" y="1077218"/>
                  </a:cubicBezTo>
                  <a:cubicBezTo>
                    <a:pt x="8725452" y="1108002"/>
                    <a:pt x="8572957" y="1027843"/>
                    <a:pt x="8370419" y="1077218"/>
                  </a:cubicBezTo>
                  <a:cubicBezTo>
                    <a:pt x="8167881" y="1126593"/>
                    <a:pt x="7896842" y="998012"/>
                    <a:pt x="7687477" y="1077218"/>
                  </a:cubicBezTo>
                  <a:cubicBezTo>
                    <a:pt x="7478112" y="1156424"/>
                    <a:pt x="7398954" y="1036104"/>
                    <a:pt x="7302228" y="1077218"/>
                  </a:cubicBezTo>
                  <a:cubicBezTo>
                    <a:pt x="7205502" y="1118332"/>
                    <a:pt x="6770450" y="1055622"/>
                    <a:pt x="6619285" y="1077218"/>
                  </a:cubicBezTo>
                  <a:cubicBezTo>
                    <a:pt x="6468120" y="1098814"/>
                    <a:pt x="6189139" y="1026130"/>
                    <a:pt x="5837112" y="1077218"/>
                  </a:cubicBezTo>
                  <a:cubicBezTo>
                    <a:pt x="5485085" y="1128306"/>
                    <a:pt x="5621418" y="1046434"/>
                    <a:pt x="5551094" y="1077218"/>
                  </a:cubicBezTo>
                  <a:cubicBezTo>
                    <a:pt x="5480770" y="1108002"/>
                    <a:pt x="5124382" y="1001839"/>
                    <a:pt x="4868152" y="1077218"/>
                  </a:cubicBezTo>
                  <a:cubicBezTo>
                    <a:pt x="4611922" y="1152597"/>
                    <a:pt x="4622833" y="1056934"/>
                    <a:pt x="4482902" y="1077218"/>
                  </a:cubicBezTo>
                  <a:cubicBezTo>
                    <a:pt x="4342971" y="1097502"/>
                    <a:pt x="4203922" y="1046112"/>
                    <a:pt x="4097653" y="1077218"/>
                  </a:cubicBezTo>
                  <a:cubicBezTo>
                    <a:pt x="3991384" y="1108324"/>
                    <a:pt x="3953761" y="1048154"/>
                    <a:pt x="3811634" y="1077218"/>
                  </a:cubicBezTo>
                  <a:cubicBezTo>
                    <a:pt x="3669507" y="1106282"/>
                    <a:pt x="3251659" y="1017433"/>
                    <a:pt x="3029461" y="1077218"/>
                  </a:cubicBezTo>
                  <a:cubicBezTo>
                    <a:pt x="2807263" y="1137003"/>
                    <a:pt x="2866951" y="1062138"/>
                    <a:pt x="2743443" y="1077218"/>
                  </a:cubicBezTo>
                  <a:cubicBezTo>
                    <a:pt x="2619935" y="1092298"/>
                    <a:pt x="2257897" y="999239"/>
                    <a:pt x="2060501" y="1077218"/>
                  </a:cubicBezTo>
                  <a:cubicBezTo>
                    <a:pt x="1863105" y="1155197"/>
                    <a:pt x="1766633" y="1049576"/>
                    <a:pt x="1675251" y="1077218"/>
                  </a:cubicBezTo>
                  <a:cubicBezTo>
                    <a:pt x="1583869" y="1104860"/>
                    <a:pt x="1479630" y="1051468"/>
                    <a:pt x="1290002" y="1077218"/>
                  </a:cubicBezTo>
                  <a:cubicBezTo>
                    <a:pt x="1100374" y="1102968"/>
                    <a:pt x="869119" y="1037834"/>
                    <a:pt x="706291" y="1077218"/>
                  </a:cubicBezTo>
                  <a:cubicBezTo>
                    <a:pt x="543463" y="1116602"/>
                    <a:pt x="235040" y="1007739"/>
                    <a:pt x="0" y="1077218"/>
                  </a:cubicBezTo>
                  <a:cubicBezTo>
                    <a:pt x="-20087" y="860443"/>
                    <a:pt x="4091" y="714536"/>
                    <a:pt x="0" y="549381"/>
                  </a:cubicBezTo>
                  <a:cubicBezTo>
                    <a:pt x="-4091" y="384226"/>
                    <a:pt x="27137" y="259182"/>
                    <a:pt x="0" y="0"/>
                  </a:cubicBezTo>
                  <a:close/>
                </a:path>
              </a:pathLst>
            </a:custGeom>
            <a:ln w="3810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3835293155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indent="0" eaLnBrk="1" hangingPunct="1">
                <a:spcBef>
                  <a:spcPct val="50000"/>
                </a:spcBef>
                <a:buNone/>
              </a:pP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Mỗi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loài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cây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một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nhu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cầu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chất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khoáng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khác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nhau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</p:txBody>
        </p:sp>
        <p:sp>
          <p:nvSpPr>
            <p:cNvPr id="6" name="Oval 1">
              <a:extLst>
                <a:ext uri="{FF2B5EF4-FFF2-40B4-BE49-F238E27FC236}">
                  <a16:creationId xmlns:a16="http://schemas.microsoft.com/office/drawing/2014/main" id="{6B76C043-9425-418F-BDF0-0484BF718A17}"/>
                </a:ext>
              </a:extLst>
            </p:cNvPr>
            <p:cNvSpPr/>
            <p:nvPr/>
          </p:nvSpPr>
          <p:spPr>
            <a:xfrm>
              <a:off x="1658902" y="2069030"/>
              <a:ext cx="651380" cy="2128755"/>
            </a:xfrm>
            <a:custGeom>
              <a:avLst/>
              <a:gdLst>
                <a:gd name="connsiteX0" fmla="*/ 0 w 1158027"/>
                <a:gd name="connsiteY0" fmla="*/ 487038 h 974075"/>
                <a:gd name="connsiteX1" fmla="*/ 579014 w 1158027"/>
                <a:gd name="connsiteY1" fmla="*/ 0 h 974075"/>
                <a:gd name="connsiteX2" fmla="*/ 1158028 w 1158027"/>
                <a:gd name="connsiteY2" fmla="*/ 487038 h 974075"/>
                <a:gd name="connsiteX3" fmla="*/ 579014 w 1158027"/>
                <a:gd name="connsiteY3" fmla="*/ 974076 h 974075"/>
                <a:gd name="connsiteX4" fmla="*/ 0 w 1158027"/>
                <a:gd name="connsiteY4" fmla="*/ 487038 h 97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8027" h="974075" fill="none" extrusionOk="0">
                  <a:moveTo>
                    <a:pt x="0" y="487038"/>
                  </a:moveTo>
                  <a:cubicBezTo>
                    <a:pt x="-12139" y="239877"/>
                    <a:pt x="230471" y="-39633"/>
                    <a:pt x="579014" y="0"/>
                  </a:cubicBezTo>
                  <a:cubicBezTo>
                    <a:pt x="885994" y="12173"/>
                    <a:pt x="1154876" y="164639"/>
                    <a:pt x="1158028" y="487038"/>
                  </a:cubicBezTo>
                  <a:cubicBezTo>
                    <a:pt x="1113942" y="751641"/>
                    <a:pt x="909407" y="1039598"/>
                    <a:pt x="579014" y="974076"/>
                  </a:cubicBezTo>
                  <a:cubicBezTo>
                    <a:pt x="229834" y="981043"/>
                    <a:pt x="-41815" y="735070"/>
                    <a:pt x="0" y="487038"/>
                  </a:cubicBezTo>
                  <a:close/>
                </a:path>
                <a:path w="1158027" h="974075" stroke="0" extrusionOk="0">
                  <a:moveTo>
                    <a:pt x="0" y="487038"/>
                  </a:moveTo>
                  <a:cubicBezTo>
                    <a:pt x="17244" y="263845"/>
                    <a:pt x="275158" y="27537"/>
                    <a:pt x="579014" y="0"/>
                  </a:cubicBezTo>
                  <a:cubicBezTo>
                    <a:pt x="923925" y="57529"/>
                    <a:pt x="1146862" y="240650"/>
                    <a:pt x="1158028" y="487038"/>
                  </a:cubicBezTo>
                  <a:cubicBezTo>
                    <a:pt x="1177380" y="790672"/>
                    <a:pt x="904559" y="991461"/>
                    <a:pt x="579014" y="974076"/>
                  </a:cubicBezTo>
                  <a:cubicBezTo>
                    <a:pt x="281532" y="1017714"/>
                    <a:pt x="-31228" y="748975"/>
                    <a:pt x="0" y="487038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3810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1833754546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7" name="Picture 6" descr="Icon&#10;&#10;Description automatically generated with medium confidence">
              <a:extLst>
                <a:ext uri="{FF2B5EF4-FFF2-40B4-BE49-F238E27FC236}">
                  <a16:creationId xmlns:a16="http://schemas.microsoft.com/office/drawing/2014/main" id="{ECFE146D-C105-42A1-8F18-74886172F07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8902" y="2319246"/>
              <a:ext cx="621722" cy="1593509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275DA03-EFFC-4205-809B-619628FE9C36}"/>
              </a:ext>
            </a:extLst>
          </p:cNvPr>
          <p:cNvGrpSpPr/>
          <p:nvPr/>
        </p:nvGrpSpPr>
        <p:grpSpPr>
          <a:xfrm>
            <a:off x="159877" y="3726916"/>
            <a:ext cx="11655605" cy="1092607"/>
            <a:chOff x="1383960" y="3543018"/>
            <a:chExt cx="6244734" cy="1445185"/>
          </a:xfrm>
        </p:grpSpPr>
        <p:sp>
          <p:nvSpPr>
            <p:cNvPr id="9" name="Text Box 4"/>
            <p:cNvSpPr txBox="1"/>
            <p:nvPr/>
          </p:nvSpPr>
          <p:spPr>
            <a:xfrm>
              <a:off x="2005830" y="3543018"/>
              <a:ext cx="5622864" cy="1445185"/>
            </a:xfrm>
            <a:custGeom>
              <a:avLst/>
              <a:gdLst>
                <a:gd name="connsiteX0" fmla="*/ 0 w 10494903"/>
                <a:gd name="connsiteY0" fmla="*/ 0 h 1092607"/>
                <a:gd name="connsiteX1" fmla="*/ 268203 w 10494903"/>
                <a:gd name="connsiteY1" fmla="*/ 0 h 1092607"/>
                <a:gd name="connsiteX2" fmla="*/ 641355 w 10494903"/>
                <a:gd name="connsiteY2" fmla="*/ 0 h 1092607"/>
                <a:gd name="connsiteX3" fmla="*/ 1224405 w 10494903"/>
                <a:gd name="connsiteY3" fmla="*/ 0 h 1092607"/>
                <a:gd name="connsiteX4" fmla="*/ 1702506 w 10494903"/>
                <a:gd name="connsiteY4" fmla="*/ 0 h 1092607"/>
                <a:gd name="connsiteX5" fmla="*/ 1970710 w 10494903"/>
                <a:gd name="connsiteY5" fmla="*/ 0 h 1092607"/>
                <a:gd name="connsiteX6" fmla="*/ 2658709 w 10494903"/>
                <a:gd name="connsiteY6" fmla="*/ 0 h 1092607"/>
                <a:gd name="connsiteX7" fmla="*/ 2926912 w 10494903"/>
                <a:gd name="connsiteY7" fmla="*/ 0 h 1092607"/>
                <a:gd name="connsiteX8" fmla="*/ 3195115 w 10494903"/>
                <a:gd name="connsiteY8" fmla="*/ 0 h 1092607"/>
                <a:gd name="connsiteX9" fmla="*/ 3673216 w 10494903"/>
                <a:gd name="connsiteY9" fmla="*/ 0 h 1092607"/>
                <a:gd name="connsiteX10" fmla="*/ 4151317 w 10494903"/>
                <a:gd name="connsiteY10" fmla="*/ 0 h 1092607"/>
                <a:gd name="connsiteX11" fmla="*/ 4839316 w 10494903"/>
                <a:gd name="connsiteY11" fmla="*/ 0 h 1092607"/>
                <a:gd name="connsiteX12" fmla="*/ 5422367 w 10494903"/>
                <a:gd name="connsiteY12" fmla="*/ 0 h 1092607"/>
                <a:gd name="connsiteX13" fmla="*/ 6110366 w 10494903"/>
                <a:gd name="connsiteY13" fmla="*/ 0 h 1092607"/>
                <a:gd name="connsiteX14" fmla="*/ 6483518 w 10494903"/>
                <a:gd name="connsiteY14" fmla="*/ 0 h 1092607"/>
                <a:gd name="connsiteX15" fmla="*/ 7066568 w 10494903"/>
                <a:gd name="connsiteY15" fmla="*/ 0 h 1092607"/>
                <a:gd name="connsiteX16" fmla="*/ 7544669 w 10494903"/>
                <a:gd name="connsiteY16" fmla="*/ 0 h 1092607"/>
                <a:gd name="connsiteX17" fmla="*/ 8337617 w 10494903"/>
                <a:gd name="connsiteY17" fmla="*/ 0 h 1092607"/>
                <a:gd name="connsiteX18" fmla="*/ 9025617 w 10494903"/>
                <a:gd name="connsiteY18" fmla="*/ 0 h 1092607"/>
                <a:gd name="connsiteX19" fmla="*/ 9398769 w 10494903"/>
                <a:gd name="connsiteY19" fmla="*/ 0 h 1092607"/>
                <a:gd name="connsiteX20" fmla="*/ 9666972 w 10494903"/>
                <a:gd name="connsiteY20" fmla="*/ 0 h 1092607"/>
                <a:gd name="connsiteX21" fmla="*/ 10494903 w 10494903"/>
                <a:gd name="connsiteY21" fmla="*/ 0 h 1092607"/>
                <a:gd name="connsiteX22" fmla="*/ 10494903 w 10494903"/>
                <a:gd name="connsiteY22" fmla="*/ 524451 h 1092607"/>
                <a:gd name="connsiteX23" fmla="*/ 10494903 w 10494903"/>
                <a:gd name="connsiteY23" fmla="*/ 1092607 h 1092607"/>
                <a:gd name="connsiteX24" fmla="*/ 9701955 w 10494903"/>
                <a:gd name="connsiteY24" fmla="*/ 1092607 h 1092607"/>
                <a:gd name="connsiteX25" fmla="*/ 9013956 w 10494903"/>
                <a:gd name="connsiteY25" fmla="*/ 1092607 h 1092607"/>
                <a:gd name="connsiteX26" fmla="*/ 8640803 w 10494903"/>
                <a:gd name="connsiteY26" fmla="*/ 1092607 h 1092607"/>
                <a:gd name="connsiteX27" fmla="*/ 8162702 w 10494903"/>
                <a:gd name="connsiteY27" fmla="*/ 1092607 h 1092607"/>
                <a:gd name="connsiteX28" fmla="*/ 7789550 w 10494903"/>
                <a:gd name="connsiteY28" fmla="*/ 1092607 h 1092607"/>
                <a:gd name="connsiteX29" fmla="*/ 7521347 w 10494903"/>
                <a:gd name="connsiteY29" fmla="*/ 1092607 h 1092607"/>
                <a:gd name="connsiteX30" fmla="*/ 6833348 w 10494903"/>
                <a:gd name="connsiteY30" fmla="*/ 1092607 h 1092607"/>
                <a:gd name="connsiteX31" fmla="*/ 6040400 w 10494903"/>
                <a:gd name="connsiteY31" fmla="*/ 1092607 h 1092607"/>
                <a:gd name="connsiteX32" fmla="*/ 5667248 w 10494903"/>
                <a:gd name="connsiteY32" fmla="*/ 1092607 h 1092607"/>
                <a:gd name="connsiteX33" fmla="*/ 4979248 w 10494903"/>
                <a:gd name="connsiteY33" fmla="*/ 1092607 h 1092607"/>
                <a:gd name="connsiteX34" fmla="*/ 4606096 w 10494903"/>
                <a:gd name="connsiteY34" fmla="*/ 1092607 h 1092607"/>
                <a:gd name="connsiteX35" fmla="*/ 3918097 w 10494903"/>
                <a:gd name="connsiteY35" fmla="*/ 1092607 h 1092607"/>
                <a:gd name="connsiteX36" fmla="*/ 3335047 w 10494903"/>
                <a:gd name="connsiteY36" fmla="*/ 1092607 h 1092607"/>
                <a:gd name="connsiteX37" fmla="*/ 3066844 w 10494903"/>
                <a:gd name="connsiteY37" fmla="*/ 1092607 h 1092607"/>
                <a:gd name="connsiteX38" fmla="*/ 2693692 w 10494903"/>
                <a:gd name="connsiteY38" fmla="*/ 1092607 h 1092607"/>
                <a:gd name="connsiteX39" fmla="*/ 2215591 w 10494903"/>
                <a:gd name="connsiteY39" fmla="*/ 1092607 h 1092607"/>
                <a:gd name="connsiteX40" fmla="*/ 1947388 w 10494903"/>
                <a:gd name="connsiteY40" fmla="*/ 1092607 h 1092607"/>
                <a:gd name="connsiteX41" fmla="*/ 1574235 w 10494903"/>
                <a:gd name="connsiteY41" fmla="*/ 1092607 h 1092607"/>
                <a:gd name="connsiteX42" fmla="*/ 1096134 w 10494903"/>
                <a:gd name="connsiteY42" fmla="*/ 1092607 h 1092607"/>
                <a:gd name="connsiteX43" fmla="*/ 0 w 10494903"/>
                <a:gd name="connsiteY43" fmla="*/ 1092607 h 1092607"/>
                <a:gd name="connsiteX44" fmla="*/ 0 w 10494903"/>
                <a:gd name="connsiteY44" fmla="*/ 546304 h 1092607"/>
                <a:gd name="connsiteX45" fmla="*/ 0 w 10494903"/>
                <a:gd name="connsiteY45" fmla="*/ 0 h 1092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0494903" h="1092607" fill="none" extrusionOk="0">
                  <a:moveTo>
                    <a:pt x="0" y="0"/>
                  </a:moveTo>
                  <a:cubicBezTo>
                    <a:pt x="87920" y="-26735"/>
                    <a:pt x="200529" y="15162"/>
                    <a:pt x="268203" y="0"/>
                  </a:cubicBezTo>
                  <a:cubicBezTo>
                    <a:pt x="335877" y="-15162"/>
                    <a:pt x="483259" y="11150"/>
                    <a:pt x="641355" y="0"/>
                  </a:cubicBezTo>
                  <a:cubicBezTo>
                    <a:pt x="799451" y="-11150"/>
                    <a:pt x="1066461" y="11872"/>
                    <a:pt x="1224405" y="0"/>
                  </a:cubicBezTo>
                  <a:cubicBezTo>
                    <a:pt x="1382349" y="-11872"/>
                    <a:pt x="1517691" y="32150"/>
                    <a:pt x="1702506" y="0"/>
                  </a:cubicBezTo>
                  <a:cubicBezTo>
                    <a:pt x="1887321" y="-32150"/>
                    <a:pt x="1872645" y="4155"/>
                    <a:pt x="1970710" y="0"/>
                  </a:cubicBezTo>
                  <a:cubicBezTo>
                    <a:pt x="2068775" y="-4155"/>
                    <a:pt x="2409108" y="74801"/>
                    <a:pt x="2658709" y="0"/>
                  </a:cubicBezTo>
                  <a:cubicBezTo>
                    <a:pt x="2908310" y="-74801"/>
                    <a:pt x="2801978" y="11622"/>
                    <a:pt x="2926912" y="0"/>
                  </a:cubicBezTo>
                  <a:cubicBezTo>
                    <a:pt x="3051846" y="-11622"/>
                    <a:pt x="3130350" y="8130"/>
                    <a:pt x="3195115" y="0"/>
                  </a:cubicBezTo>
                  <a:cubicBezTo>
                    <a:pt x="3259880" y="-8130"/>
                    <a:pt x="3487240" y="6528"/>
                    <a:pt x="3673216" y="0"/>
                  </a:cubicBezTo>
                  <a:cubicBezTo>
                    <a:pt x="3859192" y="-6528"/>
                    <a:pt x="4026998" y="14681"/>
                    <a:pt x="4151317" y="0"/>
                  </a:cubicBezTo>
                  <a:cubicBezTo>
                    <a:pt x="4275636" y="-14681"/>
                    <a:pt x="4600670" y="10373"/>
                    <a:pt x="4839316" y="0"/>
                  </a:cubicBezTo>
                  <a:cubicBezTo>
                    <a:pt x="5077962" y="-10373"/>
                    <a:pt x="5275516" y="19954"/>
                    <a:pt x="5422367" y="0"/>
                  </a:cubicBezTo>
                  <a:cubicBezTo>
                    <a:pt x="5569218" y="-19954"/>
                    <a:pt x="5943064" y="39998"/>
                    <a:pt x="6110366" y="0"/>
                  </a:cubicBezTo>
                  <a:cubicBezTo>
                    <a:pt x="6277668" y="-39998"/>
                    <a:pt x="6392563" y="20964"/>
                    <a:pt x="6483518" y="0"/>
                  </a:cubicBezTo>
                  <a:cubicBezTo>
                    <a:pt x="6574473" y="-20964"/>
                    <a:pt x="6936381" y="23641"/>
                    <a:pt x="7066568" y="0"/>
                  </a:cubicBezTo>
                  <a:cubicBezTo>
                    <a:pt x="7196755" y="-23641"/>
                    <a:pt x="7376561" y="27890"/>
                    <a:pt x="7544669" y="0"/>
                  </a:cubicBezTo>
                  <a:cubicBezTo>
                    <a:pt x="7712777" y="-27890"/>
                    <a:pt x="8001318" y="68954"/>
                    <a:pt x="8337617" y="0"/>
                  </a:cubicBezTo>
                  <a:cubicBezTo>
                    <a:pt x="8673916" y="-68954"/>
                    <a:pt x="8864128" y="21353"/>
                    <a:pt x="9025617" y="0"/>
                  </a:cubicBezTo>
                  <a:cubicBezTo>
                    <a:pt x="9187106" y="-21353"/>
                    <a:pt x="9287175" y="35270"/>
                    <a:pt x="9398769" y="0"/>
                  </a:cubicBezTo>
                  <a:cubicBezTo>
                    <a:pt x="9510363" y="-35270"/>
                    <a:pt x="9556199" y="22225"/>
                    <a:pt x="9666972" y="0"/>
                  </a:cubicBezTo>
                  <a:cubicBezTo>
                    <a:pt x="9777745" y="-22225"/>
                    <a:pt x="10305407" y="36526"/>
                    <a:pt x="10494903" y="0"/>
                  </a:cubicBezTo>
                  <a:cubicBezTo>
                    <a:pt x="10520982" y="219292"/>
                    <a:pt x="10444666" y="275753"/>
                    <a:pt x="10494903" y="524451"/>
                  </a:cubicBezTo>
                  <a:cubicBezTo>
                    <a:pt x="10545140" y="773149"/>
                    <a:pt x="10473437" y="868368"/>
                    <a:pt x="10494903" y="1092607"/>
                  </a:cubicBezTo>
                  <a:cubicBezTo>
                    <a:pt x="10200632" y="1180235"/>
                    <a:pt x="9916151" y="1060449"/>
                    <a:pt x="9701955" y="1092607"/>
                  </a:cubicBezTo>
                  <a:cubicBezTo>
                    <a:pt x="9487759" y="1124765"/>
                    <a:pt x="9348454" y="1070573"/>
                    <a:pt x="9013956" y="1092607"/>
                  </a:cubicBezTo>
                  <a:cubicBezTo>
                    <a:pt x="8679458" y="1114641"/>
                    <a:pt x="8825574" y="1050552"/>
                    <a:pt x="8640803" y="1092607"/>
                  </a:cubicBezTo>
                  <a:cubicBezTo>
                    <a:pt x="8456032" y="1134662"/>
                    <a:pt x="8357692" y="1076537"/>
                    <a:pt x="8162702" y="1092607"/>
                  </a:cubicBezTo>
                  <a:cubicBezTo>
                    <a:pt x="7967712" y="1108677"/>
                    <a:pt x="7887388" y="1056503"/>
                    <a:pt x="7789550" y="1092607"/>
                  </a:cubicBezTo>
                  <a:cubicBezTo>
                    <a:pt x="7691712" y="1128711"/>
                    <a:pt x="7605384" y="1071096"/>
                    <a:pt x="7521347" y="1092607"/>
                  </a:cubicBezTo>
                  <a:cubicBezTo>
                    <a:pt x="7437310" y="1114118"/>
                    <a:pt x="7017552" y="1069681"/>
                    <a:pt x="6833348" y="1092607"/>
                  </a:cubicBezTo>
                  <a:cubicBezTo>
                    <a:pt x="6649144" y="1115533"/>
                    <a:pt x="6288711" y="1063248"/>
                    <a:pt x="6040400" y="1092607"/>
                  </a:cubicBezTo>
                  <a:cubicBezTo>
                    <a:pt x="5792089" y="1121966"/>
                    <a:pt x="5812980" y="1063815"/>
                    <a:pt x="5667248" y="1092607"/>
                  </a:cubicBezTo>
                  <a:cubicBezTo>
                    <a:pt x="5521516" y="1121399"/>
                    <a:pt x="5140717" y="1021618"/>
                    <a:pt x="4979248" y="1092607"/>
                  </a:cubicBezTo>
                  <a:cubicBezTo>
                    <a:pt x="4817779" y="1163596"/>
                    <a:pt x="4729080" y="1081736"/>
                    <a:pt x="4606096" y="1092607"/>
                  </a:cubicBezTo>
                  <a:cubicBezTo>
                    <a:pt x="4483112" y="1103478"/>
                    <a:pt x="4208482" y="1082501"/>
                    <a:pt x="3918097" y="1092607"/>
                  </a:cubicBezTo>
                  <a:cubicBezTo>
                    <a:pt x="3627712" y="1102713"/>
                    <a:pt x="3555142" y="1063729"/>
                    <a:pt x="3335047" y="1092607"/>
                  </a:cubicBezTo>
                  <a:cubicBezTo>
                    <a:pt x="3114952" y="1121485"/>
                    <a:pt x="3152466" y="1061497"/>
                    <a:pt x="3066844" y="1092607"/>
                  </a:cubicBezTo>
                  <a:cubicBezTo>
                    <a:pt x="2981222" y="1123717"/>
                    <a:pt x="2778668" y="1074740"/>
                    <a:pt x="2693692" y="1092607"/>
                  </a:cubicBezTo>
                  <a:cubicBezTo>
                    <a:pt x="2608716" y="1110474"/>
                    <a:pt x="2446058" y="1053908"/>
                    <a:pt x="2215591" y="1092607"/>
                  </a:cubicBezTo>
                  <a:cubicBezTo>
                    <a:pt x="1985124" y="1131306"/>
                    <a:pt x="2072346" y="1082904"/>
                    <a:pt x="1947388" y="1092607"/>
                  </a:cubicBezTo>
                  <a:cubicBezTo>
                    <a:pt x="1822430" y="1102310"/>
                    <a:pt x="1723755" y="1059557"/>
                    <a:pt x="1574235" y="1092607"/>
                  </a:cubicBezTo>
                  <a:cubicBezTo>
                    <a:pt x="1424715" y="1125657"/>
                    <a:pt x="1229279" y="1087909"/>
                    <a:pt x="1096134" y="1092607"/>
                  </a:cubicBezTo>
                  <a:cubicBezTo>
                    <a:pt x="962989" y="1097305"/>
                    <a:pt x="499722" y="1016418"/>
                    <a:pt x="0" y="1092607"/>
                  </a:cubicBezTo>
                  <a:cubicBezTo>
                    <a:pt x="-39716" y="971988"/>
                    <a:pt x="42967" y="780916"/>
                    <a:pt x="0" y="546304"/>
                  </a:cubicBezTo>
                  <a:cubicBezTo>
                    <a:pt x="-42967" y="311692"/>
                    <a:pt x="24698" y="153877"/>
                    <a:pt x="0" y="0"/>
                  </a:cubicBezTo>
                  <a:close/>
                </a:path>
                <a:path w="10494903" h="1092607" stroke="0" extrusionOk="0">
                  <a:moveTo>
                    <a:pt x="0" y="0"/>
                  </a:moveTo>
                  <a:cubicBezTo>
                    <a:pt x="195913" y="-32802"/>
                    <a:pt x="417893" y="37964"/>
                    <a:pt x="687999" y="0"/>
                  </a:cubicBezTo>
                  <a:cubicBezTo>
                    <a:pt x="958105" y="-37964"/>
                    <a:pt x="895425" y="6508"/>
                    <a:pt x="956202" y="0"/>
                  </a:cubicBezTo>
                  <a:cubicBezTo>
                    <a:pt x="1016979" y="-6508"/>
                    <a:pt x="1306269" y="6748"/>
                    <a:pt x="1644201" y="0"/>
                  </a:cubicBezTo>
                  <a:cubicBezTo>
                    <a:pt x="1982133" y="-6748"/>
                    <a:pt x="1840179" y="20698"/>
                    <a:pt x="2017354" y="0"/>
                  </a:cubicBezTo>
                  <a:cubicBezTo>
                    <a:pt x="2194529" y="-20698"/>
                    <a:pt x="2241835" y="28248"/>
                    <a:pt x="2390506" y="0"/>
                  </a:cubicBezTo>
                  <a:cubicBezTo>
                    <a:pt x="2539177" y="-28248"/>
                    <a:pt x="2683835" y="51"/>
                    <a:pt x="2763658" y="0"/>
                  </a:cubicBezTo>
                  <a:cubicBezTo>
                    <a:pt x="2843481" y="-51"/>
                    <a:pt x="3271272" y="53452"/>
                    <a:pt x="3451657" y="0"/>
                  </a:cubicBezTo>
                  <a:cubicBezTo>
                    <a:pt x="3632042" y="-53452"/>
                    <a:pt x="3796083" y="37969"/>
                    <a:pt x="4034707" y="0"/>
                  </a:cubicBezTo>
                  <a:cubicBezTo>
                    <a:pt x="4273331" y="-37969"/>
                    <a:pt x="4391792" y="14299"/>
                    <a:pt x="4722706" y="0"/>
                  </a:cubicBezTo>
                  <a:cubicBezTo>
                    <a:pt x="5053620" y="-14299"/>
                    <a:pt x="5083593" y="49159"/>
                    <a:pt x="5410706" y="0"/>
                  </a:cubicBezTo>
                  <a:cubicBezTo>
                    <a:pt x="5737819" y="-49159"/>
                    <a:pt x="6002170" y="77139"/>
                    <a:pt x="6203654" y="0"/>
                  </a:cubicBezTo>
                  <a:cubicBezTo>
                    <a:pt x="6405138" y="-77139"/>
                    <a:pt x="6761703" y="89619"/>
                    <a:pt x="6996602" y="0"/>
                  </a:cubicBezTo>
                  <a:cubicBezTo>
                    <a:pt x="7231501" y="-89619"/>
                    <a:pt x="7430796" y="42258"/>
                    <a:pt x="7789550" y="0"/>
                  </a:cubicBezTo>
                  <a:cubicBezTo>
                    <a:pt x="8148304" y="-42258"/>
                    <a:pt x="8019066" y="43243"/>
                    <a:pt x="8162702" y="0"/>
                  </a:cubicBezTo>
                  <a:cubicBezTo>
                    <a:pt x="8306338" y="-43243"/>
                    <a:pt x="8534359" y="37153"/>
                    <a:pt x="8745753" y="0"/>
                  </a:cubicBezTo>
                  <a:cubicBezTo>
                    <a:pt x="8957147" y="-37153"/>
                    <a:pt x="9246976" y="55146"/>
                    <a:pt x="9538701" y="0"/>
                  </a:cubicBezTo>
                  <a:cubicBezTo>
                    <a:pt x="9830426" y="-55146"/>
                    <a:pt x="9747756" y="5652"/>
                    <a:pt x="9806904" y="0"/>
                  </a:cubicBezTo>
                  <a:cubicBezTo>
                    <a:pt x="9866052" y="-5652"/>
                    <a:pt x="10198211" y="66178"/>
                    <a:pt x="10494903" y="0"/>
                  </a:cubicBezTo>
                  <a:cubicBezTo>
                    <a:pt x="10531877" y="126993"/>
                    <a:pt x="10482350" y="285142"/>
                    <a:pt x="10494903" y="568156"/>
                  </a:cubicBezTo>
                  <a:cubicBezTo>
                    <a:pt x="10507456" y="851170"/>
                    <a:pt x="10493285" y="850827"/>
                    <a:pt x="10494903" y="1092607"/>
                  </a:cubicBezTo>
                  <a:cubicBezTo>
                    <a:pt x="10422498" y="1114021"/>
                    <a:pt x="10344197" y="1075977"/>
                    <a:pt x="10226700" y="1092607"/>
                  </a:cubicBezTo>
                  <a:cubicBezTo>
                    <a:pt x="10109203" y="1109237"/>
                    <a:pt x="9815663" y="1052236"/>
                    <a:pt x="9643650" y="1092607"/>
                  </a:cubicBezTo>
                  <a:cubicBezTo>
                    <a:pt x="9471637" y="1132978"/>
                    <a:pt x="9437422" y="1088003"/>
                    <a:pt x="9375447" y="1092607"/>
                  </a:cubicBezTo>
                  <a:cubicBezTo>
                    <a:pt x="9313472" y="1097211"/>
                    <a:pt x="8852798" y="1051961"/>
                    <a:pt x="8687447" y="1092607"/>
                  </a:cubicBezTo>
                  <a:cubicBezTo>
                    <a:pt x="8522096" y="1133253"/>
                    <a:pt x="8364953" y="1072911"/>
                    <a:pt x="8104397" y="1092607"/>
                  </a:cubicBezTo>
                  <a:cubicBezTo>
                    <a:pt x="7843841" y="1112303"/>
                    <a:pt x="7780095" y="1036805"/>
                    <a:pt x="7521347" y="1092607"/>
                  </a:cubicBezTo>
                  <a:cubicBezTo>
                    <a:pt x="7262599" y="1148409"/>
                    <a:pt x="7183248" y="1047443"/>
                    <a:pt x="6938297" y="1092607"/>
                  </a:cubicBezTo>
                  <a:cubicBezTo>
                    <a:pt x="6693346" y="1137771"/>
                    <a:pt x="6738929" y="1070135"/>
                    <a:pt x="6670094" y="1092607"/>
                  </a:cubicBezTo>
                  <a:cubicBezTo>
                    <a:pt x="6601259" y="1115079"/>
                    <a:pt x="6387267" y="1085004"/>
                    <a:pt x="6296942" y="1092607"/>
                  </a:cubicBezTo>
                  <a:cubicBezTo>
                    <a:pt x="6206617" y="1100210"/>
                    <a:pt x="5928705" y="1051560"/>
                    <a:pt x="5713892" y="1092607"/>
                  </a:cubicBezTo>
                  <a:cubicBezTo>
                    <a:pt x="5499079" y="1133654"/>
                    <a:pt x="5249746" y="1026241"/>
                    <a:pt x="5130841" y="1092607"/>
                  </a:cubicBezTo>
                  <a:cubicBezTo>
                    <a:pt x="5011936" y="1158973"/>
                    <a:pt x="4889432" y="1086284"/>
                    <a:pt x="4757689" y="1092607"/>
                  </a:cubicBezTo>
                  <a:cubicBezTo>
                    <a:pt x="4625946" y="1098930"/>
                    <a:pt x="4208675" y="1025807"/>
                    <a:pt x="3964741" y="1092607"/>
                  </a:cubicBezTo>
                  <a:cubicBezTo>
                    <a:pt x="3720807" y="1159407"/>
                    <a:pt x="3771556" y="1089390"/>
                    <a:pt x="3591589" y="1092607"/>
                  </a:cubicBezTo>
                  <a:cubicBezTo>
                    <a:pt x="3411622" y="1095824"/>
                    <a:pt x="3233261" y="1067344"/>
                    <a:pt x="2903590" y="1092607"/>
                  </a:cubicBezTo>
                  <a:cubicBezTo>
                    <a:pt x="2573919" y="1117870"/>
                    <a:pt x="2718684" y="1084077"/>
                    <a:pt x="2635387" y="1092607"/>
                  </a:cubicBezTo>
                  <a:cubicBezTo>
                    <a:pt x="2552090" y="1101137"/>
                    <a:pt x="2193625" y="1035998"/>
                    <a:pt x="2052337" y="1092607"/>
                  </a:cubicBezTo>
                  <a:cubicBezTo>
                    <a:pt x="1911049" y="1149216"/>
                    <a:pt x="1508290" y="1062839"/>
                    <a:pt x="1259388" y="1092607"/>
                  </a:cubicBezTo>
                  <a:cubicBezTo>
                    <a:pt x="1010486" y="1122375"/>
                    <a:pt x="713002" y="1088011"/>
                    <a:pt x="571389" y="1092607"/>
                  </a:cubicBezTo>
                  <a:cubicBezTo>
                    <a:pt x="429776" y="1097203"/>
                    <a:pt x="280030" y="1053386"/>
                    <a:pt x="0" y="1092607"/>
                  </a:cubicBezTo>
                  <a:cubicBezTo>
                    <a:pt x="-37014" y="967885"/>
                    <a:pt x="14857" y="770769"/>
                    <a:pt x="0" y="557230"/>
                  </a:cubicBezTo>
                  <a:cubicBezTo>
                    <a:pt x="-14857" y="343691"/>
                    <a:pt x="47593" y="249488"/>
                    <a:pt x="0" y="0"/>
                  </a:cubicBezTo>
                  <a:close/>
                </a:path>
              </a:pathLst>
            </a:custGeom>
            <a:ln w="3810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2845519684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indent="0" algn="ctr" eaLnBrk="1" hangingPunct="1">
                <a:spcBef>
                  <a:spcPct val="50000"/>
                </a:spcBef>
                <a:buNone/>
              </a:pP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 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Cùng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một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loại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cây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mỗi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giai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đoạn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phát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triển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khác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nhau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nhu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cần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về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chất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khoáng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khác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nhau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</p:txBody>
        </p:sp>
        <p:sp>
          <p:nvSpPr>
            <p:cNvPr id="10" name="Oval 24">
              <a:extLst>
                <a:ext uri="{FF2B5EF4-FFF2-40B4-BE49-F238E27FC236}">
                  <a16:creationId xmlns:a16="http://schemas.microsoft.com/office/drawing/2014/main" id="{CD0662B9-BF84-4AFD-826A-EF59AB5B21F4}"/>
                </a:ext>
              </a:extLst>
            </p:cNvPr>
            <p:cNvSpPr/>
            <p:nvPr/>
          </p:nvSpPr>
          <p:spPr>
            <a:xfrm>
              <a:off x="1437803" y="3576353"/>
              <a:ext cx="622308" cy="1230070"/>
            </a:xfrm>
            <a:custGeom>
              <a:avLst/>
              <a:gdLst>
                <a:gd name="connsiteX0" fmla="*/ 0 w 1161519"/>
                <a:gd name="connsiteY0" fmla="*/ 464987 h 929973"/>
                <a:gd name="connsiteX1" fmla="*/ 580760 w 1161519"/>
                <a:gd name="connsiteY1" fmla="*/ 0 h 929973"/>
                <a:gd name="connsiteX2" fmla="*/ 1161520 w 1161519"/>
                <a:gd name="connsiteY2" fmla="*/ 464987 h 929973"/>
                <a:gd name="connsiteX3" fmla="*/ 580760 w 1161519"/>
                <a:gd name="connsiteY3" fmla="*/ 929974 h 929973"/>
                <a:gd name="connsiteX4" fmla="*/ 0 w 1161519"/>
                <a:gd name="connsiteY4" fmla="*/ 464987 h 929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1519" h="929973" fill="none" extrusionOk="0">
                  <a:moveTo>
                    <a:pt x="0" y="464987"/>
                  </a:moveTo>
                  <a:cubicBezTo>
                    <a:pt x="-9474" y="225213"/>
                    <a:pt x="241007" y="-26192"/>
                    <a:pt x="580760" y="0"/>
                  </a:cubicBezTo>
                  <a:cubicBezTo>
                    <a:pt x="869194" y="30723"/>
                    <a:pt x="1158692" y="160249"/>
                    <a:pt x="1161520" y="464987"/>
                  </a:cubicBezTo>
                  <a:cubicBezTo>
                    <a:pt x="1093389" y="715022"/>
                    <a:pt x="909599" y="979948"/>
                    <a:pt x="580760" y="929974"/>
                  </a:cubicBezTo>
                  <a:cubicBezTo>
                    <a:pt x="203579" y="943347"/>
                    <a:pt x="-54287" y="694591"/>
                    <a:pt x="0" y="464987"/>
                  </a:cubicBezTo>
                  <a:close/>
                </a:path>
                <a:path w="1161519" h="929973" stroke="0" extrusionOk="0">
                  <a:moveTo>
                    <a:pt x="0" y="464987"/>
                  </a:moveTo>
                  <a:cubicBezTo>
                    <a:pt x="9810" y="234232"/>
                    <a:pt x="274802" y="25569"/>
                    <a:pt x="580760" y="0"/>
                  </a:cubicBezTo>
                  <a:cubicBezTo>
                    <a:pt x="908170" y="15259"/>
                    <a:pt x="1133784" y="264310"/>
                    <a:pt x="1161520" y="464987"/>
                  </a:cubicBezTo>
                  <a:cubicBezTo>
                    <a:pt x="1199566" y="789914"/>
                    <a:pt x="925559" y="1002524"/>
                    <a:pt x="580760" y="929974"/>
                  </a:cubicBezTo>
                  <a:cubicBezTo>
                    <a:pt x="274118" y="957572"/>
                    <a:pt x="-61897" y="707824"/>
                    <a:pt x="0" y="464987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3810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1833754546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11" name="Picture 10" descr="A picture containing text, room, gambling house&#10;&#10;Description automatically generated">
              <a:extLst>
                <a:ext uri="{FF2B5EF4-FFF2-40B4-BE49-F238E27FC236}">
                  <a16:creationId xmlns:a16="http://schemas.microsoft.com/office/drawing/2014/main" id="{9BE2BF68-C0BD-448C-AF0E-1A699B37F8E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3960" y="3751607"/>
              <a:ext cx="687081" cy="838214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1409F33-FCF8-4380-8E49-2D5908C9E32B}"/>
              </a:ext>
            </a:extLst>
          </p:cNvPr>
          <p:cNvGrpSpPr/>
          <p:nvPr/>
        </p:nvGrpSpPr>
        <p:grpSpPr>
          <a:xfrm>
            <a:off x="866972" y="5421601"/>
            <a:ext cx="10948509" cy="1204156"/>
            <a:chOff x="1523503" y="4717508"/>
            <a:chExt cx="6073943" cy="1466871"/>
          </a:xfrm>
        </p:grpSpPr>
        <p:sp>
          <p:nvSpPr>
            <p:cNvPr id="13" name="Text Box 5"/>
            <p:cNvSpPr txBox="1"/>
            <p:nvPr/>
          </p:nvSpPr>
          <p:spPr>
            <a:xfrm>
              <a:off x="2265583" y="4853393"/>
              <a:ext cx="5331863" cy="1330986"/>
            </a:xfrm>
            <a:custGeom>
              <a:avLst/>
              <a:gdLst>
                <a:gd name="connsiteX0" fmla="*/ 0 w 9610882"/>
                <a:gd name="connsiteY0" fmla="*/ 0 h 1092608"/>
                <a:gd name="connsiteX1" fmla="*/ 277020 w 9610882"/>
                <a:gd name="connsiteY1" fmla="*/ 0 h 1092608"/>
                <a:gd name="connsiteX2" fmla="*/ 650148 w 9610882"/>
                <a:gd name="connsiteY2" fmla="*/ 0 h 1092608"/>
                <a:gd name="connsiteX3" fmla="*/ 1407712 w 9610882"/>
                <a:gd name="connsiteY3" fmla="*/ 0 h 1092608"/>
                <a:gd name="connsiteX4" fmla="*/ 2165275 w 9610882"/>
                <a:gd name="connsiteY4" fmla="*/ 0 h 1092608"/>
                <a:gd name="connsiteX5" fmla="*/ 2442295 w 9610882"/>
                <a:gd name="connsiteY5" fmla="*/ 0 h 1092608"/>
                <a:gd name="connsiteX6" fmla="*/ 2911532 w 9610882"/>
                <a:gd name="connsiteY6" fmla="*/ 0 h 1092608"/>
                <a:gd name="connsiteX7" fmla="*/ 3572987 w 9610882"/>
                <a:gd name="connsiteY7" fmla="*/ 0 h 1092608"/>
                <a:gd name="connsiteX8" fmla="*/ 4042224 w 9610882"/>
                <a:gd name="connsiteY8" fmla="*/ 0 h 1092608"/>
                <a:gd name="connsiteX9" fmla="*/ 4319243 w 9610882"/>
                <a:gd name="connsiteY9" fmla="*/ 0 h 1092608"/>
                <a:gd name="connsiteX10" fmla="*/ 4884589 w 9610882"/>
                <a:gd name="connsiteY10" fmla="*/ 0 h 1092608"/>
                <a:gd name="connsiteX11" fmla="*/ 5449935 w 9610882"/>
                <a:gd name="connsiteY11" fmla="*/ 0 h 1092608"/>
                <a:gd name="connsiteX12" fmla="*/ 6111390 w 9610882"/>
                <a:gd name="connsiteY12" fmla="*/ 0 h 1092608"/>
                <a:gd name="connsiteX13" fmla="*/ 6676736 w 9610882"/>
                <a:gd name="connsiteY13" fmla="*/ 0 h 1092608"/>
                <a:gd name="connsiteX14" fmla="*/ 7145973 w 9610882"/>
                <a:gd name="connsiteY14" fmla="*/ 0 h 1092608"/>
                <a:gd name="connsiteX15" fmla="*/ 7422993 w 9610882"/>
                <a:gd name="connsiteY15" fmla="*/ 0 h 1092608"/>
                <a:gd name="connsiteX16" fmla="*/ 8180557 w 9610882"/>
                <a:gd name="connsiteY16" fmla="*/ 0 h 1092608"/>
                <a:gd name="connsiteX17" fmla="*/ 8649794 w 9610882"/>
                <a:gd name="connsiteY17" fmla="*/ 0 h 1092608"/>
                <a:gd name="connsiteX18" fmla="*/ 9022922 w 9610882"/>
                <a:gd name="connsiteY18" fmla="*/ 0 h 1092608"/>
                <a:gd name="connsiteX19" fmla="*/ 9610882 w 9610882"/>
                <a:gd name="connsiteY19" fmla="*/ 0 h 1092608"/>
                <a:gd name="connsiteX20" fmla="*/ 9610882 w 9610882"/>
                <a:gd name="connsiteY20" fmla="*/ 524452 h 1092608"/>
                <a:gd name="connsiteX21" fmla="*/ 9610882 w 9610882"/>
                <a:gd name="connsiteY21" fmla="*/ 1092608 h 1092608"/>
                <a:gd name="connsiteX22" fmla="*/ 8949427 w 9610882"/>
                <a:gd name="connsiteY22" fmla="*/ 1092608 h 1092608"/>
                <a:gd name="connsiteX23" fmla="*/ 8287972 w 9610882"/>
                <a:gd name="connsiteY23" fmla="*/ 1092608 h 1092608"/>
                <a:gd name="connsiteX24" fmla="*/ 7626518 w 9610882"/>
                <a:gd name="connsiteY24" fmla="*/ 1092608 h 1092608"/>
                <a:gd name="connsiteX25" fmla="*/ 7061172 w 9610882"/>
                <a:gd name="connsiteY25" fmla="*/ 1092608 h 1092608"/>
                <a:gd name="connsiteX26" fmla="*/ 6495826 w 9610882"/>
                <a:gd name="connsiteY26" fmla="*/ 1092608 h 1092608"/>
                <a:gd name="connsiteX27" fmla="*/ 6218806 w 9610882"/>
                <a:gd name="connsiteY27" fmla="*/ 1092608 h 1092608"/>
                <a:gd name="connsiteX28" fmla="*/ 5557351 w 9610882"/>
                <a:gd name="connsiteY28" fmla="*/ 1092608 h 1092608"/>
                <a:gd name="connsiteX29" fmla="*/ 5184223 w 9610882"/>
                <a:gd name="connsiteY29" fmla="*/ 1092608 h 1092608"/>
                <a:gd name="connsiteX30" fmla="*/ 4811094 w 9610882"/>
                <a:gd name="connsiteY30" fmla="*/ 1092608 h 1092608"/>
                <a:gd name="connsiteX31" fmla="*/ 4437966 w 9610882"/>
                <a:gd name="connsiteY31" fmla="*/ 1092608 h 1092608"/>
                <a:gd name="connsiteX32" fmla="*/ 4160947 w 9610882"/>
                <a:gd name="connsiteY32" fmla="*/ 1092608 h 1092608"/>
                <a:gd name="connsiteX33" fmla="*/ 3403383 w 9610882"/>
                <a:gd name="connsiteY33" fmla="*/ 1092608 h 1092608"/>
                <a:gd name="connsiteX34" fmla="*/ 2645819 w 9610882"/>
                <a:gd name="connsiteY34" fmla="*/ 1092608 h 1092608"/>
                <a:gd name="connsiteX35" fmla="*/ 2080473 w 9610882"/>
                <a:gd name="connsiteY35" fmla="*/ 1092608 h 1092608"/>
                <a:gd name="connsiteX36" fmla="*/ 1419018 w 9610882"/>
                <a:gd name="connsiteY36" fmla="*/ 1092608 h 1092608"/>
                <a:gd name="connsiteX37" fmla="*/ 853672 w 9610882"/>
                <a:gd name="connsiteY37" fmla="*/ 1092608 h 1092608"/>
                <a:gd name="connsiteX38" fmla="*/ 576653 w 9610882"/>
                <a:gd name="connsiteY38" fmla="*/ 1092608 h 1092608"/>
                <a:gd name="connsiteX39" fmla="*/ 0 w 9610882"/>
                <a:gd name="connsiteY39" fmla="*/ 1092608 h 1092608"/>
                <a:gd name="connsiteX40" fmla="*/ 0 w 9610882"/>
                <a:gd name="connsiteY40" fmla="*/ 535378 h 1092608"/>
                <a:gd name="connsiteX41" fmla="*/ 0 w 9610882"/>
                <a:gd name="connsiteY41" fmla="*/ 0 h 1092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610882" h="1092608" fill="none" extrusionOk="0">
                  <a:moveTo>
                    <a:pt x="0" y="0"/>
                  </a:moveTo>
                  <a:cubicBezTo>
                    <a:pt x="116658" y="-19532"/>
                    <a:pt x="162304" y="18806"/>
                    <a:pt x="277020" y="0"/>
                  </a:cubicBezTo>
                  <a:cubicBezTo>
                    <a:pt x="391736" y="-18806"/>
                    <a:pt x="528360" y="25748"/>
                    <a:pt x="650148" y="0"/>
                  </a:cubicBezTo>
                  <a:cubicBezTo>
                    <a:pt x="771936" y="-25748"/>
                    <a:pt x="1140576" y="78648"/>
                    <a:pt x="1407712" y="0"/>
                  </a:cubicBezTo>
                  <a:cubicBezTo>
                    <a:pt x="1674848" y="-78648"/>
                    <a:pt x="1865063" y="10588"/>
                    <a:pt x="2165275" y="0"/>
                  </a:cubicBezTo>
                  <a:cubicBezTo>
                    <a:pt x="2465487" y="-10588"/>
                    <a:pt x="2367715" y="26260"/>
                    <a:pt x="2442295" y="0"/>
                  </a:cubicBezTo>
                  <a:cubicBezTo>
                    <a:pt x="2516875" y="-26260"/>
                    <a:pt x="2758743" y="691"/>
                    <a:pt x="2911532" y="0"/>
                  </a:cubicBezTo>
                  <a:cubicBezTo>
                    <a:pt x="3064321" y="-691"/>
                    <a:pt x="3273680" y="12347"/>
                    <a:pt x="3572987" y="0"/>
                  </a:cubicBezTo>
                  <a:cubicBezTo>
                    <a:pt x="3872295" y="-12347"/>
                    <a:pt x="3843600" y="18781"/>
                    <a:pt x="4042224" y="0"/>
                  </a:cubicBezTo>
                  <a:cubicBezTo>
                    <a:pt x="4240848" y="-18781"/>
                    <a:pt x="4227666" y="23834"/>
                    <a:pt x="4319243" y="0"/>
                  </a:cubicBezTo>
                  <a:cubicBezTo>
                    <a:pt x="4410820" y="-23834"/>
                    <a:pt x="4686961" y="28489"/>
                    <a:pt x="4884589" y="0"/>
                  </a:cubicBezTo>
                  <a:cubicBezTo>
                    <a:pt x="5082217" y="-28489"/>
                    <a:pt x="5271161" y="7668"/>
                    <a:pt x="5449935" y="0"/>
                  </a:cubicBezTo>
                  <a:cubicBezTo>
                    <a:pt x="5628709" y="-7668"/>
                    <a:pt x="5851835" y="77494"/>
                    <a:pt x="6111390" y="0"/>
                  </a:cubicBezTo>
                  <a:cubicBezTo>
                    <a:pt x="6370946" y="-77494"/>
                    <a:pt x="6437273" y="31360"/>
                    <a:pt x="6676736" y="0"/>
                  </a:cubicBezTo>
                  <a:cubicBezTo>
                    <a:pt x="6916199" y="-31360"/>
                    <a:pt x="6969576" y="46304"/>
                    <a:pt x="7145973" y="0"/>
                  </a:cubicBezTo>
                  <a:cubicBezTo>
                    <a:pt x="7322370" y="-46304"/>
                    <a:pt x="7316415" y="31806"/>
                    <a:pt x="7422993" y="0"/>
                  </a:cubicBezTo>
                  <a:cubicBezTo>
                    <a:pt x="7529571" y="-31806"/>
                    <a:pt x="8023644" y="77729"/>
                    <a:pt x="8180557" y="0"/>
                  </a:cubicBezTo>
                  <a:cubicBezTo>
                    <a:pt x="8337470" y="-77729"/>
                    <a:pt x="8483668" y="27376"/>
                    <a:pt x="8649794" y="0"/>
                  </a:cubicBezTo>
                  <a:cubicBezTo>
                    <a:pt x="8815920" y="-27376"/>
                    <a:pt x="8865298" y="25203"/>
                    <a:pt x="9022922" y="0"/>
                  </a:cubicBezTo>
                  <a:cubicBezTo>
                    <a:pt x="9180546" y="-25203"/>
                    <a:pt x="9367695" y="13467"/>
                    <a:pt x="9610882" y="0"/>
                  </a:cubicBezTo>
                  <a:cubicBezTo>
                    <a:pt x="9619017" y="216513"/>
                    <a:pt x="9596176" y="288607"/>
                    <a:pt x="9610882" y="524452"/>
                  </a:cubicBezTo>
                  <a:cubicBezTo>
                    <a:pt x="9625588" y="760297"/>
                    <a:pt x="9554774" y="879780"/>
                    <a:pt x="9610882" y="1092608"/>
                  </a:cubicBezTo>
                  <a:cubicBezTo>
                    <a:pt x="9337525" y="1099179"/>
                    <a:pt x="9094027" y="1087865"/>
                    <a:pt x="8949427" y="1092608"/>
                  </a:cubicBezTo>
                  <a:cubicBezTo>
                    <a:pt x="8804827" y="1097351"/>
                    <a:pt x="8472764" y="1072316"/>
                    <a:pt x="8287972" y="1092608"/>
                  </a:cubicBezTo>
                  <a:cubicBezTo>
                    <a:pt x="8103181" y="1112900"/>
                    <a:pt x="7794403" y="1052512"/>
                    <a:pt x="7626518" y="1092608"/>
                  </a:cubicBezTo>
                  <a:cubicBezTo>
                    <a:pt x="7458633" y="1132704"/>
                    <a:pt x="7343241" y="1030715"/>
                    <a:pt x="7061172" y="1092608"/>
                  </a:cubicBezTo>
                  <a:cubicBezTo>
                    <a:pt x="6779103" y="1154501"/>
                    <a:pt x="6664050" y="1034630"/>
                    <a:pt x="6495826" y="1092608"/>
                  </a:cubicBezTo>
                  <a:cubicBezTo>
                    <a:pt x="6327602" y="1150586"/>
                    <a:pt x="6308119" y="1083193"/>
                    <a:pt x="6218806" y="1092608"/>
                  </a:cubicBezTo>
                  <a:cubicBezTo>
                    <a:pt x="6129493" y="1102023"/>
                    <a:pt x="5759223" y="1055203"/>
                    <a:pt x="5557351" y="1092608"/>
                  </a:cubicBezTo>
                  <a:cubicBezTo>
                    <a:pt x="5355480" y="1130013"/>
                    <a:pt x="5321074" y="1076177"/>
                    <a:pt x="5184223" y="1092608"/>
                  </a:cubicBezTo>
                  <a:cubicBezTo>
                    <a:pt x="5047372" y="1109039"/>
                    <a:pt x="4980713" y="1088709"/>
                    <a:pt x="4811094" y="1092608"/>
                  </a:cubicBezTo>
                  <a:cubicBezTo>
                    <a:pt x="4641475" y="1096507"/>
                    <a:pt x="4527267" y="1072846"/>
                    <a:pt x="4437966" y="1092608"/>
                  </a:cubicBezTo>
                  <a:cubicBezTo>
                    <a:pt x="4348665" y="1112370"/>
                    <a:pt x="4292549" y="1062116"/>
                    <a:pt x="4160947" y="1092608"/>
                  </a:cubicBezTo>
                  <a:cubicBezTo>
                    <a:pt x="4029345" y="1123100"/>
                    <a:pt x="3683761" y="1091113"/>
                    <a:pt x="3403383" y="1092608"/>
                  </a:cubicBezTo>
                  <a:cubicBezTo>
                    <a:pt x="3123005" y="1094103"/>
                    <a:pt x="2840775" y="1016254"/>
                    <a:pt x="2645819" y="1092608"/>
                  </a:cubicBezTo>
                  <a:cubicBezTo>
                    <a:pt x="2450863" y="1168962"/>
                    <a:pt x="2222318" y="1089460"/>
                    <a:pt x="2080473" y="1092608"/>
                  </a:cubicBezTo>
                  <a:cubicBezTo>
                    <a:pt x="1938628" y="1095756"/>
                    <a:pt x="1556550" y="1053464"/>
                    <a:pt x="1419018" y="1092608"/>
                  </a:cubicBezTo>
                  <a:cubicBezTo>
                    <a:pt x="1281487" y="1131752"/>
                    <a:pt x="1018351" y="1068383"/>
                    <a:pt x="853672" y="1092608"/>
                  </a:cubicBezTo>
                  <a:cubicBezTo>
                    <a:pt x="688993" y="1116833"/>
                    <a:pt x="653208" y="1092145"/>
                    <a:pt x="576653" y="1092608"/>
                  </a:cubicBezTo>
                  <a:cubicBezTo>
                    <a:pt x="500098" y="1093071"/>
                    <a:pt x="190561" y="1028822"/>
                    <a:pt x="0" y="1092608"/>
                  </a:cubicBezTo>
                  <a:cubicBezTo>
                    <a:pt x="-42315" y="942599"/>
                    <a:pt x="44100" y="679580"/>
                    <a:pt x="0" y="535378"/>
                  </a:cubicBezTo>
                  <a:cubicBezTo>
                    <a:pt x="-44100" y="391176"/>
                    <a:pt x="43624" y="196165"/>
                    <a:pt x="0" y="0"/>
                  </a:cubicBezTo>
                  <a:close/>
                </a:path>
                <a:path w="9610882" h="1092608" stroke="0" extrusionOk="0">
                  <a:moveTo>
                    <a:pt x="0" y="0"/>
                  </a:moveTo>
                  <a:cubicBezTo>
                    <a:pt x="271867" y="-29978"/>
                    <a:pt x="398710" y="29372"/>
                    <a:pt x="661455" y="0"/>
                  </a:cubicBezTo>
                  <a:cubicBezTo>
                    <a:pt x="924201" y="-29372"/>
                    <a:pt x="880880" y="32649"/>
                    <a:pt x="938474" y="0"/>
                  </a:cubicBezTo>
                  <a:cubicBezTo>
                    <a:pt x="996068" y="-32649"/>
                    <a:pt x="1145737" y="9624"/>
                    <a:pt x="1215494" y="0"/>
                  </a:cubicBezTo>
                  <a:cubicBezTo>
                    <a:pt x="1285251" y="-9624"/>
                    <a:pt x="1744325" y="65074"/>
                    <a:pt x="1973058" y="0"/>
                  </a:cubicBezTo>
                  <a:cubicBezTo>
                    <a:pt x="2201791" y="-65074"/>
                    <a:pt x="2222231" y="8549"/>
                    <a:pt x="2346186" y="0"/>
                  </a:cubicBezTo>
                  <a:cubicBezTo>
                    <a:pt x="2470141" y="-8549"/>
                    <a:pt x="2700091" y="8182"/>
                    <a:pt x="2911532" y="0"/>
                  </a:cubicBezTo>
                  <a:cubicBezTo>
                    <a:pt x="3122973" y="-8182"/>
                    <a:pt x="3434757" y="6164"/>
                    <a:pt x="3669096" y="0"/>
                  </a:cubicBezTo>
                  <a:cubicBezTo>
                    <a:pt x="3903435" y="-6164"/>
                    <a:pt x="3853669" y="20828"/>
                    <a:pt x="3946115" y="0"/>
                  </a:cubicBezTo>
                  <a:cubicBezTo>
                    <a:pt x="4038561" y="-20828"/>
                    <a:pt x="4204575" y="53804"/>
                    <a:pt x="4415352" y="0"/>
                  </a:cubicBezTo>
                  <a:cubicBezTo>
                    <a:pt x="4626129" y="-53804"/>
                    <a:pt x="4656251" y="23838"/>
                    <a:pt x="4788481" y="0"/>
                  </a:cubicBezTo>
                  <a:cubicBezTo>
                    <a:pt x="4920711" y="-23838"/>
                    <a:pt x="5195950" y="30231"/>
                    <a:pt x="5353827" y="0"/>
                  </a:cubicBezTo>
                  <a:cubicBezTo>
                    <a:pt x="5511704" y="-30231"/>
                    <a:pt x="5548384" y="625"/>
                    <a:pt x="5630846" y="0"/>
                  </a:cubicBezTo>
                  <a:cubicBezTo>
                    <a:pt x="5713308" y="-625"/>
                    <a:pt x="5990950" y="29991"/>
                    <a:pt x="6196192" y="0"/>
                  </a:cubicBezTo>
                  <a:cubicBezTo>
                    <a:pt x="6401434" y="-29991"/>
                    <a:pt x="6338600" y="19136"/>
                    <a:pt x="6473212" y="0"/>
                  </a:cubicBezTo>
                  <a:cubicBezTo>
                    <a:pt x="6607824" y="-19136"/>
                    <a:pt x="6667265" y="31888"/>
                    <a:pt x="6846340" y="0"/>
                  </a:cubicBezTo>
                  <a:cubicBezTo>
                    <a:pt x="7025415" y="-31888"/>
                    <a:pt x="7316257" y="85727"/>
                    <a:pt x="7603904" y="0"/>
                  </a:cubicBezTo>
                  <a:cubicBezTo>
                    <a:pt x="7891551" y="-85727"/>
                    <a:pt x="7800507" y="3162"/>
                    <a:pt x="7880923" y="0"/>
                  </a:cubicBezTo>
                  <a:cubicBezTo>
                    <a:pt x="7961339" y="-3162"/>
                    <a:pt x="8248486" y="3285"/>
                    <a:pt x="8350160" y="0"/>
                  </a:cubicBezTo>
                  <a:cubicBezTo>
                    <a:pt x="8451834" y="-3285"/>
                    <a:pt x="8560405" y="13622"/>
                    <a:pt x="8627180" y="0"/>
                  </a:cubicBezTo>
                  <a:cubicBezTo>
                    <a:pt x="8693955" y="-13622"/>
                    <a:pt x="9251971" y="50888"/>
                    <a:pt x="9610882" y="0"/>
                  </a:cubicBezTo>
                  <a:cubicBezTo>
                    <a:pt x="9652985" y="175451"/>
                    <a:pt x="9561002" y="412311"/>
                    <a:pt x="9610882" y="557230"/>
                  </a:cubicBezTo>
                  <a:cubicBezTo>
                    <a:pt x="9660762" y="702149"/>
                    <a:pt x="9599920" y="888389"/>
                    <a:pt x="9610882" y="1092608"/>
                  </a:cubicBezTo>
                  <a:cubicBezTo>
                    <a:pt x="9447469" y="1136926"/>
                    <a:pt x="9383050" y="1051318"/>
                    <a:pt x="9237754" y="1092608"/>
                  </a:cubicBezTo>
                  <a:cubicBezTo>
                    <a:pt x="9092458" y="1133898"/>
                    <a:pt x="9066444" y="1071315"/>
                    <a:pt x="8960734" y="1092608"/>
                  </a:cubicBezTo>
                  <a:cubicBezTo>
                    <a:pt x="8855024" y="1113901"/>
                    <a:pt x="8381528" y="1025010"/>
                    <a:pt x="8203170" y="1092608"/>
                  </a:cubicBezTo>
                  <a:cubicBezTo>
                    <a:pt x="8024812" y="1160206"/>
                    <a:pt x="8051821" y="1069153"/>
                    <a:pt x="7926151" y="1092608"/>
                  </a:cubicBezTo>
                  <a:cubicBezTo>
                    <a:pt x="7800481" y="1116063"/>
                    <a:pt x="7757570" y="1075258"/>
                    <a:pt x="7649131" y="1092608"/>
                  </a:cubicBezTo>
                  <a:cubicBezTo>
                    <a:pt x="7540692" y="1109958"/>
                    <a:pt x="7330814" y="1025404"/>
                    <a:pt x="7083785" y="1092608"/>
                  </a:cubicBezTo>
                  <a:cubicBezTo>
                    <a:pt x="6836756" y="1159812"/>
                    <a:pt x="6889101" y="1076579"/>
                    <a:pt x="6806766" y="1092608"/>
                  </a:cubicBezTo>
                  <a:cubicBezTo>
                    <a:pt x="6724431" y="1108637"/>
                    <a:pt x="6372762" y="1042943"/>
                    <a:pt x="6049202" y="1092608"/>
                  </a:cubicBezTo>
                  <a:cubicBezTo>
                    <a:pt x="5725642" y="1142273"/>
                    <a:pt x="5742360" y="1046412"/>
                    <a:pt x="5483856" y="1092608"/>
                  </a:cubicBezTo>
                  <a:cubicBezTo>
                    <a:pt x="5225352" y="1138804"/>
                    <a:pt x="5146270" y="1055040"/>
                    <a:pt x="5014619" y="1092608"/>
                  </a:cubicBezTo>
                  <a:cubicBezTo>
                    <a:pt x="4882968" y="1130176"/>
                    <a:pt x="4457673" y="1042276"/>
                    <a:pt x="4257055" y="1092608"/>
                  </a:cubicBezTo>
                  <a:cubicBezTo>
                    <a:pt x="4056437" y="1142940"/>
                    <a:pt x="3982968" y="1050238"/>
                    <a:pt x="3883927" y="1092608"/>
                  </a:cubicBezTo>
                  <a:cubicBezTo>
                    <a:pt x="3784886" y="1134978"/>
                    <a:pt x="3396886" y="1037768"/>
                    <a:pt x="3222472" y="1092608"/>
                  </a:cubicBezTo>
                  <a:cubicBezTo>
                    <a:pt x="3048058" y="1147448"/>
                    <a:pt x="2903457" y="1029584"/>
                    <a:pt x="2657126" y="1092608"/>
                  </a:cubicBezTo>
                  <a:cubicBezTo>
                    <a:pt x="2410795" y="1155632"/>
                    <a:pt x="2365986" y="1054155"/>
                    <a:pt x="2187889" y="1092608"/>
                  </a:cubicBezTo>
                  <a:cubicBezTo>
                    <a:pt x="2009792" y="1131061"/>
                    <a:pt x="2019970" y="1077887"/>
                    <a:pt x="1910869" y="1092608"/>
                  </a:cubicBezTo>
                  <a:cubicBezTo>
                    <a:pt x="1801768" y="1107329"/>
                    <a:pt x="1622053" y="1056581"/>
                    <a:pt x="1441632" y="1092608"/>
                  </a:cubicBezTo>
                  <a:cubicBezTo>
                    <a:pt x="1261211" y="1128635"/>
                    <a:pt x="1282904" y="1064965"/>
                    <a:pt x="1164613" y="1092608"/>
                  </a:cubicBezTo>
                  <a:cubicBezTo>
                    <a:pt x="1046322" y="1120251"/>
                    <a:pt x="245013" y="1067067"/>
                    <a:pt x="0" y="1092608"/>
                  </a:cubicBezTo>
                  <a:cubicBezTo>
                    <a:pt x="-46726" y="856698"/>
                    <a:pt x="43066" y="751768"/>
                    <a:pt x="0" y="535378"/>
                  </a:cubicBezTo>
                  <a:cubicBezTo>
                    <a:pt x="-43066" y="318988"/>
                    <a:pt x="983" y="240359"/>
                    <a:pt x="0" y="0"/>
                  </a:cubicBezTo>
                  <a:close/>
                </a:path>
              </a:pathLst>
            </a:custGeom>
            <a:ln w="3810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41520871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</a:lstStyle>
            <a:p>
              <a:pPr marL="0" indent="0" eaLnBrk="1" hangingPunct="1">
                <a:spcBef>
                  <a:spcPct val="50000"/>
                </a:spcBef>
                <a:buNone/>
              </a:pP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  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Tất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cả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các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loài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cây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đều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nhu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cầu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chất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khoáng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như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en-US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nhau</a:t>
              </a:r>
              <a:r>
                <a:rPr lang="en-US" altLang="en-US" b="1" dirty="0"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</p:txBody>
        </p:sp>
        <p:sp>
          <p:nvSpPr>
            <p:cNvPr id="14" name="Oval 25">
              <a:extLst>
                <a:ext uri="{FF2B5EF4-FFF2-40B4-BE49-F238E27FC236}">
                  <a16:creationId xmlns:a16="http://schemas.microsoft.com/office/drawing/2014/main" id="{33D8FA7D-5FB1-4FE9-9F46-CE8B3E147095}"/>
                </a:ext>
              </a:extLst>
            </p:cNvPr>
            <p:cNvSpPr/>
            <p:nvPr/>
          </p:nvSpPr>
          <p:spPr>
            <a:xfrm>
              <a:off x="1523503" y="4717508"/>
              <a:ext cx="746973" cy="1155700"/>
            </a:xfrm>
            <a:custGeom>
              <a:avLst/>
              <a:gdLst>
                <a:gd name="connsiteX0" fmla="*/ 0 w 1346447"/>
                <a:gd name="connsiteY0" fmla="*/ 474358 h 948715"/>
                <a:gd name="connsiteX1" fmla="*/ 673224 w 1346447"/>
                <a:gd name="connsiteY1" fmla="*/ 0 h 948715"/>
                <a:gd name="connsiteX2" fmla="*/ 1346448 w 1346447"/>
                <a:gd name="connsiteY2" fmla="*/ 474358 h 948715"/>
                <a:gd name="connsiteX3" fmla="*/ 673224 w 1346447"/>
                <a:gd name="connsiteY3" fmla="*/ 948716 h 948715"/>
                <a:gd name="connsiteX4" fmla="*/ 0 w 1346447"/>
                <a:gd name="connsiteY4" fmla="*/ 474358 h 94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6447" h="948715" fill="none" extrusionOk="0">
                  <a:moveTo>
                    <a:pt x="0" y="474358"/>
                  </a:moveTo>
                  <a:cubicBezTo>
                    <a:pt x="-5492" y="222251"/>
                    <a:pt x="264397" y="-51006"/>
                    <a:pt x="673224" y="0"/>
                  </a:cubicBezTo>
                  <a:cubicBezTo>
                    <a:pt x="1026585" y="17544"/>
                    <a:pt x="1343830" y="168012"/>
                    <a:pt x="1346448" y="474358"/>
                  </a:cubicBezTo>
                  <a:cubicBezTo>
                    <a:pt x="1335942" y="735295"/>
                    <a:pt x="1048165" y="968041"/>
                    <a:pt x="673224" y="948716"/>
                  </a:cubicBezTo>
                  <a:cubicBezTo>
                    <a:pt x="278831" y="954067"/>
                    <a:pt x="-25337" y="723644"/>
                    <a:pt x="0" y="474358"/>
                  </a:cubicBezTo>
                  <a:close/>
                </a:path>
                <a:path w="1346447" h="948715" stroke="0" extrusionOk="0">
                  <a:moveTo>
                    <a:pt x="0" y="474358"/>
                  </a:moveTo>
                  <a:cubicBezTo>
                    <a:pt x="20332" y="266368"/>
                    <a:pt x="319196" y="30749"/>
                    <a:pt x="673224" y="0"/>
                  </a:cubicBezTo>
                  <a:cubicBezTo>
                    <a:pt x="1066957" y="50185"/>
                    <a:pt x="1324471" y="256850"/>
                    <a:pt x="1346448" y="474358"/>
                  </a:cubicBezTo>
                  <a:cubicBezTo>
                    <a:pt x="1390602" y="815396"/>
                    <a:pt x="1055063" y="978960"/>
                    <a:pt x="673224" y="948716"/>
                  </a:cubicBezTo>
                  <a:cubicBezTo>
                    <a:pt x="311949" y="969334"/>
                    <a:pt x="-25777" y="730522"/>
                    <a:pt x="0" y="474358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38100">
              <a:solidFill>
                <a:srgbClr val="0070C0"/>
              </a:solidFill>
              <a:extLst>
                <a:ext uri="{C807C97D-BFC1-408E-A445-0C87EB9F89A2}">
                  <ask:lineSketchStyleProps xmlns:ask="http://schemas.microsoft.com/office/drawing/2018/sketchyshapes" sd="1833754546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15" name="Picture 14" descr="Icon&#10;&#10;Description automatically generated">
              <a:extLst>
                <a:ext uri="{FF2B5EF4-FFF2-40B4-BE49-F238E27FC236}">
                  <a16:creationId xmlns:a16="http://schemas.microsoft.com/office/drawing/2014/main" id="{161397EA-706B-46D1-9392-5EC545237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3503" y="4853393"/>
              <a:ext cx="801383" cy="8839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191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Xem ket qu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11">
            <a:extLst>
              <a:ext uri="{FF2B5EF4-FFF2-40B4-BE49-F238E27FC236}">
                <a16:creationId xmlns:a16="http://schemas.microsoft.com/office/drawing/2014/main" id="{1BAAF1CE-EDB2-4401-9B50-F7FD88B76E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6774" y="933849"/>
            <a:ext cx="10481844" cy="6288442"/>
          </a:xfrm>
          <a:prstGeom prst="rect">
            <a:avLst/>
          </a:prstGeom>
        </p:spPr>
      </p:pic>
      <p:pic>
        <p:nvPicPr>
          <p:cNvPr id="9" name="图片 11">
            <a:extLst>
              <a:ext uri="{FF2B5EF4-FFF2-40B4-BE49-F238E27FC236}">
                <a16:creationId xmlns:a16="http://schemas.microsoft.com/office/drawing/2014/main" id="{91880A99-C04C-4F3B-A7DF-5E8C4D3E4F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049828" y="1470212"/>
            <a:ext cx="9465717" cy="5678831"/>
          </a:xfrm>
          <a:prstGeom prst="rect">
            <a:avLst/>
          </a:prstGeom>
        </p:spPr>
      </p:pic>
      <p:sp>
        <p:nvSpPr>
          <p:cNvPr id="5" name="Notched Right Arrow 20"/>
          <p:cNvSpPr/>
          <p:nvPr/>
        </p:nvSpPr>
        <p:spPr>
          <a:xfrm>
            <a:off x="4563260" y="1832264"/>
            <a:ext cx="7629164" cy="3011054"/>
          </a:xfrm>
          <a:prstGeom prst="notchedRightArrow">
            <a:avLst>
              <a:gd name="adj1" fmla="val 100000"/>
              <a:gd name="adj2" fmla="val 4600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>
                  <a:lumMod val="85000"/>
                  <a:lumOff val="1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943891" y="1998963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Suốt đời trôi nổi lênh đênh</a:t>
            </a:r>
            <a:br>
              <a:rPr lang="vi-VN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vi-VN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Cái tai giống mũ, có vành cong cong.</a:t>
            </a:r>
            <a:br>
              <a:rPr lang="vi-VN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vi-VN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Góc ao hồ, mặt nước sông</a:t>
            </a:r>
            <a:br>
              <a:rPr lang="vi-VN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vi-VN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Lọc nước, nuôi lợn, góp công với người.</a:t>
            </a:r>
            <a:br>
              <a:rPr lang="vi-VN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vi-VN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Bị chê là rẻ nhất đời.</a:t>
            </a:r>
            <a:br>
              <a:rPr lang="vi-VN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vi-VN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Mùa hoa nở tím sáng ngời ao quê.</a:t>
            </a:r>
            <a:br>
              <a:rPr lang="vi-VN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 sz="2400" b="1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                      </a:t>
            </a:r>
            <a:r>
              <a:rPr lang="vi-VN" sz="2400" b="1" i="1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(Là cây gì?)</a:t>
            </a:r>
            <a:endParaRPr lang="en-US" sz="2400" b="1" i="1" dirty="0">
              <a:solidFill>
                <a:srgbClr val="7030A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096E11-B5EC-47B2-9D5C-A2C549E8DD57}"/>
              </a:ext>
            </a:extLst>
          </p:cNvPr>
          <p:cNvSpPr txBox="1"/>
          <p:nvPr/>
        </p:nvSpPr>
        <p:spPr>
          <a:xfrm>
            <a:off x="1136290" y="476201"/>
            <a:ext cx="3676006" cy="230832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rtlCol="0">
            <a:spAutoFit/>
          </a:bodyPr>
          <a:lstStyle/>
          <a:p>
            <a:r>
              <a:rPr lang="en-US" sz="9000" b="1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SVN-Segoe Script" panose="02040603050506020204" pitchFamily="18" charset="0"/>
                <a:cs typeface="Poppins ExtraBold" panose="00000900000000000000" pitchFamily="2" charset="0"/>
              </a:rPr>
              <a:t>ĐỐ VUI</a:t>
            </a:r>
          </a:p>
          <a:p>
            <a:endParaRPr lang="en-US" sz="5400" b="1" dirty="0">
              <a:solidFill>
                <a:schemeClr val="bg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pic>
        <p:nvPicPr>
          <p:cNvPr id="2052" name="Picture 4" descr="Bèo tâ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138" y="2458819"/>
            <a:ext cx="4586274" cy="30884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2020808" y="5721984"/>
            <a:ext cx="2389828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bèo</a:t>
            </a:r>
            <a:r>
              <a:rPr 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tây</a:t>
            </a:r>
            <a:endParaRPr lang="en-US" sz="32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79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08333E-7 4.44444E-6 L -2.08333E-7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1">
            <a:extLst>
              <a:ext uri="{FF2B5EF4-FFF2-40B4-BE49-F238E27FC236}">
                <a16:creationId xmlns:a16="http://schemas.microsoft.com/office/drawing/2014/main" id="{08857A42-945F-48EA-A369-828E3ACF57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6774" y="933849"/>
            <a:ext cx="10481844" cy="628844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15176F2-0FEA-4FBE-B0EA-80CB8E2E8A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049828" y="1470212"/>
            <a:ext cx="9465717" cy="5678831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5655406" y="-777291"/>
            <a:ext cx="4708358" cy="4389119"/>
            <a:chOff x="2010185" y="1921596"/>
            <a:chExt cx="3026043" cy="3019572"/>
          </a:xfrm>
        </p:grpSpPr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Cambria" panose="020405030504060302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rgbClr val="5DAD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Cambria" panose="020405030504060302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Cambria" panose="020405030504060302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51AFA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Cambria" panose="020405030504060302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TextBox 22"/>
          <p:cNvSpPr txBox="1"/>
          <p:nvPr/>
        </p:nvSpPr>
        <p:spPr>
          <a:xfrm>
            <a:off x="6726542" y="216939"/>
            <a:ext cx="278871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So </a:t>
            </a:r>
            <a:r>
              <a:rPr lang="en-US" altLang="zh-CN" sz="3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sánh</a:t>
            </a:r>
            <a:r>
              <a:rPr lang="en-US" altLang="zh-CN" sz="3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nhu</a:t>
            </a:r>
            <a:r>
              <a:rPr lang="en-US" altLang="zh-CN" sz="3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cầu</a:t>
            </a:r>
            <a:r>
              <a:rPr lang="en-US" altLang="zh-CN" sz="3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về</a:t>
            </a:r>
            <a:r>
              <a:rPr lang="en-US" altLang="zh-CN" sz="3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zh-CN" sz="3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của</a:t>
            </a:r>
            <a:r>
              <a:rPr lang="en-US" altLang="zh-CN" sz="3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zh-CN" sz="3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xương</a:t>
            </a:r>
            <a:r>
              <a:rPr lang="en-US" altLang="zh-CN" sz="3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rồng</a:t>
            </a:r>
            <a:r>
              <a:rPr lang="en-US" altLang="zh-CN" sz="3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</a:t>
            </a:r>
            <a:r>
              <a:rPr lang="en-US" altLang="zh-CN" sz="3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zh-CN" sz="3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bèo</a:t>
            </a:r>
            <a:r>
              <a:rPr lang="en-US" altLang="zh-CN" sz="3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tây</a:t>
            </a:r>
            <a:r>
              <a:rPr lang="en-US" altLang="zh-CN" sz="3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076" name="Picture 4" descr="Closeup of barbary fig cactus Free Phot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11" y="966673"/>
            <a:ext cx="5289576" cy="35235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 descr="Ngon lạ với món bèo tâ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798" y="3270036"/>
            <a:ext cx="5207347" cy="3371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Rectangle 1"/>
          <p:cNvSpPr/>
          <p:nvPr/>
        </p:nvSpPr>
        <p:spPr>
          <a:xfrm>
            <a:off x="519715" y="4741896"/>
            <a:ext cx="5576285" cy="18158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Mỗi loài cây khác nhau có nhu cầu về nước khác nhau, cây xương rồng ưa khô hạn, cây bèo tây ưa nước.</a:t>
            </a:r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75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4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11">
            <a:extLst>
              <a:ext uri="{FF2B5EF4-FFF2-40B4-BE49-F238E27FC236}">
                <a16:creationId xmlns:a16="http://schemas.microsoft.com/office/drawing/2014/main" id="{58C74BF6-0749-4AA0-A898-04614FA92A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6774" y="933849"/>
            <a:ext cx="10481844" cy="6288442"/>
          </a:xfrm>
          <a:prstGeom prst="rect">
            <a:avLst/>
          </a:prstGeom>
        </p:spPr>
      </p:pic>
      <p:pic>
        <p:nvPicPr>
          <p:cNvPr id="67" name="图片 11">
            <a:extLst>
              <a:ext uri="{FF2B5EF4-FFF2-40B4-BE49-F238E27FC236}">
                <a16:creationId xmlns:a16="http://schemas.microsoft.com/office/drawing/2014/main" id="{3B07AF09-1E83-4F1B-9CCD-18A4811A74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19335" y="1631534"/>
            <a:ext cx="9465717" cy="5678831"/>
          </a:xfrm>
          <a:prstGeom prst="rect">
            <a:avLst/>
          </a:prstGeom>
        </p:spPr>
      </p:pic>
      <p:sp>
        <p:nvSpPr>
          <p:cNvPr id="72" name="矩形 3"/>
          <p:cNvSpPr>
            <a:spLocks noChangeArrowheads="1"/>
          </p:cNvSpPr>
          <p:nvPr/>
        </p:nvSpPr>
        <p:spPr bwMode="auto">
          <a:xfrm>
            <a:off x="1298364" y="1631534"/>
            <a:ext cx="9179858" cy="17235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5300" b="1" spc="50" dirty="0" err="1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Vậy</a:t>
            </a:r>
            <a:r>
              <a:rPr lang="en-US" altLang="zh-CN" sz="5300" b="1" spc="50" dirty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5300" b="1" spc="50" dirty="0" err="1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nhu</a:t>
            </a:r>
            <a:r>
              <a:rPr lang="en-US" altLang="zh-CN" sz="5300" b="1" spc="50" dirty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5300" b="1" spc="50" dirty="0" err="1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cầu</a:t>
            </a:r>
            <a:r>
              <a:rPr lang="en-US" altLang="zh-CN" sz="5300" b="1" spc="50" dirty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5300" b="1" spc="50" dirty="0" err="1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về</a:t>
            </a:r>
            <a:r>
              <a:rPr lang="en-US" altLang="zh-CN" sz="5300" b="1" spc="50" dirty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5300" b="1" spc="50" dirty="0" err="1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chất</a:t>
            </a:r>
            <a:r>
              <a:rPr lang="en-US" altLang="zh-CN" sz="5300" b="1" spc="50" dirty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5300" b="1" spc="50" dirty="0" err="1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khoáng</a:t>
            </a:r>
            <a:r>
              <a:rPr lang="en-US" altLang="zh-CN" sz="5300" b="1" spc="50" dirty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5300" b="1" spc="50" dirty="0" err="1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của</a:t>
            </a:r>
            <a:r>
              <a:rPr lang="en-US" altLang="zh-CN" sz="5300" b="1" spc="50" dirty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5300" b="1" spc="50" dirty="0" err="1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các</a:t>
            </a:r>
            <a:r>
              <a:rPr lang="en-US" altLang="zh-CN" sz="5300" b="1" spc="50" dirty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5300" b="1" spc="50" dirty="0" err="1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loại</a:t>
            </a:r>
            <a:r>
              <a:rPr lang="en-US" altLang="zh-CN" sz="5300" b="1" spc="50" dirty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5300" b="1" spc="50" dirty="0" err="1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zh-CN" sz="5300" b="1" spc="50" dirty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5300" b="1" spc="50" dirty="0" err="1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thì</a:t>
            </a:r>
            <a:r>
              <a:rPr lang="en-US" altLang="zh-CN" sz="5300" b="1" spc="50" dirty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5300" b="1" spc="50" dirty="0" err="1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sao</a:t>
            </a:r>
            <a:r>
              <a:rPr lang="en-US" altLang="zh-CN" sz="5300" b="1" spc="50" dirty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?</a:t>
            </a:r>
            <a:endParaRPr lang="zh-CN" altLang="en-US" sz="5300" b="1" spc="50" dirty="0">
              <a:ln w="0"/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50" b="93800" l="30767" r="50133">
                        <a14:foregroundMark x1="41867" y1="6950" x2="42233" y2="5400"/>
                        <a14:foregroundMark x1="42600" y1="9750" x2="46000" y2="29750"/>
                        <a14:foregroundMark x1="36067" y1="57800" x2="34433" y2="61050"/>
                        <a14:foregroundMark x1="41400" y1="16300" x2="38567" y2="27750"/>
                        <a14:foregroundMark x1="46467" y1="46200" x2="45900" y2="46200"/>
                        <a14:foregroundMark x1="36633" y1="71950" x2="36900" y2="72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59" r="48588"/>
          <a:stretch/>
        </p:blipFill>
        <p:spPr>
          <a:xfrm>
            <a:off x="10572158" y="-204993"/>
            <a:ext cx="2010684" cy="434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417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6B4315B-E803-4755-825B-BFB3927136F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59" y="1627322"/>
            <a:ext cx="12505936" cy="309307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017639" y="1957275"/>
            <a:ext cx="1010155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 w="9525">
                  <a:noFill/>
                </a:ln>
                <a:solidFill>
                  <a:srgbClr val="002060"/>
                </a:solidFill>
                <a:effectLst>
                  <a:glow rad="101600">
                    <a:srgbClr val="FFFCC1">
                      <a:alpha val="7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Cascadia Code SemiBold" panose="020B0609020000020004" pitchFamily="49" charset="0"/>
                <a:ea typeface="Cascadia Code SemiBold" panose="020B0609020000020004" pitchFamily="49" charset="0"/>
                <a:cs typeface="Cascadia Code SemiBold" panose="020B0609020000020004" pitchFamily="49" charset="0"/>
              </a:rPr>
              <a:t>NHU CẦU CHẤT KHOÁNG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 w="9525">
                  <a:noFill/>
                </a:ln>
                <a:solidFill>
                  <a:srgbClr val="002060"/>
                </a:solidFill>
                <a:effectLst>
                  <a:glow rad="101600">
                    <a:srgbClr val="FFFCC1">
                      <a:alpha val="70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Cascadia Code SemiBold" panose="020B0609020000020004" pitchFamily="49" charset="0"/>
                <a:ea typeface="Cascadia Code SemiBold" panose="020B0609020000020004" pitchFamily="49" charset="0"/>
                <a:cs typeface="Cascadia Code SemiBold" panose="020B0609020000020004" pitchFamily="49" charset="0"/>
              </a:rPr>
              <a:t>CỦA THỰC VẬT</a:t>
            </a:r>
            <a:endParaRPr kumimoji="0" lang="id-ID" sz="6000" b="0" i="0" u="none" strike="noStrike" kern="1200" cap="none" spc="0" normalizeH="0" baseline="0" noProof="0" dirty="0">
              <a:ln w="9525">
                <a:noFill/>
              </a:ln>
              <a:solidFill>
                <a:srgbClr val="002060"/>
              </a:solidFill>
              <a:effectLst>
                <a:glow rad="101600">
                  <a:srgbClr val="FFFCC1">
                    <a:alpha val="70000"/>
                  </a:srgbClr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  <a:uLnTx/>
              <a:uFillTx/>
              <a:latin typeface="Cascadia Code SemiBold" panose="020B0609020000020004" pitchFamily="49" charset="0"/>
              <a:ea typeface="Cascadia Code SemiBold" panose="020B0609020000020004" pitchFamily="49" charset="0"/>
              <a:cs typeface="Cascadia Code SemiBold" panose="020B0609020000020004" pitchFamily="49" charset="0"/>
            </a:endParaRPr>
          </a:p>
        </p:txBody>
      </p:sp>
      <p:sp>
        <p:nvSpPr>
          <p:cNvPr id="9" name="Rectangle 8"/>
          <p:cNvSpPr/>
          <p:nvPr/>
        </p:nvSpPr>
        <p:spPr>
          <a:xfrm rot="1220010">
            <a:off x="1280166" y="4676431"/>
            <a:ext cx="33121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UTM Edwardian" panose="02040603050506020204" pitchFamily="18" charset="0"/>
                <a:ea typeface="+mn-ea"/>
                <a:cs typeface="+mn-cs"/>
              </a:rPr>
              <a:t>Khoa </a:t>
            </a: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33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UTM Edwardian" panose="02040603050506020204" pitchFamily="18" charset="0"/>
                <a:ea typeface="+mn-ea"/>
                <a:cs typeface="+mn-cs"/>
              </a:rPr>
              <a:t>học</a:t>
            </a: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339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UTM Edwardian" panose="02040603050506020204" pitchFamily="18" charset="0"/>
                <a:ea typeface="+mn-ea"/>
                <a:cs typeface="+mn-cs"/>
              </a:rPr>
              <a:t>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09" b="97638" l="0" r="96729">
                        <a14:foregroundMark x1="50697" y1="7571" x2="51484" y2="17929"/>
                        <a14:foregroundMark x1="26953" y1="12417" x2="35433" y2="23319"/>
                        <a14:foregroundMark x1="15809" y1="29073" x2="23743" y2="33131"/>
                        <a14:foregroundMark x1="6663" y1="48879" x2="20775" y2="50394"/>
                        <a14:foregroundMark x1="13749" y1="71108" x2="23743" y2="65051"/>
                        <a14:foregroundMark x1="29679" y1="86856" x2="34403" y2="76257"/>
                        <a14:foregroundMark x1="49303" y1="81224" x2="52150" y2="92126"/>
                        <a14:foregroundMark x1="65354" y1="77953" x2="69412" y2="88371"/>
                        <a14:foregroundMark x1="77771" y1="64506" x2="87462" y2="72199"/>
                        <a14:foregroundMark x1="81102" y1="47971" x2="90248" y2="49001"/>
                        <a14:foregroundMark x1="79770" y1="33555" x2="84615" y2="28952"/>
                        <a14:foregroundMark x1="69958" y1="15203" x2="68019" y2="195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5837">
            <a:off x="6459932" y="123788"/>
            <a:ext cx="1684002" cy="168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62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11">
            <a:extLst>
              <a:ext uri="{FF2B5EF4-FFF2-40B4-BE49-F238E27FC236}">
                <a16:creationId xmlns:a16="http://schemas.microsoft.com/office/drawing/2014/main" id="{C044E06F-0031-47BC-847D-44BD7A25DB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6774" y="933849"/>
            <a:ext cx="10481844" cy="6288442"/>
          </a:xfrm>
          <a:prstGeom prst="rect">
            <a:avLst/>
          </a:prstGeom>
        </p:spPr>
      </p:pic>
      <p:pic>
        <p:nvPicPr>
          <p:cNvPr id="46" name="图片 11">
            <a:extLst>
              <a:ext uri="{FF2B5EF4-FFF2-40B4-BE49-F238E27FC236}">
                <a16:creationId xmlns:a16="http://schemas.microsoft.com/office/drawing/2014/main" id="{F8DFA898-C624-44A9-BB09-101B117B7B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049828" y="1470212"/>
            <a:ext cx="9465717" cy="567883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8294" y="835658"/>
            <a:ext cx="6202053" cy="2494336"/>
            <a:chOff x="1351011" y="1463769"/>
            <a:chExt cx="6630034" cy="1834033"/>
          </a:xfrm>
        </p:grpSpPr>
        <p:sp>
          <p:nvSpPr>
            <p:cNvPr id="3" name="Oval 65"/>
            <p:cNvSpPr>
              <a:spLocks noChangeArrowheads="1"/>
            </p:cNvSpPr>
            <p:nvPr/>
          </p:nvSpPr>
          <p:spPr bwMode="auto">
            <a:xfrm rot="10800000" flipV="1">
              <a:off x="3033109" y="3080802"/>
              <a:ext cx="4816271" cy="2170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75000"/>
                    <a:lumOff val="25000"/>
                    <a:alpha val="83000"/>
                  </a:sysClr>
                </a:gs>
                <a:gs pos="76000">
                  <a:srgbClr val="EEECE1">
                    <a:alpha val="0"/>
                  </a:srgb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4" name="平行四边形 26"/>
            <p:cNvSpPr/>
            <p:nvPr/>
          </p:nvSpPr>
          <p:spPr>
            <a:xfrm>
              <a:off x="2056653" y="1490584"/>
              <a:ext cx="1294510" cy="1663286"/>
            </a:xfrm>
            <a:custGeom>
              <a:avLst/>
              <a:gdLst>
                <a:gd name="connsiteX0" fmla="*/ 0 w 1175241"/>
                <a:gd name="connsiteY0" fmla="*/ 1519877 h 1519877"/>
                <a:gd name="connsiteX1" fmla="*/ 268613 w 1175241"/>
                <a:gd name="connsiteY1" fmla="*/ 0 h 1519877"/>
                <a:gd name="connsiteX2" fmla="*/ 1175241 w 1175241"/>
                <a:gd name="connsiteY2" fmla="*/ 0 h 1519877"/>
                <a:gd name="connsiteX3" fmla="*/ 906628 w 1175241"/>
                <a:gd name="connsiteY3" fmla="*/ 1519877 h 1519877"/>
                <a:gd name="connsiteX4" fmla="*/ 0 w 1175241"/>
                <a:gd name="connsiteY4" fmla="*/ 1519877 h 1519877"/>
                <a:gd name="connsiteX0" fmla="*/ 0 w 1294510"/>
                <a:gd name="connsiteY0" fmla="*/ 1734562 h 1734562"/>
                <a:gd name="connsiteX1" fmla="*/ 268613 w 1294510"/>
                <a:gd name="connsiteY1" fmla="*/ 214685 h 1734562"/>
                <a:gd name="connsiteX2" fmla="*/ 1294510 w 1294510"/>
                <a:gd name="connsiteY2" fmla="*/ 0 h 1734562"/>
                <a:gd name="connsiteX3" fmla="*/ 906628 w 1294510"/>
                <a:gd name="connsiteY3" fmla="*/ 1734562 h 1734562"/>
                <a:gd name="connsiteX4" fmla="*/ 0 w 1294510"/>
                <a:gd name="connsiteY4" fmla="*/ 1734562 h 173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4510" h="1734562">
                  <a:moveTo>
                    <a:pt x="0" y="1734562"/>
                  </a:moveTo>
                  <a:lnTo>
                    <a:pt x="268613" y="214685"/>
                  </a:lnTo>
                  <a:lnTo>
                    <a:pt x="1294510" y="0"/>
                  </a:lnTo>
                  <a:lnTo>
                    <a:pt x="906628" y="1734562"/>
                  </a:lnTo>
                  <a:lnTo>
                    <a:pt x="0" y="1734562"/>
                  </a:ln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1659286" y="2091779"/>
              <a:ext cx="173490" cy="166978"/>
            </a:xfrm>
            <a:prstGeom prst="triangl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流程图: 手动操作 24"/>
            <p:cNvSpPr/>
            <p:nvPr/>
          </p:nvSpPr>
          <p:spPr>
            <a:xfrm>
              <a:off x="1351011" y="1995492"/>
              <a:ext cx="6630034" cy="1212177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805"/>
                <a:gd name="connsiteY0" fmla="*/ 3091 h 13091"/>
                <a:gd name="connsiteX1" fmla="*/ 10805 w 10805"/>
                <a:gd name="connsiteY1" fmla="*/ 0 h 13091"/>
                <a:gd name="connsiteX2" fmla="*/ 8000 w 10805"/>
                <a:gd name="connsiteY2" fmla="*/ 13091 h 13091"/>
                <a:gd name="connsiteX3" fmla="*/ 2000 w 10805"/>
                <a:gd name="connsiteY3" fmla="*/ 13091 h 13091"/>
                <a:gd name="connsiteX4" fmla="*/ 0 w 10805"/>
                <a:gd name="connsiteY4" fmla="*/ 3091 h 13091"/>
                <a:gd name="connsiteX0" fmla="*/ 0 w 10805"/>
                <a:gd name="connsiteY0" fmla="*/ 3091 h 13513"/>
                <a:gd name="connsiteX1" fmla="*/ 10805 w 10805"/>
                <a:gd name="connsiteY1" fmla="*/ 0 h 13513"/>
                <a:gd name="connsiteX2" fmla="*/ 10655 w 10805"/>
                <a:gd name="connsiteY2" fmla="*/ 13513 h 13513"/>
                <a:gd name="connsiteX3" fmla="*/ 2000 w 10805"/>
                <a:gd name="connsiteY3" fmla="*/ 13091 h 13513"/>
                <a:gd name="connsiteX4" fmla="*/ 0 w 10805"/>
                <a:gd name="connsiteY4" fmla="*/ 3091 h 13513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2000 w 10849"/>
                <a:gd name="connsiteY3" fmla="*/ 12950 h 13372"/>
                <a:gd name="connsiteX4" fmla="*/ 0 w 10849"/>
                <a:gd name="connsiteY4" fmla="*/ 2950 h 13372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85 w 10849"/>
                <a:gd name="connsiteY3" fmla="*/ 9437 h 13372"/>
                <a:gd name="connsiteX4" fmla="*/ 0 w 10849"/>
                <a:gd name="connsiteY4" fmla="*/ 2950 h 13372"/>
                <a:gd name="connsiteX0" fmla="*/ 0 w 10893"/>
                <a:gd name="connsiteY0" fmla="*/ 6744 h 13372"/>
                <a:gd name="connsiteX1" fmla="*/ 10893 w 10893"/>
                <a:gd name="connsiteY1" fmla="*/ 0 h 13372"/>
                <a:gd name="connsiteX2" fmla="*/ 10699 w 10893"/>
                <a:gd name="connsiteY2" fmla="*/ 13372 h 13372"/>
                <a:gd name="connsiteX3" fmla="*/ 129 w 10893"/>
                <a:gd name="connsiteY3" fmla="*/ 9437 h 13372"/>
                <a:gd name="connsiteX4" fmla="*/ 0 w 10893"/>
                <a:gd name="connsiteY4" fmla="*/ 6744 h 13372"/>
                <a:gd name="connsiteX0" fmla="*/ 0 w 10806"/>
                <a:gd name="connsiteY0" fmla="*/ 3231 h 13372"/>
                <a:gd name="connsiteX1" fmla="*/ 10806 w 10806"/>
                <a:gd name="connsiteY1" fmla="*/ 0 h 13372"/>
                <a:gd name="connsiteX2" fmla="*/ 10612 w 10806"/>
                <a:gd name="connsiteY2" fmla="*/ 13372 h 13372"/>
                <a:gd name="connsiteX3" fmla="*/ 42 w 10806"/>
                <a:gd name="connsiteY3" fmla="*/ 9437 h 13372"/>
                <a:gd name="connsiteX4" fmla="*/ 0 w 10806"/>
                <a:gd name="connsiteY4" fmla="*/ 3231 h 13372"/>
                <a:gd name="connsiteX0" fmla="*/ 0 w 10784"/>
                <a:gd name="connsiteY0" fmla="*/ 3512 h 13653"/>
                <a:gd name="connsiteX1" fmla="*/ 10784 w 10784"/>
                <a:gd name="connsiteY1" fmla="*/ 0 h 13653"/>
                <a:gd name="connsiteX2" fmla="*/ 10612 w 10784"/>
                <a:gd name="connsiteY2" fmla="*/ 13653 h 13653"/>
                <a:gd name="connsiteX3" fmla="*/ 42 w 10784"/>
                <a:gd name="connsiteY3" fmla="*/ 9718 h 13653"/>
                <a:gd name="connsiteX4" fmla="*/ 0 w 10784"/>
                <a:gd name="connsiteY4" fmla="*/ 3512 h 13653"/>
                <a:gd name="connsiteX0" fmla="*/ 0 w 11123"/>
                <a:gd name="connsiteY0" fmla="*/ 3512 h 13262"/>
                <a:gd name="connsiteX1" fmla="*/ 10784 w 11123"/>
                <a:gd name="connsiteY1" fmla="*/ 0 h 13262"/>
                <a:gd name="connsiteX2" fmla="*/ 11117 w 11123"/>
                <a:gd name="connsiteY2" fmla="*/ 13262 h 13262"/>
                <a:gd name="connsiteX3" fmla="*/ 42 w 11123"/>
                <a:gd name="connsiteY3" fmla="*/ 9718 h 13262"/>
                <a:gd name="connsiteX4" fmla="*/ 0 w 11123"/>
                <a:gd name="connsiteY4" fmla="*/ 3512 h 13262"/>
                <a:gd name="connsiteX0" fmla="*/ 0 w 11411"/>
                <a:gd name="connsiteY0" fmla="*/ 2860 h 12610"/>
                <a:gd name="connsiteX1" fmla="*/ 11411 w 11411"/>
                <a:gd name="connsiteY1" fmla="*/ 0 h 12610"/>
                <a:gd name="connsiteX2" fmla="*/ 11117 w 11411"/>
                <a:gd name="connsiteY2" fmla="*/ 12610 h 12610"/>
                <a:gd name="connsiteX3" fmla="*/ 42 w 11411"/>
                <a:gd name="connsiteY3" fmla="*/ 9066 h 12610"/>
                <a:gd name="connsiteX4" fmla="*/ 0 w 11411"/>
                <a:gd name="connsiteY4" fmla="*/ 2860 h 12610"/>
                <a:gd name="connsiteX0" fmla="*/ 0 w 11411"/>
                <a:gd name="connsiteY0" fmla="*/ 2860 h 12480"/>
                <a:gd name="connsiteX1" fmla="*/ 11411 w 11411"/>
                <a:gd name="connsiteY1" fmla="*/ 0 h 12480"/>
                <a:gd name="connsiteX2" fmla="*/ 11198 w 11411"/>
                <a:gd name="connsiteY2" fmla="*/ 12480 h 12480"/>
                <a:gd name="connsiteX3" fmla="*/ 42 w 11411"/>
                <a:gd name="connsiteY3" fmla="*/ 9066 h 12480"/>
                <a:gd name="connsiteX4" fmla="*/ 0 w 11411"/>
                <a:gd name="connsiteY4" fmla="*/ 2860 h 1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1" h="12480">
                  <a:moveTo>
                    <a:pt x="0" y="2860"/>
                  </a:moveTo>
                  <a:lnTo>
                    <a:pt x="11411" y="0"/>
                  </a:lnTo>
                  <a:cubicBezTo>
                    <a:pt x="11346" y="4457"/>
                    <a:pt x="11263" y="8023"/>
                    <a:pt x="11198" y="12480"/>
                  </a:cubicBezTo>
                  <a:lnTo>
                    <a:pt x="42" y="9066"/>
                  </a:lnTo>
                  <a:cubicBezTo>
                    <a:pt x="14" y="6904"/>
                    <a:pt x="28" y="5022"/>
                    <a:pt x="0" y="2860"/>
                  </a:cubicBezTo>
                  <a:close/>
                </a:path>
              </a:pathLst>
            </a:custGeom>
            <a:solidFill>
              <a:srgbClr val="DFD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25"/>
            <p:cNvSpPr/>
            <p:nvPr/>
          </p:nvSpPr>
          <p:spPr>
            <a:xfrm flipH="1">
              <a:off x="1738601" y="1926914"/>
              <a:ext cx="1215195" cy="1226956"/>
            </a:xfrm>
            <a:custGeom>
              <a:avLst/>
              <a:gdLst>
                <a:gd name="connsiteX0" fmla="*/ 0 w 1262903"/>
                <a:gd name="connsiteY0" fmla="*/ 1226956 h 1226956"/>
                <a:gd name="connsiteX1" fmla="*/ 361547 w 1262903"/>
                <a:gd name="connsiteY1" fmla="*/ 0 h 1226956"/>
                <a:gd name="connsiteX2" fmla="*/ 1262903 w 1262903"/>
                <a:gd name="connsiteY2" fmla="*/ 0 h 1226956"/>
                <a:gd name="connsiteX3" fmla="*/ 901356 w 1262903"/>
                <a:gd name="connsiteY3" fmla="*/ 1226956 h 1226956"/>
                <a:gd name="connsiteX4" fmla="*/ 0 w 1262903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66977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59026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195" h="1226956">
                  <a:moveTo>
                    <a:pt x="0" y="1226956"/>
                  </a:moveTo>
                  <a:lnTo>
                    <a:pt x="361547" y="0"/>
                  </a:lnTo>
                  <a:lnTo>
                    <a:pt x="1215195" y="159026"/>
                  </a:lnTo>
                  <a:lnTo>
                    <a:pt x="901356" y="1226956"/>
                  </a:lnTo>
                  <a:lnTo>
                    <a:pt x="0" y="1226956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28"/>
            <p:cNvSpPr/>
            <p:nvPr/>
          </p:nvSpPr>
          <p:spPr>
            <a:xfrm rot="4170354" flipV="1">
              <a:off x="2445116" y="1515341"/>
              <a:ext cx="1202732" cy="1099588"/>
            </a:xfrm>
            <a:custGeom>
              <a:avLst/>
              <a:gdLst>
                <a:gd name="connsiteX0" fmla="*/ 0 w 1041396"/>
                <a:gd name="connsiteY0" fmla="*/ 747423 h 747423"/>
                <a:gd name="connsiteX1" fmla="*/ 0 w 1041396"/>
                <a:gd name="connsiteY1" fmla="*/ 0 h 747423"/>
                <a:gd name="connsiteX2" fmla="*/ 1041396 w 1041396"/>
                <a:gd name="connsiteY2" fmla="*/ 747423 h 747423"/>
                <a:gd name="connsiteX3" fmla="*/ 0 w 1041396"/>
                <a:gd name="connsiteY3" fmla="*/ 747423 h 747423"/>
                <a:gd name="connsiteX0" fmla="*/ 149986 w 1191382"/>
                <a:gd name="connsiteY0" fmla="*/ 1035150 h 1035150"/>
                <a:gd name="connsiteX1" fmla="*/ 0 w 1191382"/>
                <a:gd name="connsiteY1" fmla="*/ 0 h 1035150"/>
                <a:gd name="connsiteX2" fmla="*/ 1191382 w 1191382"/>
                <a:gd name="connsiteY2" fmla="*/ 1035150 h 1035150"/>
                <a:gd name="connsiteX3" fmla="*/ 149986 w 1191382"/>
                <a:gd name="connsiteY3" fmla="*/ 1035150 h 1035150"/>
                <a:gd name="connsiteX0" fmla="*/ 145810 w 1187206"/>
                <a:gd name="connsiteY0" fmla="*/ 1023978 h 1023978"/>
                <a:gd name="connsiteX1" fmla="*/ 0 w 1187206"/>
                <a:gd name="connsiteY1" fmla="*/ 0 h 1023978"/>
                <a:gd name="connsiteX2" fmla="*/ 1187206 w 1187206"/>
                <a:gd name="connsiteY2" fmla="*/ 1023978 h 1023978"/>
                <a:gd name="connsiteX3" fmla="*/ 145810 w 1187206"/>
                <a:gd name="connsiteY3" fmla="*/ 1023978 h 1023978"/>
                <a:gd name="connsiteX0" fmla="*/ 150926 w 1192322"/>
                <a:gd name="connsiteY0" fmla="*/ 1026310 h 1026310"/>
                <a:gd name="connsiteX1" fmla="*/ 0 w 1192322"/>
                <a:gd name="connsiteY1" fmla="*/ 0 h 1026310"/>
                <a:gd name="connsiteX2" fmla="*/ 1192322 w 1192322"/>
                <a:gd name="connsiteY2" fmla="*/ 1026310 h 1026310"/>
                <a:gd name="connsiteX3" fmla="*/ 150926 w 1192322"/>
                <a:gd name="connsiteY3" fmla="*/ 1026310 h 1026310"/>
                <a:gd name="connsiteX0" fmla="*/ 150926 w 1196913"/>
                <a:gd name="connsiteY0" fmla="*/ 1026310 h 1084015"/>
                <a:gd name="connsiteX1" fmla="*/ 0 w 1196913"/>
                <a:gd name="connsiteY1" fmla="*/ 0 h 1084015"/>
                <a:gd name="connsiteX2" fmla="*/ 1196913 w 1196913"/>
                <a:gd name="connsiteY2" fmla="*/ 1084015 h 1084015"/>
                <a:gd name="connsiteX3" fmla="*/ 150926 w 1196913"/>
                <a:gd name="connsiteY3" fmla="*/ 1026310 h 1084015"/>
                <a:gd name="connsiteX0" fmla="*/ 149942 w 1195929"/>
                <a:gd name="connsiteY0" fmla="*/ 1035552 h 1093257"/>
                <a:gd name="connsiteX1" fmla="*/ 0 w 1195929"/>
                <a:gd name="connsiteY1" fmla="*/ 0 h 1093257"/>
                <a:gd name="connsiteX2" fmla="*/ 1195929 w 1195929"/>
                <a:gd name="connsiteY2" fmla="*/ 1093257 h 1093257"/>
                <a:gd name="connsiteX3" fmla="*/ 149942 w 1195929"/>
                <a:gd name="connsiteY3" fmla="*/ 1035552 h 1093257"/>
                <a:gd name="connsiteX0" fmla="*/ 156745 w 1202732"/>
                <a:gd name="connsiteY0" fmla="*/ 1041883 h 1099588"/>
                <a:gd name="connsiteX1" fmla="*/ 0 w 1202732"/>
                <a:gd name="connsiteY1" fmla="*/ 0 h 1099588"/>
                <a:gd name="connsiteX2" fmla="*/ 1202732 w 1202732"/>
                <a:gd name="connsiteY2" fmla="*/ 1099588 h 1099588"/>
                <a:gd name="connsiteX3" fmla="*/ 156745 w 1202732"/>
                <a:gd name="connsiteY3" fmla="*/ 1041883 h 109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2732" h="1099588">
                  <a:moveTo>
                    <a:pt x="156745" y="1041883"/>
                  </a:moveTo>
                  <a:lnTo>
                    <a:pt x="0" y="0"/>
                  </a:lnTo>
                  <a:lnTo>
                    <a:pt x="1202732" y="1099588"/>
                  </a:lnTo>
                  <a:lnTo>
                    <a:pt x="156745" y="1041883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TextBox 23"/>
          <p:cNvSpPr txBox="1"/>
          <p:nvPr/>
        </p:nvSpPr>
        <p:spPr>
          <a:xfrm flipH="1">
            <a:off x="688051" y="1965602"/>
            <a:ext cx="84466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r>
              <a:rPr lang="nl-NL" sz="2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Kiến thức </a:t>
            </a:r>
            <a:endParaRPr lang="en-US" sz="2400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25"/>
          <p:cNvSpPr txBox="1"/>
          <p:nvPr/>
        </p:nvSpPr>
        <p:spPr>
          <a:xfrm>
            <a:off x="1561742" y="1775388"/>
            <a:ext cx="45441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nl-NL" sz="21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Biết mỗi loài thực vật, mỗi giai đoạn phát triển của thực vật có nhu cầu về chất khoáng khác nhau.</a:t>
            </a:r>
            <a:endParaRPr lang="en-US" sz="21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314353" y="933775"/>
            <a:ext cx="1110885" cy="1012223"/>
            <a:chOff x="4805981" y="3640812"/>
            <a:chExt cx="731430" cy="666469"/>
          </a:xfrm>
        </p:grpSpPr>
        <p:sp>
          <p:nvSpPr>
            <p:cNvPr id="12" name="任意多边形 11"/>
            <p:cNvSpPr/>
            <p:nvPr/>
          </p:nvSpPr>
          <p:spPr>
            <a:xfrm>
              <a:off x="4805981" y="3640812"/>
              <a:ext cx="731430" cy="666469"/>
            </a:xfrm>
            <a:custGeom>
              <a:avLst/>
              <a:gdLst>
                <a:gd name="connsiteX0" fmla="*/ 169817 w 653143"/>
                <a:gd name="connsiteY0" fmla="*/ 496652 h 666469"/>
                <a:gd name="connsiteX1" fmla="*/ 143692 w 653143"/>
                <a:gd name="connsiteY1" fmla="*/ 431338 h 666469"/>
                <a:gd name="connsiteX2" fmla="*/ 117566 w 653143"/>
                <a:gd name="connsiteY2" fmla="*/ 352961 h 666469"/>
                <a:gd name="connsiteX3" fmla="*/ 130629 w 653143"/>
                <a:gd name="connsiteY3" fmla="*/ 274583 h 666469"/>
                <a:gd name="connsiteX4" fmla="*/ 209006 w 653143"/>
                <a:gd name="connsiteY4" fmla="*/ 222332 h 666469"/>
                <a:gd name="connsiteX5" fmla="*/ 300446 w 653143"/>
                <a:gd name="connsiteY5" fmla="*/ 235395 h 666469"/>
                <a:gd name="connsiteX6" fmla="*/ 326572 w 653143"/>
                <a:gd name="connsiteY6" fmla="*/ 313772 h 666469"/>
                <a:gd name="connsiteX7" fmla="*/ 339635 w 653143"/>
                <a:gd name="connsiteY7" fmla="*/ 352961 h 666469"/>
                <a:gd name="connsiteX8" fmla="*/ 287383 w 653143"/>
                <a:gd name="connsiteY8" fmla="*/ 496652 h 666469"/>
                <a:gd name="connsiteX9" fmla="*/ 248195 w 653143"/>
                <a:gd name="connsiteY9" fmla="*/ 483589 h 666469"/>
                <a:gd name="connsiteX10" fmla="*/ 222069 w 653143"/>
                <a:gd name="connsiteY10" fmla="*/ 444401 h 666469"/>
                <a:gd name="connsiteX11" fmla="*/ 195943 w 653143"/>
                <a:gd name="connsiteY11" fmla="*/ 339898 h 666469"/>
                <a:gd name="connsiteX12" fmla="*/ 248195 w 653143"/>
                <a:gd name="connsiteY12" fmla="*/ 209269 h 666469"/>
                <a:gd name="connsiteX13" fmla="*/ 287383 w 653143"/>
                <a:gd name="connsiteY13" fmla="*/ 196206 h 666469"/>
                <a:gd name="connsiteX14" fmla="*/ 365760 w 653143"/>
                <a:gd name="connsiteY14" fmla="*/ 209269 h 666469"/>
                <a:gd name="connsiteX15" fmla="*/ 391886 w 653143"/>
                <a:gd name="connsiteY15" fmla="*/ 287646 h 666469"/>
                <a:gd name="connsiteX16" fmla="*/ 378823 w 653143"/>
                <a:gd name="connsiteY16" fmla="*/ 470526 h 666469"/>
                <a:gd name="connsiteX17" fmla="*/ 352697 w 653143"/>
                <a:gd name="connsiteY17" fmla="*/ 509715 h 666469"/>
                <a:gd name="connsiteX18" fmla="*/ 261257 w 653143"/>
                <a:gd name="connsiteY18" fmla="*/ 496652 h 666469"/>
                <a:gd name="connsiteX19" fmla="*/ 222069 w 653143"/>
                <a:gd name="connsiteY19" fmla="*/ 457463 h 666469"/>
                <a:gd name="connsiteX20" fmla="*/ 261257 w 653143"/>
                <a:gd name="connsiteY20" fmla="*/ 235395 h 666469"/>
                <a:gd name="connsiteX21" fmla="*/ 300446 w 653143"/>
                <a:gd name="connsiteY21" fmla="*/ 196206 h 666469"/>
                <a:gd name="connsiteX22" fmla="*/ 339635 w 653143"/>
                <a:gd name="connsiteY22" fmla="*/ 170081 h 666469"/>
                <a:gd name="connsiteX23" fmla="*/ 418012 w 653143"/>
                <a:gd name="connsiteY23" fmla="*/ 183143 h 666469"/>
                <a:gd name="connsiteX24" fmla="*/ 457200 w 653143"/>
                <a:gd name="connsiteY24" fmla="*/ 261521 h 666469"/>
                <a:gd name="connsiteX25" fmla="*/ 418012 w 653143"/>
                <a:gd name="connsiteY25" fmla="*/ 431338 h 666469"/>
                <a:gd name="connsiteX26" fmla="*/ 404949 w 653143"/>
                <a:gd name="connsiteY26" fmla="*/ 470526 h 666469"/>
                <a:gd name="connsiteX27" fmla="*/ 365760 w 653143"/>
                <a:gd name="connsiteY27" fmla="*/ 483589 h 666469"/>
                <a:gd name="connsiteX28" fmla="*/ 326572 w 653143"/>
                <a:gd name="connsiteY28" fmla="*/ 470526 h 666469"/>
                <a:gd name="connsiteX29" fmla="*/ 300446 w 653143"/>
                <a:gd name="connsiteY29" fmla="*/ 392149 h 666469"/>
                <a:gd name="connsiteX30" fmla="*/ 313509 w 653143"/>
                <a:gd name="connsiteY30" fmla="*/ 261521 h 666469"/>
                <a:gd name="connsiteX31" fmla="*/ 326572 w 653143"/>
                <a:gd name="connsiteY31" fmla="*/ 222332 h 666469"/>
                <a:gd name="connsiteX32" fmla="*/ 365760 w 653143"/>
                <a:gd name="connsiteY32" fmla="*/ 183143 h 666469"/>
                <a:gd name="connsiteX33" fmla="*/ 404949 w 653143"/>
                <a:gd name="connsiteY33" fmla="*/ 170081 h 666469"/>
                <a:gd name="connsiteX34" fmla="*/ 431075 w 653143"/>
                <a:gd name="connsiteY34" fmla="*/ 209269 h 666469"/>
                <a:gd name="connsiteX35" fmla="*/ 457200 w 653143"/>
                <a:gd name="connsiteY35" fmla="*/ 287646 h 666469"/>
                <a:gd name="connsiteX36" fmla="*/ 418012 w 653143"/>
                <a:gd name="connsiteY36" fmla="*/ 496652 h 666469"/>
                <a:gd name="connsiteX37" fmla="*/ 378823 w 653143"/>
                <a:gd name="connsiteY37" fmla="*/ 522778 h 666469"/>
                <a:gd name="connsiteX38" fmla="*/ 169817 w 653143"/>
                <a:gd name="connsiteY38" fmla="*/ 483589 h 666469"/>
                <a:gd name="connsiteX39" fmla="*/ 156755 w 653143"/>
                <a:gd name="connsiteY39" fmla="*/ 444401 h 666469"/>
                <a:gd name="connsiteX40" fmla="*/ 169817 w 653143"/>
                <a:gd name="connsiteY40" fmla="*/ 209269 h 666469"/>
                <a:gd name="connsiteX41" fmla="*/ 182880 w 653143"/>
                <a:gd name="connsiteY41" fmla="*/ 170081 h 666469"/>
                <a:gd name="connsiteX42" fmla="*/ 261257 w 653143"/>
                <a:gd name="connsiteY42" fmla="*/ 130892 h 666469"/>
                <a:gd name="connsiteX43" fmla="*/ 391886 w 653143"/>
                <a:gd name="connsiteY43" fmla="*/ 143955 h 666469"/>
                <a:gd name="connsiteX44" fmla="*/ 431075 w 653143"/>
                <a:gd name="connsiteY44" fmla="*/ 170081 h 666469"/>
                <a:gd name="connsiteX45" fmla="*/ 470263 w 653143"/>
                <a:gd name="connsiteY45" fmla="*/ 313772 h 666469"/>
                <a:gd name="connsiteX46" fmla="*/ 457200 w 653143"/>
                <a:gd name="connsiteY46" fmla="*/ 457463 h 666469"/>
                <a:gd name="connsiteX47" fmla="*/ 404949 w 653143"/>
                <a:gd name="connsiteY47" fmla="*/ 483589 h 666469"/>
                <a:gd name="connsiteX48" fmla="*/ 169817 w 653143"/>
                <a:gd name="connsiteY48" fmla="*/ 470526 h 666469"/>
                <a:gd name="connsiteX49" fmla="*/ 143692 w 653143"/>
                <a:gd name="connsiteY49" fmla="*/ 379086 h 666469"/>
                <a:gd name="connsiteX50" fmla="*/ 169817 w 653143"/>
                <a:gd name="connsiteY50" fmla="*/ 209269 h 666469"/>
                <a:gd name="connsiteX51" fmla="*/ 222069 w 653143"/>
                <a:gd name="connsiteY51" fmla="*/ 130892 h 666469"/>
                <a:gd name="connsiteX52" fmla="*/ 261257 w 653143"/>
                <a:gd name="connsiteY52" fmla="*/ 117829 h 666469"/>
                <a:gd name="connsiteX53" fmla="*/ 444137 w 653143"/>
                <a:gd name="connsiteY53" fmla="*/ 157018 h 666469"/>
                <a:gd name="connsiteX54" fmla="*/ 496389 w 653143"/>
                <a:gd name="connsiteY54" fmla="*/ 235395 h 666469"/>
                <a:gd name="connsiteX55" fmla="*/ 496389 w 653143"/>
                <a:gd name="connsiteY55" fmla="*/ 457463 h 666469"/>
                <a:gd name="connsiteX56" fmla="*/ 470263 w 653143"/>
                <a:gd name="connsiteY56" fmla="*/ 496652 h 666469"/>
                <a:gd name="connsiteX57" fmla="*/ 222069 w 653143"/>
                <a:gd name="connsiteY57" fmla="*/ 483589 h 666469"/>
                <a:gd name="connsiteX58" fmla="*/ 209006 w 653143"/>
                <a:gd name="connsiteY58" fmla="*/ 444401 h 666469"/>
                <a:gd name="connsiteX59" fmla="*/ 235132 w 653143"/>
                <a:gd name="connsiteY59" fmla="*/ 248458 h 666469"/>
                <a:gd name="connsiteX60" fmla="*/ 261257 w 653143"/>
                <a:gd name="connsiteY60" fmla="*/ 209269 h 666469"/>
                <a:gd name="connsiteX61" fmla="*/ 300446 w 653143"/>
                <a:gd name="connsiteY61" fmla="*/ 183143 h 666469"/>
                <a:gd name="connsiteX62" fmla="*/ 326572 w 653143"/>
                <a:gd name="connsiteY62" fmla="*/ 143955 h 666469"/>
                <a:gd name="connsiteX63" fmla="*/ 418012 w 653143"/>
                <a:gd name="connsiteY63" fmla="*/ 143955 h 666469"/>
                <a:gd name="connsiteX64" fmla="*/ 444137 w 653143"/>
                <a:gd name="connsiteY64" fmla="*/ 183143 h 666469"/>
                <a:gd name="connsiteX65" fmla="*/ 470263 w 653143"/>
                <a:gd name="connsiteY65" fmla="*/ 261521 h 666469"/>
                <a:gd name="connsiteX66" fmla="*/ 418012 w 653143"/>
                <a:gd name="connsiteY66" fmla="*/ 444401 h 666469"/>
                <a:gd name="connsiteX67" fmla="*/ 378823 w 653143"/>
                <a:gd name="connsiteY67" fmla="*/ 457463 h 666469"/>
                <a:gd name="connsiteX68" fmla="*/ 287383 w 653143"/>
                <a:gd name="connsiteY68" fmla="*/ 405212 h 666469"/>
                <a:gd name="connsiteX69" fmla="*/ 261257 w 653143"/>
                <a:gd name="connsiteY69" fmla="*/ 326835 h 666469"/>
                <a:gd name="connsiteX70" fmla="*/ 274320 w 653143"/>
                <a:gd name="connsiteY70" fmla="*/ 287646 h 666469"/>
                <a:gd name="connsiteX71" fmla="*/ 365760 w 653143"/>
                <a:gd name="connsiteY71" fmla="*/ 287646 h 666469"/>
                <a:gd name="connsiteX72" fmla="*/ 431075 w 653143"/>
                <a:gd name="connsiteY72" fmla="*/ 352961 h 666469"/>
                <a:gd name="connsiteX73" fmla="*/ 418012 w 653143"/>
                <a:gd name="connsiteY73" fmla="*/ 405212 h 666469"/>
                <a:gd name="connsiteX74" fmla="*/ 313509 w 653143"/>
                <a:gd name="connsiteY74" fmla="*/ 392149 h 666469"/>
                <a:gd name="connsiteX75" fmla="*/ 261257 w 653143"/>
                <a:gd name="connsiteY75" fmla="*/ 313772 h 666469"/>
                <a:gd name="connsiteX76" fmla="*/ 274320 w 653143"/>
                <a:gd name="connsiteY76" fmla="*/ 248458 h 666469"/>
                <a:gd name="connsiteX77" fmla="*/ 378823 w 653143"/>
                <a:gd name="connsiteY77" fmla="*/ 300709 h 666469"/>
                <a:gd name="connsiteX78" fmla="*/ 339635 w 653143"/>
                <a:gd name="connsiteY78" fmla="*/ 431338 h 666469"/>
                <a:gd name="connsiteX79" fmla="*/ 261257 w 653143"/>
                <a:gd name="connsiteY79" fmla="*/ 444401 h 666469"/>
                <a:gd name="connsiteX80" fmla="*/ 91440 w 653143"/>
                <a:gd name="connsiteY80" fmla="*/ 431338 h 666469"/>
                <a:gd name="connsiteX81" fmla="*/ 52252 w 653143"/>
                <a:gd name="connsiteY81" fmla="*/ 418275 h 666469"/>
                <a:gd name="connsiteX82" fmla="*/ 39189 w 653143"/>
                <a:gd name="connsiteY82" fmla="*/ 379086 h 666469"/>
                <a:gd name="connsiteX83" fmla="*/ 65315 w 653143"/>
                <a:gd name="connsiteY83" fmla="*/ 196206 h 666469"/>
                <a:gd name="connsiteX84" fmla="*/ 117566 w 653143"/>
                <a:gd name="connsiteY84" fmla="*/ 117829 h 666469"/>
                <a:gd name="connsiteX85" fmla="*/ 182880 w 653143"/>
                <a:gd name="connsiteY85" fmla="*/ 65578 h 666469"/>
                <a:gd name="connsiteX86" fmla="*/ 378823 w 653143"/>
                <a:gd name="connsiteY86" fmla="*/ 78641 h 666469"/>
                <a:gd name="connsiteX87" fmla="*/ 418012 w 653143"/>
                <a:gd name="connsiteY87" fmla="*/ 91703 h 666469"/>
                <a:gd name="connsiteX88" fmla="*/ 457200 w 653143"/>
                <a:gd name="connsiteY88" fmla="*/ 130892 h 666469"/>
                <a:gd name="connsiteX89" fmla="*/ 470263 w 653143"/>
                <a:gd name="connsiteY89" fmla="*/ 183143 h 666469"/>
                <a:gd name="connsiteX90" fmla="*/ 496389 w 653143"/>
                <a:gd name="connsiteY90" fmla="*/ 261521 h 666469"/>
                <a:gd name="connsiteX91" fmla="*/ 483326 w 653143"/>
                <a:gd name="connsiteY91" fmla="*/ 392149 h 666469"/>
                <a:gd name="connsiteX92" fmla="*/ 444137 w 653143"/>
                <a:gd name="connsiteY92" fmla="*/ 431338 h 666469"/>
                <a:gd name="connsiteX93" fmla="*/ 365760 w 653143"/>
                <a:gd name="connsiteY93" fmla="*/ 470526 h 666469"/>
                <a:gd name="connsiteX94" fmla="*/ 169817 w 653143"/>
                <a:gd name="connsiteY94" fmla="*/ 457463 h 666469"/>
                <a:gd name="connsiteX95" fmla="*/ 143692 w 653143"/>
                <a:gd name="connsiteY95" fmla="*/ 418275 h 666469"/>
                <a:gd name="connsiteX96" fmla="*/ 117566 w 653143"/>
                <a:gd name="connsiteY96" fmla="*/ 313772 h 666469"/>
                <a:gd name="connsiteX97" fmla="*/ 156755 w 653143"/>
                <a:gd name="connsiteY97" fmla="*/ 143955 h 666469"/>
                <a:gd name="connsiteX98" fmla="*/ 209006 w 653143"/>
                <a:gd name="connsiteY98" fmla="*/ 130892 h 666469"/>
                <a:gd name="connsiteX99" fmla="*/ 378823 w 653143"/>
                <a:gd name="connsiteY99" fmla="*/ 143955 h 666469"/>
                <a:gd name="connsiteX100" fmla="*/ 418012 w 653143"/>
                <a:gd name="connsiteY100" fmla="*/ 157018 h 666469"/>
                <a:gd name="connsiteX101" fmla="*/ 483326 w 653143"/>
                <a:gd name="connsiteY101" fmla="*/ 170081 h 666469"/>
                <a:gd name="connsiteX102" fmla="*/ 509452 w 653143"/>
                <a:gd name="connsiteY102" fmla="*/ 209269 h 666469"/>
                <a:gd name="connsiteX103" fmla="*/ 509452 w 653143"/>
                <a:gd name="connsiteY103" fmla="*/ 405212 h 666469"/>
                <a:gd name="connsiteX104" fmla="*/ 483326 w 653143"/>
                <a:gd name="connsiteY104" fmla="*/ 444401 h 666469"/>
                <a:gd name="connsiteX105" fmla="*/ 431075 w 653143"/>
                <a:gd name="connsiteY105" fmla="*/ 470526 h 666469"/>
                <a:gd name="connsiteX106" fmla="*/ 352697 w 653143"/>
                <a:gd name="connsiteY106" fmla="*/ 522778 h 666469"/>
                <a:gd name="connsiteX107" fmla="*/ 222069 w 653143"/>
                <a:gd name="connsiteY107" fmla="*/ 509715 h 666469"/>
                <a:gd name="connsiteX108" fmla="*/ 182880 w 653143"/>
                <a:gd name="connsiteY108" fmla="*/ 496652 h 666469"/>
                <a:gd name="connsiteX109" fmla="*/ 156755 w 653143"/>
                <a:gd name="connsiteY109" fmla="*/ 457463 h 666469"/>
                <a:gd name="connsiteX110" fmla="*/ 143692 w 653143"/>
                <a:gd name="connsiteY110" fmla="*/ 405212 h 666469"/>
                <a:gd name="connsiteX111" fmla="*/ 117566 w 653143"/>
                <a:gd name="connsiteY111" fmla="*/ 352961 h 666469"/>
                <a:gd name="connsiteX112" fmla="*/ 143692 w 653143"/>
                <a:gd name="connsiteY112" fmla="*/ 170081 h 666469"/>
                <a:gd name="connsiteX113" fmla="*/ 169817 w 653143"/>
                <a:gd name="connsiteY113" fmla="*/ 130892 h 666469"/>
                <a:gd name="connsiteX114" fmla="*/ 182880 w 653143"/>
                <a:gd name="connsiteY114" fmla="*/ 91703 h 666469"/>
                <a:gd name="connsiteX115" fmla="*/ 235132 w 653143"/>
                <a:gd name="connsiteY115" fmla="*/ 52515 h 666469"/>
                <a:gd name="connsiteX116" fmla="*/ 444137 w 653143"/>
                <a:gd name="connsiteY116" fmla="*/ 65578 h 666469"/>
                <a:gd name="connsiteX117" fmla="*/ 522515 w 653143"/>
                <a:gd name="connsiteY117" fmla="*/ 143955 h 666469"/>
                <a:gd name="connsiteX118" fmla="*/ 535577 w 653143"/>
                <a:gd name="connsiteY118" fmla="*/ 183143 h 666469"/>
                <a:gd name="connsiteX119" fmla="*/ 496389 w 653143"/>
                <a:gd name="connsiteY119" fmla="*/ 457463 h 666469"/>
                <a:gd name="connsiteX120" fmla="*/ 457200 w 653143"/>
                <a:gd name="connsiteY120" fmla="*/ 509715 h 666469"/>
                <a:gd name="connsiteX121" fmla="*/ 326572 w 653143"/>
                <a:gd name="connsiteY121" fmla="*/ 588092 h 666469"/>
                <a:gd name="connsiteX122" fmla="*/ 104503 w 653143"/>
                <a:gd name="connsiteY122" fmla="*/ 575029 h 666469"/>
                <a:gd name="connsiteX123" fmla="*/ 65315 w 653143"/>
                <a:gd name="connsiteY123" fmla="*/ 535841 h 666469"/>
                <a:gd name="connsiteX124" fmla="*/ 52252 w 653143"/>
                <a:gd name="connsiteY124" fmla="*/ 496652 h 666469"/>
                <a:gd name="connsiteX125" fmla="*/ 13063 w 653143"/>
                <a:gd name="connsiteY125" fmla="*/ 418275 h 666469"/>
                <a:gd name="connsiteX126" fmla="*/ 26126 w 653143"/>
                <a:gd name="connsiteY126" fmla="*/ 235395 h 666469"/>
                <a:gd name="connsiteX127" fmla="*/ 39189 w 653143"/>
                <a:gd name="connsiteY127" fmla="*/ 196206 h 666469"/>
                <a:gd name="connsiteX128" fmla="*/ 78377 w 653143"/>
                <a:gd name="connsiteY128" fmla="*/ 157018 h 666469"/>
                <a:gd name="connsiteX129" fmla="*/ 117566 w 653143"/>
                <a:gd name="connsiteY129" fmla="*/ 130892 h 666469"/>
                <a:gd name="connsiteX130" fmla="*/ 169817 w 653143"/>
                <a:gd name="connsiteY130" fmla="*/ 104766 h 666469"/>
                <a:gd name="connsiteX131" fmla="*/ 365760 w 653143"/>
                <a:gd name="connsiteY131" fmla="*/ 117829 h 666469"/>
                <a:gd name="connsiteX132" fmla="*/ 444137 w 653143"/>
                <a:gd name="connsiteY132" fmla="*/ 157018 h 666469"/>
                <a:gd name="connsiteX133" fmla="*/ 496389 w 653143"/>
                <a:gd name="connsiteY133" fmla="*/ 196206 h 666469"/>
                <a:gd name="connsiteX134" fmla="*/ 535577 w 653143"/>
                <a:gd name="connsiteY134" fmla="*/ 274583 h 666469"/>
                <a:gd name="connsiteX135" fmla="*/ 561703 w 653143"/>
                <a:gd name="connsiteY135" fmla="*/ 313772 h 666469"/>
                <a:gd name="connsiteX136" fmla="*/ 535577 w 653143"/>
                <a:gd name="connsiteY136" fmla="*/ 483589 h 666469"/>
                <a:gd name="connsiteX137" fmla="*/ 457200 w 653143"/>
                <a:gd name="connsiteY137" fmla="*/ 548903 h 666469"/>
                <a:gd name="connsiteX138" fmla="*/ 418012 w 653143"/>
                <a:gd name="connsiteY138" fmla="*/ 575029 h 666469"/>
                <a:gd name="connsiteX139" fmla="*/ 365760 w 653143"/>
                <a:gd name="connsiteY139" fmla="*/ 614218 h 666469"/>
                <a:gd name="connsiteX140" fmla="*/ 287383 w 653143"/>
                <a:gd name="connsiteY140" fmla="*/ 627281 h 666469"/>
                <a:gd name="connsiteX141" fmla="*/ 169817 w 653143"/>
                <a:gd name="connsiteY141" fmla="*/ 614218 h 666469"/>
                <a:gd name="connsiteX142" fmla="*/ 143692 w 653143"/>
                <a:gd name="connsiteY142" fmla="*/ 509715 h 666469"/>
                <a:gd name="connsiteX143" fmla="*/ 130629 w 653143"/>
                <a:gd name="connsiteY143" fmla="*/ 457463 h 666469"/>
                <a:gd name="connsiteX144" fmla="*/ 169817 w 653143"/>
                <a:gd name="connsiteY144" fmla="*/ 300709 h 666469"/>
                <a:gd name="connsiteX145" fmla="*/ 182880 w 653143"/>
                <a:gd name="connsiteY145" fmla="*/ 261521 h 666469"/>
                <a:gd name="connsiteX146" fmla="*/ 222069 w 653143"/>
                <a:gd name="connsiteY146" fmla="*/ 248458 h 666469"/>
                <a:gd name="connsiteX147" fmla="*/ 261257 w 653143"/>
                <a:gd name="connsiteY147" fmla="*/ 222332 h 666469"/>
                <a:gd name="connsiteX148" fmla="*/ 444137 w 653143"/>
                <a:gd name="connsiteY148" fmla="*/ 287646 h 666469"/>
                <a:gd name="connsiteX149" fmla="*/ 457200 w 653143"/>
                <a:gd name="connsiteY149" fmla="*/ 339898 h 666469"/>
                <a:gd name="connsiteX150" fmla="*/ 470263 w 653143"/>
                <a:gd name="connsiteY150" fmla="*/ 379086 h 666469"/>
                <a:gd name="connsiteX151" fmla="*/ 457200 w 653143"/>
                <a:gd name="connsiteY151" fmla="*/ 614218 h 666469"/>
                <a:gd name="connsiteX152" fmla="*/ 418012 w 653143"/>
                <a:gd name="connsiteY152" fmla="*/ 640343 h 666469"/>
                <a:gd name="connsiteX153" fmla="*/ 182880 w 653143"/>
                <a:gd name="connsiteY153" fmla="*/ 588092 h 666469"/>
                <a:gd name="connsiteX154" fmla="*/ 169817 w 653143"/>
                <a:gd name="connsiteY154" fmla="*/ 496652 h 666469"/>
                <a:gd name="connsiteX155" fmla="*/ 209006 w 653143"/>
                <a:gd name="connsiteY155" fmla="*/ 235395 h 666469"/>
                <a:gd name="connsiteX156" fmla="*/ 287383 w 653143"/>
                <a:gd name="connsiteY156" fmla="*/ 170081 h 666469"/>
                <a:gd name="connsiteX157" fmla="*/ 457200 w 653143"/>
                <a:gd name="connsiteY157" fmla="*/ 183143 h 666469"/>
                <a:gd name="connsiteX158" fmla="*/ 548640 w 653143"/>
                <a:gd name="connsiteY158" fmla="*/ 261521 h 666469"/>
                <a:gd name="connsiteX159" fmla="*/ 483326 w 653143"/>
                <a:gd name="connsiteY159" fmla="*/ 561966 h 666469"/>
                <a:gd name="connsiteX160" fmla="*/ 431075 w 653143"/>
                <a:gd name="connsiteY160" fmla="*/ 588092 h 666469"/>
                <a:gd name="connsiteX161" fmla="*/ 352697 w 653143"/>
                <a:gd name="connsiteY161" fmla="*/ 614218 h 666469"/>
                <a:gd name="connsiteX162" fmla="*/ 209006 w 653143"/>
                <a:gd name="connsiteY162" fmla="*/ 601155 h 666469"/>
                <a:gd name="connsiteX163" fmla="*/ 130629 w 653143"/>
                <a:gd name="connsiteY163" fmla="*/ 548903 h 666469"/>
                <a:gd name="connsiteX164" fmla="*/ 117566 w 653143"/>
                <a:gd name="connsiteY164" fmla="*/ 496652 h 666469"/>
                <a:gd name="connsiteX165" fmla="*/ 65315 w 653143"/>
                <a:gd name="connsiteY165" fmla="*/ 418275 h 666469"/>
                <a:gd name="connsiteX166" fmla="*/ 78377 w 653143"/>
                <a:gd name="connsiteY166" fmla="*/ 248458 h 666469"/>
                <a:gd name="connsiteX167" fmla="*/ 91440 w 653143"/>
                <a:gd name="connsiteY167" fmla="*/ 209269 h 666469"/>
                <a:gd name="connsiteX168" fmla="*/ 130629 w 653143"/>
                <a:gd name="connsiteY168" fmla="*/ 170081 h 666469"/>
                <a:gd name="connsiteX169" fmla="*/ 156755 w 653143"/>
                <a:gd name="connsiteY169" fmla="*/ 130892 h 666469"/>
                <a:gd name="connsiteX170" fmla="*/ 195943 w 653143"/>
                <a:gd name="connsiteY170" fmla="*/ 104766 h 666469"/>
                <a:gd name="connsiteX171" fmla="*/ 274320 w 653143"/>
                <a:gd name="connsiteY171" fmla="*/ 78641 h 666469"/>
                <a:gd name="connsiteX172" fmla="*/ 313509 w 653143"/>
                <a:gd name="connsiteY172" fmla="*/ 91703 h 666469"/>
                <a:gd name="connsiteX173" fmla="*/ 404949 w 653143"/>
                <a:gd name="connsiteY173" fmla="*/ 143955 h 666469"/>
                <a:gd name="connsiteX174" fmla="*/ 470263 w 653143"/>
                <a:gd name="connsiteY174" fmla="*/ 287646 h 666469"/>
                <a:gd name="connsiteX175" fmla="*/ 457200 w 653143"/>
                <a:gd name="connsiteY175" fmla="*/ 483589 h 666469"/>
                <a:gd name="connsiteX176" fmla="*/ 326572 w 653143"/>
                <a:gd name="connsiteY176" fmla="*/ 614218 h 666469"/>
                <a:gd name="connsiteX177" fmla="*/ 274320 w 653143"/>
                <a:gd name="connsiteY177" fmla="*/ 627281 h 666469"/>
                <a:gd name="connsiteX178" fmla="*/ 130629 w 653143"/>
                <a:gd name="connsiteY178" fmla="*/ 575029 h 666469"/>
                <a:gd name="connsiteX179" fmla="*/ 117566 w 653143"/>
                <a:gd name="connsiteY179" fmla="*/ 535841 h 666469"/>
                <a:gd name="connsiteX180" fmla="*/ 91440 w 653143"/>
                <a:gd name="connsiteY180" fmla="*/ 496652 h 666469"/>
                <a:gd name="connsiteX181" fmla="*/ 65315 w 653143"/>
                <a:gd name="connsiteY181" fmla="*/ 418275 h 666469"/>
                <a:gd name="connsiteX182" fmla="*/ 78377 w 653143"/>
                <a:gd name="connsiteY182" fmla="*/ 209269 h 666469"/>
                <a:gd name="connsiteX183" fmla="*/ 104503 w 653143"/>
                <a:gd name="connsiteY183" fmla="*/ 170081 h 666469"/>
                <a:gd name="connsiteX184" fmla="*/ 117566 w 653143"/>
                <a:gd name="connsiteY184" fmla="*/ 130892 h 666469"/>
                <a:gd name="connsiteX185" fmla="*/ 156755 w 653143"/>
                <a:gd name="connsiteY185" fmla="*/ 117829 h 666469"/>
                <a:gd name="connsiteX186" fmla="*/ 195943 w 653143"/>
                <a:gd name="connsiteY186" fmla="*/ 78641 h 666469"/>
                <a:gd name="connsiteX187" fmla="*/ 287383 w 653143"/>
                <a:gd name="connsiteY187" fmla="*/ 39452 h 666469"/>
                <a:gd name="connsiteX188" fmla="*/ 483326 w 653143"/>
                <a:gd name="connsiteY188" fmla="*/ 52515 h 666469"/>
                <a:gd name="connsiteX189" fmla="*/ 535577 w 653143"/>
                <a:gd name="connsiteY189" fmla="*/ 130892 h 666469"/>
                <a:gd name="connsiteX190" fmla="*/ 561703 w 653143"/>
                <a:gd name="connsiteY190" fmla="*/ 170081 h 666469"/>
                <a:gd name="connsiteX191" fmla="*/ 574766 w 653143"/>
                <a:gd name="connsiteY191" fmla="*/ 261521 h 666469"/>
                <a:gd name="connsiteX192" fmla="*/ 587829 w 653143"/>
                <a:gd name="connsiteY192" fmla="*/ 313772 h 666469"/>
                <a:gd name="connsiteX193" fmla="*/ 574766 w 653143"/>
                <a:gd name="connsiteY193" fmla="*/ 483589 h 666469"/>
                <a:gd name="connsiteX194" fmla="*/ 561703 w 653143"/>
                <a:gd name="connsiteY194" fmla="*/ 522778 h 666469"/>
                <a:gd name="connsiteX195" fmla="*/ 483326 w 653143"/>
                <a:gd name="connsiteY195" fmla="*/ 575029 h 666469"/>
                <a:gd name="connsiteX196" fmla="*/ 444137 w 653143"/>
                <a:gd name="connsiteY196" fmla="*/ 601155 h 666469"/>
                <a:gd name="connsiteX197" fmla="*/ 313509 w 653143"/>
                <a:gd name="connsiteY197" fmla="*/ 588092 h 666469"/>
                <a:gd name="connsiteX198" fmla="*/ 274320 w 653143"/>
                <a:gd name="connsiteY198" fmla="*/ 575029 h 666469"/>
                <a:gd name="connsiteX199" fmla="*/ 222069 w 653143"/>
                <a:gd name="connsiteY199" fmla="*/ 496652 h 666469"/>
                <a:gd name="connsiteX200" fmla="*/ 195943 w 653143"/>
                <a:gd name="connsiteY200" fmla="*/ 457463 h 666469"/>
                <a:gd name="connsiteX201" fmla="*/ 209006 w 653143"/>
                <a:gd name="connsiteY201" fmla="*/ 209269 h 666469"/>
                <a:gd name="connsiteX202" fmla="*/ 235132 w 653143"/>
                <a:gd name="connsiteY202" fmla="*/ 157018 h 666469"/>
                <a:gd name="connsiteX203" fmla="*/ 326572 w 653143"/>
                <a:gd name="connsiteY203" fmla="*/ 52515 h 666469"/>
                <a:gd name="connsiteX204" fmla="*/ 418012 w 653143"/>
                <a:gd name="connsiteY204" fmla="*/ 78641 h 666469"/>
                <a:gd name="connsiteX205" fmla="*/ 496389 w 653143"/>
                <a:gd name="connsiteY205" fmla="*/ 143955 h 666469"/>
                <a:gd name="connsiteX206" fmla="*/ 522515 w 653143"/>
                <a:gd name="connsiteY206" fmla="*/ 183143 h 666469"/>
                <a:gd name="connsiteX207" fmla="*/ 548640 w 653143"/>
                <a:gd name="connsiteY207" fmla="*/ 287646 h 666469"/>
                <a:gd name="connsiteX208" fmla="*/ 535577 w 653143"/>
                <a:gd name="connsiteY208" fmla="*/ 483589 h 666469"/>
                <a:gd name="connsiteX209" fmla="*/ 509452 w 653143"/>
                <a:gd name="connsiteY209" fmla="*/ 522778 h 666469"/>
                <a:gd name="connsiteX210" fmla="*/ 457200 w 653143"/>
                <a:gd name="connsiteY210" fmla="*/ 561966 h 666469"/>
                <a:gd name="connsiteX211" fmla="*/ 352697 w 653143"/>
                <a:gd name="connsiteY211" fmla="*/ 601155 h 666469"/>
                <a:gd name="connsiteX212" fmla="*/ 156755 w 653143"/>
                <a:gd name="connsiteY212" fmla="*/ 588092 h 666469"/>
                <a:gd name="connsiteX213" fmla="*/ 143692 w 653143"/>
                <a:gd name="connsiteY213" fmla="*/ 548903 h 666469"/>
                <a:gd name="connsiteX214" fmla="*/ 104503 w 653143"/>
                <a:gd name="connsiteY214" fmla="*/ 444401 h 666469"/>
                <a:gd name="connsiteX215" fmla="*/ 117566 w 653143"/>
                <a:gd name="connsiteY215" fmla="*/ 274583 h 666469"/>
                <a:gd name="connsiteX216" fmla="*/ 130629 w 653143"/>
                <a:gd name="connsiteY216" fmla="*/ 235395 h 666469"/>
                <a:gd name="connsiteX217" fmla="*/ 169817 w 653143"/>
                <a:gd name="connsiteY217" fmla="*/ 196206 h 666469"/>
                <a:gd name="connsiteX218" fmla="*/ 209006 w 653143"/>
                <a:gd name="connsiteY218" fmla="*/ 170081 h 666469"/>
                <a:gd name="connsiteX219" fmla="*/ 404949 w 653143"/>
                <a:gd name="connsiteY219" fmla="*/ 209269 h 666469"/>
                <a:gd name="connsiteX220" fmla="*/ 431075 w 653143"/>
                <a:gd name="connsiteY220" fmla="*/ 248458 h 666469"/>
                <a:gd name="connsiteX221" fmla="*/ 444137 w 653143"/>
                <a:gd name="connsiteY221" fmla="*/ 287646 h 666469"/>
                <a:gd name="connsiteX222" fmla="*/ 444137 w 653143"/>
                <a:gd name="connsiteY222" fmla="*/ 535841 h 666469"/>
                <a:gd name="connsiteX223" fmla="*/ 391886 w 653143"/>
                <a:gd name="connsiteY223" fmla="*/ 614218 h 666469"/>
                <a:gd name="connsiteX224" fmla="*/ 300446 w 653143"/>
                <a:gd name="connsiteY224" fmla="*/ 666469 h 666469"/>
                <a:gd name="connsiteX225" fmla="*/ 156755 w 653143"/>
                <a:gd name="connsiteY225" fmla="*/ 627281 h 666469"/>
                <a:gd name="connsiteX226" fmla="*/ 130629 w 653143"/>
                <a:gd name="connsiteY226" fmla="*/ 588092 h 666469"/>
                <a:gd name="connsiteX227" fmla="*/ 130629 w 653143"/>
                <a:gd name="connsiteY227" fmla="*/ 379086 h 666469"/>
                <a:gd name="connsiteX228" fmla="*/ 143692 w 653143"/>
                <a:gd name="connsiteY228" fmla="*/ 339898 h 666469"/>
                <a:gd name="connsiteX229" fmla="*/ 182880 w 653143"/>
                <a:gd name="connsiteY229" fmla="*/ 313772 h 666469"/>
                <a:gd name="connsiteX230" fmla="*/ 209006 w 653143"/>
                <a:gd name="connsiteY230" fmla="*/ 274583 h 666469"/>
                <a:gd name="connsiteX231" fmla="*/ 378823 w 653143"/>
                <a:gd name="connsiteY231" fmla="*/ 261521 h 666469"/>
                <a:gd name="connsiteX232" fmla="*/ 418012 w 653143"/>
                <a:gd name="connsiteY232" fmla="*/ 274583 h 666469"/>
                <a:gd name="connsiteX233" fmla="*/ 444137 w 653143"/>
                <a:gd name="connsiteY233" fmla="*/ 366023 h 666469"/>
                <a:gd name="connsiteX234" fmla="*/ 431075 w 653143"/>
                <a:gd name="connsiteY234" fmla="*/ 535841 h 666469"/>
                <a:gd name="connsiteX235" fmla="*/ 404949 w 653143"/>
                <a:gd name="connsiteY235" fmla="*/ 575029 h 666469"/>
                <a:gd name="connsiteX236" fmla="*/ 326572 w 653143"/>
                <a:gd name="connsiteY236" fmla="*/ 601155 h 666469"/>
                <a:gd name="connsiteX237" fmla="*/ 313509 w 653143"/>
                <a:gd name="connsiteY237" fmla="*/ 313772 h 666469"/>
                <a:gd name="connsiteX238" fmla="*/ 339635 w 653143"/>
                <a:gd name="connsiteY238" fmla="*/ 274583 h 666469"/>
                <a:gd name="connsiteX239" fmla="*/ 378823 w 653143"/>
                <a:gd name="connsiteY239" fmla="*/ 261521 h 666469"/>
                <a:gd name="connsiteX240" fmla="*/ 418012 w 653143"/>
                <a:gd name="connsiteY240" fmla="*/ 274583 h 666469"/>
                <a:gd name="connsiteX241" fmla="*/ 431075 w 653143"/>
                <a:gd name="connsiteY241" fmla="*/ 313772 h 666469"/>
                <a:gd name="connsiteX242" fmla="*/ 404949 w 653143"/>
                <a:gd name="connsiteY242" fmla="*/ 522778 h 666469"/>
                <a:gd name="connsiteX243" fmla="*/ 378823 w 653143"/>
                <a:gd name="connsiteY243" fmla="*/ 561966 h 666469"/>
                <a:gd name="connsiteX244" fmla="*/ 352697 w 653143"/>
                <a:gd name="connsiteY244" fmla="*/ 653406 h 666469"/>
                <a:gd name="connsiteX245" fmla="*/ 313509 w 653143"/>
                <a:gd name="connsiteY245" fmla="*/ 666469 h 666469"/>
                <a:gd name="connsiteX246" fmla="*/ 222069 w 653143"/>
                <a:gd name="connsiteY246" fmla="*/ 653406 h 666469"/>
                <a:gd name="connsiteX247" fmla="*/ 169817 w 653143"/>
                <a:gd name="connsiteY247" fmla="*/ 575029 h 666469"/>
                <a:gd name="connsiteX248" fmla="*/ 169817 w 653143"/>
                <a:gd name="connsiteY248" fmla="*/ 117829 h 666469"/>
                <a:gd name="connsiteX249" fmla="*/ 248195 w 653143"/>
                <a:gd name="connsiteY249" fmla="*/ 78641 h 666469"/>
                <a:gd name="connsiteX250" fmla="*/ 313509 w 653143"/>
                <a:gd name="connsiteY250" fmla="*/ 91703 h 666469"/>
                <a:gd name="connsiteX251" fmla="*/ 365760 w 653143"/>
                <a:gd name="connsiteY251" fmla="*/ 157018 h 666469"/>
                <a:gd name="connsiteX252" fmla="*/ 404949 w 653143"/>
                <a:gd name="connsiteY252" fmla="*/ 196206 h 666469"/>
                <a:gd name="connsiteX253" fmla="*/ 418012 w 653143"/>
                <a:gd name="connsiteY253" fmla="*/ 235395 h 666469"/>
                <a:gd name="connsiteX254" fmla="*/ 470263 w 653143"/>
                <a:gd name="connsiteY254" fmla="*/ 313772 h 666469"/>
                <a:gd name="connsiteX255" fmla="*/ 431075 w 653143"/>
                <a:gd name="connsiteY255" fmla="*/ 548903 h 666469"/>
                <a:gd name="connsiteX256" fmla="*/ 404949 w 653143"/>
                <a:gd name="connsiteY256" fmla="*/ 601155 h 666469"/>
                <a:gd name="connsiteX257" fmla="*/ 352697 w 653143"/>
                <a:gd name="connsiteY257" fmla="*/ 640343 h 666469"/>
                <a:gd name="connsiteX258" fmla="*/ 143692 w 653143"/>
                <a:gd name="connsiteY258" fmla="*/ 588092 h 666469"/>
                <a:gd name="connsiteX259" fmla="*/ 117566 w 653143"/>
                <a:gd name="connsiteY259" fmla="*/ 548903 h 666469"/>
                <a:gd name="connsiteX260" fmla="*/ 130629 w 653143"/>
                <a:gd name="connsiteY260" fmla="*/ 287646 h 666469"/>
                <a:gd name="connsiteX261" fmla="*/ 156755 w 653143"/>
                <a:gd name="connsiteY261" fmla="*/ 235395 h 666469"/>
                <a:gd name="connsiteX262" fmla="*/ 182880 w 653143"/>
                <a:gd name="connsiteY262" fmla="*/ 196206 h 666469"/>
                <a:gd name="connsiteX263" fmla="*/ 300446 w 653143"/>
                <a:gd name="connsiteY263" fmla="*/ 130892 h 666469"/>
                <a:gd name="connsiteX264" fmla="*/ 496389 w 653143"/>
                <a:gd name="connsiteY264" fmla="*/ 143955 h 666469"/>
                <a:gd name="connsiteX265" fmla="*/ 548640 w 653143"/>
                <a:gd name="connsiteY265" fmla="*/ 222332 h 666469"/>
                <a:gd name="connsiteX266" fmla="*/ 574766 w 653143"/>
                <a:gd name="connsiteY266" fmla="*/ 274583 h 666469"/>
                <a:gd name="connsiteX267" fmla="*/ 587829 w 653143"/>
                <a:gd name="connsiteY267" fmla="*/ 326835 h 666469"/>
                <a:gd name="connsiteX268" fmla="*/ 574766 w 653143"/>
                <a:gd name="connsiteY268" fmla="*/ 588092 h 666469"/>
                <a:gd name="connsiteX269" fmla="*/ 535577 w 653143"/>
                <a:gd name="connsiteY269" fmla="*/ 614218 h 666469"/>
                <a:gd name="connsiteX270" fmla="*/ 431075 w 653143"/>
                <a:gd name="connsiteY270" fmla="*/ 653406 h 666469"/>
                <a:gd name="connsiteX271" fmla="*/ 248195 w 653143"/>
                <a:gd name="connsiteY271" fmla="*/ 640343 h 666469"/>
                <a:gd name="connsiteX272" fmla="*/ 169817 w 653143"/>
                <a:gd name="connsiteY272" fmla="*/ 575029 h 666469"/>
                <a:gd name="connsiteX273" fmla="*/ 143692 w 653143"/>
                <a:gd name="connsiteY273" fmla="*/ 535841 h 666469"/>
                <a:gd name="connsiteX274" fmla="*/ 130629 w 653143"/>
                <a:gd name="connsiteY274" fmla="*/ 496652 h 666469"/>
                <a:gd name="connsiteX275" fmla="*/ 104503 w 653143"/>
                <a:gd name="connsiteY275" fmla="*/ 431338 h 666469"/>
                <a:gd name="connsiteX276" fmla="*/ 130629 w 653143"/>
                <a:gd name="connsiteY276" fmla="*/ 170081 h 666469"/>
                <a:gd name="connsiteX277" fmla="*/ 143692 w 653143"/>
                <a:gd name="connsiteY277" fmla="*/ 130892 h 666469"/>
                <a:gd name="connsiteX278" fmla="*/ 169817 w 653143"/>
                <a:gd name="connsiteY278" fmla="*/ 78641 h 666469"/>
                <a:gd name="connsiteX279" fmla="*/ 248195 w 653143"/>
                <a:gd name="connsiteY279" fmla="*/ 13326 h 666469"/>
                <a:gd name="connsiteX280" fmla="*/ 378823 w 653143"/>
                <a:gd name="connsiteY280" fmla="*/ 26389 h 666469"/>
                <a:gd name="connsiteX281" fmla="*/ 418012 w 653143"/>
                <a:gd name="connsiteY281" fmla="*/ 52515 h 666469"/>
                <a:gd name="connsiteX282" fmla="*/ 470263 w 653143"/>
                <a:gd name="connsiteY282" fmla="*/ 91703 h 666469"/>
                <a:gd name="connsiteX283" fmla="*/ 535577 w 653143"/>
                <a:gd name="connsiteY283" fmla="*/ 170081 h 666469"/>
                <a:gd name="connsiteX284" fmla="*/ 561703 w 653143"/>
                <a:gd name="connsiteY284" fmla="*/ 261521 h 666469"/>
                <a:gd name="connsiteX285" fmla="*/ 548640 w 653143"/>
                <a:gd name="connsiteY285" fmla="*/ 444401 h 666469"/>
                <a:gd name="connsiteX286" fmla="*/ 470263 w 653143"/>
                <a:gd name="connsiteY286" fmla="*/ 509715 h 666469"/>
                <a:gd name="connsiteX287" fmla="*/ 365760 w 653143"/>
                <a:gd name="connsiteY287" fmla="*/ 535841 h 666469"/>
                <a:gd name="connsiteX288" fmla="*/ 117566 w 653143"/>
                <a:gd name="connsiteY288" fmla="*/ 522778 h 666469"/>
                <a:gd name="connsiteX289" fmla="*/ 78377 w 653143"/>
                <a:gd name="connsiteY289" fmla="*/ 496652 h 666469"/>
                <a:gd name="connsiteX290" fmla="*/ 52252 w 653143"/>
                <a:gd name="connsiteY290" fmla="*/ 418275 h 666469"/>
                <a:gd name="connsiteX291" fmla="*/ 91440 w 653143"/>
                <a:gd name="connsiteY291" fmla="*/ 130892 h 666469"/>
                <a:gd name="connsiteX292" fmla="*/ 130629 w 653143"/>
                <a:gd name="connsiteY292" fmla="*/ 104766 h 666469"/>
                <a:gd name="connsiteX293" fmla="*/ 326572 w 653143"/>
                <a:gd name="connsiteY293" fmla="*/ 117829 h 666469"/>
                <a:gd name="connsiteX294" fmla="*/ 404949 w 653143"/>
                <a:gd name="connsiteY294" fmla="*/ 143955 h 666469"/>
                <a:gd name="connsiteX295" fmla="*/ 457200 w 653143"/>
                <a:gd name="connsiteY295" fmla="*/ 222332 h 666469"/>
                <a:gd name="connsiteX296" fmla="*/ 483326 w 653143"/>
                <a:gd name="connsiteY296" fmla="*/ 300709 h 666469"/>
                <a:gd name="connsiteX297" fmla="*/ 470263 w 653143"/>
                <a:gd name="connsiteY297" fmla="*/ 457463 h 666469"/>
                <a:gd name="connsiteX298" fmla="*/ 457200 w 653143"/>
                <a:gd name="connsiteY298" fmla="*/ 496652 h 666469"/>
                <a:gd name="connsiteX299" fmla="*/ 404949 w 653143"/>
                <a:gd name="connsiteY299" fmla="*/ 548903 h 666469"/>
                <a:gd name="connsiteX300" fmla="*/ 39189 w 653143"/>
                <a:gd name="connsiteY300" fmla="*/ 496652 h 666469"/>
                <a:gd name="connsiteX301" fmla="*/ 13063 w 653143"/>
                <a:gd name="connsiteY301" fmla="*/ 457463 h 666469"/>
                <a:gd name="connsiteX302" fmla="*/ 0 w 653143"/>
                <a:gd name="connsiteY302" fmla="*/ 418275 h 666469"/>
                <a:gd name="connsiteX303" fmla="*/ 13063 w 653143"/>
                <a:gd name="connsiteY303" fmla="*/ 130892 h 666469"/>
                <a:gd name="connsiteX304" fmla="*/ 65315 w 653143"/>
                <a:gd name="connsiteY304" fmla="*/ 52515 h 666469"/>
                <a:gd name="connsiteX305" fmla="*/ 143692 w 653143"/>
                <a:gd name="connsiteY305" fmla="*/ 263 h 666469"/>
                <a:gd name="connsiteX306" fmla="*/ 287383 w 653143"/>
                <a:gd name="connsiteY306" fmla="*/ 13326 h 666469"/>
                <a:gd name="connsiteX307" fmla="*/ 365760 w 653143"/>
                <a:gd name="connsiteY307" fmla="*/ 52515 h 666469"/>
                <a:gd name="connsiteX308" fmla="*/ 404949 w 653143"/>
                <a:gd name="connsiteY308" fmla="*/ 65578 h 666469"/>
                <a:gd name="connsiteX309" fmla="*/ 483326 w 653143"/>
                <a:gd name="connsiteY309" fmla="*/ 143955 h 666469"/>
                <a:gd name="connsiteX310" fmla="*/ 470263 w 653143"/>
                <a:gd name="connsiteY310" fmla="*/ 379086 h 666469"/>
                <a:gd name="connsiteX311" fmla="*/ 391886 w 653143"/>
                <a:gd name="connsiteY311" fmla="*/ 444401 h 666469"/>
                <a:gd name="connsiteX312" fmla="*/ 352697 w 653143"/>
                <a:gd name="connsiteY312" fmla="*/ 470526 h 666469"/>
                <a:gd name="connsiteX313" fmla="*/ 300446 w 653143"/>
                <a:gd name="connsiteY313" fmla="*/ 483589 h 666469"/>
                <a:gd name="connsiteX314" fmla="*/ 261257 w 653143"/>
                <a:gd name="connsiteY314" fmla="*/ 496652 h 666469"/>
                <a:gd name="connsiteX315" fmla="*/ 65315 w 653143"/>
                <a:gd name="connsiteY315" fmla="*/ 457463 h 666469"/>
                <a:gd name="connsiteX316" fmla="*/ 39189 w 653143"/>
                <a:gd name="connsiteY316" fmla="*/ 418275 h 666469"/>
                <a:gd name="connsiteX317" fmla="*/ 26126 w 653143"/>
                <a:gd name="connsiteY317" fmla="*/ 379086 h 666469"/>
                <a:gd name="connsiteX318" fmla="*/ 39189 w 653143"/>
                <a:gd name="connsiteY318" fmla="*/ 209269 h 666469"/>
                <a:gd name="connsiteX319" fmla="*/ 65315 w 653143"/>
                <a:gd name="connsiteY319" fmla="*/ 170081 h 666469"/>
                <a:gd name="connsiteX320" fmla="*/ 156755 w 653143"/>
                <a:gd name="connsiteY320" fmla="*/ 117829 h 666469"/>
                <a:gd name="connsiteX321" fmla="*/ 195943 w 653143"/>
                <a:gd name="connsiteY321" fmla="*/ 78641 h 666469"/>
                <a:gd name="connsiteX322" fmla="*/ 378823 w 653143"/>
                <a:gd name="connsiteY322" fmla="*/ 91703 h 666469"/>
                <a:gd name="connsiteX323" fmla="*/ 496389 w 653143"/>
                <a:gd name="connsiteY323" fmla="*/ 143955 h 666469"/>
                <a:gd name="connsiteX324" fmla="*/ 535577 w 653143"/>
                <a:gd name="connsiteY324" fmla="*/ 183143 h 666469"/>
                <a:gd name="connsiteX325" fmla="*/ 561703 w 653143"/>
                <a:gd name="connsiteY325" fmla="*/ 222332 h 666469"/>
                <a:gd name="connsiteX326" fmla="*/ 548640 w 653143"/>
                <a:gd name="connsiteY326" fmla="*/ 431338 h 666469"/>
                <a:gd name="connsiteX327" fmla="*/ 496389 w 653143"/>
                <a:gd name="connsiteY327" fmla="*/ 470526 h 666469"/>
                <a:gd name="connsiteX328" fmla="*/ 418012 w 653143"/>
                <a:gd name="connsiteY328" fmla="*/ 522778 h 666469"/>
                <a:gd name="connsiteX329" fmla="*/ 130629 w 653143"/>
                <a:gd name="connsiteY329" fmla="*/ 509715 h 666469"/>
                <a:gd name="connsiteX330" fmla="*/ 78377 w 653143"/>
                <a:gd name="connsiteY330" fmla="*/ 405212 h 666469"/>
                <a:gd name="connsiteX331" fmla="*/ 65315 w 653143"/>
                <a:gd name="connsiteY331" fmla="*/ 352961 h 666469"/>
                <a:gd name="connsiteX332" fmla="*/ 52252 w 653143"/>
                <a:gd name="connsiteY332" fmla="*/ 313772 h 666469"/>
                <a:gd name="connsiteX333" fmla="*/ 78377 w 653143"/>
                <a:gd name="connsiteY333" fmla="*/ 91703 h 666469"/>
                <a:gd name="connsiteX334" fmla="*/ 104503 w 653143"/>
                <a:gd name="connsiteY334" fmla="*/ 52515 h 666469"/>
                <a:gd name="connsiteX335" fmla="*/ 156755 w 653143"/>
                <a:gd name="connsiteY335" fmla="*/ 263 h 666469"/>
                <a:gd name="connsiteX336" fmla="*/ 313509 w 653143"/>
                <a:gd name="connsiteY336" fmla="*/ 26389 h 666469"/>
                <a:gd name="connsiteX337" fmla="*/ 352697 w 653143"/>
                <a:gd name="connsiteY337" fmla="*/ 39452 h 666469"/>
                <a:gd name="connsiteX338" fmla="*/ 444137 w 653143"/>
                <a:gd name="connsiteY338" fmla="*/ 65578 h 666469"/>
                <a:gd name="connsiteX339" fmla="*/ 483326 w 653143"/>
                <a:gd name="connsiteY339" fmla="*/ 104766 h 666469"/>
                <a:gd name="connsiteX340" fmla="*/ 522515 w 653143"/>
                <a:gd name="connsiteY340" fmla="*/ 130892 h 666469"/>
                <a:gd name="connsiteX341" fmla="*/ 535577 w 653143"/>
                <a:gd name="connsiteY341" fmla="*/ 170081 h 666469"/>
                <a:gd name="connsiteX342" fmla="*/ 561703 w 653143"/>
                <a:gd name="connsiteY342" fmla="*/ 209269 h 666469"/>
                <a:gd name="connsiteX343" fmla="*/ 587829 w 653143"/>
                <a:gd name="connsiteY343" fmla="*/ 287646 h 666469"/>
                <a:gd name="connsiteX344" fmla="*/ 574766 w 653143"/>
                <a:gd name="connsiteY344" fmla="*/ 418275 h 666469"/>
                <a:gd name="connsiteX345" fmla="*/ 509452 w 653143"/>
                <a:gd name="connsiteY345" fmla="*/ 496652 h 666469"/>
                <a:gd name="connsiteX346" fmla="*/ 431075 w 653143"/>
                <a:gd name="connsiteY346" fmla="*/ 522778 h 666469"/>
                <a:gd name="connsiteX347" fmla="*/ 391886 w 653143"/>
                <a:gd name="connsiteY347" fmla="*/ 548903 h 666469"/>
                <a:gd name="connsiteX348" fmla="*/ 300446 w 653143"/>
                <a:gd name="connsiteY348" fmla="*/ 561966 h 666469"/>
                <a:gd name="connsiteX349" fmla="*/ 143692 w 653143"/>
                <a:gd name="connsiteY349" fmla="*/ 509715 h 666469"/>
                <a:gd name="connsiteX350" fmla="*/ 130629 w 653143"/>
                <a:gd name="connsiteY350" fmla="*/ 470526 h 666469"/>
                <a:gd name="connsiteX351" fmla="*/ 143692 w 653143"/>
                <a:gd name="connsiteY351" fmla="*/ 222332 h 666469"/>
                <a:gd name="connsiteX352" fmla="*/ 169817 w 653143"/>
                <a:gd name="connsiteY352" fmla="*/ 183143 h 666469"/>
                <a:gd name="connsiteX353" fmla="*/ 339635 w 653143"/>
                <a:gd name="connsiteY353" fmla="*/ 143955 h 666469"/>
                <a:gd name="connsiteX354" fmla="*/ 496389 w 653143"/>
                <a:gd name="connsiteY354" fmla="*/ 157018 h 666469"/>
                <a:gd name="connsiteX355" fmla="*/ 561703 w 653143"/>
                <a:gd name="connsiteY355" fmla="*/ 235395 h 666469"/>
                <a:gd name="connsiteX356" fmla="*/ 587829 w 653143"/>
                <a:gd name="connsiteY356" fmla="*/ 274583 h 666469"/>
                <a:gd name="connsiteX357" fmla="*/ 613955 w 653143"/>
                <a:gd name="connsiteY357" fmla="*/ 352961 h 666469"/>
                <a:gd name="connsiteX358" fmla="*/ 627017 w 653143"/>
                <a:gd name="connsiteY358" fmla="*/ 392149 h 666469"/>
                <a:gd name="connsiteX359" fmla="*/ 613955 w 653143"/>
                <a:gd name="connsiteY359" fmla="*/ 509715 h 666469"/>
                <a:gd name="connsiteX360" fmla="*/ 587829 w 653143"/>
                <a:gd name="connsiteY360" fmla="*/ 548903 h 666469"/>
                <a:gd name="connsiteX361" fmla="*/ 470263 w 653143"/>
                <a:gd name="connsiteY361" fmla="*/ 614218 h 666469"/>
                <a:gd name="connsiteX362" fmla="*/ 391886 w 653143"/>
                <a:gd name="connsiteY362" fmla="*/ 627281 h 666469"/>
                <a:gd name="connsiteX363" fmla="*/ 143692 w 653143"/>
                <a:gd name="connsiteY363" fmla="*/ 575029 h 666469"/>
                <a:gd name="connsiteX364" fmla="*/ 130629 w 653143"/>
                <a:gd name="connsiteY364" fmla="*/ 535841 h 666469"/>
                <a:gd name="connsiteX365" fmla="*/ 143692 w 653143"/>
                <a:gd name="connsiteY365" fmla="*/ 300709 h 666469"/>
                <a:gd name="connsiteX366" fmla="*/ 209006 w 653143"/>
                <a:gd name="connsiteY366" fmla="*/ 170081 h 666469"/>
                <a:gd name="connsiteX367" fmla="*/ 235132 w 653143"/>
                <a:gd name="connsiteY367" fmla="*/ 130892 h 666469"/>
                <a:gd name="connsiteX368" fmla="*/ 352697 w 653143"/>
                <a:gd name="connsiteY368" fmla="*/ 65578 h 666469"/>
                <a:gd name="connsiteX369" fmla="*/ 470263 w 653143"/>
                <a:gd name="connsiteY369" fmla="*/ 78641 h 666469"/>
                <a:gd name="connsiteX370" fmla="*/ 548640 w 653143"/>
                <a:gd name="connsiteY370" fmla="*/ 130892 h 666469"/>
                <a:gd name="connsiteX371" fmla="*/ 600892 w 653143"/>
                <a:gd name="connsiteY371" fmla="*/ 196206 h 666469"/>
                <a:gd name="connsiteX372" fmla="*/ 653143 w 653143"/>
                <a:gd name="connsiteY372" fmla="*/ 274583 h 666469"/>
                <a:gd name="connsiteX373" fmla="*/ 640080 w 653143"/>
                <a:gd name="connsiteY373" fmla="*/ 431338 h 666469"/>
                <a:gd name="connsiteX374" fmla="*/ 600892 w 653143"/>
                <a:gd name="connsiteY374" fmla="*/ 509715 h 666469"/>
                <a:gd name="connsiteX375" fmla="*/ 483326 w 653143"/>
                <a:gd name="connsiteY375" fmla="*/ 601155 h 666469"/>
                <a:gd name="connsiteX376" fmla="*/ 444137 w 653143"/>
                <a:gd name="connsiteY376" fmla="*/ 614218 h 666469"/>
                <a:gd name="connsiteX377" fmla="*/ 261257 w 653143"/>
                <a:gd name="connsiteY377" fmla="*/ 601155 h 666469"/>
                <a:gd name="connsiteX378" fmla="*/ 222069 w 653143"/>
                <a:gd name="connsiteY378" fmla="*/ 575029 h 666469"/>
                <a:gd name="connsiteX379" fmla="*/ 143692 w 653143"/>
                <a:gd name="connsiteY379" fmla="*/ 535841 h 666469"/>
                <a:gd name="connsiteX380" fmla="*/ 91440 w 653143"/>
                <a:gd name="connsiteY380" fmla="*/ 457463 h 666469"/>
                <a:gd name="connsiteX381" fmla="*/ 65315 w 653143"/>
                <a:gd name="connsiteY381" fmla="*/ 418275 h 666469"/>
                <a:gd name="connsiteX382" fmla="*/ 78377 w 653143"/>
                <a:gd name="connsiteY382" fmla="*/ 196206 h 666469"/>
                <a:gd name="connsiteX383" fmla="*/ 117566 w 653143"/>
                <a:gd name="connsiteY383" fmla="*/ 170081 h 666469"/>
                <a:gd name="connsiteX384" fmla="*/ 195943 w 653143"/>
                <a:gd name="connsiteY384" fmla="*/ 104766 h 666469"/>
                <a:gd name="connsiteX385" fmla="*/ 261257 w 653143"/>
                <a:gd name="connsiteY385" fmla="*/ 91703 h 666469"/>
                <a:gd name="connsiteX386" fmla="*/ 496389 w 653143"/>
                <a:gd name="connsiteY386" fmla="*/ 104766 h 666469"/>
                <a:gd name="connsiteX387" fmla="*/ 548640 w 653143"/>
                <a:gd name="connsiteY387" fmla="*/ 183143 h 666469"/>
                <a:gd name="connsiteX388" fmla="*/ 574766 w 653143"/>
                <a:gd name="connsiteY388" fmla="*/ 313772 h 66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</a:cxnLst>
              <a:rect l="l" t="t" r="r" b="b"/>
              <a:pathLst>
                <a:path w="653143" h="666469">
                  <a:moveTo>
                    <a:pt x="169817" y="496652"/>
                  </a:moveTo>
                  <a:cubicBezTo>
                    <a:pt x="161109" y="474881"/>
                    <a:pt x="151705" y="453375"/>
                    <a:pt x="143692" y="431338"/>
                  </a:cubicBezTo>
                  <a:cubicBezTo>
                    <a:pt x="134281" y="405457"/>
                    <a:pt x="117566" y="352961"/>
                    <a:pt x="117566" y="352961"/>
                  </a:cubicBezTo>
                  <a:cubicBezTo>
                    <a:pt x="121920" y="326835"/>
                    <a:pt x="115440" y="296282"/>
                    <a:pt x="130629" y="274583"/>
                  </a:cubicBezTo>
                  <a:cubicBezTo>
                    <a:pt x="148635" y="248860"/>
                    <a:pt x="209006" y="222332"/>
                    <a:pt x="209006" y="222332"/>
                  </a:cubicBezTo>
                  <a:cubicBezTo>
                    <a:pt x="239486" y="226686"/>
                    <a:pt x="276142" y="216492"/>
                    <a:pt x="300446" y="235395"/>
                  </a:cubicBezTo>
                  <a:cubicBezTo>
                    <a:pt x="322184" y="252302"/>
                    <a:pt x="317863" y="287646"/>
                    <a:pt x="326572" y="313772"/>
                  </a:cubicBezTo>
                  <a:lnTo>
                    <a:pt x="339635" y="352961"/>
                  </a:lnTo>
                  <a:cubicBezTo>
                    <a:pt x="335073" y="394016"/>
                    <a:pt x="355304" y="485332"/>
                    <a:pt x="287383" y="496652"/>
                  </a:cubicBezTo>
                  <a:cubicBezTo>
                    <a:pt x="273801" y="498916"/>
                    <a:pt x="261258" y="487943"/>
                    <a:pt x="248195" y="483589"/>
                  </a:cubicBezTo>
                  <a:cubicBezTo>
                    <a:pt x="239486" y="470526"/>
                    <a:pt x="229090" y="458443"/>
                    <a:pt x="222069" y="444401"/>
                  </a:cubicBezTo>
                  <a:cubicBezTo>
                    <a:pt x="208680" y="417623"/>
                    <a:pt x="200911" y="364739"/>
                    <a:pt x="195943" y="339898"/>
                  </a:cubicBezTo>
                  <a:cubicBezTo>
                    <a:pt x="207555" y="247005"/>
                    <a:pt x="181316" y="242709"/>
                    <a:pt x="248195" y="209269"/>
                  </a:cubicBezTo>
                  <a:cubicBezTo>
                    <a:pt x="260511" y="203111"/>
                    <a:pt x="274320" y="200560"/>
                    <a:pt x="287383" y="196206"/>
                  </a:cubicBezTo>
                  <a:cubicBezTo>
                    <a:pt x="313509" y="200560"/>
                    <a:pt x="345827" y="191828"/>
                    <a:pt x="365760" y="209269"/>
                  </a:cubicBezTo>
                  <a:cubicBezTo>
                    <a:pt x="386485" y="227403"/>
                    <a:pt x="391886" y="287646"/>
                    <a:pt x="391886" y="287646"/>
                  </a:cubicBezTo>
                  <a:cubicBezTo>
                    <a:pt x="387532" y="348606"/>
                    <a:pt x="389444" y="410341"/>
                    <a:pt x="378823" y="470526"/>
                  </a:cubicBezTo>
                  <a:cubicBezTo>
                    <a:pt x="376095" y="485987"/>
                    <a:pt x="368023" y="506309"/>
                    <a:pt x="352697" y="509715"/>
                  </a:cubicBezTo>
                  <a:cubicBezTo>
                    <a:pt x="322641" y="516394"/>
                    <a:pt x="291737" y="501006"/>
                    <a:pt x="261257" y="496652"/>
                  </a:cubicBezTo>
                  <a:cubicBezTo>
                    <a:pt x="248194" y="483589"/>
                    <a:pt x="224227" y="475810"/>
                    <a:pt x="222069" y="457463"/>
                  </a:cubicBezTo>
                  <a:cubicBezTo>
                    <a:pt x="210583" y="359830"/>
                    <a:pt x="207825" y="299513"/>
                    <a:pt x="261257" y="235395"/>
                  </a:cubicBezTo>
                  <a:cubicBezTo>
                    <a:pt x="273084" y="221203"/>
                    <a:pt x="286254" y="208033"/>
                    <a:pt x="300446" y="196206"/>
                  </a:cubicBezTo>
                  <a:cubicBezTo>
                    <a:pt x="312507" y="186155"/>
                    <a:pt x="326572" y="178789"/>
                    <a:pt x="339635" y="170081"/>
                  </a:cubicBezTo>
                  <a:cubicBezTo>
                    <a:pt x="365761" y="174435"/>
                    <a:pt x="394322" y="171298"/>
                    <a:pt x="418012" y="183143"/>
                  </a:cubicBezTo>
                  <a:cubicBezTo>
                    <a:pt x="438269" y="193271"/>
                    <a:pt x="451018" y="242975"/>
                    <a:pt x="457200" y="261521"/>
                  </a:cubicBezTo>
                  <a:cubicBezTo>
                    <a:pt x="433795" y="495563"/>
                    <a:pt x="471560" y="324241"/>
                    <a:pt x="418012" y="431338"/>
                  </a:cubicBezTo>
                  <a:cubicBezTo>
                    <a:pt x="411854" y="443654"/>
                    <a:pt x="414685" y="460790"/>
                    <a:pt x="404949" y="470526"/>
                  </a:cubicBezTo>
                  <a:cubicBezTo>
                    <a:pt x="395212" y="480262"/>
                    <a:pt x="378823" y="479235"/>
                    <a:pt x="365760" y="483589"/>
                  </a:cubicBezTo>
                  <a:cubicBezTo>
                    <a:pt x="352697" y="479235"/>
                    <a:pt x="334575" y="481731"/>
                    <a:pt x="326572" y="470526"/>
                  </a:cubicBezTo>
                  <a:cubicBezTo>
                    <a:pt x="310565" y="448117"/>
                    <a:pt x="300446" y="392149"/>
                    <a:pt x="300446" y="392149"/>
                  </a:cubicBezTo>
                  <a:cubicBezTo>
                    <a:pt x="304800" y="348606"/>
                    <a:pt x="306855" y="304772"/>
                    <a:pt x="313509" y="261521"/>
                  </a:cubicBezTo>
                  <a:cubicBezTo>
                    <a:pt x="315603" y="247912"/>
                    <a:pt x="318934" y="233789"/>
                    <a:pt x="326572" y="222332"/>
                  </a:cubicBezTo>
                  <a:cubicBezTo>
                    <a:pt x="336819" y="206961"/>
                    <a:pt x="350389" y="193390"/>
                    <a:pt x="365760" y="183143"/>
                  </a:cubicBezTo>
                  <a:cubicBezTo>
                    <a:pt x="377217" y="175505"/>
                    <a:pt x="391886" y="174435"/>
                    <a:pt x="404949" y="170081"/>
                  </a:cubicBezTo>
                  <a:cubicBezTo>
                    <a:pt x="413658" y="183144"/>
                    <a:pt x="424699" y="194923"/>
                    <a:pt x="431075" y="209269"/>
                  </a:cubicBezTo>
                  <a:cubicBezTo>
                    <a:pt x="442260" y="234434"/>
                    <a:pt x="457200" y="287646"/>
                    <a:pt x="457200" y="287646"/>
                  </a:cubicBezTo>
                  <a:cubicBezTo>
                    <a:pt x="451615" y="360250"/>
                    <a:pt x="473227" y="441436"/>
                    <a:pt x="418012" y="496652"/>
                  </a:cubicBezTo>
                  <a:cubicBezTo>
                    <a:pt x="406911" y="507754"/>
                    <a:pt x="391886" y="514069"/>
                    <a:pt x="378823" y="522778"/>
                  </a:cubicBezTo>
                  <a:cubicBezTo>
                    <a:pt x="348766" y="520466"/>
                    <a:pt x="213266" y="537901"/>
                    <a:pt x="169817" y="483589"/>
                  </a:cubicBezTo>
                  <a:cubicBezTo>
                    <a:pt x="161215" y="472837"/>
                    <a:pt x="161109" y="457464"/>
                    <a:pt x="156755" y="444401"/>
                  </a:cubicBezTo>
                  <a:cubicBezTo>
                    <a:pt x="161109" y="366024"/>
                    <a:pt x="162375" y="287414"/>
                    <a:pt x="169817" y="209269"/>
                  </a:cubicBezTo>
                  <a:cubicBezTo>
                    <a:pt x="171122" y="195562"/>
                    <a:pt x="174278" y="180833"/>
                    <a:pt x="182880" y="170081"/>
                  </a:cubicBezTo>
                  <a:cubicBezTo>
                    <a:pt x="201297" y="147060"/>
                    <a:pt x="235441" y="139498"/>
                    <a:pt x="261257" y="130892"/>
                  </a:cubicBezTo>
                  <a:cubicBezTo>
                    <a:pt x="304800" y="135246"/>
                    <a:pt x="349246" y="134115"/>
                    <a:pt x="391886" y="143955"/>
                  </a:cubicBezTo>
                  <a:cubicBezTo>
                    <a:pt x="407184" y="147485"/>
                    <a:pt x="422754" y="156768"/>
                    <a:pt x="431075" y="170081"/>
                  </a:cubicBezTo>
                  <a:cubicBezTo>
                    <a:pt x="450572" y="201276"/>
                    <a:pt x="462804" y="276475"/>
                    <a:pt x="470263" y="313772"/>
                  </a:cubicBezTo>
                  <a:cubicBezTo>
                    <a:pt x="465909" y="361669"/>
                    <a:pt x="474465" y="412574"/>
                    <a:pt x="457200" y="457463"/>
                  </a:cubicBezTo>
                  <a:cubicBezTo>
                    <a:pt x="450210" y="475638"/>
                    <a:pt x="424402" y="482705"/>
                    <a:pt x="404949" y="483589"/>
                  </a:cubicBezTo>
                  <a:cubicBezTo>
                    <a:pt x="326532" y="487153"/>
                    <a:pt x="248194" y="474880"/>
                    <a:pt x="169817" y="470526"/>
                  </a:cubicBezTo>
                  <a:cubicBezTo>
                    <a:pt x="163658" y="452047"/>
                    <a:pt x="143692" y="395486"/>
                    <a:pt x="143692" y="379086"/>
                  </a:cubicBezTo>
                  <a:cubicBezTo>
                    <a:pt x="143692" y="363339"/>
                    <a:pt x="147459" y="249513"/>
                    <a:pt x="169817" y="209269"/>
                  </a:cubicBezTo>
                  <a:cubicBezTo>
                    <a:pt x="185066" y="181821"/>
                    <a:pt x="192281" y="140822"/>
                    <a:pt x="222069" y="130892"/>
                  </a:cubicBezTo>
                  <a:lnTo>
                    <a:pt x="261257" y="117829"/>
                  </a:lnTo>
                  <a:cubicBezTo>
                    <a:pt x="310750" y="122328"/>
                    <a:pt x="400785" y="107473"/>
                    <a:pt x="444137" y="157018"/>
                  </a:cubicBezTo>
                  <a:cubicBezTo>
                    <a:pt x="464814" y="180648"/>
                    <a:pt x="496389" y="235395"/>
                    <a:pt x="496389" y="235395"/>
                  </a:cubicBezTo>
                  <a:cubicBezTo>
                    <a:pt x="515316" y="330031"/>
                    <a:pt x="521731" y="330756"/>
                    <a:pt x="496389" y="457463"/>
                  </a:cubicBezTo>
                  <a:cubicBezTo>
                    <a:pt x="493310" y="472858"/>
                    <a:pt x="478972" y="483589"/>
                    <a:pt x="470263" y="496652"/>
                  </a:cubicBezTo>
                  <a:cubicBezTo>
                    <a:pt x="387532" y="492298"/>
                    <a:pt x="303306" y="499836"/>
                    <a:pt x="222069" y="483589"/>
                  </a:cubicBezTo>
                  <a:cubicBezTo>
                    <a:pt x="208567" y="480889"/>
                    <a:pt x="209006" y="458170"/>
                    <a:pt x="209006" y="444401"/>
                  </a:cubicBezTo>
                  <a:cubicBezTo>
                    <a:pt x="209006" y="415209"/>
                    <a:pt x="209219" y="300285"/>
                    <a:pt x="235132" y="248458"/>
                  </a:cubicBezTo>
                  <a:cubicBezTo>
                    <a:pt x="242153" y="234416"/>
                    <a:pt x="250156" y="220370"/>
                    <a:pt x="261257" y="209269"/>
                  </a:cubicBezTo>
                  <a:cubicBezTo>
                    <a:pt x="272358" y="198167"/>
                    <a:pt x="287383" y="191852"/>
                    <a:pt x="300446" y="183143"/>
                  </a:cubicBezTo>
                  <a:cubicBezTo>
                    <a:pt x="309155" y="170080"/>
                    <a:pt x="314313" y="153762"/>
                    <a:pt x="326572" y="143955"/>
                  </a:cubicBezTo>
                  <a:cubicBezTo>
                    <a:pt x="357806" y="118968"/>
                    <a:pt x="384980" y="135697"/>
                    <a:pt x="418012" y="143955"/>
                  </a:cubicBezTo>
                  <a:cubicBezTo>
                    <a:pt x="426720" y="157018"/>
                    <a:pt x="437761" y="168797"/>
                    <a:pt x="444137" y="183143"/>
                  </a:cubicBezTo>
                  <a:cubicBezTo>
                    <a:pt x="455322" y="208309"/>
                    <a:pt x="470263" y="261521"/>
                    <a:pt x="470263" y="261521"/>
                  </a:cubicBezTo>
                  <a:cubicBezTo>
                    <a:pt x="459905" y="385813"/>
                    <a:pt x="499626" y="403595"/>
                    <a:pt x="418012" y="444401"/>
                  </a:cubicBezTo>
                  <a:cubicBezTo>
                    <a:pt x="405696" y="450559"/>
                    <a:pt x="391886" y="453109"/>
                    <a:pt x="378823" y="457463"/>
                  </a:cubicBezTo>
                  <a:cubicBezTo>
                    <a:pt x="318003" y="445300"/>
                    <a:pt x="311761" y="460062"/>
                    <a:pt x="287383" y="405212"/>
                  </a:cubicBezTo>
                  <a:cubicBezTo>
                    <a:pt x="276198" y="380047"/>
                    <a:pt x="261257" y="326835"/>
                    <a:pt x="261257" y="326835"/>
                  </a:cubicBezTo>
                  <a:cubicBezTo>
                    <a:pt x="265611" y="313772"/>
                    <a:pt x="264583" y="297383"/>
                    <a:pt x="274320" y="287646"/>
                  </a:cubicBezTo>
                  <a:cubicBezTo>
                    <a:pt x="300556" y="261410"/>
                    <a:pt x="339245" y="281017"/>
                    <a:pt x="365760" y="287646"/>
                  </a:cubicBezTo>
                  <a:cubicBezTo>
                    <a:pt x="387761" y="302313"/>
                    <a:pt x="426491" y="320876"/>
                    <a:pt x="431075" y="352961"/>
                  </a:cubicBezTo>
                  <a:cubicBezTo>
                    <a:pt x="433614" y="370734"/>
                    <a:pt x="422366" y="387795"/>
                    <a:pt x="418012" y="405212"/>
                  </a:cubicBezTo>
                  <a:cubicBezTo>
                    <a:pt x="383178" y="400858"/>
                    <a:pt x="343832" y="409838"/>
                    <a:pt x="313509" y="392149"/>
                  </a:cubicBezTo>
                  <a:cubicBezTo>
                    <a:pt x="286387" y="376328"/>
                    <a:pt x="261257" y="313772"/>
                    <a:pt x="261257" y="313772"/>
                  </a:cubicBezTo>
                  <a:cubicBezTo>
                    <a:pt x="265611" y="292001"/>
                    <a:pt x="255043" y="259473"/>
                    <a:pt x="274320" y="248458"/>
                  </a:cubicBezTo>
                  <a:cubicBezTo>
                    <a:pt x="334737" y="213934"/>
                    <a:pt x="357830" y="269220"/>
                    <a:pt x="378823" y="300709"/>
                  </a:cubicBezTo>
                  <a:cubicBezTo>
                    <a:pt x="376576" y="316439"/>
                    <a:pt x="376191" y="413060"/>
                    <a:pt x="339635" y="431338"/>
                  </a:cubicBezTo>
                  <a:cubicBezTo>
                    <a:pt x="315945" y="443183"/>
                    <a:pt x="287383" y="440047"/>
                    <a:pt x="261257" y="444401"/>
                  </a:cubicBezTo>
                  <a:cubicBezTo>
                    <a:pt x="204651" y="440047"/>
                    <a:pt x="147774" y="438380"/>
                    <a:pt x="91440" y="431338"/>
                  </a:cubicBezTo>
                  <a:cubicBezTo>
                    <a:pt x="77777" y="429630"/>
                    <a:pt x="61988" y="428011"/>
                    <a:pt x="52252" y="418275"/>
                  </a:cubicBezTo>
                  <a:cubicBezTo>
                    <a:pt x="42516" y="408538"/>
                    <a:pt x="43543" y="392149"/>
                    <a:pt x="39189" y="379086"/>
                  </a:cubicBezTo>
                  <a:cubicBezTo>
                    <a:pt x="40618" y="363363"/>
                    <a:pt x="40731" y="240458"/>
                    <a:pt x="65315" y="196206"/>
                  </a:cubicBezTo>
                  <a:cubicBezTo>
                    <a:pt x="80564" y="168758"/>
                    <a:pt x="100149" y="143955"/>
                    <a:pt x="117566" y="117829"/>
                  </a:cubicBezTo>
                  <a:cubicBezTo>
                    <a:pt x="151329" y="67185"/>
                    <a:pt x="128799" y="83605"/>
                    <a:pt x="182880" y="65578"/>
                  </a:cubicBezTo>
                  <a:cubicBezTo>
                    <a:pt x="248194" y="69932"/>
                    <a:pt x="313764" y="71412"/>
                    <a:pt x="378823" y="78641"/>
                  </a:cubicBezTo>
                  <a:cubicBezTo>
                    <a:pt x="392508" y="80162"/>
                    <a:pt x="406555" y="84065"/>
                    <a:pt x="418012" y="91703"/>
                  </a:cubicBezTo>
                  <a:cubicBezTo>
                    <a:pt x="433383" y="101950"/>
                    <a:pt x="444137" y="117829"/>
                    <a:pt x="457200" y="130892"/>
                  </a:cubicBezTo>
                  <a:cubicBezTo>
                    <a:pt x="461554" y="148309"/>
                    <a:pt x="465104" y="165947"/>
                    <a:pt x="470263" y="183143"/>
                  </a:cubicBezTo>
                  <a:cubicBezTo>
                    <a:pt x="478176" y="209521"/>
                    <a:pt x="496389" y="261521"/>
                    <a:pt x="496389" y="261521"/>
                  </a:cubicBezTo>
                  <a:cubicBezTo>
                    <a:pt x="492035" y="305064"/>
                    <a:pt x="496195" y="350324"/>
                    <a:pt x="483326" y="392149"/>
                  </a:cubicBezTo>
                  <a:cubicBezTo>
                    <a:pt x="477893" y="409806"/>
                    <a:pt x="458329" y="419511"/>
                    <a:pt x="444137" y="431338"/>
                  </a:cubicBezTo>
                  <a:cubicBezTo>
                    <a:pt x="410374" y="459473"/>
                    <a:pt x="405035" y="457434"/>
                    <a:pt x="365760" y="470526"/>
                  </a:cubicBezTo>
                  <a:cubicBezTo>
                    <a:pt x="300446" y="466172"/>
                    <a:pt x="233536" y="472456"/>
                    <a:pt x="169817" y="457463"/>
                  </a:cubicBezTo>
                  <a:cubicBezTo>
                    <a:pt x="154535" y="453867"/>
                    <a:pt x="149057" y="433029"/>
                    <a:pt x="143692" y="418275"/>
                  </a:cubicBezTo>
                  <a:cubicBezTo>
                    <a:pt x="131421" y="384530"/>
                    <a:pt x="117566" y="313772"/>
                    <a:pt x="117566" y="313772"/>
                  </a:cubicBezTo>
                  <a:cubicBezTo>
                    <a:pt x="119648" y="292948"/>
                    <a:pt x="110855" y="174555"/>
                    <a:pt x="156755" y="143955"/>
                  </a:cubicBezTo>
                  <a:cubicBezTo>
                    <a:pt x="171693" y="133996"/>
                    <a:pt x="191589" y="135246"/>
                    <a:pt x="209006" y="130892"/>
                  </a:cubicBezTo>
                  <a:cubicBezTo>
                    <a:pt x="265612" y="135246"/>
                    <a:pt x="322489" y="136913"/>
                    <a:pt x="378823" y="143955"/>
                  </a:cubicBezTo>
                  <a:cubicBezTo>
                    <a:pt x="392486" y="145663"/>
                    <a:pt x="404654" y="153678"/>
                    <a:pt x="418012" y="157018"/>
                  </a:cubicBezTo>
                  <a:cubicBezTo>
                    <a:pt x="439552" y="162403"/>
                    <a:pt x="461555" y="165727"/>
                    <a:pt x="483326" y="170081"/>
                  </a:cubicBezTo>
                  <a:cubicBezTo>
                    <a:pt x="492035" y="183144"/>
                    <a:pt x="502431" y="195227"/>
                    <a:pt x="509452" y="209269"/>
                  </a:cubicBezTo>
                  <a:cubicBezTo>
                    <a:pt x="539600" y="269564"/>
                    <a:pt x="521739" y="343778"/>
                    <a:pt x="509452" y="405212"/>
                  </a:cubicBezTo>
                  <a:cubicBezTo>
                    <a:pt x="506373" y="420607"/>
                    <a:pt x="495387" y="434350"/>
                    <a:pt x="483326" y="444401"/>
                  </a:cubicBezTo>
                  <a:cubicBezTo>
                    <a:pt x="468367" y="456867"/>
                    <a:pt x="447773" y="460507"/>
                    <a:pt x="431075" y="470526"/>
                  </a:cubicBezTo>
                  <a:cubicBezTo>
                    <a:pt x="404150" y="486681"/>
                    <a:pt x="352697" y="522778"/>
                    <a:pt x="352697" y="522778"/>
                  </a:cubicBezTo>
                  <a:cubicBezTo>
                    <a:pt x="309154" y="518424"/>
                    <a:pt x="265320" y="516369"/>
                    <a:pt x="222069" y="509715"/>
                  </a:cubicBezTo>
                  <a:cubicBezTo>
                    <a:pt x="208460" y="507621"/>
                    <a:pt x="193632" y="505254"/>
                    <a:pt x="182880" y="496652"/>
                  </a:cubicBezTo>
                  <a:cubicBezTo>
                    <a:pt x="170621" y="486844"/>
                    <a:pt x="165463" y="470526"/>
                    <a:pt x="156755" y="457463"/>
                  </a:cubicBezTo>
                  <a:cubicBezTo>
                    <a:pt x="152401" y="440046"/>
                    <a:pt x="149996" y="422022"/>
                    <a:pt x="143692" y="405212"/>
                  </a:cubicBezTo>
                  <a:cubicBezTo>
                    <a:pt x="136855" y="386979"/>
                    <a:pt x="118861" y="372391"/>
                    <a:pt x="117566" y="352961"/>
                  </a:cubicBezTo>
                  <a:cubicBezTo>
                    <a:pt x="115799" y="326453"/>
                    <a:pt x="120022" y="217421"/>
                    <a:pt x="143692" y="170081"/>
                  </a:cubicBezTo>
                  <a:cubicBezTo>
                    <a:pt x="150713" y="156039"/>
                    <a:pt x="162796" y="144934"/>
                    <a:pt x="169817" y="130892"/>
                  </a:cubicBezTo>
                  <a:cubicBezTo>
                    <a:pt x="175975" y="118576"/>
                    <a:pt x="174065" y="102281"/>
                    <a:pt x="182880" y="91703"/>
                  </a:cubicBezTo>
                  <a:cubicBezTo>
                    <a:pt x="196818" y="74978"/>
                    <a:pt x="217715" y="65578"/>
                    <a:pt x="235132" y="52515"/>
                  </a:cubicBezTo>
                  <a:lnTo>
                    <a:pt x="444137" y="65578"/>
                  </a:lnTo>
                  <a:cubicBezTo>
                    <a:pt x="479345" y="76781"/>
                    <a:pt x="522515" y="143955"/>
                    <a:pt x="522515" y="143955"/>
                  </a:cubicBezTo>
                  <a:cubicBezTo>
                    <a:pt x="526869" y="157018"/>
                    <a:pt x="535577" y="169374"/>
                    <a:pt x="535577" y="183143"/>
                  </a:cubicBezTo>
                  <a:cubicBezTo>
                    <a:pt x="535577" y="311623"/>
                    <a:pt x="551946" y="368572"/>
                    <a:pt x="496389" y="457463"/>
                  </a:cubicBezTo>
                  <a:cubicBezTo>
                    <a:pt x="484850" y="475925"/>
                    <a:pt x="473472" y="495251"/>
                    <a:pt x="457200" y="509715"/>
                  </a:cubicBezTo>
                  <a:cubicBezTo>
                    <a:pt x="416668" y="545743"/>
                    <a:pt x="373388" y="564683"/>
                    <a:pt x="326572" y="588092"/>
                  </a:cubicBezTo>
                  <a:cubicBezTo>
                    <a:pt x="252549" y="583738"/>
                    <a:pt x="177214" y="589571"/>
                    <a:pt x="104503" y="575029"/>
                  </a:cubicBezTo>
                  <a:cubicBezTo>
                    <a:pt x="86388" y="571406"/>
                    <a:pt x="75562" y="551212"/>
                    <a:pt x="65315" y="535841"/>
                  </a:cubicBezTo>
                  <a:cubicBezTo>
                    <a:pt x="57677" y="524384"/>
                    <a:pt x="58410" y="508968"/>
                    <a:pt x="52252" y="496652"/>
                  </a:cubicBezTo>
                  <a:cubicBezTo>
                    <a:pt x="1605" y="395358"/>
                    <a:pt x="45898" y="516778"/>
                    <a:pt x="13063" y="418275"/>
                  </a:cubicBezTo>
                  <a:cubicBezTo>
                    <a:pt x="17417" y="357315"/>
                    <a:pt x="18985" y="296092"/>
                    <a:pt x="26126" y="235395"/>
                  </a:cubicBezTo>
                  <a:cubicBezTo>
                    <a:pt x="27735" y="221720"/>
                    <a:pt x="31551" y="207663"/>
                    <a:pt x="39189" y="196206"/>
                  </a:cubicBezTo>
                  <a:cubicBezTo>
                    <a:pt x="49436" y="180835"/>
                    <a:pt x="64185" y="168844"/>
                    <a:pt x="78377" y="157018"/>
                  </a:cubicBezTo>
                  <a:cubicBezTo>
                    <a:pt x="90438" y="146967"/>
                    <a:pt x="103935" y="138681"/>
                    <a:pt x="117566" y="130892"/>
                  </a:cubicBezTo>
                  <a:cubicBezTo>
                    <a:pt x="134473" y="121231"/>
                    <a:pt x="152400" y="113475"/>
                    <a:pt x="169817" y="104766"/>
                  </a:cubicBezTo>
                  <a:cubicBezTo>
                    <a:pt x="235131" y="109120"/>
                    <a:pt x="300701" y="110600"/>
                    <a:pt x="365760" y="117829"/>
                  </a:cubicBezTo>
                  <a:cubicBezTo>
                    <a:pt x="396412" y="121235"/>
                    <a:pt x="420207" y="139925"/>
                    <a:pt x="444137" y="157018"/>
                  </a:cubicBezTo>
                  <a:cubicBezTo>
                    <a:pt x="461853" y="169672"/>
                    <a:pt x="478972" y="183143"/>
                    <a:pt x="496389" y="196206"/>
                  </a:cubicBezTo>
                  <a:cubicBezTo>
                    <a:pt x="571264" y="308518"/>
                    <a:pt x="481495" y="166417"/>
                    <a:pt x="535577" y="274583"/>
                  </a:cubicBezTo>
                  <a:cubicBezTo>
                    <a:pt x="542598" y="288625"/>
                    <a:pt x="552994" y="300709"/>
                    <a:pt x="561703" y="313772"/>
                  </a:cubicBezTo>
                  <a:cubicBezTo>
                    <a:pt x="557956" y="351243"/>
                    <a:pt x="559116" y="436510"/>
                    <a:pt x="535577" y="483589"/>
                  </a:cubicBezTo>
                  <a:cubicBezTo>
                    <a:pt x="508901" y="536942"/>
                    <a:pt x="510780" y="518286"/>
                    <a:pt x="457200" y="548903"/>
                  </a:cubicBezTo>
                  <a:cubicBezTo>
                    <a:pt x="443569" y="556692"/>
                    <a:pt x="430787" y="565904"/>
                    <a:pt x="418012" y="575029"/>
                  </a:cubicBezTo>
                  <a:cubicBezTo>
                    <a:pt x="400296" y="587684"/>
                    <a:pt x="385974" y="606132"/>
                    <a:pt x="365760" y="614218"/>
                  </a:cubicBezTo>
                  <a:cubicBezTo>
                    <a:pt x="341168" y="624055"/>
                    <a:pt x="313509" y="622927"/>
                    <a:pt x="287383" y="627281"/>
                  </a:cubicBezTo>
                  <a:cubicBezTo>
                    <a:pt x="248194" y="622927"/>
                    <a:pt x="200334" y="639187"/>
                    <a:pt x="169817" y="614218"/>
                  </a:cubicBezTo>
                  <a:cubicBezTo>
                    <a:pt x="142027" y="591481"/>
                    <a:pt x="152400" y="544549"/>
                    <a:pt x="143692" y="509715"/>
                  </a:cubicBezTo>
                  <a:lnTo>
                    <a:pt x="130629" y="457463"/>
                  </a:lnTo>
                  <a:cubicBezTo>
                    <a:pt x="148219" y="351925"/>
                    <a:pt x="135317" y="404209"/>
                    <a:pt x="169817" y="300709"/>
                  </a:cubicBezTo>
                  <a:cubicBezTo>
                    <a:pt x="174171" y="287646"/>
                    <a:pt x="169817" y="265875"/>
                    <a:pt x="182880" y="261521"/>
                  </a:cubicBezTo>
                  <a:lnTo>
                    <a:pt x="222069" y="248458"/>
                  </a:lnTo>
                  <a:cubicBezTo>
                    <a:pt x="235132" y="239749"/>
                    <a:pt x="245558" y="222332"/>
                    <a:pt x="261257" y="222332"/>
                  </a:cubicBezTo>
                  <a:cubicBezTo>
                    <a:pt x="393694" y="222332"/>
                    <a:pt x="381693" y="225202"/>
                    <a:pt x="444137" y="287646"/>
                  </a:cubicBezTo>
                  <a:cubicBezTo>
                    <a:pt x="448491" y="305063"/>
                    <a:pt x="452268" y="322635"/>
                    <a:pt x="457200" y="339898"/>
                  </a:cubicBezTo>
                  <a:cubicBezTo>
                    <a:pt x="460983" y="353137"/>
                    <a:pt x="470263" y="365317"/>
                    <a:pt x="470263" y="379086"/>
                  </a:cubicBezTo>
                  <a:cubicBezTo>
                    <a:pt x="470263" y="457584"/>
                    <a:pt x="472595" y="537244"/>
                    <a:pt x="457200" y="614218"/>
                  </a:cubicBezTo>
                  <a:cubicBezTo>
                    <a:pt x="454121" y="629612"/>
                    <a:pt x="431075" y="631635"/>
                    <a:pt x="418012" y="640343"/>
                  </a:cubicBezTo>
                  <a:cubicBezTo>
                    <a:pt x="390335" y="638498"/>
                    <a:pt x="215666" y="670055"/>
                    <a:pt x="182880" y="588092"/>
                  </a:cubicBezTo>
                  <a:cubicBezTo>
                    <a:pt x="171445" y="559505"/>
                    <a:pt x="174171" y="527132"/>
                    <a:pt x="169817" y="496652"/>
                  </a:cubicBezTo>
                  <a:cubicBezTo>
                    <a:pt x="174983" y="419161"/>
                    <a:pt x="161956" y="310674"/>
                    <a:pt x="209006" y="235395"/>
                  </a:cubicBezTo>
                  <a:cubicBezTo>
                    <a:pt x="226967" y="206657"/>
                    <a:pt x="260297" y="188138"/>
                    <a:pt x="287383" y="170081"/>
                  </a:cubicBezTo>
                  <a:cubicBezTo>
                    <a:pt x="343989" y="174435"/>
                    <a:pt x="401936" y="170140"/>
                    <a:pt x="457200" y="183143"/>
                  </a:cubicBezTo>
                  <a:cubicBezTo>
                    <a:pt x="479115" y="188300"/>
                    <a:pt x="532339" y="245219"/>
                    <a:pt x="548640" y="261521"/>
                  </a:cubicBezTo>
                  <a:cubicBezTo>
                    <a:pt x="547099" y="287724"/>
                    <a:pt x="571049" y="518104"/>
                    <a:pt x="483326" y="561966"/>
                  </a:cubicBezTo>
                  <a:cubicBezTo>
                    <a:pt x="465909" y="570675"/>
                    <a:pt x="449155" y="580860"/>
                    <a:pt x="431075" y="588092"/>
                  </a:cubicBezTo>
                  <a:cubicBezTo>
                    <a:pt x="405506" y="598320"/>
                    <a:pt x="352697" y="614218"/>
                    <a:pt x="352697" y="614218"/>
                  </a:cubicBezTo>
                  <a:cubicBezTo>
                    <a:pt x="304800" y="609864"/>
                    <a:pt x="255146" y="614726"/>
                    <a:pt x="209006" y="601155"/>
                  </a:cubicBezTo>
                  <a:cubicBezTo>
                    <a:pt x="178883" y="592295"/>
                    <a:pt x="130629" y="548903"/>
                    <a:pt x="130629" y="548903"/>
                  </a:cubicBezTo>
                  <a:cubicBezTo>
                    <a:pt x="126275" y="531486"/>
                    <a:pt x="126473" y="512240"/>
                    <a:pt x="117566" y="496652"/>
                  </a:cubicBezTo>
                  <a:cubicBezTo>
                    <a:pt x="39290" y="359671"/>
                    <a:pt x="106094" y="540620"/>
                    <a:pt x="65315" y="418275"/>
                  </a:cubicBezTo>
                  <a:cubicBezTo>
                    <a:pt x="69669" y="361669"/>
                    <a:pt x="71335" y="304792"/>
                    <a:pt x="78377" y="248458"/>
                  </a:cubicBezTo>
                  <a:cubicBezTo>
                    <a:pt x="80085" y="234795"/>
                    <a:pt x="83802" y="220726"/>
                    <a:pt x="91440" y="209269"/>
                  </a:cubicBezTo>
                  <a:cubicBezTo>
                    <a:pt x="101687" y="193898"/>
                    <a:pt x="118802" y="184273"/>
                    <a:pt x="130629" y="170081"/>
                  </a:cubicBezTo>
                  <a:cubicBezTo>
                    <a:pt x="140680" y="158020"/>
                    <a:pt x="145654" y="141994"/>
                    <a:pt x="156755" y="130892"/>
                  </a:cubicBezTo>
                  <a:cubicBezTo>
                    <a:pt x="167856" y="119791"/>
                    <a:pt x="181597" y="111142"/>
                    <a:pt x="195943" y="104766"/>
                  </a:cubicBezTo>
                  <a:cubicBezTo>
                    <a:pt x="221108" y="93581"/>
                    <a:pt x="274320" y="78641"/>
                    <a:pt x="274320" y="78641"/>
                  </a:cubicBezTo>
                  <a:cubicBezTo>
                    <a:pt x="287383" y="82995"/>
                    <a:pt x="300853" y="86279"/>
                    <a:pt x="313509" y="91703"/>
                  </a:cubicBezTo>
                  <a:cubicBezTo>
                    <a:pt x="359910" y="111589"/>
                    <a:pt x="365595" y="117719"/>
                    <a:pt x="404949" y="143955"/>
                  </a:cubicBezTo>
                  <a:cubicBezTo>
                    <a:pt x="469516" y="240806"/>
                    <a:pt x="451042" y="191543"/>
                    <a:pt x="470263" y="287646"/>
                  </a:cubicBezTo>
                  <a:cubicBezTo>
                    <a:pt x="465909" y="352960"/>
                    <a:pt x="472362" y="419910"/>
                    <a:pt x="457200" y="483589"/>
                  </a:cubicBezTo>
                  <a:cubicBezTo>
                    <a:pt x="446177" y="529887"/>
                    <a:pt x="372429" y="602754"/>
                    <a:pt x="326572" y="614218"/>
                  </a:cubicBezTo>
                  <a:lnTo>
                    <a:pt x="274320" y="627281"/>
                  </a:lnTo>
                  <a:cubicBezTo>
                    <a:pt x="173059" y="616030"/>
                    <a:pt x="165922" y="645614"/>
                    <a:pt x="130629" y="575029"/>
                  </a:cubicBezTo>
                  <a:cubicBezTo>
                    <a:pt x="124471" y="562713"/>
                    <a:pt x="123724" y="548157"/>
                    <a:pt x="117566" y="535841"/>
                  </a:cubicBezTo>
                  <a:cubicBezTo>
                    <a:pt x="110545" y="521799"/>
                    <a:pt x="97816" y="510999"/>
                    <a:pt x="91440" y="496652"/>
                  </a:cubicBezTo>
                  <a:cubicBezTo>
                    <a:pt x="80256" y="471487"/>
                    <a:pt x="65315" y="418275"/>
                    <a:pt x="65315" y="418275"/>
                  </a:cubicBezTo>
                  <a:cubicBezTo>
                    <a:pt x="69669" y="348606"/>
                    <a:pt x="67490" y="278219"/>
                    <a:pt x="78377" y="209269"/>
                  </a:cubicBezTo>
                  <a:cubicBezTo>
                    <a:pt x="80826" y="193762"/>
                    <a:pt x="97482" y="184123"/>
                    <a:pt x="104503" y="170081"/>
                  </a:cubicBezTo>
                  <a:cubicBezTo>
                    <a:pt x="110661" y="157765"/>
                    <a:pt x="107829" y="140629"/>
                    <a:pt x="117566" y="130892"/>
                  </a:cubicBezTo>
                  <a:cubicBezTo>
                    <a:pt x="127303" y="121155"/>
                    <a:pt x="143692" y="122183"/>
                    <a:pt x="156755" y="117829"/>
                  </a:cubicBezTo>
                  <a:cubicBezTo>
                    <a:pt x="169818" y="104766"/>
                    <a:pt x="180911" y="89378"/>
                    <a:pt x="195943" y="78641"/>
                  </a:cubicBezTo>
                  <a:cubicBezTo>
                    <a:pt x="224191" y="58464"/>
                    <a:pt x="255403" y="50112"/>
                    <a:pt x="287383" y="39452"/>
                  </a:cubicBezTo>
                  <a:cubicBezTo>
                    <a:pt x="352697" y="43806"/>
                    <a:pt x="419425" y="38315"/>
                    <a:pt x="483326" y="52515"/>
                  </a:cubicBezTo>
                  <a:cubicBezTo>
                    <a:pt x="525116" y="61802"/>
                    <a:pt x="521992" y="103722"/>
                    <a:pt x="535577" y="130892"/>
                  </a:cubicBezTo>
                  <a:cubicBezTo>
                    <a:pt x="542598" y="144934"/>
                    <a:pt x="552994" y="157018"/>
                    <a:pt x="561703" y="170081"/>
                  </a:cubicBezTo>
                  <a:cubicBezTo>
                    <a:pt x="566057" y="200561"/>
                    <a:pt x="569258" y="231228"/>
                    <a:pt x="574766" y="261521"/>
                  </a:cubicBezTo>
                  <a:cubicBezTo>
                    <a:pt x="577978" y="279184"/>
                    <a:pt x="587829" y="295819"/>
                    <a:pt x="587829" y="313772"/>
                  </a:cubicBezTo>
                  <a:cubicBezTo>
                    <a:pt x="587829" y="370545"/>
                    <a:pt x="581808" y="427255"/>
                    <a:pt x="574766" y="483589"/>
                  </a:cubicBezTo>
                  <a:cubicBezTo>
                    <a:pt x="573058" y="497252"/>
                    <a:pt x="569341" y="511321"/>
                    <a:pt x="561703" y="522778"/>
                  </a:cubicBezTo>
                  <a:cubicBezTo>
                    <a:pt x="524560" y="578493"/>
                    <a:pt x="531259" y="551063"/>
                    <a:pt x="483326" y="575029"/>
                  </a:cubicBezTo>
                  <a:cubicBezTo>
                    <a:pt x="469284" y="582050"/>
                    <a:pt x="457200" y="592446"/>
                    <a:pt x="444137" y="601155"/>
                  </a:cubicBezTo>
                  <a:cubicBezTo>
                    <a:pt x="400594" y="596801"/>
                    <a:pt x="356760" y="594746"/>
                    <a:pt x="313509" y="588092"/>
                  </a:cubicBezTo>
                  <a:cubicBezTo>
                    <a:pt x="299900" y="585998"/>
                    <a:pt x="284057" y="584766"/>
                    <a:pt x="274320" y="575029"/>
                  </a:cubicBezTo>
                  <a:cubicBezTo>
                    <a:pt x="252117" y="552826"/>
                    <a:pt x="239486" y="522778"/>
                    <a:pt x="222069" y="496652"/>
                  </a:cubicBezTo>
                  <a:lnTo>
                    <a:pt x="195943" y="457463"/>
                  </a:lnTo>
                  <a:cubicBezTo>
                    <a:pt x="200297" y="374732"/>
                    <a:pt x="198291" y="291419"/>
                    <a:pt x="209006" y="209269"/>
                  </a:cubicBezTo>
                  <a:cubicBezTo>
                    <a:pt x="211525" y="189960"/>
                    <a:pt x="225113" y="173716"/>
                    <a:pt x="235132" y="157018"/>
                  </a:cubicBezTo>
                  <a:cubicBezTo>
                    <a:pt x="285932" y="72351"/>
                    <a:pt x="266337" y="92672"/>
                    <a:pt x="326572" y="52515"/>
                  </a:cubicBezTo>
                  <a:cubicBezTo>
                    <a:pt x="343313" y="56700"/>
                    <a:pt x="399272" y="69271"/>
                    <a:pt x="418012" y="78641"/>
                  </a:cubicBezTo>
                  <a:cubicBezTo>
                    <a:pt x="447371" y="93320"/>
                    <a:pt x="475753" y="119192"/>
                    <a:pt x="496389" y="143955"/>
                  </a:cubicBezTo>
                  <a:cubicBezTo>
                    <a:pt x="506440" y="156016"/>
                    <a:pt x="513806" y="170080"/>
                    <a:pt x="522515" y="183143"/>
                  </a:cubicBezTo>
                  <a:cubicBezTo>
                    <a:pt x="532821" y="214065"/>
                    <a:pt x="548640" y="256124"/>
                    <a:pt x="548640" y="287646"/>
                  </a:cubicBezTo>
                  <a:cubicBezTo>
                    <a:pt x="548640" y="353105"/>
                    <a:pt x="546338" y="419020"/>
                    <a:pt x="535577" y="483589"/>
                  </a:cubicBezTo>
                  <a:cubicBezTo>
                    <a:pt x="532996" y="499075"/>
                    <a:pt x="520553" y="511677"/>
                    <a:pt x="509452" y="522778"/>
                  </a:cubicBezTo>
                  <a:cubicBezTo>
                    <a:pt x="494057" y="538173"/>
                    <a:pt x="476232" y="551393"/>
                    <a:pt x="457200" y="561966"/>
                  </a:cubicBezTo>
                  <a:cubicBezTo>
                    <a:pt x="433768" y="574984"/>
                    <a:pt x="382029" y="591378"/>
                    <a:pt x="352697" y="601155"/>
                  </a:cubicBezTo>
                  <a:cubicBezTo>
                    <a:pt x="287383" y="596801"/>
                    <a:pt x="220259" y="603968"/>
                    <a:pt x="156755" y="588092"/>
                  </a:cubicBezTo>
                  <a:cubicBezTo>
                    <a:pt x="143397" y="584752"/>
                    <a:pt x="149116" y="561559"/>
                    <a:pt x="143692" y="548903"/>
                  </a:cubicBezTo>
                  <a:cubicBezTo>
                    <a:pt x="102706" y="453269"/>
                    <a:pt x="128587" y="540736"/>
                    <a:pt x="104503" y="444401"/>
                  </a:cubicBezTo>
                  <a:cubicBezTo>
                    <a:pt x="108857" y="387795"/>
                    <a:pt x="110524" y="330918"/>
                    <a:pt x="117566" y="274583"/>
                  </a:cubicBezTo>
                  <a:cubicBezTo>
                    <a:pt x="119274" y="260920"/>
                    <a:pt x="122991" y="246852"/>
                    <a:pt x="130629" y="235395"/>
                  </a:cubicBezTo>
                  <a:cubicBezTo>
                    <a:pt x="140876" y="220024"/>
                    <a:pt x="155625" y="208033"/>
                    <a:pt x="169817" y="196206"/>
                  </a:cubicBezTo>
                  <a:cubicBezTo>
                    <a:pt x="181878" y="186155"/>
                    <a:pt x="195943" y="178789"/>
                    <a:pt x="209006" y="170081"/>
                  </a:cubicBezTo>
                  <a:cubicBezTo>
                    <a:pt x="280832" y="176066"/>
                    <a:pt x="352248" y="156568"/>
                    <a:pt x="404949" y="209269"/>
                  </a:cubicBezTo>
                  <a:cubicBezTo>
                    <a:pt x="416050" y="220370"/>
                    <a:pt x="422366" y="235395"/>
                    <a:pt x="431075" y="248458"/>
                  </a:cubicBezTo>
                  <a:cubicBezTo>
                    <a:pt x="435429" y="261521"/>
                    <a:pt x="440798" y="274288"/>
                    <a:pt x="444137" y="287646"/>
                  </a:cubicBezTo>
                  <a:cubicBezTo>
                    <a:pt x="465666" y="373765"/>
                    <a:pt x="468470" y="438509"/>
                    <a:pt x="444137" y="535841"/>
                  </a:cubicBezTo>
                  <a:cubicBezTo>
                    <a:pt x="436522" y="566303"/>
                    <a:pt x="419970" y="600176"/>
                    <a:pt x="391886" y="614218"/>
                  </a:cubicBezTo>
                  <a:cubicBezTo>
                    <a:pt x="325593" y="647364"/>
                    <a:pt x="355837" y="629541"/>
                    <a:pt x="300446" y="666469"/>
                  </a:cubicBezTo>
                  <a:cubicBezTo>
                    <a:pt x="238631" y="658742"/>
                    <a:pt x="199096" y="669622"/>
                    <a:pt x="156755" y="627281"/>
                  </a:cubicBezTo>
                  <a:cubicBezTo>
                    <a:pt x="145654" y="616180"/>
                    <a:pt x="139338" y="601155"/>
                    <a:pt x="130629" y="588092"/>
                  </a:cubicBezTo>
                  <a:cubicBezTo>
                    <a:pt x="106799" y="492774"/>
                    <a:pt x="110380" y="530952"/>
                    <a:pt x="130629" y="379086"/>
                  </a:cubicBezTo>
                  <a:cubicBezTo>
                    <a:pt x="132449" y="365437"/>
                    <a:pt x="135090" y="350650"/>
                    <a:pt x="143692" y="339898"/>
                  </a:cubicBezTo>
                  <a:cubicBezTo>
                    <a:pt x="153499" y="327639"/>
                    <a:pt x="169817" y="322481"/>
                    <a:pt x="182880" y="313772"/>
                  </a:cubicBezTo>
                  <a:cubicBezTo>
                    <a:pt x="191589" y="300709"/>
                    <a:pt x="197904" y="285684"/>
                    <a:pt x="209006" y="274583"/>
                  </a:cubicBezTo>
                  <a:cubicBezTo>
                    <a:pt x="261696" y="221894"/>
                    <a:pt x="296431" y="253282"/>
                    <a:pt x="378823" y="261521"/>
                  </a:cubicBezTo>
                  <a:cubicBezTo>
                    <a:pt x="391886" y="265875"/>
                    <a:pt x="408275" y="264847"/>
                    <a:pt x="418012" y="274583"/>
                  </a:cubicBezTo>
                  <a:cubicBezTo>
                    <a:pt x="424260" y="280831"/>
                    <a:pt x="444024" y="365569"/>
                    <a:pt x="444137" y="366023"/>
                  </a:cubicBezTo>
                  <a:cubicBezTo>
                    <a:pt x="439783" y="422629"/>
                    <a:pt x="441537" y="480040"/>
                    <a:pt x="431075" y="535841"/>
                  </a:cubicBezTo>
                  <a:cubicBezTo>
                    <a:pt x="428182" y="551272"/>
                    <a:pt x="418262" y="566708"/>
                    <a:pt x="404949" y="575029"/>
                  </a:cubicBezTo>
                  <a:cubicBezTo>
                    <a:pt x="381596" y="589625"/>
                    <a:pt x="326572" y="601155"/>
                    <a:pt x="326572" y="601155"/>
                  </a:cubicBezTo>
                  <a:cubicBezTo>
                    <a:pt x="257967" y="498248"/>
                    <a:pt x="281278" y="550130"/>
                    <a:pt x="313509" y="313772"/>
                  </a:cubicBezTo>
                  <a:cubicBezTo>
                    <a:pt x="315630" y="298216"/>
                    <a:pt x="327376" y="284391"/>
                    <a:pt x="339635" y="274583"/>
                  </a:cubicBezTo>
                  <a:cubicBezTo>
                    <a:pt x="350387" y="265981"/>
                    <a:pt x="365760" y="265875"/>
                    <a:pt x="378823" y="261521"/>
                  </a:cubicBezTo>
                  <a:cubicBezTo>
                    <a:pt x="391886" y="265875"/>
                    <a:pt x="408275" y="264847"/>
                    <a:pt x="418012" y="274583"/>
                  </a:cubicBezTo>
                  <a:cubicBezTo>
                    <a:pt x="427749" y="284319"/>
                    <a:pt x="431075" y="300002"/>
                    <a:pt x="431075" y="313772"/>
                  </a:cubicBezTo>
                  <a:cubicBezTo>
                    <a:pt x="431075" y="328975"/>
                    <a:pt x="425745" y="474254"/>
                    <a:pt x="404949" y="522778"/>
                  </a:cubicBezTo>
                  <a:cubicBezTo>
                    <a:pt x="398765" y="537208"/>
                    <a:pt x="387532" y="548903"/>
                    <a:pt x="378823" y="561966"/>
                  </a:cubicBezTo>
                  <a:cubicBezTo>
                    <a:pt x="378710" y="562418"/>
                    <a:pt x="358944" y="647159"/>
                    <a:pt x="352697" y="653406"/>
                  </a:cubicBezTo>
                  <a:cubicBezTo>
                    <a:pt x="342961" y="663142"/>
                    <a:pt x="326572" y="662115"/>
                    <a:pt x="313509" y="666469"/>
                  </a:cubicBezTo>
                  <a:cubicBezTo>
                    <a:pt x="283029" y="662115"/>
                    <a:pt x="248045" y="669936"/>
                    <a:pt x="222069" y="653406"/>
                  </a:cubicBezTo>
                  <a:cubicBezTo>
                    <a:pt x="195579" y="636549"/>
                    <a:pt x="169817" y="575029"/>
                    <a:pt x="169817" y="575029"/>
                  </a:cubicBezTo>
                  <a:cubicBezTo>
                    <a:pt x="115397" y="411759"/>
                    <a:pt x="128752" y="466882"/>
                    <a:pt x="169817" y="117829"/>
                  </a:cubicBezTo>
                  <a:cubicBezTo>
                    <a:pt x="171884" y="100257"/>
                    <a:pt x="236718" y="82466"/>
                    <a:pt x="248195" y="78641"/>
                  </a:cubicBezTo>
                  <a:cubicBezTo>
                    <a:pt x="269966" y="82995"/>
                    <a:pt x="292720" y="83907"/>
                    <a:pt x="313509" y="91703"/>
                  </a:cubicBezTo>
                  <a:cubicBezTo>
                    <a:pt x="378429" y="116048"/>
                    <a:pt x="335212" y="111197"/>
                    <a:pt x="365760" y="157018"/>
                  </a:cubicBezTo>
                  <a:cubicBezTo>
                    <a:pt x="376007" y="172389"/>
                    <a:pt x="391886" y="183143"/>
                    <a:pt x="404949" y="196206"/>
                  </a:cubicBezTo>
                  <a:cubicBezTo>
                    <a:pt x="409303" y="209269"/>
                    <a:pt x="411325" y="223358"/>
                    <a:pt x="418012" y="235395"/>
                  </a:cubicBezTo>
                  <a:cubicBezTo>
                    <a:pt x="433261" y="262843"/>
                    <a:pt x="470263" y="313772"/>
                    <a:pt x="470263" y="313772"/>
                  </a:cubicBezTo>
                  <a:cubicBezTo>
                    <a:pt x="451244" y="599056"/>
                    <a:pt x="494688" y="437579"/>
                    <a:pt x="431075" y="548903"/>
                  </a:cubicBezTo>
                  <a:cubicBezTo>
                    <a:pt x="421414" y="565810"/>
                    <a:pt x="417622" y="586370"/>
                    <a:pt x="404949" y="601155"/>
                  </a:cubicBezTo>
                  <a:cubicBezTo>
                    <a:pt x="390780" y="617685"/>
                    <a:pt x="370114" y="627280"/>
                    <a:pt x="352697" y="640343"/>
                  </a:cubicBezTo>
                  <a:cubicBezTo>
                    <a:pt x="207875" y="629204"/>
                    <a:pt x="208897" y="666339"/>
                    <a:pt x="143692" y="588092"/>
                  </a:cubicBezTo>
                  <a:cubicBezTo>
                    <a:pt x="133641" y="576031"/>
                    <a:pt x="126275" y="561966"/>
                    <a:pt x="117566" y="548903"/>
                  </a:cubicBezTo>
                  <a:cubicBezTo>
                    <a:pt x="121920" y="461817"/>
                    <a:pt x="119814" y="374167"/>
                    <a:pt x="130629" y="287646"/>
                  </a:cubicBezTo>
                  <a:cubicBezTo>
                    <a:pt x="133044" y="268324"/>
                    <a:pt x="147094" y="252302"/>
                    <a:pt x="156755" y="235395"/>
                  </a:cubicBezTo>
                  <a:cubicBezTo>
                    <a:pt x="164544" y="221764"/>
                    <a:pt x="171065" y="206544"/>
                    <a:pt x="182880" y="196206"/>
                  </a:cubicBezTo>
                  <a:cubicBezTo>
                    <a:pt x="238161" y="147835"/>
                    <a:pt x="246622" y="148833"/>
                    <a:pt x="300446" y="130892"/>
                  </a:cubicBezTo>
                  <a:cubicBezTo>
                    <a:pt x="365760" y="135246"/>
                    <a:pt x="432488" y="129755"/>
                    <a:pt x="496389" y="143955"/>
                  </a:cubicBezTo>
                  <a:cubicBezTo>
                    <a:pt x="535298" y="152601"/>
                    <a:pt x="537200" y="195640"/>
                    <a:pt x="548640" y="222332"/>
                  </a:cubicBezTo>
                  <a:cubicBezTo>
                    <a:pt x="556311" y="240230"/>
                    <a:pt x="566057" y="257166"/>
                    <a:pt x="574766" y="274583"/>
                  </a:cubicBezTo>
                  <a:cubicBezTo>
                    <a:pt x="579120" y="292000"/>
                    <a:pt x="587829" y="308882"/>
                    <a:pt x="587829" y="326835"/>
                  </a:cubicBezTo>
                  <a:cubicBezTo>
                    <a:pt x="587829" y="414029"/>
                    <a:pt x="590364" y="502304"/>
                    <a:pt x="574766" y="588092"/>
                  </a:cubicBezTo>
                  <a:cubicBezTo>
                    <a:pt x="571958" y="603539"/>
                    <a:pt x="549208" y="606429"/>
                    <a:pt x="535577" y="614218"/>
                  </a:cubicBezTo>
                  <a:cubicBezTo>
                    <a:pt x="482449" y="644576"/>
                    <a:pt x="488221" y="639119"/>
                    <a:pt x="431075" y="653406"/>
                  </a:cubicBezTo>
                  <a:cubicBezTo>
                    <a:pt x="370115" y="649052"/>
                    <a:pt x="308892" y="647484"/>
                    <a:pt x="248195" y="640343"/>
                  </a:cubicBezTo>
                  <a:cubicBezTo>
                    <a:pt x="199976" y="634670"/>
                    <a:pt x="198887" y="615728"/>
                    <a:pt x="169817" y="575029"/>
                  </a:cubicBezTo>
                  <a:cubicBezTo>
                    <a:pt x="160692" y="562254"/>
                    <a:pt x="150713" y="549883"/>
                    <a:pt x="143692" y="535841"/>
                  </a:cubicBezTo>
                  <a:cubicBezTo>
                    <a:pt x="137534" y="523525"/>
                    <a:pt x="135464" y="509545"/>
                    <a:pt x="130629" y="496652"/>
                  </a:cubicBezTo>
                  <a:cubicBezTo>
                    <a:pt x="122396" y="474697"/>
                    <a:pt x="113212" y="453109"/>
                    <a:pt x="104503" y="431338"/>
                  </a:cubicBezTo>
                  <a:cubicBezTo>
                    <a:pt x="114021" y="279045"/>
                    <a:pt x="101835" y="270858"/>
                    <a:pt x="130629" y="170081"/>
                  </a:cubicBezTo>
                  <a:cubicBezTo>
                    <a:pt x="134412" y="156841"/>
                    <a:pt x="138268" y="143548"/>
                    <a:pt x="143692" y="130892"/>
                  </a:cubicBezTo>
                  <a:cubicBezTo>
                    <a:pt x="151363" y="112994"/>
                    <a:pt x="158499" y="94487"/>
                    <a:pt x="169817" y="78641"/>
                  </a:cubicBezTo>
                  <a:cubicBezTo>
                    <a:pt x="192676" y="46638"/>
                    <a:pt x="216947" y="34158"/>
                    <a:pt x="248195" y="13326"/>
                  </a:cubicBezTo>
                  <a:cubicBezTo>
                    <a:pt x="291738" y="17680"/>
                    <a:pt x="336184" y="16549"/>
                    <a:pt x="378823" y="26389"/>
                  </a:cubicBezTo>
                  <a:cubicBezTo>
                    <a:pt x="394121" y="29919"/>
                    <a:pt x="405237" y="43390"/>
                    <a:pt x="418012" y="52515"/>
                  </a:cubicBezTo>
                  <a:cubicBezTo>
                    <a:pt x="435728" y="65169"/>
                    <a:pt x="453733" y="77535"/>
                    <a:pt x="470263" y="91703"/>
                  </a:cubicBezTo>
                  <a:cubicBezTo>
                    <a:pt x="495544" y="113372"/>
                    <a:pt x="520458" y="139843"/>
                    <a:pt x="535577" y="170081"/>
                  </a:cubicBezTo>
                  <a:cubicBezTo>
                    <a:pt x="544948" y="188823"/>
                    <a:pt x="557517" y="244777"/>
                    <a:pt x="561703" y="261521"/>
                  </a:cubicBezTo>
                  <a:cubicBezTo>
                    <a:pt x="557349" y="322481"/>
                    <a:pt x="562638" y="384910"/>
                    <a:pt x="548640" y="444401"/>
                  </a:cubicBezTo>
                  <a:cubicBezTo>
                    <a:pt x="545411" y="458123"/>
                    <a:pt x="484828" y="504419"/>
                    <a:pt x="470263" y="509715"/>
                  </a:cubicBezTo>
                  <a:cubicBezTo>
                    <a:pt x="436518" y="521986"/>
                    <a:pt x="365760" y="535841"/>
                    <a:pt x="365760" y="535841"/>
                  </a:cubicBezTo>
                  <a:cubicBezTo>
                    <a:pt x="283029" y="531487"/>
                    <a:pt x="199652" y="533972"/>
                    <a:pt x="117566" y="522778"/>
                  </a:cubicBezTo>
                  <a:cubicBezTo>
                    <a:pt x="102010" y="520657"/>
                    <a:pt x="86698" y="509965"/>
                    <a:pt x="78377" y="496652"/>
                  </a:cubicBezTo>
                  <a:cubicBezTo>
                    <a:pt x="63782" y="473299"/>
                    <a:pt x="52252" y="418275"/>
                    <a:pt x="52252" y="418275"/>
                  </a:cubicBezTo>
                  <a:cubicBezTo>
                    <a:pt x="55574" y="355163"/>
                    <a:pt x="21364" y="200969"/>
                    <a:pt x="91440" y="130892"/>
                  </a:cubicBezTo>
                  <a:cubicBezTo>
                    <a:pt x="102541" y="119790"/>
                    <a:pt x="117566" y="113475"/>
                    <a:pt x="130629" y="104766"/>
                  </a:cubicBezTo>
                  <a:cubicBezTo>
                    <a:pt x="195943" y="109120"/>
                    <a:pt x="261771" y="108572"/>
                    <a:pt x="326572" y="117829"/>
                  </a:cubicBezTo>
                  <a:cubicBezTo>
                    <a:pt x="353834" y="121724"/>
                    <a:pt x="404949" y="143955"/>
                    <a:pt x="404949" y="143955"/>
                  </a:cubicBezTo>
                  <a:cubicBezTo>
                    <a:pt x="422366" y="170081"/>
                    <a:pt x="447271" y="192544"/>
                    <a:pt x="457200" y="222332"/>
                  </a:cubicBezTo>
                  <a:lnTo>
                    <a:pt x="483326" y="300709"/>
                  </a:lnTo>
                  <a:cubicBezTo>
                    <a:pt x="478972" y="352960"/>
                    <a:pt x="477193" y="405490"/>
                    <a:pt x="470263" y="457463"/>
                  </a:cubicBezTo>
                  <a:cubicBezTo>
                    <a:pt x="468443" y="471112"/>
                    <a:pt x="465203" y="485447"/>
                    <a:pt x="457200" y="496652"/>
                  </a:cubicBezTo>
                  <a:cubicBezTo>
                    <a:pt x="442883" y="516695"/>
                    <a:pt x="422366" y="531486"/>
                    <a:pt x="404949" y="548903"/>
                  </a:cubicBezTo>
                  <a:cubicBezTo>
                    <a:pt x="178084" y="539829"/>
                    <a:pt x="135374" y="612076"/>
                    <a:pt x="39189" y="496652"/>
                  </a:cubicBezTo>
                  <a:cubicBezTo>
                    <a:pt x="29138" y="484591"/>
                    <a:pt x="20084" y="471505"/>
                    <a:pt x="13063" y="457463"/>
                  </a:cubicBezTo>
                  <a:cubicBezTo>
                    <a:pt x="6905" y="445147"/>
                    <a:pt x="4354" y="431338"/>
                    <a:pt x="0" y="418275"/>
                  </a:cubicBezTo>
                  <a:cubicBezTo>
                    <a:pt x="4354" y="322481"/>
                    <a:pt x="-3794" y="225292"/>
                    <a:pt x="13063" y="130892"/>
                  </a:cubicBezTo>
                  <a:cubicBezTo>
                    <a:pt x="18583" y="99982"/>
                    <a:pt x="39189" y="69932"/>
                    <a:pt x="65315" y="52515"/>
                  </a:cubicBezTo>
                  <a:lnTo>
                    <a:pt x="143692" y="263"/>
                  </a:lnTo>
                  <a:cubicBezTo>
                    <a:pt x="191589" y="4617"/>
                    <a:pt x="239772" y="6524"/>
                    <a:pt x="287383" y="13326"/>
                  </a:cubicBezTo>
                  <a:cubicBezTo>
                    <a:pt x="333352" y="19893"/>
                    <a:pt x="324366" y="31818"/>
                    <a:pt x="365760" y="52515"/>
                  </a:cubicBezTo>
                  <a:cubicBezTo>
                    <a:pt x="378076" y="58673"/>
                    <a:pt x="391886" y="61224"/>
                    <a:pt x="404949" y="65578"/>
                  </a:cubicBezTo>
                  <a:cubicBezTo>
                    <a:pt x="431075" y="91704"/>
                    <a:pt x="485375" y="107065"/>
                    <a:pt x="483326" y="143955"/>
                  </a:cubicBezTo>
                  <a:cubicBezTo>
                    <a:pt x="478972" y="222332"/>
                    <a:pt x="481364" y="301377"/>
                    <a:pt x="470263" y="379086"/>
                  </a:cubicBezTo>
                  <a:cubicBezTo>
                    <a:pt x="464335" y="420580"/>
                    <a:pt x="419729" y="428491"/>
                    <a:pt x="391886" y="444401"/>
                  </a:cubicBezTo>
                  <a:cubicBezTo>
                    <a:pt x="378255" y="452190"/>
                    <a:pt x="367127" y="464342"/>
                    <a:pt x="352697" y="470526"/>
                  </a:cubicBezTo>
                  <a:cubicBezTo>
                    <a:pt x="336196" y="477598"/>
                    <a:pt x="317708" y="478657"/>
                    <a:pt x="300446" y="483589"/>
                  </a:cubicBezTo>
                  <a:cubicBezTo>
                    <a:pt x="287206" y="487372"/>
                    <a:pt x="274320" y="492298"/>
                    <a:pt x="261257" y="496652"/>
                  </a:cubicBezTo>
                  <a:cubicBezTo>
                    <a:pt x="189427" y="490666"/>
                    <a:pt x="118016" y="510164"/>
                    <a:pt x="65315" y="457463"/>
                  </a:cubicBezTo>
                  <a:cubicBezTo>
                    <a:pt x="54214" y="446362"/>
                    <a:pt x="47898" y="431338"/>
                    <a:pt x="39189" y="418275"/>
                  </a:cubicBezTo>
                  <a:cubicBezTo>
                    <a:pt x="34835" y="405212"/>
                    <a:pt x="26126" y="392856"/>
                    <a:pt x="26126" y="379086"/>
                  </a:cubicBezTo>
                  <a:cubicBezTo>
                    <a:pt x="26126" y="322313"/>
                    <a:pt x="28726" y="265069"/>
                    <a:pt x="39189" y="209269"/>
                  </a:cubicBezTo>
                  <a:cubicBezTo>
                    <a:pt x="42082" y="193838"/>
                    <a:pt x="54214" y="181182"/>
                    <a:pt x="65315" y="170081"/>
                  </a:cubicBezTo>
                  <a:cubicBezTo>
                    <a:pt x="96172" y="139224"/>
                    <a:pt x="120892" y="143445"/>
                    <a:pt x="156755" y="117829"/>
                  </a:cubicBezTo>
                  <a:cubicBezTo>
                    <a:pt x="171787" y="107092"/>
                    <a:pt x="182880" y="91704"/>
                    <a:pt x="195943" y="78641"/>
                  </a:cubicBezTo>
                  <a:cubicBezTo>
                    <a:pt x="256903" y="82995"/>
                    <a:pt x="318384" y="82637"/>
                    <a:pt x="378823" y="91703"/>
                  </a:cubicBezTo>
                  <a:cubicBezTo>
                    <a:pt x="420500" y="97955"/>
                    <a:pt x="463700" y="116714"/>
                    <a:pt x="496389" y="143955"/>
                  </a:cubicBezTo>
                  <a:cubicBezTo>
                    <a:pt x="510581" y="155781"/>
                    <a:pt x="523751" y="168951"/>
                    <a:pt x="535577" y="183143"/>
                  </a:cubicBezTo>
                  <a:cubicBezTo>
                    <a:pt x="545628" y="195204"/>
                    <a:pt x="552994" y="209269"/>
                    <a:pt x="561703" y="222332"/>
                  </a:cubicBezTo>
                  <a:cubicBezTo>
                    <a:pt x="557349" y="292001"/>
                    <a:pt x="566405" y="363832"/>
                    <a:pt x="548640" y="431338"/>
                  </a:cubicBezTo>
                  <a:cubicBezTo>
                    <a:pt x="543099" y="452392"/>
                    <a:pt x="512919" y="456358"/>
                    <a:pt x="496389" y="470526"/>
                  </a:cubicBezTo>
                  <a:cubicBezTo>
                    <a:pt x="434120" y="523899"/>
                    <a:pt x="484671" y="500558"/>
                    <a:pt x="418012" y="522778"/>
                  </a:cubicBezTo>
                  <a:cubicBezTo>
                    <a:pt x="322218" y="518424"/>
                    <a:pt x="221247" y="541083"/>
                    <a:pt x="130629" y="509715"/>
                  </a:cubicBezTo>
                  <a:cubicBezTo>
                    <a:pt x="93826" y="496975"/>
                    <a:pt x="78377" y="405212"/>
                    <a:pt x="78377" y="405212"/>
                  </a:cubicBezTo>
                  <a:cubicBezTo>
                    <a:pt x="74023" y="387795"/>
                    <a:pt x="70247" y="370223"/>
                    <a:pt x="65315" y="352961"/>
                  </a:cubicBezTo>
                  <a:cubicBezTo>
                    <a:pt x="61532" y="339721"/>
                    <a:pt x="52252" y="327542"/>
                    <a:pt x="52252" y="313772"/>
                  </a:cubicBezTo>
                  <a:cubicBezTo>
                    <a:pt x="52252" y="303294"/>
                    <a:pt x="61345" y="137122"/>
                    <a:pt x="78377" y="91703"/>
                  </a:cubicBezTo>
                  <a:cubicBezTo>
                    <a:pt x="83889" y="77003"/>
                    <a:pt x="95794" y="65578"/>
                    <a:pt x="104503" y="52515"/>
                  </a:cubicBezTo>
                  <a:cubicBezTo>
                    <a:pt x="115105" y="20709"/>
                    <a:pt x="111318" y="-2766"/>
                    <a:pt x="156755" y="263"/>
                  </a:cubicBezTo>
                  <a:cubicBezTo>
                    <a:pt x="209610" y="3787"/>
                    <a:pt x="313509" y="26389"/>
                    <a:pt x="313509" y="26389"/>
                  </a:cubicBezTo>
                  <a:cubicBezTo>
                    <a:pt x="326572" y="30743"/>
                    <a:pt x="339458" y="35669"/>
                    <a:pt x="352697" y="39452"/>
                  </a:cubicBezTo>
                  <a:cubicBezTo>
                    <a:pt x="467514" y="72257"/>
                    <a:pt x="350178" y="34258"/>
                    <a:pt x="444137" y="65578"/>
                  </a:cubicBezTo>
                  <a:cubicBezTo>
                    <a:pt x="457200" y="78641"/>
                    <a:pt x="469134" y="92940"/>
                    <a:pt x="483326" y="104766"/>
                  </a:cubicBezTo>
                  <a:cubicBezTo>
                    <a:pt x="495387" y="114817"/>
                    <a:pt x="512708" y="118632"/>
                    <a:pt x="522515" y="130892"/>
                  </a:cubicBezTo>
                  <a:cubicBezTo>
                    <a:pt x="531117" y="141644"/>
                    <a:pt x="529419" y="157765"/>
                    <a:pt x="535577" y="170081"/>
                  </a:cubicBezTo>
                  <a:cubicBezTo>
                    <a:pt x="542598" y="184123"/>
                    <a:pt x="552994" y="196206"/>
                    <a:pt x="561703" y="209269"/>
                  </a:cubicBezTo>
                  <a:cubicBezTo>
                    <a:pt x="570412" y="235395"/>
                    <a:pt x="590569" y="260244"/>
                    <a:pt x="587829" y="287646"/>
                  </a:cubicBezTo>
                  <a:cubicBezTo>
                    <a:pt x="583475" y="331189"/>
                    <a:pt x="584606" y="375635"/>
                    <a:pt x="574766" y="418275"/>
                  </a:cubicBezTo>
                  <a:cubicBezTo>
                    <a:pt x="570701" y="435889"/>
                    <a:pt x="521723" y="489834"/>
                    <a:pt x="509452" y="496652"/>
                  </a:cubicBezTo>
                  <a:cubicBezTo>
                    <a:pt x="485379" y="510026"/>
                    <a:pt x="453989" y="507503"/>
                    <a:pt x="431075" y="522778"/>
                  </a:cubicBezTo>
                  <a:cubicBezTo>
                    <a:pt x="418012" y="531486"/>
                    <a:pt x="406923" y="544392"/>
                    <a:pt x="391886" y="548903"/>
                  </a:cubicBezTo>
                  <a:cubicBezTo>
                    <a:pt x="362395" y="557750"/>
                    <a:pt x="330926" y="557612"/>
                    <a:pt x="300446" y="561966"/>
                  </a:cubicBezTo>
                  <a:cubicBezTo>
                    <a:pt x="216055" y="552589"/>
                    <a:pt x="186616" y="574101"/>
                    <a:pt x="143692" y="509715"/>
                  </a:cubicBezTo>
                  <a:cubicBezTo>
                    <a:pt x="136054" y="498258"/>
                    <a:pt x="134983" y="483589"/>
                    <a:pt x="130629" y="470526"/>
                  </a:cubicBezTo>
                  <a:cubicBezTo>
                    <a:pt x="134983" y="387795"/>
                    <a:pt x="132499" y="304418"/>
                    <a:pt x="143692" y="222332"/>
                  </a:cubicBezTo>
                  <a:cubicBezTo>
                    <a:pt x="145813" y="206776"/>
                    <a:pt x="156504" y="191464"/>
                    <a:pt x="169817" y="183143"/>
                  </a:cubicBezTo>
                  <a:cubicBezTo>
                    <a:pt x="212318" y="156580"/>
                    <a:pt x="293701" y="150517"/>
                    <a:pt x="339635" y="143955"/>
                  </a:cubicBezTo>
                  <a:cubicBezTo>
                    <a:pt x="391886" y="148309"/>
                    <a:pt x="444975" y="146735"/>
                    <a:pt x="496389" y="157018"/>
                  </a:cubicBezTo>
                  <a:cubicBezTo>
                    <a:pt x="539414" y="165623"/>
                    <a:pt x="543895" y="204231"/>
                    <a:pt x="561703" y="235395"/>
                  </a:cubicBezTo>
                  <a:cubicBezTo>
                    <a:pt x="569492" y="249026"/>
                    <a:pt x="579120" y="261520"/>
                    <a:pt x="587829" y="274583"/>
                  </a:cubicBezTo>
                  <a:lnTo>
                    <a:pt x="613955" y="352961"/>
                  </a:lnTo>
                  <a:lnTo>
                    <a:pt x="627017" y="392149"/>
                  </a:lnTo>
                  <a:cubicBezTo>
                    <a:pt x="622663" y="431338"/>
                    <a:pt x="623518" y="471462"/>
                    <a:pt x="613955" y="509715"/>
                  </a:cubicBezTo>
                  <a:cubicBezTo>
                    <a:pt x="610147" y="524946"/>
                    <a:pt x="599644" y="538565"/>
                    <a:pt x="587829" y="548903"/>
                  </a:cubicBezTo>
                  <a:cubicBezTo>
                    <a:pt x="553437" y="578996"/>
                    <a:pt x="514927" y="604293"/>
                    <a:pt x="470263" y="614218"/>
                  </a:cubicBezTo>
                  <a:cubicBezTo>
                    <a:pt x="444408" y="619964"/>
                    <a:pt x="418012" y="622927"/>
                    <a:pt x="391886" y="627281"/>
                  </a:cubicBezTo>
                  <a:cubicBezTo>
                    <a:pt x="235959" y="618109"/>
                    <a:pt x="193625" y="674897"/>
                    <a:pt x="143692" y="575029"/>
                  </a:cubicBezTo>
                  <a:cubicBezTo>
                    <a:pt x="137534" y="562713"/>
                    <a:pt x="134983" y="548904"/>
                    <a:pt x="130629" y="535841"/>
                  </a:cubicBezTo>
                  <a:cubicBezTo>
                    <a:pt x="134983" y="457464"/>
                    <a:pt x="136585" y="378885"/>
                    <a:pt x="143692" y="300709"/>
                  </a:cubicBezTo>
                  <a:cubicBezTo>
                    <a:pt x="149134" y="240852"/>
                    <a:pt x="173445" y="223422"/>
                    <a:pt x="209006" y="170081"/>
                  </a:cubicBezTo>
                  <a:cubicBezTo>
                    <a:pt x="217715" y="157018"/>
                    <a:pt x="222069" y="139601"/>
                    <a:pt x="235132" y="130892"/>
                  </a:cubicBezTo>
                  <a:cubicBezTo>
                    <a:pt x="324966" y="71003"/>
                    <a:pt x="283721" y="88570"/>
                    <a:pt x="352697" y="65578"/>
                  </a:cubicBezTo>
                  <a:cubicBezTo>
                    <a:pt x="391886" y="69932"/>
                    <a:pt x="432857" y="66172"/>
                    <a:pt x="470263" y="78641"/>
                  </a:cubicBezTo>
                  <a:cubicBezTo>
                    <a:pt x="500051" y="88570"/>
                    <a:pt x="548640" y="130892"/>
                    <a:pt x="548640" y="130892"/>
                  </a:cubicBezTo>
                  <a:cubicBezTo>
                    <a:pt x="578058" y="219145"/>
                    <a:pt x="537259" y="123484"/>
                    <a:pt x="600892" y="196206"/>
                  </a:cubicBezTo>
                  <a:cubicBezTo>
                    <a:pt x="621569" y="219836"/>
                    <a:pt x="653143" y="274583"/>
                    <a:pt x="653143" y="274583"/>
                  </a:cubicBezTo>
                  <a:cubicBezTo>
                    <a:pt x="648789" y="326835"/>
                    <a:pt x="647010" y="379365"/>
                    <a:pt x="640080" y="431338"/>
                  </a:cubicBezTo>
                  <a:cubicBezTo>
                    <a:pt x="636340" y="459390"/>
                    <a:pt x="618364" y="488748"/>
                    <a:pt x="600892" y="509715"/>
                  </a:cubicBezTo>
                  <a:cubicBezTo>
                    <a:pt x="574884" y="540925"/>
                    <a:pt x="516933" y="589953"/>
                    <a:pt x="483326" y="601155"/>
                  </a:cubicBezTo>
                  <a:lnTo>
                    <a:pt x="444137" y="614218"/>
                  </a:lnTo>
                  <a:cubicBezTo>
                    <a:pt x="383177" y="609864"/>
                    <a:pt x="321442" y="611776"/>
                    <a:pt x="261257" y="601155"/>
                  </a:cubicBezTo>
                  <a:cubicBezTo>
                    <a:pt x="245796" y="598427"/>
                    <a:pt x="236111" y="582050"/>
                    <a:pt x="222069" y="575029"/>
                  </a:cubicBezTo>
                  <a:cubicBezTo>
                    <a:pt x="113897" y="520942"/>
                    <a:pt x="256007" y="610717"/>
                    <a:pt x="143692" y="535841"/>
                  </a:cubicBezTo>
                  <a:lnTo>
                    <a:pt x="91440" y="457463"/>
                  </a:lnTo>
                  <a:lnTo>
                    <a:pt x="65315" y="418275"/>
                  </a:lnTo>
                  <a:cubicBezTo>
                    <a:pt x="69669" y="344252"/>
                    <a:pt x="63101" y="268766"/>
                    <a:pt x="78377" y="196206"/>
                  </a:cubicBezTo>
                  <a:cubicBezTo>
                    <a:pt x="81611" y="180843"/>
                    <a:pt x="105505" y="180132"/>
                    <a:pt x="117566" y="170081"/>
                  </a:cubicBezTo>
                  <a:cubicBezTo>
                    <a:pt x="145288" y="146980"/>
                    <a:pt x="160563" y="118034"/>
                    <a:pt x="195943" y="104766"/>
                  </a:cubicBezTo>
                  <a:cubicBezTo>
                    <a:pt x="216732" y="96970"/>
                    <a:pt x="239486" y="96057"/>
                    <a:pt x="261257" y="91703"/>
                  </a:cubicBezTo>
                  <a:cubicBezTo>
                    <a:pt x="339634" y="96057"/>
                    <a:pt x="421586" y="80965"/>
                    <a:pt x="496389" y="104766"/>
                  </a:cubicBezTo>
                  <a:cubicBezTo>
                    <a:pt x="526310" y="114286"/>
                    <a:pt x="538711" y="153355"/>
                    <a:pt x="548640" y="183143"/>
                  </a:cubicBezTo>
                  <a:cubicBezTo>
                    <a:pt x="580274" y="278044"/>
                    <a:pt x="574766" y="233982"/>
                    <a:pt x="574766" y="313772"/>
                  </a:cubicBezTo>
                </a:path>
              </a:pathLst>
            </a:custGeom>
            <a:noFill/>
            <a:ln>
              <a:solidFill>
                <a:srgbClr val="9BC85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effectLst>
                  <a:glow rad="215900">
                    <a:srgbClr val="5D910B">
                      <a:alpha val="45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 rot="20892839">
              <a:off x="5113577" y="3781536"/>
              <a:ext cx="121631" cy="425558"/>
            </a:xfrm>
            <a:prstGeom prst="rect">
              <a:avLst/>
            </a:prstGeom>
            <a:noFill/>
            <a:ln>
              <a:solidFill>
                <a:srgbClr val="9BC851"/>
              </a:solidFill>
            </a:ln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effectLst>
                    <a:glow rad="241300">
                      <a:srgbClr val="B88300">
                        <a:alpha val="40000"/>
                      </a:srgbClr>
                    </a:glo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defRPr>
              </a:lvl1pPr>
            </a:lstStyle>
            <a:p>
              <a:endParaRPr lang="zh-CN" altLang="en-US" sz="3600" b="1" dirty="0">
                <a:effectLst>
                  <a:glow rad="215900">
                    <a:srgbClr val="5D910B">
                      <a:alpha val="45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任意多边形 14"/>
          <p:cNvSpPr/>
          <p:nvPr/>
        </p:nvSpPr>
        <p:spPr>
          <a:xfrm rot="530342" flipV="1">
            <a:off x="10980139" y="1466218"/>
            <a:ext cx="1041809" cy="1014952"/>
          </a:xfrm>
          <a:custGeom>
            <a:avLst/>
            <a:gdLst>
              <a:gd name="connsiteX0" fmla="*/ 169817 w 653143"/>
              <a:gd name="connsiteY0" fmla="*/ 496652 h 666469"/>
              <a:gd name="connsiteX1" fmla="*/ 143692 w 653143"/>
              <a:gd name="connsiteY1" fmla="*/ 431338 h 666469"/>
              <a:gd name="connsiteX2" fmla="*/ 117566 w 653143"/>
              <a:gd name="connsiteY2" fmla="*/ 352961 h 666469"/>
              <a:gd name="connsiteX3" fmla="*/ 130629 w 653143"/>
              <a:gd name="connsiteY3" fmla="*/ 274583 h 666469"/>
              <a:gd name="connsiteX4" fmla="*/ 209006 w 653143"/>
              <a:gd name="connsiteY4" fmla="*/ 222332 h 666469"/>
              <a:gd name="connsiteX5" fmla="*/ 300446 w 653143"/>
              <a:gd name="connsiteY5" fmla="*/ 235395 h 666469"/>
              <a:gd name="connsiteX6" fmla="*/ 326572 w 653143"/>
              <a:gd name="connsiteY6" fmla="*/ 313772 h 666469"/>
              <a:gd name="connsiteX7" fmla="*/ 339635 w 653143"/>
              <a:gd name="connsiteY7" fmla="*/ 352961 h 666469"/>
              <a:gd name="connsiteX8" fmla="*/ 287383 w 653143"/>
              <a:gd name="connsiteY8" fmla="*/ 496652 h 666469"/>
              <a:gd name="connsiteX9" fmla="*/ 248195 w 653143"/>
              <a:gd name="connsiteY9" fmla="*/ 483589 h 666469"/>
              <a:gd name="connsiteX10" fmla="*/ 222069 w 653143"/>
              <a:gd name="connsiteY10" fmla="*/ 444401 h 666469"/>
              <a:gd name="connsiteX11" fmla="*/ 195943 w 653143"/>
              <a:gd name="connsiteY11" fmla="*/ 339898 h 666469"/>
              <a:gd name="connsiteX12" fmla="*/ 248195 w 653143"/>
              <a:gd name="connsiteY12" fmla="*/ 209269 h 666469"/>
              <a:gd name="connsiteX13" fmla="*/ 287383 w 653143"/>
              <a:gd name="connsiteY13" fmla="*/ 196206 h 666469"/>
              <a:gd name="connsiteX14" fmla="*/ 365760 w 653143"/>
              <a:gd name="connsiteY14" fmla="*/ 209269 h 666469"/>
              <a:gd name="connsiteX15" fmla="*/ 391886 w 653143"/>
              <a:gd name="connsiteY15" fmla="*/ 287646 h 666469"/>
              <a:gd name="connsiteX16" fmla="*/ 378823 w 653143"/>
              <a:gd name="connsiteY16" fmla="*/ 470526 h 666469"/>
              <a:gd name="connsiteX17" fmla="*/ 352697 w 653143"/>
              <a:gd name="connsiteY17" fmla="*/ 509715 h 666469"/>
              <a:gd name="connsiteX18" fmla="*/ 261257 w 653143"/>
              <a:gd name="connsiteY18" fmla="*/ 496652 h 666469"/>
              <a:gd name="connsiteX19" fmla="*/ 222069 w 653143"/>
              <a:gd name="connsiteY19" fmla="*/ 457463 h 666469"/>
              <a:gd name="connsiteX20" fmla="*/ 261257 w 653143"/>
              <a:gd name="connsiteY20" fmla="*/ 235395 h 666469"/>
              <a:gd name="connsiteX21" fmla="*/ 300446 w 653143"/>
              <a:gd name="connsiteY21" fmla="*/ 196206 h 666469"/>
              <a:gd name="connsiteX22" fmla="*/ 339635 w 653143"/>
              <a:gd name="connsiteY22" fmla="*/ 170081 h 666469"/>
              <a:gd name="connsiteX23" fmla="*/ 418012 w 653143"/>
              <a:gd name="connsiteY23" fmla="*/ 183143 h 666469"/>
              <a:gd name="connsiteX24" fmla="*/ 457200 w 653143"/>
              <a:gd name="connsiteY24" fmla="*/ 261521 h 666469"/>
              <a:gd name="connsiteX25" fmla="*/ 418012 w 653143"/>
              <a:gd name="connsiteY25" fmla="*/ 431338 h 666469"/>
              <a:gd name="connsiteX26" fmla="*/ 404949 w 653143"/>
              <a:gd name="connsiteY26" fmla="*/ 470526 h 666469"/>
              <a:gd name="connsiteX27" fmla="*/ 365760 w 653143"/>
              <a:gd name="connsiteY27" fmla="*/ 483589 h 666469"/>
              <a:gd name="connsiteX28" fmla="*/ 326572 w 653143"/>
              <a:gd name="connsiteY28" fmla="*/ 470526 h 666469"/>
              <a:gd name="connsiteX29" fmla="*/ 300446 w 653143"/>
              <a:gd name="connsiteY29" fmla="*/ 392149 h 666469"/>
              <a:gd name="connsiteX30" fmla="*/ 313509 w 653143"/>
              <a:gd name="connsiteY30" fmla="*/ 261521 h 666469"/>
              <a:gd name="connsiteX31" fmla="*/ 326572 w 653143"/>
              <a:gd name="connsiteY31" fmla="*/ 222332 h 666469"/>
              <a:gd name="connsiteX32" fmla="*/ 365760 w 653143"/>
              <a:gd name="connsiteY32" fmla="*/ 183143 h 666469"/>
              <a:gd name="connsiteX33" fmla="*/ 404949 w 653143"/>
              <a:gd name="connsiteY33" fmla="*/ 170081 h 666469"/>
              <a:gd name="connsiteX34" fmla="*/ 431075 w 653143"/>
              <a:gd name="connsiteY34" fmla="*/ 209269 h 666469"/>
              <a:gd name="connsiteX35" fmla="*/ 457200 w 653143"/>
              <a:gd name="connsiteY35" fmla="*/ 287646 h 666469"/>
              <a:gd name="connsiteX36" fmla="*/ 418012 w 653143"/>
              <a:gd name="connsiteY36" fmla="*/ 496652 h 666469"/>
              <a:gd name="connsiteX37" fmla="*/ 378823 w 653143"/>
              <a:gd name="connsiteY37" fmla="*/ 522778 h 666469"/>
              <a:gd name="connsiteX38" fmla="*/ 169817 w 653143"/>
              <a:gd name="connsiteY38" fmla="*/ 483589 h 666469"/>
              <a:gd name="connsiteX39" fmla="*/ 156755 w 653143"/>
              <a:gd name="connsiteY39" fmla="*/ 444401 h 666469"/>
              <a:gd name="connsiteX40" fmla="*/ 169817 w 653143"/>
              <a:gd name="connsiteY40" fmla="*/ 209269 h 666469"/>
              <a:gd name="connsiteX41" fmla="*/ 182880 w 653143"/>
              <a:gd name="connsiteY41" fmla="*/ 170081 h 666469"/>
              <a:gd name="connsiteX42" fmla="*/ 261257 w 653143"/>
              <a:gd name="connsiteY42" fmla="*/ 130892 h 666469"/>
              <a:gd name="connsiteX43" fmla="*/ 391886 w 653143"/>
              <a:gd name="connsiteY43" fmla="*/ 143955 h 666469"/>
              <a:gd name="connsiteX44" fmla="*/ 431075 w 653143"/>
              <a:gd name="connsiteY44" fmla="*/ 170081 h 666469"/>
              <a:gd name="connsiteX45" fmla="*/ 470263 w 653143"/>
              <a:gd name="connsiteY45" fmla="*/ 313772 h 666469"/>
              <a:gd name="connsiteX46" fmla="*/ 457200 w 653143"/>
              <a:gd name="connsiteY46" fmla="*/ 457463 h 666469"/>
              <a:gd name="connsiteX47" fmla="*/ 404949 w 653143"/>
              <a:gd name="connsiteY47" fmla="*/ 483589 h 666469"/>
              <a:gd name="connsiteX48" fmla="*/ 169817 w 653143"/>
              <a:gd name="connsiteY48" fmla="*/ 470526 h 666469"/>
              <a:gd name="connsiteX49" fmla="*/ 143692 w 653143"/>
              <a:gd name="connsiteY49" fmla="*/ 379086 h 666469"/>
              <a:gd name="connsiteX50" fmla="*/ 169817 w 653143"/>
              <a:gd name="connsiteY50" fmla="*/ 209269 h 666469"/>
              <a:gd name="connsiteX51" fmla="*/ 222069 w 653143"/>
              <a:gd name="connsiteY51" fmla="*/ 130892 h 666469"/>
              <a:gd name="connsiteX52" fmla="*/ 261257 w 653143"/>
              <a:gd name="connsiteY52" fmla="*/ 117829 h 666469"/>
              <a:gd name="connsiteX53" fmla="*/ 444137 w 653143"/>
              <a:gd name="connsiteY53" fmla="*/ 157018 h 666469"/>
              <a:gd name="connsiteX54" fmla="*/ 496389 w 653143"/>
              <a:gd name="connsiteY54" fmla="*/ 235395 h 666469"/>
              <a:gd name="connsiteX55" fmla="*/ 496389 w 653143"/>
              <a:gd name="connsiteY55" fmla="*/ 457463 h 666469"/>
              <a:gd name="connsiteX56" fmla="*/ 470263 w 653143"/>
              <a:gd name="connsiteY56" fmla="*/ 496652 h 666469"/>
              <a:gd name="connsiteX57" fmla="*/ 222069 w 653143"/>
              <a:gd name="connsiteY57" fmla="*/ 483589 h 666469"/>
              <a:gd name="connsiteX58" fmla="*/ 209006 w 653143"/>
              <a:gd name="connsiteY58" fmla="*/ 444401 h 666469"/>
              <a:gd name="connsiteX59" fmla="*/ 235132 w 653143"/>
              <a:gd name="connsiteY59" fmla="*/ 248458 h 666469"/>
              <a:gd name="connsiteX60" fmla="*/ 261257 w 653143"/>
              <a:gd name="connsiteY60" fmla="*/ 209269 h 666469"/>
              <a:gd name="connsiteX61" fmla="*/ 300446 w 653143"/>
              <a:gd name="connsiteY61" fmla="*/ 183143 h 666469"/>
              <a:gd name="connsiteX62" fmla="*/ 326572 w 653143"/>
              <a:gd name="connsiteY62" fmla="*/ 143955 h 666469"/>
              <a:gd name="connsiteX63" fmla="*/ 418012 w 653143"/>
              <a:gd name="connsiteY63" fmla="*/ 143955 h 666469"/>
              <a:gd name="connsiteX64" fmla="*/ 444137 w 653143"/>
              <a:gd name="connsiteY64" fmla="*/ 183143 h 666469"/>
              <a:gd name="connsiteX65" fmla="*/ 470263 w 653143"/>
              <a:gd name="connsiteY65" fmla="*/ 261521 h 666469"/>
              <a:gd name="connsiteX66" fmla="*/ 418012 w 653143"/>
              <a:gd name="connsiteY66" fmla="*/ 444401 h 666469"/>
              <a:gd name="connsiteX67" fmla="*/ 378823 w 653143"/>
              <a:gd name="connsiteY67" fmla="*/ 457463 h 666469"/>
              <a:gd name="connsiteX68" fmla="*/ 287383 w 653143"/>
              <a:gd name="connsiteY68" fmla="*/ 405212 h 666469"/>
              <a:gd name="connsiteX69" fmla="*/ 261257 w 653143"/>
              <a:gd name="connsiteY69" fmla="*/ 326835 h 666469"/>
              <a:gd name="connsiteX70" fmla="*/ 274320 w 653143"/>
              <a:gd name="connsiteY70" fmla="*/ 287646 h 666469"/>
              <a:gd name="connsiteX71" fmla="*/ 365760 w 653143"/>
              <a:gd name="connsiteY71" fmla="*/ 287646 h 666469"/>
              <a:gd name="connsiteX72" fmla="*/ 431075 w 653143"/>
              <a:gd name="connsiteY72" fmla="*/ 352961 h 666469"/>
              <a:gd name="connsiteX73" fmla="*/ 418012 w 653143"/>
              <a:gd name="connsiteY73" fmla="*/ 405212 h 666469"/>
              <a:gd name="connsiteX74" fmla="*/ 313509 w 653143"/>
              <a:gd name="connsiteY74" fmla="*/ 392149 h 666469"/>
              <a:gd name="connsiteX75" fmla="*/ 261257 w 653143"/>
              <a:gd name="connsiteY75" fmla="*/ 313772 h 666469"/>
              <a:gd name="connsiteX76" fmla="*/ 274320 w 653143"/>
              <a:gd name="connsiteY76" fmla="*/ 248458 h 666469"/>
              <a:gd name="connsiteX77" fmla="*/ 378823 w 653143"/>
              <a:gd name="connsiteY77" fmla="*/ 300709 h 666469"/>
              <a:gd name="connsiteX78" fmla="*/ 339635 w 653143"/>
              <a:gd name="connsiteY78" fmla="*/ 431338 h 666469"/>
              <a:gd name="connsiteX79" fmla="*/ 261257 w 653143"/>
              <a:gd name="connsiteY79" fmla="*/ 444401 h 666469"/>
              <a:gd name="connsiteX80" fmla="*/ 91440 w 653143"/>
              <a:gd name="connsiteY80" fmla="*/ 431338 h 666469"/>
              <a:gd name="connsiteX81" fmla="*/ 52252 w 653143"/>
              <a:gd name="connsiteY81" fmla="*/ 418275 h 666469"/>
              <a:gd name="connsiteX82" fmla="*/ 39189 w 653143"/>
              <a:gd name="connsiteY82" fmla="*/ 379086 h 666469"/>
              <a:gd name="connsiteX83" fmla="*/ 65315 w 653143"/>
              <a:gd name="connsiteY83" fmla="*/ 196206 h 666469"/>
              <a:gd name="connsiteX84" fmla="*/ 117566 w 653143"/>
              <a:gd name="connsiteY84" fmla="*/ 117829 h 666469"/>
              <a:gd name="connsiteX85" fmla="*/ 182880 w 653143"/>
              <a:gd name="connsiteY85" fmla="*/ 65578 h 666469"/>
              <a:gd name="connsiteX86" fmla="*/ 378823 w 653143"/>
              <a:gd name="connsiteY86" fmla="*/ 78641 h 666469"/>
              <a:gd name="connsiteX87" fmla="*/ 418012 w 653143"/>
              <a:gd name="connsiteY87" fmla="*/ 91703 h 666469"/>
              <a:gd name="connsiteX88" fmla="*/ 457200 w 653143"/>
              <a:gd name="connsiteY88" fmla="*/ 130892 h 666469"/>
              <a:gd name="connsiteX89" fmla="*/ 470263 w 653143"/>
              <a:gd name="connsiteY89" fmla="*/ 183143 h 666469"/>
              <a:gd name="connsiteX90" fmla="*/ 496389 w 653143"/>
              <a:gd name="connsiteY90" fmla="*/ 261521 h 666469"/>
              <a:gd name="connsiteX91" fmla="*/ 483326 w 653143"/>
              <a:gd name="connsiteY91" fmla="*/ 392149 h 666469"/>
              <a:gd name="connsiteX92" fmla="*/ 444137 w 653143"/>
              <a:gd name="connsiteY92" fmla="*/ 431338 h 666469"/>
              <a:gd name="connsiteX93" fmla="*/ 365760 w 653143"/>
              <a:gd name="connsiteY93" fmla="*/ 470526 h 666469"/>
              <a:gd name="connsiteX94" fmla="*/ 169817 w 653143"/>
              <a:gd name="connsiteY94" fmla="*/ 457463 h 666469"/>
              <a:gd name="connsiteX95" fmla="*/ 143692 w 653143"/>
              <a:gd name="connsiteY95" fmla="*/ 418275 h 666469"/>
              <a:gd name="connsiteX96" fmla="*/ 117566 w 653143"/>
              <a:gd name="connsiteY96" fmla="*/ 313772 h 666469"/>
              <a:gd name="connsiteX97" fmla="*/ 156755 w 653143"/>
              <a:gd name="connsiteY97" fmla="*/ 143955 h 666469"/>
              <a:gd name="connsiteX98" fmla="*/ 209006 w 653143"/>
              <a:gd name="connsiteY98" fmla="*/ 130892 h 666469"/>
              <a:gd name="connsiteX99" fmla="*/ 378823 w 653143"/>
              <a:gd name="connsiteY99" fmla="*/ 143955 h 666469"/>
              <a:gd name="connsiteX100" fmla="*/ 418012 w 653143"/>
              <a:gd name="connsiteY100" fmla="*/ 157018 h 666469"/>
              <a:gd name="connsiteX101" fmla="*/ 483326 w 653143"/>
              <a:gd name="connsiteY101" fmla="*/ 170081 h 666469"/>
              <a:gd name="connsiteX102" fmla="*/ 509452 w 653143"/>
              <a:gd name="connsiteY102" fmla="*/ 209269 h 666469"/>
              <a:gd name="connsiteX103" fmla="*/ 509452 w 653143"/>
              <a:gd name="connsiteY103" fmla="*/ 405212 h 666469"/>
              <a:gd name="connsiteX104" fmla="*/ 483326 w 653143"/>
              <a:gd name="connsiteY104" fmla="*/ 444401 h 666469"/>
              <a:gd name="connsiteX105" fmla="*/ 431075 w 653143"/>
              <a:gd name="connsiteY105" fmla="*/ 470526 h 666469"/>
              <a:gd name="connsiteX106" fmla="*/ 352697 w 653143"/>
              <a:gd name="connsiteY106" fmla="*/ 522778 h 666469"/>
              <a:gd name="connsiteX107" fmla="*/ 222069 w 653143"/>
              <a:gd name="connsiteY107" fmla="*/ 509715 h 666469"/>
              <a:gd name="connsiteX108" fmla="*/ 182880 w 653143"/>
              <a:gd name="connsiteY108" fmla="*/ 496652 h 666469"/>
              <a:gd name="connsiteX109" fmla="*/ 156755 w 653143"/>
              <a:gd name="connsiteY109" fmla="*/ 457463 h 666469"/>
              <a:gd name="connsiteX110" fmla="*/ 143692 w 653143"/>
              <a:gd name="connsiteY110" fmla="*/ 405212 h 666469"/>
              <a:gd name="connsiteX111" fmla="*/ 117566 w 653143"/>
              <a:gd name="connsiteY111" fmla="*/ 352961 h 666469"/>
              <a:gd name="connsiteX112" fmla="*/ 143692 w 653143"/>
              <a:gd name="connsiteY112" fmla="*/ 170081 h 666469"/>
              <a:gd name="connsiteX113" fmla="*/ 169817 w 653143"/>
              <a:gd name="connsiteY113" fmla="*/ 130892 h 666469"/>
              <a:gd name="connsiteX114" fmla="*/ 182880 w 653143"/>
              <a:gd name="connsiteY114" fmla="*/ 91703 h 666469"/>
              <a:gd name="connsiteX115" fmla="*/ 235132 w 653143"/>
              <a:gd name="connsiteY115" fmla="*/ 52515 h 666469"/>
              <a:gd name="connsiteX116" fmla="*/ 444137 w 653143"/>
              <a:gd name="connsiteY116" fmla="*/ 65578 h 666469"/>
              <a:gd name="connsiteX117" fmla="*/ 522515 w 653143"/>
              <a:gd name="connsiteY117" fmla="*/ 143955 h 666469"/>
              <a:gd name="connsiteX118" fmla="*/ 535577 w 653143"/>
              <a:gd name="connsiteY118" fmla="*/ 183143 h 666469"/>
              <a:gd name="connsiteX119" fmla="*/ 496389 w 653143"/>
              <a:gd name="connsiteY119" fmla="*/ 457463 h 666469"/>
              <a:gd name="connsiteX120" fmla="*/ 457200 w 653143"/>
              <a:gd name="connsiteY120" fmla="*/ 509715 h 666469"/>
              <a:gd name="connsiteX121" fmla="*/ 326572 w 653143"/>
              <a:gd name="connsiteY121" fmla="*/ 588092 h 666469"/>
              <a:gd name="connsiteX122" fmla="*/ 104503 w 653143"/>
              <a:gd name="connsiteY122" fmla="*/ 575029 h 666469"/>
              <a:gd name="connsiteX123" fmla="*/ 65315 w 653143"/>
              <a:gd name="connsiteY123" fmla="*/ 535841 h 666469"/>
              <a:gd name="connsiteX124" fmla="*/ 52252 w 653143"/>
              <a:gd name="connsiteY124" fmla="*/ 496652 h 666469"/>
              <a:gd name="connsiteX125" fmla="*/ 13063 w 653143"/>
              <a:gd name="connsiteY125" fmla="*/ 418275 h 666469"/>
              <a:gd name="connsiteX126" fmla="*/ 26126 w 653143"/>
              <a:gd name="connsiteY126" fmla="*/ 235395 h 666469"/>
              <a:gd name="connsiteX127" fmla="*/ 39189 w 653143"/>
              <a:gd name="connsiteY127" fmla="*/ 196206 h 666469"/>
              <a:gd name="connsiteX128" fmla="*/ 78377 w 653143"/>
              <a:gd name="connsiteY128" fmla="*/ 157018 h 666469"/>
              <a:gd name="connsiteX129" fmla="*/ 117566 w 653143"/>
              <a:gd name="connsiteY129" fmla="*/ 130892 h 666469"/>
              <a:gd name="connsiteX130" fmla="*/ 169817 w 653143"/>
              <a:gd name="connsiteY130" fmla="*/ 104766 h 666469"/>
              <a:gd name="connsiteX131" fmla="*/ 365760 w 653143"/>
              <a:gd name="connsiteY131" fmla="*/ 117829 h 666469"/>
              <a:gd name="connsiteX132" fmla="*/ 444137 w 653143"/>
              <a:gd name="connsiteY132" fmla="*/ 157018 h 666469"/>
              <a:gd name="connsiteX133" fmla="*/ 496389 w 653143"/>
              <a:gd name="connsiteY133" fmla="*/ 196206 h 666469"/>
              <a:gd name="connsiteX134" fmla="*/ 535577 w 653143"/>
              <a:gd name="connsiteY134" fmla="*/ 274583 h 666469"/>
              <a:gd name="connsiteX135" fmla="*/ 561703 w 653143"/>
              <a:gd name="connsiteY135" fmla="*/ 313772 h 666469"/>
              <a:gd name="connsiteX136" fmla="*/ 535577 w 653143"/>
              <a:gd name="connsiteY136" fmla="*/ 483589 h 666469"/>
              <a:gd name="connsiteX137" fmla="*/ 457200 w 653143"/>
              <a:gd name="connsiteY137" fmla="*/ 548903 h 666469"/>
              <a:gd name="connsiteX138" fmla="*/ 418012 w 653143"/>
              <a:gd name="connsiteY138" fmla="*/ 575029 h 666469"/>
              <a:gd name="connsiteX139" fmla="*/ 365760 w 653143"/>
              <a:gd name="connsiteY139" fmla="*/ 614218 h 666469"/>
              <a:gd name="connsiteX140" fmla="*/ 287383 w 653143"/>
              <a:gd name="connsiteY140" fmla="*/ 627281 h 666469"/>
              <a:gd name="connsiteX141" fmla="*/ 169817 w 653143"/>
              <a:gd name="connsiteY141" fmla="*/ 614218 h 666469"/>
              <a:gd name="connsiteX142" fmla="*/ 143692 w 653143"/>
              <a:gd name="connsiteY142" fmla="*/ 509715 h 666469"/>
              <a:gd name="connsiteX143" fmla="*/ 130629 w 653143"/>
              <a:gd name="connsiteY143" fmla="*/ 457463 h 666469"/>
              <a:gd name="connsiteX144" fmla="*/ 169817 w 653143"/>
              <a:gd name="connsiteY144" fmla="*/ 300709 h 666469"/>
              <a:gd name="connsiteX145" fmla="*/ 182880 w 653143"/>
              <a:gd name="connsiteY145" fmla="*/ 261521 h 666469"/>
              <a:gd name="connsiteX146" fmla="*/ 222069 w 653143"/>
              <a:gd name="connsiteY146" fmla="*/ 248458 h 666469"/>
              <a:gd name="connsiteX147" fmla="*/ 261257 w 653143"/>
              <a:gd name="connsiteY147" fmla="*/ 222332 h 666469"/>
              <a:gd name="connsiteX148" fmla="*/ 444137 w 653143"/>
              <a:gd name="connsiteY148" fmla="*/ 287646 h 666469"/>
              <a:gd name="connsiteX149" fmla="*/ 457200 w 653143"/>
              <a:gd name="connsiteY149" fmla="*/ 339898 h 666469"/>
              <a:gd name="connsiteX150" fmla="*/ 470263 w 653143"/>
              <a:gd name="connsiteY150" fmla="*/ 379086 h 666469"/>
              <a:gd name="connsiteX151" fmla="*/ 457200 w 653143"/>
              <a:gd name="connsiteY151" fmla="*/ 614218 h 666469"/>
              <a:gd name="connsiteX152" fmla="*/ 418012 w 653143"/>
              <a:gd name="connsiteY152" fmla="*/ 640343 h 666469"/>
              <a:gd name="connsiteX153" fmla="*/ 182880 w 653143"/>
              <a:gd name="connsiteY153" fmla="*/ 588092 h 666469"/>
              <a:gd name="connsiteX154" fmla="*/ 169817 w 653143"/>
              <a:gd name="connsiteY154" fmla="*/ 496652 h 666469"/>
              <a:gd name="connsiteX155" fmla="*/ 209006 w 653143"/>
              <a:gd name="connsiteY155" fmla="*/ 235395 h 666469"/>
              <a:gd name="connsiteX156" fmla="*/ 287383 w 653143"/>
              <a:gd name="connsiteY156" fmla="*/ 170081 h 666469"/>
              <a:gd name="connsiteX157" fmla="*/ 457200 w 653143"/>
              <a:gd name="connsiteY157" fmla="*/ 183143 h 666469"/>
              <a:gd name="connsiteX158" fmla="*/ 548640 w 653143"/>
              <a:gd name="connsiteY158" fmla="*/ 261521 h 666469"/>
              <a:gd name="connsiteX159" fmla="*/ 483326 w 653143"/>
              <a:gd name="connsiteY159" fmla="*/ 561966 h 666469"/>
              <a:gd name="connsiteX160" fmla="*/ 431075 w 653143"/>
              <a:gd name="connsiteY160" fmla="*/ 588092 h 666469"/>
              <a:gd name="connsiteX161" fmla="*/ 352697 w 653143"/>
              <a:gd name="connsiteY161" fmla="*/ 614218 h 666469"/>
              <a:gd name="connsiteX162" fmla="*/ 209006 w 653143"/>
              <a:gd name="connsiteY162" fmla="*/ 601155 h 666469"/>
              <a:gd name="connsiteX163" fmla="*/ 130629 w 653143"/>
              <a:gd name="connsiteY163" fmla="*/ 548903 h 666469"/>
              <a:gd name="connsiteX164" fmla="*/ 117566 w 653143"/>
              <a:gd name="connsiteY164" fmla="*/ 496652 h 666469"/>
              <a:gd name="connsiteX165" fmla="*/ 65315 w 653143"/>
              <a:gd name="connsiteY165" fmla="*/ 418275 h 666469"/>
              <a:gd name="connsiteX166" fmla="*/ 78377 w 653143"/>
              <a:gd name="connsiteY166" fmla="*/ 248458 h 666469"/>
              <a:gd name="connsiteX167" fmla="*/ 91440 w 653143"/>
              <a:gd name="connsiteY167" fmla="*/ 209269 h 666469"/>
              <a:gd name="connsiteX168" fmla="*/ 130629 w 653143"/>
              <a:gd name="connsiteY168" fmla="*/ 170081 h 666469"/>
              <a:gd name="connsiteX169" fmla="*/ 156755 w 653143"/>
              <a:gd name="connsiteY169" fmla="*/ 130892 h 666469"/>
              <a:gd name="connsiteX170" fmla="*/ 195943 w 653143"/>
              <a:gd name="connsiteY170" fmla="*/ 104766 h 666469"/>
              <a:gd name="connsiteX171" fmla="*/ 274320 w 653143"/>
              <a:gd name="connsiteY171" fmla="*/ 78641 h 666469"/>
              <a:gd name="connsiteX172" fmla="*/ 313509 w 653143"/>
              <a:gd name="connsiteY172" fmla="*/ 91703 h 666469"/>
              <a:gd name="connsiteX173" fmla="*/ 404949 w 653143"/>
              <a:gd name="connsiteY173" fmla="*/ 143955 h 666469"/>
              <a:gd name="connsiteX174" fmla="*/ 470263 w 653143"/>
              <a:gd name="connsiteY174" fmla="*/ 287646 h 666469"/>
              <a:gd name="connsiteX175" fmla="*/ 457200 w 653143"/>
              <a:gd name="connsiteY175" fmla="*/ 483589 h 666469"/>
              <a:gd name="connsiteX176" fmla="*/ 326572 w 653143"/>
              <a:gd name="connsiteY176" fmla="*/ 614218 h 666469"/>
              <a:gd name="connsiteX177" fmla="*/ 274320 w 653143"/>
              <a:gd name="connsiteY177" fmla="*/ 627281 h 666469"/>
              <a:gd name="connsiteX178" fmla="*/ 130629 w 653143"/>
              <a:gd name="connsiteY178" fmla="*/ 575029 h 666469"/>
              <a:gd name="connsiteX179" fmla="*/ 117566 w 653143"/>
              <a:gd name="connsiteY179" fmla="*/ 535841 h 666469"/>
              <a:gd name="connsiteX180" fmla="*/ 91440 w 653143"/>
              <a:gd name="connsiteY180" fmla="*/ 496652 h 666469"/>
              <a:gd name="connsiteX181" fmla="*/ 65315 w 653143"/>
              <a:gd name="connsiteY181" fmla="*/ 418275 h 666469"/>
              <a:gd name="connsiteX182" fmla="*/ 78377 w 653143"/>
              <a:gd name="connsiteY182" fmla="*/ 209269 h 666469"/>
              <a:gd name="connsiteX183" fmla="*/ 104503 w 653143"/>
              <a:gd name="connsiteY183" fmla="*/ 170081 h 666469"/>
              <a:gd name="connsiteX184" fmla="*/ 117566 w 653143"/>
              <a:gd name="connsiteY184" fmla="*/ 130892 h 666469"/>
              <a:gd name="connsiteX185" fmla="*/ 156755 w 653143"/>
              <a:gd name="connsiteY185" fmla="*/ 117829 h 666469"/>
              <a:gd name="connsiteX186" fmla="*/ 195943 w 653143"/>
              <a:gd name="connsiteY186" fmla="*/ 78641 h 666469"/>
              <a:gd name="connsiteX187" fmla="*/ 287383 w 653143"/>
              <a:gd name="connsiteY187" fmla="*/ 39452 h 666469"/>
              <a:gd name="connsiteX188" fmla="*/ 483326 w 653143"/>
              <a:gd name="connsiteY188" fmla="*/ 52515 h 666469"/>
              <a:gd name="connsiteX189" fmla="*/ 535577 w 653143"/>
              <a:gd name="connsiteY189" fmla="*/ 130892 h 666469"/>
              <a:gd name="connsiteX190" fmla="*/ 561703 w 653143"/>
              <a:gd name="connsiteY190" fmla="*/ 170081 h 666469"/>
              <a:gd name="connsiteX191" fmla="*/ 574766 w 653143"/>
              <a:gd name="connsiteY191" fmla="*/ 261521 h 666469"/>
              <a:gd name="connsiteX192" fmla="*/ 587829 w 653143"/>
              <a:gd name="connsiteY192" fmla="*/ 313772 h 666469"/>
              <a:gd name="connsiteX193" fmla="*/ 574766 w 653143"/>
              <a:gd name="connsiteY193" fmla="*/ 483589 h 666469"/>
              <a:gd name="connsiteX194" fmla="*/ 561703 w 653143"/>
              <a:gd name="connsiteY194" fmla="*/ 522778 h 666469"/>
              <a:gd name="connsiteX195" fmla="*/ 483326 w 653143"/>
              <a:gd name="connsiteY195" fmla="*/ 575029 h 666469"/>
              <a:gd name="connsiteX196" fmla="*/ 444137 w 653143"/>
              <a:gd name="connsiteY196" fmla="*/ 601155 h 666469"/>
              <a:gd name="connsiteX197" fmla="*/ 313509 w 653143"/>
              <a:gd name="connsiteY197" fmla="*/ 588092 h 666469"/>
              <a:gd name="connsiteX198" fmla="*/ 274320 w 653143"/>
              <a:gd name="connsiteY198" fmla="*/ 575029 h 666469"/>
              <a:gd name="connsiteX199" fmla="*/ 222069 w 653143"/>
              <a:gd name="connsiteY199" fmla="*/ 496652 h 666469"/>
              <a:gd name="connsiteX200" fmla="*/ 195943 w 653143"/>
              <a:gd name="connsiteY200" fmla="*/ 457463 h 666469"/>
              <a:gd name="connsiteX201" fmla="*/ 209006 w 653143"/>
              <a:gd name="connsiteY201" fmla="*/ 209269 h 666469"/>
              <a:gd name="connsiteX202" fmla="*/ 235132 w 653143"/>
              <a:gd name="connsiteY202" fmla="*/ 157018 h 666469"/>
              <a:gd name="connsiteX203" fmla="*/ 326572 w 653143"/>
              <a:gd name="connsiteY203" fmla="*/ 52515 h 666469"/>
              <a:gd name="connsiteX204" fmla="*/ 418012 w 653143"/>
              <a:gd name="connsiteY204" fmla="*/ 78641 h 666469"/>
              <a:gd name="connsiteX205" fmla="*/ 496389 w 653143"/>
              <a:gd name="connsiteY205" fmla="*/ 143955 h 666469"/>
              <a:gd name="connsiteX206" fmla="*/ 522515 w 653143"/>
              <a:gd name="connsiteY206" fmla="*/ 183143 h 666469"/>
              <a:gd name="connsiteX207" fmla="*/ 548640 w 653143"/>
              <a:gd name="connsiteY207" fmla="*/ 287646 h 666469"/>
              <a:gd name="connsiteX208" fmla="*/ 535577 w 653143"/>
              <a:gd name="connsiteY208" fmla="*/ 483589 h 666469"/>
              <a:gd name="connsiteX209" fmla="*/ 509452 w 653143"/>
              <a:gd name="connsiteY209" fmla="*/ 522778 h 666469"/>
              <a:gd name="connsiteX210" fmla="*/ 457200 w 653143"/>
              <a:gd name="connsiteY210" fmla="*/ 561966 h 666469"/>
              <a:gd name="connsiteX211" fmla="*/ 352697 w 653143"/>
              <a:gd name="connsiteY211" fmla="*/ 601155 h 666469"/>
              <a:gd name="connsiteX212" fmla="*/ 156755 w 653143"/>
              <a:gd name="connsiteY212" fmla="*/ 588092 h 666469"/>
              <a:gd name="connsiteX213" fmla="*/ 143692 w 653143"/>
              <a:gd name="connsiteY213" fmla="*/ 548903 h 666469"/>
              <a:gd name="connsiteX214" fmla="*/ 104503 w 653143"/>
              <a:gd name="connsiteY214" fmla="*/ 444401 h 666469"/>
              <a:gd name="connsiteX215" fmla="*/ 117566 w 653143"/>
              <a:gd name="connsiteY215" fmla="*/ 274583 h 666469"/>
              <a:gd name="connsiteX216" fmla="*/ 130629 w 653143"/>
              <a:gd name="connsiteY216" fmla="*/ 235395 h 666469"/>
              <a:gd name="connsiteX217" fmla="*/ 169817 w 653143"/>
              <a:gd name="connsiteY217" fmla="*/ 196206 h 666469"/>
              <a:gd name="connsiteX218" fmla="*/ 209006 w 653143"/>
              <a:gd name="connsiteY218" fmla="*/ 170081 h 666469"/>
              <a:gd name="connsiteX219" fmla="*/ 404949 w 653143"/>
              <a:gd name="connsiteY219" fmla="*/ 209269 h 666469"/>
              <a:gd name="connsiteX220" fmla="*/ 431075 w 653143"/>
              <a:gd name="connsiteY220" fmla="*/ 248458 h 666469"/>
              <a:gd name="connsiteX221" fmla="*/ 444137 w 653143"/>
              <a:gd name="connsiteY221" fmla="*/ 287646 h 666469"/>
              <a:gd name="connsiteX222" fmla="*/ 444137 w 653143"/>
              <a:gd name="connsiteY222" fmla="*/ 535841 h 666469"/>
              <a:gd name="connsiteX223" fmla="*/ 391886 w 653143"/>
              <a:gd name="connsiteY223" fmla="*/ 614218 h 666469"/>
              <a:gd name="connsiteX224" fmla="*/ 300446 w 653143"/>
              <a:gd name="connsiteY224" fmla="*/ 666469 h 666469"/>
              <a:gd name="connsiteX225" fmla="*/ 156755 w 653143"/>
              <a:gd name="connsiteY225" fmla="*/ 627281 h 666469"/>
              <a:gd name="connsiteX226" fmla="*/ 130629 w 653143"/>
              <a:gd name="connsiteY226" fmla="*/ 588092 h 666469"/>
              <a:gd name="connsiteX227" fmla="*/ 130629 w 653143"/>
              <a:gd name="connsiteY227" fmla="*/ 379086 h 666469"/>
              <a:gd name="connsiteX228" fmla="*/ 143692 w 653143"/>
              <a:gd name="connsiteY228" fmla="*/ 339898 h 666469"/>
              <a:gd name="connsiteX229" fmla="*/ 182880 w 653143"/>
              <a:gd name="connsiteY229" fmla="*/ 313772 h 666469"/>
              <a:gd name="connsiteX230" fmla="*/ 209006 w 653143"/>
              <a:gd name="connsiteY230" fmla="*/ 274583 h 666469"/>
              <a:gd name="connsiteX231" fmla="*/ 378823 w 653143"/>
              <a:gd name="connsiteY231" fmla="*/ 261521 h 666469"/>
              <a:gd name="connsiteX232" fmla="*/ 418012 w 653143"/>
              <a:gd name="connsiteY232" fmla="*/ 274583 h 666469"/>
              <a:gd name="connsiteX233" fmla="*/ 444137 w 653143"/>
              <a:gd name="connsiteY233" fmla="*/ 366023 h 666469"/>
              <a:gd name="connsiteX234" fmla="*/ 431075 w 653143"/>
              <a:gd name="connsiteY234" fmla="*/ 535841 h 666469"/>
              <a:gd name="connsiteX235" fmla="*/ 404949 w 653143"/>
              <a:gd name="connsiteY235" fmla="*/ 575029 h 666469"/>
              <a:gd name="connsiteX236" fmla="*/ 326572 w 653143"/>
              <a:gd name="connsiteY236" fmla="*/ 601155 h 666469"/>
              <a:gd name="connsiteX237" fmla="*/ 313509 w 653143"/>
              <a:gd name="connsiteY237" fmla="*/ 313772 h 666469"/>
              <a:gd name="connsiteX238" fmla="*/ 339635 w 653143"/>
              <a:gd name="connsiteY238" fmla="*/ 274583 h 666469"/>
              <a:gd name="connsiteX239" fmla="*/ 378823 w 653143"/>
              <a:gd name="connsiteY239" fmla="*/ 261521 h 666469"/>
              <a:gd name="connsiteX240" fmla="*/ 418012 w 653143"/>
              <a:gd name="connsiteY240" fmla="*/ 274583 h 666469"/>
              <a:gd name="connsiteX241" fmla="*/ 431075 w 653143"/>
              <a:gd name="connsiteY241" fmla="*/ 313772 h 666469"/>
              <a:gd name="connsiteX242" fmla="*/ 404949 w 653143"/>
              <a:gd name="connsiteY242" fmla="*/ 522778 h 666469"/>
              <a:gd name="connsiteX243" fmla="*/ 378823 w 653143"/>
              <a:gd name="connsiteY243" fmla="*/ 561966 h 666469"/>
              <a:gd name="connsiteX244" fmla="*/ 352697 w 653143"/>
              <a:gd name="connsiteY244" fmla="*/ 653406 h 666469"/>
              <a:gd name="connsiteX245" fmla="*/ 313509 w 653143"/>
              <a:gd name="connsiteY245" fmla="*/ 666469 h 666469"/>
              <a:gd name="connsiteX246" fmla="*/ 222069 w 653143"/>
              <a:gd name="connsiteY246" fmla="*/ 653406 h 666469"/>
              <a:gd name="connsiteX247" fmla="*/ 169817 w 653143"/>
              <a:gd name="connsiteY247" fmla="*/ 575029 h 666469"/>
              <a:gd name="connsiteX248" fmla="*/ 169817 w 653143"/>
              <a:gd name="connsiteY248" fmla="*/ 117829 h 666469"/>
              <a:gd name="connsiteX249" fmla="*/ 248195 w 653143"/>
              <a:gd name="connsiteY249" fmla="*/ 78641 h 666469"/>
              <a:gd name="connsiteX250" fmla="*/ 313509 w 653143"/>
              <a:gd name="connsiteY250" fmla="*/ 91703 h 666469"/>
              <a:gd name="connsiteX251" fmla="*/ 365760 w 653143"/>
              <a:gd name="connsiteY251" fmla="*/ 157018 h 666469"/>
              <a:gd name="connsiteX252" fmla="*/ 404949 w 653143"/>
              <a:gd name="connsiteY252" fmla="*/ 196206 h 666469"/>
              <a:gd name="connsiteX253" fmla="*/ 418012 w 653143"/>
              <a:gd name="connsiteY253" fmla="*/ 235395 h 666469"/>
              <a:gd name="connsiteX254" fmla="*/ 470263 w 653143"/>
              <a:gd name="connsiteY254" fmla="*/ 313772 h 666469"/>
              <a:gd name="connsiteX255" fmla="*/ 431075 w 653143"/>
              <a:gd name="connsiteY255" fmla="*/ 548903 h 666469"/>
              <a:gd name="connsiteX256" fmla="*/ 404949 w 653143"/>
              <a:gd name="connsiteY256" fmla="*/ 601155 h 666469"/>
              <a:gd name="connsiteX257" fmla="*/ 352697 w 653143"/>
              <a:gd name="connsiteY257" fmla="*/ 640343 h 666469"/>
              <a:gd name="connsiteX258" fmla="*/ 143692 w 653143"/>
              <a:gd name="connsiteY258" fmla="*/ 588092 h 666469"/>
              <a:gd name="connsiteX259" fmla="*/ 117566 w 653143"/>
              <a:gd name="connsiteY259" fmla="*/ 548903 h 666469"/>
              <a:gd name="connsiteX260" fmla="*/ 130629 w 653143"/>
              <a:gd name="connsiteY260" fmla="*/ 287646 h 666469"/>
              <a:gd name="connsiteX261" fmla="*/ 156755 w 653143"/>
              <a:gd name="connsiteY261" fmla="*/ 235395 h 666469"/>
              <a:gd name="connsiteX262" fmla="*/ 182880 w 653143"/>
              <a:gd name="connsiteY262" fmla="*/ 196206 h 666469"/>
              <a:gd name="connsiteX263" fmla="*/ 300446 w 653143"/>
              <a:gd name="connsiteY263" fmla="*/ 130892 h 666469"/>
              <a:gd name="connsiteX264" fmla="*/ 496389 w 653143"/>
              <a:gd name="connsiteY264" fmla="*/ 143955 h 666469"/>
              <a:gd name="connsiteX265" fmla="*/ 548640 w 653143"/>
              <a:gd name="connsiteY265" fmla="*/ 222332 h 666469"/>
              <a:gd name="connsiteX266" fmla="*/ 574766 w 653143"/>
              <a:gd name="connsiteY266" fmla="*/ 274583 h 666469"/>
              <a:gd name="connsiteX267" fmla="*/ 587829 w 653143"/>
              <a:gd name="connsiteY267" fmla="*/ 326835 h 666469"/>
              <a:gd name="connsiteX268" fmla="*/ 574766 w 653143"/>
              <a:gd name="connsiteY268" fmla="*/ 588092 h 666469"/>
              <a:gd name="connsiteX269" fmla="*/ 535577 w 653143"/>
              <a:gd name="connsiteY269" fmla="*/ 614218 h 666469"/>
              <a:gd name="connsiteX270" fmla="*/ 431075 w 653143"/>
              <a:gd name="connsiteY270" fmla="*/ 653406 h 666469"/>
              <a:gd name="connsiteX271" fmla="*/ 248195 w 653143"/>
              <a:gd name="connsiteY271" fmla="*/ 640343 h 666469"/>
              <a:gd name="connsiteX272" fmla="*/ 169817 w 653143"/>
              <a:gd name="connsiteY272" fmla="*/ 575029 h 666469"/>
              <a:gd name="connsiteX273" fmla="*/ 143692 w 653143"/>
              <a:gd name="connsiteY273" fmla="*/ 535841 h 666469"/>
              <a:gd name="connsiteX274" fmla="*/ 130629 w 653143"/>
              <a:gd name="connsiteY274" fmla="*/ 496652 h 666469"/>
              <a:gd name="connsiteX275" fmla="*/ 104503 w 653143"/>
              <a:gd name="connsiteY275" fmla="*/ 431338 h 666469"/>
              <a:gd name="connsiteX276" fmla="*/ 130629 w 653143"/>
              <a:gd name="connsiteY276" fmla="*/ 170081 h 666469"/>
              <a:gd name="connsiteX277" fmla="*/ 143692 w 653143"/>
              <a:gd name="connsiteY277" fmla="*/ 130892 h 666469"/>
              <a:gd name="connsiteX278" fmla="*/ 169817 w 653143"/>
              <a:gd name="connsiteY278" fmla="*/ 78641 h 666469"/>
              <a:gd name="connsiteX279" fmla="*/ 248195 w 653143"/>
              <a:gd name="connsiteY279" fmla="*/ 13326 h 666469"/>
              <a:gd name="connsiteX280" fmla="*/ 378823 w 653143"/>
              <a:gd name="connsiteY280" fmla="*/ 26389 h 666469"/>
              <a:gd name="connsiteX281" fmla="*/ 418012 w 653143"/>
              <a:gd name="connsiteY281" fmla="*/ 52515 h 666469"/>
              <a:gd name="connsiteX282" fmla="*/ 470263 w 653143"/>
              <a:gd name="connsiteY282" fmla="*/ 91703 h 666469"/>
              <a:gd name="connsiteX283" fmla="*/ 535577 w 653143"/>
              <a:gd name="connsiteY283" fmla="*/ 170081 h 666469"/>
              <a:gd name="connsiteX284" fmla="*/ 561703 w 653143"/>
              <a:gd name="connsiteY284" fmla="*/ 261521 h 666469"/>
              <a:gd name="connsiteX285" fmla="*/ 548640 w 653143"/>
              <a:gd name="connsiteY285" fmla="*/ 444401 h 666469"/>
              <a:gd name="connsiteX286" fmla="*/ 470263 w 653143"/>
              <a:gd name="connsiteY286" fmla="*/ 509715 h 666469"/>
              <a:gd name="connsiteX287" fmla="*/ 365760 w 653143"/>
              <a:gd name="connsiteY287" fmla="*/ 535841 h 666469"/>
              <a:gd name="connsiteX288" fmla="*/ 117566 w 653143"/>
              <a:gd name="connsiteY288" fmla="*/ 522778 h 666469"/>
              <a:gd name="connsiteX289" fmla="*/ 78377 w 653143"/>
              <a:gd name="connsiteY289" fmla="*/ 496652 h 666469"/>
              <a:gd name="connsiteX290" fmla="*/ 52252 w 653143"/>
              <a:gd name="connsiteY290" fmla="*/ 418275 h 666469"/>
              <a:gd name="connsiteX291" fmla="*/ 91440 w 653143"/>
              <a:gd name="connsiteY291" fmla="*/ 130892 h 666469"/>
              <a:gd name="connsiteX292" fmla="*/ 130629 w 653143"/>
              <a:gd name="connsiteY292" fmla="*/ 104766 h 666469"/>
              <a:gd name="connsiteX293" fmla="*/ 326572 w 653143"/>
              <a:gd name="connsiteY293" fmla="*/ 117829 h 666469"/>
              <a:gd name="connsiteX294" fmla="*/ 404949 w 653143"/>
              <a:gd name="connsiteY294" fmla="*/ 143955 h 666469"/>
              <a:gd name="connsiteX295" fmla="*/ 457200 w 653143"/>
              <a:gd name="connsiteY295" fmla="*/ 222332 h 666469"/>
              <a:gd name="connsiteX296" fmla="*/ 483326 w 653143"/>
              <a:gd name="connsiteY296" fmla="*/ 300709 h 666469"/>
              <a:gd name="connsiteX297" fmla="*/ 470263 w 653143"/>
              <a:gd name="connsiteY297" fmla="*/ 457463 h 666469"/>
              <a:gd name="connsiteX298" fmla="*/ 457200 w 653143"/>
              <a:gd name="connsiteY298" fmla="*/ 496652 h 666469"/>
              <a:gd name="connsiteX299" fmla="*/ 404949 w 653143"/>
              <a:gd name="connsiteY299" fmla="*/ 548903 h 666469"/>
              <a:gd name="connsiteX300" fmla="*/ 39189 w 653143"/>
              <a:gd name="connsiteY300" fmla="*/ 496652 h 666469"/>
              <a:gd name="connsiteX301" fmla="*/ 13063 w 653143"/>
              <a:gd name="connsiteY301" fmla="*/ 457463 h 666469"/>
              <a:gd name="connsiteX302" fmla="*/ 0 w 653143"/>
              <a:gd name="connsiteY302" fmla="*/ 418275 h 666469"/>
              <a:gd name="connsiteX303" fmla="*/ 13063 w 653143"/>
              <a:gd name="connsiteY303" fmla="*/ 130892 h 666469"/>
              <a:gd name="connsiteX304" fmla="*/ 65315 w 653143"/>
              <a:gd name="connsiteY304" fmla="*/ 52515 h 666469"/>
              <a:gd name="connsiteX305" fmla="*/ 143692 w 653143"/>
              <a:gd name="connsiteY305" fmla="*/ 263 h 666469"/>
              <a:gd name="connsiteX306" fmla="*/ 287383 w 653143"/>
              <a:gd name="connsiteY306" fmla="*/ 13326 h 666469"/>
              <a:gd name="connsiteX307" fmla="*/ 365760 w 653143"/>
              <a:gd name="connsiteY307" fmla="*/ 52515 h 666469"/>
              <a:gd name="connsiteX308" fmla="*/ 404949 w 653143"/>
              <a:gd name="connsiteY308" fmla="*/ 65578 h 666469"/>
              <a:gd name="connsiteX309" fmla="*/ 483326 w 653143"/>
              <a:gd name="connsiteY309" fmla="*/ 143955 h 666469"/>
              <a:gd name="connsiteX310" fmla="*/ 470263 w 653143"/>
              <a:gd name="connsiteY310" fmla="*/ 379086 h 666469"/>
              <a:gd name="connsiteX311" fmla="*/ 391886 w 653143"/>
              <a:gd name="connsiteY311" fmla="*/ 444401 h 666469"/>
              <a:gd name="connsiteX312" fmla="*/ 352697 w 653143"/>
              <a:gd name="connsiteY312" fmla="*/ 470526 h 666469"/>
              <a:gd name="connsiteX313" fmla="*/ 300446 w 653143"/>
              <a:gd name="connsiteY313" fmla="*/ 483589 h 666469"/>
              <a:gd name="connsiteX314" fmla="*/ 261257 w 653143"/>
              <a:gd name="connsiteY314" fmla="*/ 496652 h 666469"/>
              <a:gd name="connsiteX315" fmla="*/ 65315 w 653143"/>
              <a:gd name="connsiteY315" fmla="*/ 457463 h 666469"/>
              <a:gd name="connsiteX316" fmla="*/ 39189 w 653143"/>
              <a:gd name="connsiteY316" fmla="*/ 418275 h 666469"/>
              <a:gd name="connsiteX317" fmla="*/ 26126 w 653143"/>
              <a:gd name="connsiteY317" fmla="*/ 379086 h 666469"/>
              <a:gd name="connsiteX318" fmla="*/ 39189 w 653143"/>
              <a:gd name="connsiteY318" fmla="*/ 209269 h 666469"/>
              <a:gd name="connsiteX319" fmla="*/ 65315 w 653143"/>
              <a:gd name="connsiteY319" fmla="*/ 170081 h 666469"/>
              <a:gd name="connsiteX320" fmla="*/ 156755 w 653143"/>
              <a:gd name="connsiteY320" fmla="*/ 117829 h 666469"/>
              <a:gd name="connsiteX321" fmla="*/ 195943 w 653143"/>
              <a:gd name="connsiteY321" fmla="*/ 78641 h 666469"/>
              <a:gd name="connsiteX322" fmla="*/ 378823 w 653143"/>
              <a:gd name="connsiteY322" fmla="*/ 91703 h 666469"/>
              <a:gd name="connsiteX323" fmla="*/ 496389 w 653143"/>
              <a:gd name="connsiteY323" fmla="*/ 143955 h 666469"/>
              <a:gd name="connsiteX324" fmla="*/ 535577 w 653143"/>
              <a:gd name="connsiteY324" fmla="*/ 183143 h 666469"/>
              <a:gd name="connsiteX325" fmla="*/ 561703 w 653143"/>
              <a:gd name="connsiteY325" fmla="*/ 222332 h 666469"/>
              <a:gd name="connsiteX326" fmla="*/ 548640 w 653143"/>
              <a:gd name="connsiteY326" fmla="*/ 431338 h 666469"/>
              <a:gd name="connsiteX327" fmla="*/ 496389 w 653143"/>
              <a:gd name="connsiteY327" fmla="*/ 470526 h 666469"/>
              <a:gd name="connsiteX328" fmla="*/ 418012 w 653143"/>
              <a:gd name="connsiteY328" fmla="*/ 522778 h 666469"/>
              <a:gd name="connsiteX329" fmla="*/ 130629 w 653143"/>
              <a:gd name="connsiteY329" fmla="*/ 509715 h 666469"/>
              <a:gd name="connsiteX330" fmla="*/ 78377 w 653143"/>
              <a:gd name="connsiteY330" fmla="*/ 405212 h 666469"/>
              <a:gd name="connsiteX331" fmla="*/ 65315 w 653143"/>
              <a:gd name="connsiteY331" fmla="*/ 352961 h 666469"/>
              <a:gd name="connsiteX332" fmla="*/ 52252 w 653143"/>
              <a:gd name="connsiteY332" fmla="*/ 313772 h 666469"/>
              <a:gd name="connsiteX333" fmla="*/ 78377 w 653143"/>
              <a:gd name="connsiteY333" fmla="*/ 91703 h 666469"/>
              <a:gd name="connsiteX334" fmla="*/ 104503 w 653143"/>
              <a:gd name="connsiteY334" fmla="*/ 52515 h 666469"/>
              <a:gd name="connsiteX335" fmla="*/ 156755 w 653143"/>
              <a:gd name="connsiteY335" fmla="*/ 263 h 666469"/>
              <a:gd name="connsiteX336" fmla="*/ 313509 w 653143"/>
              <a:gd name="connsiteY336" fmla="*/ 26389 h 666469"/>
              <a:gd name="connsiteX337" fmla="*/ 352697 w 653143"/>
              <a:gd name="connsiteY337" fmla="*/ 39452 h 666469"/>
              <a:gd name="connsiteX338" fmla="*/ 444137 w 653143"/>
              <a:gd name="connsiteY338" fmla="*/ 65578 h 666469"/>
              <a:gd name="connsiteX339" fmla="*/ 483326 w 653143"/>
              <a:gd name="connsiteY339" fmla="*/ 104766 h 666469"/>
              <a:gd name="connsiteX340" fmla="*/ 522515 w 653143"/>
              <a:gd name="connsiteY340" fmla="*/ 130892 h 666469"/>
              <a:gd name="connsiteX341" fmla="*/ 535577 w 653143"/>
              <a:gd name="connsiteY341" fmla="*/ 170081 h 666469"/>
              <a:gd name="connsiteX342" fmla="*/ 561703 w 653143"/>
              <a:gd name="connsiteY342" fmla="*/ 209269 h 666469"/>
              <a:gd name="connsiteX343" fmla="*/ 587829 w 653143"/>
              <a:gd name="connsiteY343" fmla="*/ 287646 h 666469"/>
              <a:gd name="connsiteX344" fmla="*/ 574766 w 653143"/>
              <a:gd name="connsiteY344" fmla="*/ 418275 h 666469"/>
              <a:gd name="connsiteX345" fmla="*/ 509452 w 653143"/>
              <a:gd name="connsiteY345" fmla="*/ 496652 h 666469"/>
              <a:gd name="connsiteX346" fmla="*/ 431075 w 653143"/>
              <a:gd name="connsiteY346" fmla="*/ 522778 h 666469"/>
              <a:gd name="connsiteX347" fmla="*/ 391886 w 653143"/>
              <a:gd name="connsiteY347" fmla="*/ 548903 h 666469"/>
              <a:gd name="connsiteX348" fmla="*/ 300446 w 653143"/>
              <a:gd name="connsiteY348" fmla="*/ 561966 h 666469"/>
              <a:gd name="connsiteX349" fmla="*/ 143692 w 653143"/>
              <a:gd name="connsiteY349" fmla="*/ 509715 h 666469"/>
              <a:gd name="connsiteX350" fmla="*/ 130629 w 653143"/>
              <a:gd name="connsiteY350" fmla="*/ 470526 h 666469"/>
              <a:gd name="connsiteX351" fmla="*/ 143692 w 653143"/>
              <a:gd name="connsiteY351" fmla="*/ 222332 h 666469"/>
              <a:gd name="connsiteX352" fmla="*/ 169817 w 653143"/>
              <a:gd name="connsiteY352" fmla="*/ 183143 h 666469"/>
              <a:gd name="connsiteX353" fmla="*/ 339635 w 653143"/>
              <a:gd name="connsiteY353" fmla="*/ 143955 h 666469"/>
              <a:gd name="connsiteX354" fmla="*/ 496389 w 653143"/>
              <a:gd name="connsiteY354" fmla="*/ 157018 h 666469"/>
              <a:gd name="connsiteX355" fmla="*/ 561703 w 653143"/>
              <a:gd name="connsiteY355" fmla="*/ 235395 h 666469"/>
              <a:gd name="connsiteX356" fmla="*/ 587829 w 653143"/>
              <a:gd name="connsiteY356" fmla="*/ 274583 h 666469"/>
              <a:gd name="connsiteX357" fmla="*/ 613955 w 653143"/>
              <a:gd name="connsiteY357" fmla="*/ 352961 h 666469"/>
              <a:gd name="connsiteX358" fmla="*/ 627017 w 653143"/>
              <a:gd name="connsiteY358" fmla="*/ 392149 h 666469"/>
              <a:gd name="connsiteX359" fmla="*/ 613955 w 653143"/>
              <a:gd name="connsiteY359" fmla="*/ 509715 h 666469"/>
              <a:gd name="connsiteX360" fmla="*/ 587829 w 653143"/>
              <a:gd name="connsiteY360" fmla="*/ 548903 h 666469"/>
              <a:gd name="connsiteX361" fmla="*/ 470263 w 653143"/>
              <a:gd name="connsiteY361" fmla="*/ 614218 h 666469"/>
              <a:gd name="connsiteX362" fmla="*/ 391886 w 653143"/>
              <a:gd name="connsiteY362" fmla="*/ 627281 h 666469"/>
              <a:gd name="connsiteX363" fmla="*/ 143692 w 653143"/>
              <a:gd name="connsiteY363" fmla="*/ 575029 h 666469"/>
              <a:gd name="connsiteX364" fmla="*/ 130629 w 653143"/>
              <a:gd name="connsiteY364" fmla="*/ 535841 h 666469"/>
              <a:gd name="connsiteX365" fmla="*/ 143692 w 653143"/>
              <a:gd name="connsiteY365" fmla="*/ 300709 h 666469"/>
              <a:gd name="connsiteX366" fmla="*/ 209006 w 653143"/>
              <a:gd name="connsiteY366" fmla="*/ 170081 h 666469"/>
              <a:gd name="connsiteX367" fmla="*/ 235132 w 653143"/>
              <a:gd name="connsiteY367" fmla="*/ 130892 h 666469"/>
              <a:gd name="connsiteX368" fmla="*/ 352697 w 653143"/>
              <a:gd name="connsiteY368" fmla="*/ 65578 h 666469"/>
              <a:gd name="connsiteX369" fmla="*/ 470263 w 653143"/>
              <a:gd name="connsiteY369" fmla="*/ 78641 h 666469"/>
              <a:gd name="connsiteX370" fmla="*/ 548640 w 653143"/>
              <a:gd name="connsiteY370" fmla="*/ 130892 h 666469"/>
              <a:gd name="connsiteX371" fmla="*/ 600892 w 653143"/>
              <a:gd name="connsiteY371" fmla="*/ 196206 h 666469"/>
              <a:gd name="connsiteX372" fmla="*/ 653143 w 653143"/>
              <a:gd name="connsiteY372" fmla="*/ 274583 h 666469"/>
              <a:gd name="connsiteX373" fmla="*/ 640080 w 653143"/>
              <a:gd name="connsiteY373" fmla="*/ 431338 h 666469"/>
              <a:gd name="connsiteX374" fmla="*/ 600892 w 653143"/>
              <a:gd name="connsiteY374" fmla="*/ 509715 h 666469"/>
              <a:gd name="connsiteX375" fmla="*/ 483326 w 653143"/>
              <a:gd name="connsiteY375" fmla="*/ 601155 h 666469"/>
              <a:gd name="connsiteX376" fmla="*/ 444137 w 653143"/>
              <a:gd name="connsiteY376" fmla="*/ 614218 h 666469"/>
              <a:gd name="connsiteX377" fmla="*/ 261257 w 653143"/>
              <a:gd name="connsiteY377" fmla="*/ 601155 h 666469"/>
              <a:gd name="connsiteX378" fmla="*/ 222069 w 653143"/>
              <a:gd name="connsiteY378" fmla="*/ 575029 h 666469"/>
              <a:gd name="connsiteX379" fmla="*/ 143692 w 653143"/>
              <a:gd name="connsiteY379" fmla="*/ 535841 h 666469"/>
              <a:gd name="connsiteX380" fmla="*/ 91440 w 653143"/>
              <a:gd name="connsiteY380" fmla="*/ 457463 h 666469"/>
              <a:gd name="connsiteX381" fmla="*/ 65315 w 653143"/>
              <a:gd name="connsiteY381" fmla="*/ 418275 h 666469"/>
              <a:gd name="connsiteX382" fmla="*/ 78377 w 653143"/>
              <a:gd name="connsiteY382" fmla="*/ 196206 h 666469"/>
              <a:gd name="connsiteX383" fmla="*/ 117566 w 653143"/>
              <a:gd name="connsiteY383" fmla="*/ 170081 h 666469"/>
              <a:gd name="connsiteX384" fmla="*/ 195943 w 653143"/>
              <a:gd name="connsiteY384" fmla="*/ 104766 h 666469"/>
              <a:gd name="connsiteX385" fmla="*/ 261257 w 653143"/>
              <a:gd name="connsiteY385" fmla="*/ 91703 h 666469"/>
              <a:gd name="connsiteX386" fmla="*/ 496389 w 653143"/>
              <a:gd name="connsiteY386" fmla="*/ 104766 h 666469"/>
              <a:gd name="connsiteX387" fmla="*/ 548640 w 653143"/>
              <a:gd name="connsiteY387" fmla="*/ 183143 h 666469"/>
              <a:gd name="connsiteX388" fmla="*/ 574766 w 653143"/>
              <a:gd name="connsiteY388" fmla="*/ 313772 h 666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</a:cxnLst>
            <a:rect l="l" t="t" r="r" b="b"/>
            <a:pathLst>
              <a:path w="653143" h="666469">
                <a:moveTo>
                  <a:pt x="169817" y="496652"/>
                </a:moveTo>
                <a:cubicBezTo>
                  <a:pt x="161109" y="474881"/>
                  <a:pt x="151705" y="453375"/>
                  <a:pt x="143692" y="431338"/>
                </a:cubicBezTo>
                <a:cubicBezTo>
                  <a:pt x="134281" y="405457"/>
                  <a:pt x="117566" y="352961"/>
                  <a:pt x="117566" y="352961"/>
                </a:cubicBezTo>
                <a:cubicBezTo>
                  <a:pt x="121920" y="326835"/>
                  <a:pt x="115440" y="296282"/>
                  <a:pt x="130629" y="274583"/>
                </a:cubicBezTo>
                <a:cubicBezTo>
                  <a:pt x="148635" y="248860"/>
                  <a:pt x="209006" y="222332"/>
                  <a:pt x="209006" y="222332"/>
                </a:cubicBezTo>
                <a:cubicBezTo>
                  <a:pt x="239486" y="226686"/>
                  <a:pt x="276142" y="216492"/>
                  <a:pt x="300446" y="235395"/>
                </a:cubicBezTo>
                <a:cubicBezTo>
                  <a:pt x="322184" y="252302"/>
                  <a:pt x="317863" y="287646"/>
                  <a:pt x="326572" y="313772"/>
                </a:cubicBezTo>
                <a:lnTo>
                  <a:pt x="339635" y="352961"/>
                </a:lnTo>
                <a:cubicBezTo>
                  <a:pt x="335073" y="394016"/>
                  <a:pt x="355304" y="485332"/>
                  <a:pt x="287383" y="496652"/>
                </a:cubicBezTo>
                <a:cubicBezTo>
                  <a:pt x="273801" y="498916"/>
                  <a:pt x="261258" y="487943"/>
                  <a:pt x="248195" y="483589"/>
                </a:cubicBezTo>
                <a:cubicBezTo>
                  <a:pt x="239486" y="470526"/>
                  <a:pt x="229090" y="458443"/>
                  <a:pt x="222069" y="444401"/>
                </a:cubicBezTo>
                <a:cubicBezTo>
                  <a:pt x="208680" y="417623"/>
                  <a:pt x="200911" y="364739"/>
                  <a:pt x="195943" y="339898"/>
                </a:cubicBezTo>
                <a:cubicBezTo>
                  <a:pt x="207555" y="247005"/>
                  <a:pt x="181316" y="242709"/>
                  <a:pt x="248195" y="209269"/>
                </a:cubicBezTo>
                <a:cubicBezTo>
                  <a:pt x="260511" y="203111"/>
                  <a:pt x="274320" y="200560"/>
                  <a:pt x="287383" y="196206"/>
                </a:cubicBezTo>
                <a:cubicBezTo>
                  <a:pt x="313509" y="200560"/>
                  <a:pt x="345827" y="191828"/>
                  <a:pt x="365760" y="209269"/>
                </a:cubicBezTo>
                <a:cubicBezTo>
                  <a:pt x="386485" y="227403"/>
                  <a:pt x="391886" y="287646"/>
                  <a:pt x="391886" y="287646"/>
                </a:cubicBezTo>
                <a:cubicBezTo>
                  <a:pt x="387532" y="348606"/>
                  <a:pt x="389444" y="410341"/>
                  <a:pt x="378823" y="470526"/>
                </a:cubicBezTo>
                <a:cubicBezTo>
                  <a:pt x="376095" y="485987"/>
                  <a:pt x="368023" y="506309"/>
                  <a:pt x="352697" y="509715"/>
                </a:cubicBezTo>
                <a:cubicBezTo>
                  <a:pt x="322641" y="516394"/>
                  <a:pt x="291737" y="501006"/>
                  <a:pt x="261257" y="496652"/>
                </a:cubicBezTo>
                <a:cubicBezTo>
                  <a:pt x="248194" y="483589"/>
                  <a:pt x="224227" y="475810"/>
                  <a:pt x="222069" y="457463"/>
                </a:cubicBezTo>
                <a:cubicBezTo>
                  <a:pt x="210583" y="359830"/>
                  <a:pt x="207825" y="299513"/>
                  <a:pt x="261257" y="235395"/>
                </a:cubicBezTo>
                <a:cubicBezTo>
                  <a:pt x="273084" y="221203"/>
                  <a:pt x="286254" y="208033"/>
                  <a:pt x="300446" y="196206"/>
                </a:cubicBezTo>
                <a:cubicBezTo>
                  <a:pt x="312507" y="186155"/>
                  <a:pt x="326572" y="178789"/>
                  <a:pt x="339635" y="170081"/>
                </a:cubicBezTo>
                <a:cubicBezTo>
                  <a:pt x="365761" y="174435"/>
                  <a:pt x="394322" y="171298"/>
                  <a:pt x="418012" y="183143"/>
                </a:cubicBezTo>
                <a:cubicBezTo>
                  <a:pt x="438269" y="193271"/>
                  <a:pt x="451018" y="242975"/>
                  <a:pt x="457200" y="261521"/>
                </a:cubicBezTo>
                <a:cubicBezTo>
                  <a:pt x="433795" y="495563"/>
                  <a:pt x="471560" y="324241"/>
                  <a:pt x="418012" y="431338"/>
                </a:cubicBezTo>
                <a:cubicBezTo>
                  <a:pt x="411854" y="443654"/>
                  <a:pt x="414685" y="460790"/>
                  <a:pt x="404949" y="470526"/>
                </a:cubicBezTo>
                <a:cubicBezTo>
                  <a:pt x="395212" y="480262"/>
                  <a:pt x="378823" y="479235"/>
                  <a:pt x="365760" y="483589"/>
                </a:cubicBezTo>
                <a:cubicBezTo>
                  <a:pt x="352697" y="479235"/>
                  <a:pt x="334575" y="481731"/>
                  <a:pt x="326572" y="470526"/>
                </a:cubicBezTo>
                <a:cubicBezTo>
                  <a:pt x="310565" y="448117"/>
                  <a:pt x="300446" y="392149"/>
                  <a:pt x="300446" y="392149"/>
                </a:cubicBezTo>
                <a:cubicBezTo>
                  <a:pt x="304800" y="348606"/>
                  <a:pt x="306855" y="304772"/>
                  <a:pt x="313509" y="261521"/>
                </a:cubicBezTo>
                <a:cubicBezTo>
                  <a:pt x="315603" y="247912"/>
                  <a:pt x="318934" y="233789"/>
                  <a:pt x="326572" y="222332"/>
                </a:cubicBezTo>
                <a:cubicBezTo>
                  <a:pt x="336819" y="206961"/>
                  <a:pt x="350389" y="193390"/>
                  <a:pt x="365760" y="183143"/>
                </a:cubicBezTo>
                <a:cubicBezTo>
                  <a:pt x="377217" y="175505"/>
                  <a:pt x="391886" y="174435"/>
                  <a:pt x="404949" y="170081"/>
                </a:cubicBezTo>
                <a:cubicBezTo>
                  <a:pt x="413658" y="183144"/>
                  <a:pt x="424699" y="194923"/>
                  <a:pt x="431075" y="209269"/>
                </a:cubicBezTo>
                <a:cubicBezTo>
                  <a:pt x="442260" y="234434"/>
                  <a:pt x="457200" y="287646"/>
                  <a:pt x="457200" y="287646"/>
                </a:cubicBezTo>
                <a:cubicBezTo>
                  <a:pt x="451615" y="360250"/>
                  <a:pt x="473227" y="441436"/>
                  <a:pt x="418012" y="496652"/>
                </a:cubicBezTo>
                <a:cubicBezTo>
                  <a:pt x="406911" y="507754"/>
                  <a:pt x="391886" y="514069"/>
                  <a:pt x="378823" y="522778"/>
                </a:cubicBezTo>
                <a:cubicBezTo>
                  <a:pt x="348766" y="520466"/>
                  <a:pt x="213266" y="537901"/>
                  <a:pt x="169817" y="483589"/>
                </a:cubicBezTo>
                <a:cubicBezTo>
                  <a:pt x="161215" y="472837"/>
                  <a:pt x="161109" y="457464"/>
                  <a:pt x="156755" y="444401"/>
                </a:cubicBezTo>
                <a:cubicBezTo>
                  <a:pt x="161109" y="366024"/>
                  <a:pt x="162375" y="287414"/>
                  <a:pt x="169817" y="209269"/>
                </a:cubicBezTo>
                <a:cubicBezTo>
                  <a:pt x="171122" y="195562"/>
                  <a:pt x="174278" y="180833"/>
                  <a:pt x="182880" y="170081"/>
                </a:cubicBezTo>
                <a:cubicBezTo>
                  <a:pt x="201297" y="147060"/>
                  <a:pt x="235441" y="139498"/>
                  <a:pt x="261257" y="130892"/>
                </a:cubicBezTo>
                <a:cubicBezTo>
                  <a:pt x="304800" y="135246"/>
                  <a:pt x="349246" y="134115"/>
                  <a:pt x="391886" y="143955"/>
                </a:cubicBezTo>
                <a:cubicBezTo>
                  <a:pt x="407184" y="147485"/>
                  <a:pt x="422754" y="156768"/>
                  <a:pt x="431075" y="170081"/>
                </a:cubicBezTo>
                <a:cubicBezTo>
                  <a:pt x="450572" y="201276"/>
                  <a:pt x="462804" y="276475"/>
                  <a:pt x="470263" y="313772"/>
                </a:cubicBezTo>
                <a:cubicBezTo>
                  <a:pt x="465909" y="361669"/>
                  <a:pt x="474465" y="412574"/>
                  <a:pt x="457200" y="457463"/>
                </a:cubicBezTo>
                <a:cubicBezTo>
                  <a:pt x="450210" y="475638"/>
                  <a:pt x="424402" y="482705"/>
                  <a:pt x="404949" y="483589"/>
                </a:cubicBezTo>
                <a:cubicBezTo>
                  <a:pt x="326532" y="487153"/>
                  <a:pt x="248194" y="474880"/>
                  <a:pt x="169817" y="470526"/>
                </a:cubicBezTo>
                <a:cubicBezTo>
                  <a:pt x="163658" y="452047"/>
                  <a:pt x="143692" y="395486"/>
                  <a:pt x="143692" y="379086"/>
                </a:cubicBezTo>
                <a:cubicBezTo>
                  <a:pt x="143692" y="363339"/>
                  <a:pt x="147459" y="249513"/>
                  <a:pt x="169817" y="209269"/>
                </a:cubicBezTo>
                <a:cubicBezTo>
                  <a:pt x="185066" y="181821"/>
                  <a:pt x="192281" y="140822"/>
                  <a:pt x="222069" y="130892"/>
                </a:cubicBezTo>
                <a:lnTo>
                  <a:pt x="261257" y="117829"/>
                </a:lnTo>
                <a:cubicBezTo>
                  <a:pt x="310750" y="122328"/>
                  <a:pt x="400785" y="107473"/>
                  <a:pt x="444137" y="157018"/>
                </a:cubicBezTo>
                <a:cubicBezTo>
                  <a:pt x="464814" y="180648"/>
                  <a:pt x="496389" y="235395"/>
                  <a:pt x="496389" y="235395"/>
                </a:cubicBezTo>
                <a:cubicBezTo>
                  <a:pt x="515316" y="330031"/>
                  <a:pt x="521731" y="330756"/>
                  <a:pt x="496389" y="457463"/>
                </a:cubicBezTo>
                <a:cubicBezTo>
                  <a:pt x="493310" y="472858"/>
                  <a:pt x="478972" y="483589"/>
                  <a:pt x="470263" y="496652"/>
                </a:cubicBezTo>
                <a:cubicBezTo>
                  <a:pt x="387532" y="492298"/>
                  <a:pt x="303306" y="499836"/>
                  <a:pt x="222069" y="483589"/>
                </a:cubicBezTo>
                <a:cubicBezTo>
                  <a:pt x="208567" y="480889"/>
                  <a:pt x="209006" y="458170"/>
                  <a:pt x="209006" y="444401"/>
                </a:cubicBezTo>
                <a:cubicBezTo>
                  <a:pt x="209006" y="415209"/>
                  <a:pt x="209219" y="300285"/>
                  <a:pt x="235132" y="248458"/>
                </a:cubicBezTo>
                <a:cubicBezTo>
                  <a:pt x="242153" y="234416"/>
                  <a:pt x="250156" y="220370"/>
                  <a:pt x="261257" y="209269"/>
                </a:cubicBezTo>
                <a:cubicBezTo>
                  <a:pt x="272358" y="198167"/>
                  <a:pt x="287383" y="191852"/>
                  <a:pt x="300446" y="183143"/>
                </a:cubicBezTo>
                <a:cubicBezTo>
                  <a:pt x="309155" y="170080"/>
                  <a:pt x="314313" y="153762"/>
                  <a:pt x="326572" y="143955"/>
                </a:cubicBezTo>
                <a:cubicBezTo>
                  <a:pt x="357806" y="118968"/>
                  <a:pt x="384980" y="135697"/>
                  <a:pt x="418012" y="143955"/>
                </a:cubicBezTo>
                <a:cubicBezTo>
                  <a:pt x="426720" y="157018"/>
                  <a:pt x="437761" y="168797"/>
                  <a:pt x="444137" y="183143"/>
                </a:cubicBezTo>
                <a:cubicBezTo>
                  <a:pt x="455322" y="208309"/>
                  <a:pt x="470263" y="261521"/>
                  <a:pt x="470263" y="261521"/>
                </a:cubicBezTo>
                <a:cubicBezTo>
                  <a:pt x="459905" y="385813"/>
                  <a:pt x="499626" y="403595"/>
                  <a:pt x="418012" y="444401"/>
                </a:cubicBezTo>
                <a:cubicBezTo>
                  <a:pt x="405696" y="450559"/>
                  <a:pt x="391886" y="453109"/>
                  <a:pt x="378823" y="457463"/>
                </a:cubicBezTo>
                <a:cubicBezTo>
                  <a:pt x="318003" y="445300"/>
                  <a:pt x="311761" y="460062"/>
                  <a:pt x="287383" y="405212"/>
                </a:cubicBezTo>
                <a:cubicBezTo>
                  <a:pt x="276198" y="380047"/>
                  <a:pt x="261257" y="326835"/>
                  <a:pt x="261257" y="326835"/>
                </a:cubicBezTo>
                <a:cubicBezTo>
                  <a:pt x="265611" y="313772"/>
                  <a:pt x="264583" y="297383"/>
                  <a:pt x="274320" y="287646"/>
                </a:cubicBezTo>
                <a:cubicBezTo>
                  <a:pt x="300556" y="261410"/>
                  <a:pt x="339245" y="281017"/>
                  <a:pt x="365760" y="287646"/>
                </a:cubicBezTo>
                <a:cubicBezTo>
                  <a:pt x="387761" y="302313"/>
                  <a:pt x="426491" y="320876"/>
                  <a:pt x="431075" y="352961"/>
                </a:cubicBezTo>
                <a:cubicBezTo>
                  <a:pt x="433614" y="370734"/>
                  <a:pt x="422366" y="387795"/>
                  <a:pt x="418012" y="405212"/>
                </a:cubicBezTo>
                <a:cubicBezTo>
                  <a:pt x="383178" y="400858"/>
                  <a:pt x="343832" y="409838"/>
                  <a:pt x="313509" y="392149"/>
                </a:cubicBezTo>
                <a:cubicBezTo>
                  <a:pt x="286387" y="376328"/>
                  <a:pt x="261257" y="313772"/>
                  <a:pt x="261257" y="313772"/>
                </a:cubicBezTo>
                <a:cubicBezTo>
                  <a:pt x="265611" y="292001"/>
                  <a:pt x="255043" y="259473"/>
                  <a:pt x="274320" y="248458"/>
                </a:cubicBezTo>
                <a:cubicBezTo>
                  <a:pt x="334737" y="213934"/>
                  <a:pt x="357830" y="269220"/>
                  <a:pt x="378823" y="300709"/>
                </a:cubicBezTo>
                <a:cubicBezTo>
                  <a:pt x="376576" y="316439"/>
                  <a:pt x="376191" y="413060"/>
                  <a:pt x="339635" y="431338"/>
                </a:cubicBezTo>
                <a:cubicBezTo>
                  <a:pt x="315945" y="443183"/>
                  <a:pt x="287383" y="440047"/>
                  <a:pt x="261257" y="444401"/>
                </a:cubicBezTo>
                <a:cubicBezTo>
                  <a:pt x="204651" y="440047"/>
                  <a:pt x="147774" y="438380"/>
                  <a:pt x="91440" y="431338"/>
                </a:cubicBezTo>
                <a:cubicBezTo>
                  <a:pt x="77777" y="429630"/>
                  <a:pt x="61988" y="428011"/>
                  <a:pt x="52252" y="418275"/>
                </a:cubicBezTo>
                <a:cubicBezTo>
                  <a:pt x="42516" y="408538"/>
                  <a:pt x="43543" y="392149"/>
                  <a:pt x="39189" y="379086"/>
                </a:cubicBezTo>
                <a:cubicBezTo>
                  <a:pt x="40618" y="363363"/>
                  <a:pt x="40731" y="240458"/>
                  <a:pt x="65315" y="196206"/>
                </a:cubicBezTo>
                <a:cubicBezTo>
                  <a:pt x="80564" y="168758"/>
                  <a:pt x="100149" y="143955"/>
                  <a:pt x="117566" y="117829"/>
                </a:cubicBezTo>
                <a:cubicBezTo>
                  <a:pt x="151329" y="67185"/>
                  <a:pt x="128799" y="83605"/>
                  <a:pt x="182880" y="65578"/>
                </a:cubicBezTo>
                <a:cubicBezTo>
                  <a:pt x="248194" y="69932"/>
                  <a:pt x="313764" y="71412"/>
                  <a:pt x="378823" y="78641"/>
                </a:cubicBezTo>
                <a:cubicBezTo>
                  <a:pt x="392508" y="80162"/>
                  <a:pt x="406555" y="84065"/>
                  <a:pt x="418012" y="91703"/>
                </a:cubicBezTo>
                <a:cubicBezTo>
                  <a:pt x="433383" y="101950"/>
                  <a:pt x="444137" y="117829"/>
                  <a:pt x="457200" y="130892"/>
                </a:cubicBezTo>
                <a:cubicBezTo>
                  <a:pt x="461554" y="148309"/>
                  <a:pt x="465104" y="165947"/>
                  <a:pt x="470263" y="183143"/>
                </a:cubicBezTo>
                <a:cubicBezTo>
                  <a:pt x="478176" y="209521"/>
                  <a:pt x="496389" y="261521"/>
                  <a:pt x="496389" y="261521"/>
                </a:cubicBezTo>
                <a:cubicBezTo>
                  <a:pt x="492035" y="305064"/>
                  <a:pt x="496195" y="350324"/>
                  <a:pt x="483326" y="392149"/>
                </a:cubicBezTo>
                <a:cubicBezTo>
                  <a:pt x="477893" y="409806"/>
                  <a:pt x="458329" y="419511"/>
                  <a:pt x="444137" y="431338"/>
                </a:cubicBezTo>
                <a:cubicBezTo>
                  <a:pt x="410374" y="459473"/>
                  <a:pt x="405035" y="457434"/>
                  <a:pt x="365760" y="470526"/>
                </a:cubicBezTo>
                <a:cubicBezTo>
                  <a:pt x="300446" y="466172"/>
                  <a:pt x="233536" y="472456"/>
                  <a:pt x="169817" y="457463"/>
                </a:cubicBezTo>
                <a:cubicBezTo>
                  <a:pt x="154535" y="453867"/>
                  <a:pt x="149057" y="433029"/>
                  <a:pt x="143692" y="418275"/>
                </a:cubicBezTo>
                <a:cubicBezTo>
                  <a:pt x="131421" y="384530"/>
                  <a:pt x="117566" y="313772"/>
                  <a:pt x="117566" y="313772"/>
                </a:cubicBezTo>
                <a:cubicBezTo>
                  <a:pt x="119648" y="292948"/>
                  <a:pt x="110855" y="174555"/>
                  <a:pt x="156755" y="143955"/>
                </a:cubicBezTo>
                <a:cubicBezTo>
                  <a:pt x="171693" y="133996"/>
                  <a:pt x="191589" y="135246"/>
                  <a:pt x="209006" y="130892"/>
                </a:cubicBezTo>
                <a:cubicBezTo>
                  <a:pt x="265612" y="135246"/>
                  <a:pt x="322489" y="136913"/>
                  <a:pt x="378823" y="143955"/>
                </a:cubicBezTo>
                <a:cubicBezTo>
                  <a:pt x="392486" y="145663"/>
                  <a:pt x="404654" y="153678"/>
                  <a:pt x="418012" y="157018"/>
                </a:cubicBezTo>
                <a:cubicBezTo>
                  <a:pt x="439552" y="162403"/>
                  <a:pt x="461555" y="165727"/>
                  <a:pt x="483326" y="170081"/>
                </a:cubicBezTo>
                <a:cubicBezTo>
                  <a:pt x="492035" y="183144"/>
                  <a:pt x="502431" y="195227"/>
                  <a:pt x="509452" y="209269"/>
                </a:cubicBezTo>
                <a:cubicBezTo>
                  <a:pt x="539600" y="269564"/>
                  <a:pt x="521739" y="343778"/>
                  <a:pt x="509452" y="405212"/>
                </a:cubicBezTo>
                <a:cubicBezTo>
                  <a:pt x="506373" y="420607"/>
                  <a:pt x="495387" y="434350"/>
                  <a:pt x="483326" y="444401"/>
                </a:cubicBezTo>
                <a:cubicBezTo>
                  <a:pt x="468367" y="456867"/>
                  <a:pt x="447773" y="460507"/>
                  <a:pt x="431075" y="470526"/>
                </a:cubicBezTo>
                <a:cubicBezTo>
                  <a:pt x="404150" y="486681"/>
                  <a:pt x="352697" y="522778"/>
                  <a:pt x="352697" y="522778"/>
                </a:cubicBezTo>
                <a:cubicBezTo>
                  <a:pt x="309154" y="518424"/>
                  <a:pt x="265320" y="516369"/>
                  <a:pt x="222069" y="509715"/>
                </a:cubicBezTo>
                <a:cubicBezTo>
                  <a:pt x="208460" y="507621"/>
                  <a:pt x="193632" y="505254"/>
                  <a:pt x="182880" y="496652"/>
                </a:cubicBezTo>
                <a:cubicBezTo>
                  <a:pt x="170621" y="486844"/>
                  <a:pt x="165463" y="470526"/>
                  <a:pt x="156755" y="457463"/>
                </a:cubicBezTo>
                <a:cubicBezTo>
                  <a:pt x="152401" y="440046"/>
                  <a:pt x="149996" y="422022"/>
                  <a:pt x="143692" y="405212"/>
                </a:cubicBezTo>
                <a:cubicBezTo>
                  <a:pt x="136855" y="386979"/>
                  <a:pt x="118861" y="372391"/>
                  <a:pt x="117566" y="352961"/>
                </a:cubicBezTo>
                <a:cubicBezTo>
                  <a:pt x="115799" y="326453"/>
                  <a:pt x="120022" y="217421"/>
                  <a:pt x="143692" y="170081"/>
                </a:cubicBezTo>
                <a:cubicBezTo>
                  <a:pt x="150713" y="156039"/>
                  <a:pt x="162796" y="144934"/>
                  <a:pt x="169817" y="130892"/>
                </a:cubicBezTo>
                <a:cubicBezTo>
                  <a:pt x="175975" y="118576"/>
                  <a:pt x="174065" y="102281"/>
                  <a:pt x="182880" y="91703"/>
                </a:cubicBezTo>
                <a:cubicBezTo>
                  <a:pt x="196818" y="74978"/>
                  <a:pt x="217715" y="65578"/>
                  <a:pt x="235132" y="52515"/>
                </a:cubicBezTo>
                <a:lnTo>
                  <a:pt x="444137" y="65578"/>
                </a:lnTo>
                <a:cubicBezTo>
                  <a:pt x="479345" y="76781"/>
                  <a:pt x="522515" y="143955"/>
                  <a:pt x="522515" y="143955"/>
                </a:cubicBezTo>
                <a:cubicBezTo>
                  <a:pt x="526869" y="157018"/>
                  <a:pt x="535577" y="169374"/>
                  <a:pt x="535577" y="183143"/>
                </a:cubicBezTo>
                <a:cubicBezTo>
                  <a:pt x="535577" y="311623"/>
                  <a:pt x="551946" y="368572"/>
                  <a:pt x="496389" y="457463"/>
                </a:cubicBezTo>
                <a:cubicBezTo>
                  <a:pt x="484850" y="475925"/>
                  <a:pt x="473472" y="495251"/>
                  <a:pt x="457200" y="509715"/>
                </a:cubicBezTo>
                <a:cubicBezTo>
                  <a:pt x="416668" y="545743"/>
                  <a:pt x="373388" y="564683"/>
                  <a:pt x="326572" y="588092"/>
                </a:cubicBezTo>
                <a:cubicBezTo>
                  <a:pt x="252549" y="583738"/>
                  <a:pt x="177214" y="589571"/>
                  <a:pt x="104503" y="575029"/>
                </a:cubicBezTo>
                <a:cubicBezTo>
                  <a:pt x="86388" y="571406"/>
                  <a:pt x="75562" y="551212"/>
                  <a:pt x="65315" y="535841"/>
                </a:cubicBezTo>
                <a:cubicBezTo>
                  <a:pt x="57677" y="524384"/>
                  <a:pt x="58410" y="508968"/>
                  <a:pt x="52252" y="496652"/>
                </a:cubicBezTo>
                <a:cubicBezTo>
                  <a:pt x="1605" y="395358"/>
                  <a:pt x="45898" y="516778"/>
                  <a:pt x="13063" y="418275"/>
                </a:cubicBezTo>
                <a:cubicBezTo>
                  <a:pt x="17417" y="357315"/>
                  <a:pt x="18985" y="296092"/>
                  <a:pt x="26126" y="235395"/>
                </a:cubicBezTo>
                <a:cubicBezTo>
                  <a:pt x="27735" y="221720"/>
                  <a:pt x="31551" y="207663"/>
                  <a:pt x="39189" y="196206"/>
                </a:cubicBezTo>
                <a:cubicBezTo>
                  <a:pt x="49436" y="180835"/>
                  <a:pt x="64185" y="168844"/>
                  <a:pt x="78377" y="157018"/>
                </a:cubicBezTo>
                <a:cubicBezTo>
                  <a:pt x="90438" y="146967"/>
                  <a:pt x="103935" y="138681"/>
                  <a:pt x="117566" y="130892"/>
                </a:cubicBezTo>
                <a:cubicBezTo>
                  <a:pt x="134473" y="121231"/>
                  <a:pt x="152400" y="113475"/>
                  <a:pt x="169817" y="104766"/>
                </a:cubicBezTo>
                <a:cubicBezTo>
                  <a:pt x="235131" y="109120"/>
                  <a:pt x="300701" y="110600"/>
                  <a:pt x="365760" y="117829"/>
                </a:cubicBezTo>
                <a:cubicBezTo>
                  <a:pt x="396412" y="121235"/>
                  <a:pt x="420207" y="139925"/>
                  <a:pt x="444137" y="157018"/>
                </a:cubicBezTo>
                <a:cubicBezTo>
                  <a:pt x="461853" y="169672"/>
                  <a:pt x="478972" y="183143"/>
                  <a:pt x="496389" y="196206"/>
                </a:cubicBezTo>
                <a:cubicBezTo>
                  <a:pt x="571264" y="308518"/>
                  <a:pt x="481495" y="166417"/>
                  <a:pt x="535577" y="274583"/>
                </a:cubicBezTo>
                <a:cubicBezTo>
                  <a:pt x="542598" y="288625"/>
                  <a:pt x="552994" y="300709"/>
                  <a:pt x="561703" y="313772"/>
                </a:cubicBezTo>
                <a:cubicBezTo>
                  <a:pt x="557956" y="351243"/>
                  <a:pt x="559116" y="436510"/>
                  <a:pt x="535577" y="483589"/>
                </a:cubicBezTo>
                <a:cubicBezTo>
                  <a:pt x="508901" y="536942"/>
                  <a:pt x="510780" y="518286"/>
                  <a:pt x="457200" y="548903"/>
                </a:cubicBezTo>
                <a:cubicBezTo>
                  <a:pt x="443569" y="556692"/>
                  <a:pt x="430787" y="565904"/>
                  <a:pt x="418012" y="575029"/>
                </a:cubicBezTo>
                <a:cubicBezTo>
                  <a:pt x="400296" y="587684"/>
                  <a:pt x="385974" y="606132"/>
                  <a:pt x="365760" y="614218"/>
                </a:cubicBezTo>
                <a:cubicBezTo>
                  <a:pt x="341168" y="624055"/>
                  <a:pt x="313509" y="622927"/>
                  <a:pt x="287383" y="627281"/>
                </a:cubicBezTo>
                <a:cubicBezTo>
                  <a:pt x="248194" y="622927"/>
                  <a:pt x="200334" y="639187"/>
                  <a:pt x="169817" y="614218"/>
                </a:cubicBezTo>
                <a:cubicBezTo>
                  <a:pt x="142027" y="591481"/>
                  <a:pt x="152400" y="544549"/>
                  <a:pt x="143692" y="509715"/>
                </a:cubicBezTo>
                <a:lnTo>
                  <a:pt x="130629" y="457463"/>
                </a:lnTo>
                <a:cubicBezTo>
                  <a:pt x="148219" y="351925"/>
                  <a:pt x="135317" y="404209"/>
                  <a:pt x="169817" y="300709"/>
                </a:cubicBezTo>
                <a:cubicBezTo>
                  <a:pt x="174171" y="287646"/>
                  <a:pt x="169817" y="265875"/>
                  <a:pt x="182880" y="261521"/>
                </a:cubicBezTo>
                <a:lnTo>
                  <a:pt x="222069" y="248458"/>
                </a:lnTo>
                <a:cubicBezTo>
                  <a:pt x="235132" y="239749"/>
                  <a:pt x="245558" y="222332"/>
                  <a:pt x="261257" y="222332"/>
                </a:cubicBezTo>
                <a:cubicBezTo>
                  <a:pt x="393694" y="222332"/>
                  <a:pt x="381693" y="225202"/>
                  <a:pt x="444137" y="287646"/>
                </a:cubicBezTo>
                <a:cubicBezTo>
                  <a:pt x="448491" y="305063"/>
                  <a:pt x="452268" y="322635"/>
                  <a:pt x="457200" y="339898"/>
                </a:cubicBezTo>
                <a:cubicBezTo>
                  <a:pt x="460983" y="353137"/>
                  <a:pt x="470263" y="365317"/>
                  <a:pt x="470263" y="379086"/>
                </a:cubicBezTo>
                <a:cubicBezTo>
                  <a:pt x="470263" y="457584"/>
                  <a:pt x="472595" y="537244"/>
                  <a:pt x="457200" y="614218"/>
                </a:cubicBezTo>
                <a:cubicBezTo>
                  <a:pt x="454121" y="629612"/>
                  <a:pt x="431075" y="631635"/>
                  <a:pt x="418012" y="640343"/>
                </a:cubicBezTo>
                <a:cubicBezTo>
                  <a:pt x="390335" y="638498"/>
                  <a:pt x="215666" y="670055"/>
                  <a:pt x="182880" y="588092"/>
                </a:cubicBezTo>
                <a:cubicBezTo>
                  <a:pt x="171445" y="559505"/>
                  <a:pt x="174171" y="527132"/>
                  <a:pt x="169817" y="496652"/>
                </a:cubicBezTo>
                <a:cubicBezTo>
                  <a:pt x="174983" y="419161"/>
                  <a:pt x="161956" y="310674"/>
                  <a:pt x="209006" y="235395"/>
                </a:cubicBezTo>
                <a:cubicBezTo>
                  <a:pt x="226967" y="206657"/>
                  <a:pt x="260297" y="188138"/>
                  <a:pt x="287383" y="170081"/>
                </a:cubicBezTo>
                <a:cubicBezTo>
                  <a:pt x="343989" y="174435"/>
                  <a:pt x="401936" y="170140"/>
                  <a:pt x="457200" y="183143"/>
                </a:cubicBezTo>
                <a:cubicBezTo>
                  <a:pt x="479115" y="188300"/>
                  <a:pt x="532339" y="245219"/>
                  <a:pt x="548640" y="261521"/>
                </a:cubicBezTo>
                <a:cubicBezTo>
                  <a:pt x="547099" y="287724"/>
                  <a:pt x="571049" y="518104"/>
                  <a:pt x="483326" y="561966"/>
                </a:cubicBezTo>
                <a:cubicBezTo>
                  <a:pt x="465909" y="570675"/>
                  <a:pt x="449155" y="580860"/>
                  <a:pt x="431075" y="588092"/>
                </a:cubicBezTo>
                <a:cubicBezTo>
                  <a:pt x="405506" y="598320"/>
                  <a:pt x="352697" y="614218"/>
                  <a:pt x="352697" y="614218"/>
                </a:cubicBezTo>
                <a:cubicBezTo>
                  <a:pt x="304800" y="609864"/>
                  <a:pt x="255146" y="614726"/>
                  <a:pt x="209006" y="601155"/>
                </a:cubicBezTo>
                <a:cubicBezTo>
                  <a:pt x="178883" y="592295"/>
                  <a:pt x="130629" y="548903"/>
                  <a:pt x="130629" y="548903"/>
                </a:cubicBezTo>
                <a:cubicBezTo>
                  <a:pt x="126275" y="531486"/>
                  <a:pt x="126473" y="512240"/>
                  <a:pt x="117566" y="496652"/>
                </a:cubicBezTo>
                <a:cubicBezTo>
                  <a:pt x="39290" y="359671"/>
                  <a:pt x="106094" y="540620"/>
                  <a:pt x="65315" y="418275"/>
                </a:cubicBezTo>
                <a:cubicBezTo>
                  <a:pt x="69669" y="361669"/>
                  <a:pt x="71335" y="304792"/>
                  <a:pt x="78377" y="248458"/>
                </a:cubicBezTo>
                <a:cubicBezTo>
                  <a:pt x="80085" y="234795"/>
                  <a:pt x="83802" y="220726"/>
                  <a:pt x="91440" y="209269"/>
                </a:cubicBezTo>
                <a:cubicBezTo>
                  <a:pt x="101687" y="193898"/>
                  <a:pt x="118802" y="184273"/>
                  <a:pt x="130629" y="170081"/>
                </a:cubicBezTo>
                <a:cubicBezTo>
                  <a:pt x="140680" y="158020"/>
                  <a:pt x="145654" y="141994"/>
                  <a:pt x="156755" y="130892"/>
                </a:cubicBezTo>
                <a:cubicBezTo>
                  <a:pt x="167856" y="119791"/>
                  <a:pt x="181597" y="111142"/>
                  <a:pt x="195943" y="104766"/>
                </a:cubicBezTo>
                <a:cubicBezTo>
                  <a:pt x="221108" y="93581"/>
                  <a:pt x="274320" y="78641"/>
                  <a:pt x="274320" y="78641"/>
                </a:cubicBezTo>
                <a:cubicBezTo>
                  <a:pt x="287383" y="82995"/>
                  <a:pt x="300853" y="86279"/>
                  <a:pt x="313509" y="91703"/>
                </a:cubicBezTo>
                <a:cubicBezTo>
                  <a:pt x="359910" y="111589"/>
                  <a:pt x="365595" y="117719"/>
                  <a:pt x="404949" y="143955"/>
                </a:cubicBezTo>
                <a:cubicBezTo>
                  <a:pt x="469516" y="240806"/>
                  <a:pt x="451042" y="191543"/>
                  <a:pt x="470263" y="287646"/>
                </a:cubicBezTo>
                <a:cubicBezTo>
                  <a:pt x="465909" y="352960"/>
                  <a:pt x="472362" y="419910"/>
                  <a:pt x="457200" y="483589"/>
                </a:cubicBezTo>
                <a:cubicBezTo>
                  <a:pt x="446177" y="529887"/>
                  <a:pt x="372429" y="602754"/>
                  <a:pt x="326572" y="614218"/>
                </a:cubicBezTo>
                <a:lnTo>
                  <a:pt x="274320" y="627281"/>
                </a:lnTo>
                <a:cubicBezTo>
                  <a:pt x="173059" y="616030"/>
                  <a:pt x="165922" y="645614"/>
                  <a:pt x="130629" y="575029"/>
                </a:cubicBezTo>
                <a:cubicBezTo>
                  <a:pt x="124471" y="562713"/>
                  <a:pt x="123724" y="548157"/>
                  <a:pt x="117566" y="535841"/>
                </a:cubicBezTo>
                <a:cubicBezTo>
                  <a:pt x="110545" y="521799"/>
                  <a:pt x="97816" y="510999"/>
                  <a:pt x="91440" y="496652"/>
                </a:cubicBezTo>
                <a:cubicBezTo>
                  <a:pt x="80256" y="471487"/>
                  <a:pt x="65315" y="418275"/>
                  <a:pt x="65315" y="418275"/>
                </a:cubicBezTo>
                <a:cubicBezTo>
                  <a:pt x="69669" y="348606"/>
                  <a:pt x="67490" y="278219"/>
                  <a:pt x="78377" y="209269"/>
                </a:cubicBezTo>
                <a:cubicBezTo>
                  <a:pt x="80826" y="193762"/>
                  <a:pt x="97482" y="184123"/>
                  <a:pt x="104503" y="170081"/>
                </a:cubicBezTo>
                <a:cubicBezTo>
                  <a:pt x="110661" y="157765"/>
                  <a:pt x="107829" y="140629"/>
                  <a:pt x="117566" y="130892"/>
                </a:cubicBezTo>
                <a:cubicBezTo>
                  <a:pt x="127303" y="121155"/>
                  <a:pt x="143692" y="122183"/>
                  <a:pt x="156755" y="117829"/>
                </a:cubicBezTo>
                <a:cubicBezTo>
                  <a:pt x="169818" y="104766"/>
                  <a:pt x="180911" y="89378"/>
                  <a:pt x="195943" y="78641"/>
                </a:cubicBezTo>
                <a:cubicBezTo>
                  <a:pt x="224191" y="58464"/>
                  <a:pt x="255403" y="50112"/>
                  <a:pt x="287383" y="39452"/>
                </a:cubicBezTo>
                <a:cubicBezTo>
                  <a:pt x="352697" y="43806"/>
                  <a:pt x="419425" y="38315"/>
                  <a:pt x="483326" y="52515"/>
                </a:cubicBezTo>
                <a:cubicBezTo>
                  <a:pt x="525116" y="61802"/>
                  <a:pt x="521992" y="103722"/>
                  <a:pt x="535577" y="130892"/>
                </a:cubicBezTo>
                <a:cubicBezTo>
                  <a:pt x="542598" y="144934"/>
                  <a:pt x="552994" y="157018"/>
                  <a:pt x="561703" y="170081"/>
                </a:cubicBezTo>
                <a:cubicBezTo>
                  <a:pt x="566057" y="200561"/>
                  <a:pt x="569258" y="231228"/>
                  <a:pt x="574766" y="261521"/>
                </a:cubicBezTo>
                <a:cubicBezTo>
                  <a:pt x="577978" y="279184"/>
                  <a:pt x="587829" y="295819"/>
                  <a:pt x="587829" y="313772"/>
                </a:cubicBezTo>
                <a:cubicBezTo>
                  <a:pt x="587829" y="370545"/>
                  <a:pt x="581808" y="427255"/>
                  <a:pt x="574766" y="483589"/>
                </a:cubicBezTo>
                <a:cubicBezTo>
                  <a:pt x="573058" y="497252"/>
                  <a:pt x="569341" y="511321"/>
                  <a:pt x="561703" y="522778"/>
                </a:cubicBezTo>
                <a:cubicBezTo>
                  <a:pt x="524560" y="578493"/>
                  <a:pt x="531259" y="551063"/>
                  <a:pt x="483326" y="575029"/>
                </a:cubicBezTo>
                <a:cubicBezTo>
                  <a:pt x="469284" y="582050"/>
                  <a:pt x="457200" y="592446"/>
                  <a:pt x="444137" y="601155"/>
                </a:cubicBezTo>
                <a:cubicBezTo>
                  <a:pt x="400594" y="596801"/>
                  <a:pt x="356760" y="594746"/>
                  <a:pt x="313509" y="588092"/>
                </a:cubicBezTo>
                <a:cubicBezTo>
                  <a:pt x="299900" y="585998"/>
                  <a:pt x="284057" y="584766"/>
                  <a:pt x="274320" y="575029"/>
                </a:cubicBezTo>
                <a:cubicBezTo>
                  <a:pt x="252117" y="552826"/>
                  <a:pt x="239486" y="522778"/>
                  <a:pt x="222069" y="496652"/>
                </a:cubicBezTo>
                <a:lnTo>
                  <a:pt x="195943" y="457463"/>
                </a:lnTo>
                <a:cubicBezTo>
                  <a:pt x="200297" y="374732"/>
                  <a:pt x="198291" y="291419"/>
                  <a:pt x="209006" y="209269"/>
                </a:cubicBezTo>
                <a:cubicBezTo>
                  <a:pt x="211525" y="189960"/>
                  <a:pt x="225113" y="173716"/>
                  <a:pt x="235132" y="157018"/>
                </a:cubicBezTo>
                <a:cubicBezTo>
                  <a:pt x="285932" y="72351"/>
                  <a:pt x="266337" y="92672"/>
                  <a:pt x="326572" y="52515"/>
                </a:cubicBezTo>
                <a:cubicBezTo>
                  <a:pt x="343313" y="56700"/>
                  <a:pt x="399272" y="69271"/>
                  <a:pt x="418012" y="78641"/>
                </a:cubicBezTo>
                <a:cubicBezTo>
                  <a:pt x="447371" y="93320"/>
                  <a:pt x="475753" y="119192"/>
                  <a:pt x="496389" y="143955"/>
                </a:cubicBezTo>
                <a:cubicBezTo>
                  <a:pt x="506440" y="156016"/>
                  <a:pt x="513806" y="170080"/>
                  <a:pt x="522515" y="183143"/>
                </a:cubicBezTo>
                <a:cubicBezTo>
                  <a:pt x="532821" y="214065"/>
                  <a:pt x="548640" y="256124"/>
                  <a:pt x="548640" y="287646"/>
                </a:cubicBezTo>
                <a:cubicBezTo>
                  <a:pt x="548640" y="353105"/>
                  <a:pt x="546338" y="419020"/>
                  <a:pt x="535577" y="483589"/>
                </a:cubicBezTo>
                <a:cubicBezTo>
                  <a:pt x="532996" y="499075"/>
                  <a:pt x="520553" y="511677"/>
                  <a:pt x="509452" y="522778"/>
                </a:cubicBezTo>
                <a:cubicBezTo>
                  <a:pt x="494057" y="538173"/>
                  <a:pt x="476232" y="551393"/>
                  <a:pt x="457200" y="561966"/>
                </a:cubicBezTo>
                <a:cubicBezTo>
                  <a:pt x="433768" y="574984"/>
                  <a:pt x="382029" y="591378"/>
                  <a:pt x="352697" y="601155"/>
                </a:cubicBezTo>
                <a:cubicBezTo>
                  <a:pt x="287383" y="596801"/>
                  <a:pt x="220259" y="603968"/>
                  <a:pt x="156755" y="588092"/>
                </a:cubicBezTo>
                <a:cubicBezTo>
                  <a:pt x="143397" y="584752"/>
                  <a:pt x="149116" y="561559"/>
                  <a:pt x="143692" y="548903"/>
                </a:cubicBezTo>
                <a:cubicBezTo>
                  <a:pt x="102706" y="453269"/>
                  <a:pt x="128587" y="540736"/>
                  <a:pt x="104503" y="444401"/>
                </a:cubicBezTo>
                <a:cubicBezTo>
                  <a:pt x="108857" y="387795"/>
                  <a:pt x="110524" y="330918"/>
                  <a:pt x="117566" y="274583"/>
                </a:cubicBezTo>
                <a:cubicBezTo>
                  <a:pt x="119274" y="260920"/>
                  <a:pt x="122991" y="246852"/>
                  <a:pt x="130629" y="235395"/>
                </a:cubicBezTo>
                <a:cubicBezTo>
                  <a:pt x="140876" y="220024"/>
                  <a:pt x="155625" y="208033"/>
                  <a:pt x="169817" y="196206"/>
                </a:cubicBezTo>
                <a:cubicBezTo>
                  <a:pt x="181878" y="186155"/>
                  <a:pt x="195943" y="178789"/>
                  <a:pt x="209006" y="170081"/>
                </a:cubicBezTo>
                <a:cubicBezTo>
                  <a:pt x="280832" y="176066"/>
                  <a:pt x="352248" y="156568"/>
                  <a:pt x="404949" y="209269"/>
                </a:cubicBezTo>
                <a:cubicBezTo>
                  <a:pt x="416050" y="220370"/>
                  <a:pt x="422366" y="235395"/>
                  <a:pt x="431075" y="248458"/>
                </a:cubicBezTo>
                <a:cubicBezTo>
                  <a:pt x="435429" y="261521"/>
                  <a:pt x="440798" y="274288"/>
                  <a:pt x="444137" y="287646"/>
                </a:cubicBezTo>
                <a:cubicBezTo>
                  <a:pt x="465666" y="373765"/>
                  <a:pt x="468470" y="438509"/>
                  <a:pt x="444137" y="535841"/>
                </a:cubicBezTo>
                <a:cubicBezTo>
                  <a:pt x="436522" y="566303"/>
                  <a:pt x="419970" y="600176"/>
                  <a:pt x="391886" y="614218"/>
                </a:cubicBezTo>
                <a:cubicBezTo>
                  <a:pt x="325593" y="647364"/>
                  <a:pt x="355837" y="629541"/>
                  <a:pt x="300446" y="666469"/>
                </a:cubicBezTo>
                <a:cubicBezTo>
                  <a:pt x="238631" y="658742"/>
                  <a:pt x="199096" y="669622"/>
                  <a:pt x="156755" y="627281"/>
                </a:cubicBezTo>
                <a:cubicBezTo>
                  <a:pt x="145654" y="616180"/>
                  <a:pt x="139338" y="601155"/>
                  <a:pt x="130629" y="588092"/>
                </a:cubicBezTo>
                <a:cubicBezTo>
                  <a:pt x="106799" y="492774"/>
                  <a:pt x="110380" y="530952"/>
                  <a:pt x="130629" y="379086"/>
                </a:cubicBezTo>
                <a:cubicBezTo>
                  <a:pt x="132449" y="365437"/>
                  <a:pt x="135090" y="350650"/>
                  <a:pt x="143692" y="339898"/>
                </a:cubicBezTo>
                <a:cubicBezTo>
                  <a:pt x="153499" y="327639"/>
                  <a:pt x="169817" y="322481"/>
                  <a:pt x="182880" y="313772"/>
                </a:cubicBezTo>
                <a:cubicBezTo>
                  <a:pt x="191589" y="300709"/>
                  <a:pt x="197904" y="285684"/>
                  <a:pt x="209006" y="274583"/>
                </a:cubicBezTo>
                <a:cubicBezTo>
                  <a:pt x="261696" y="221894"/>
                  <a:pt x="296431" y="253282"/>
                  <a:pt x="378823" y="261521"/>
                </a:cubicBezTo>
                <a:cubicBezTo>
                  <a:pt x="391886" y="265875"/>
                  <a:pt x="408275" y="264847"/>
                  <a:pt x="418012" y="274583"/>
                </a:cubicBezTo>
                <a:cubicBezTo>
                  <a:pt x="424260" y="280831"/>
                  <a:pt x="444024" y="365569"/>
                  <a:pt x="444137" y="366023"/>
                </a:cubicBezTo>
                <a:cubicBezTo>
                  <a:pt x="439783" y="422629"/>
                  <a:pt x="441537" y="480040"/>
                  <a:pt x="431075" y="535841"/>
                </a:cubicBezTo>
                <a:cubicBezTo>
                  <a:pt x="428182" y="551272"/>
                  <a:pt x="418262" y="566708"/>
                  <a:pt x="404949" y="575029"/>
                </a:cubicBezTo>
                <a:cubicBezTo>
                  <a:pt x="381596" y="589625"/>
                  <a:pt x="326572" y="601155"/>
                  <a:pt x="326572" y="601155"/>
                </a:cubicBezTo>
                <a:cubicBezTo>
                  <a:pt x="257967" y="498248"/>
                  <a:pt x="281278" y="550130"/>
                  <a:pt x="313509" y="313772"/>
                </a:cubicBezTo>
                <a:cubicBezTo>
                  <a:pt x="315630" y="298216"/>
                  <a:pt x="327376" y="284391"/>
                  <a:pt x="339635" y="274583"/>
                </a:cubicBezTo>
                <a:cubicBezTo>
                  <a:pt x="350387" y="265981"/>
                  <a:pt x="365760" y="265875"/>
                  <a:pt x="378823" y="261521"/>
                </a:cubicBezTo>
                <a:cubicBezTo>
                  <a:pt x="391886" y="265875"/>
                  <a:pt x="408275" y="264847"/>
                  <a:pt x="418012" y="274583"/>
                </a:cubicBezTo>
                <a:cubicBezTo>
                  <a:pt x="427749" y="284319"/>
                  <a:pt x="431075" y="300002"/>
                  <a:pt x="431075" y="313772"/>
                </a:cubicBezTo>
                <a:cubicBezTo>
                  <a:pt x="431075" y="328975"/>
                  <a:pt x="425745" y="474254"/>
                  <a:pt x="404949" y="522778"/>
                </a:cubicBezTo>
                <a:cubicBezTo>
                  <a:pt x="398765" y="537208"/>
                  <a:pt x="387532" y="548903"/>
                  <a:pt x="378823" y="561966"/>
                </a:cubicBezTo>
                <a:cubicBezTo>
                  <a:pt x="378710" y="562418"/>
                  <a:pt x="358944" y="647159"/>
                  <a:pt x="352697" y="653406"/>
                </a:cubicBezTo>
                <a:cubicBezTo>
                  <a:pt x="342961" y="663142"/>
                  <a:pt x="326572" y="662115"/>
                  <a:pt x="313509" y="666469"/>
                </a:cubicBezTo>
                <a:cubicBezTo>
                  <a:pt x="283029" y="662115"/>
                  <a:pt x="248045" y="669936"/>
                  <a:pt x="222069" y="653406"/>
                </a:cubicBezTo>
                <a:cubicBezTo>
                  <a:pt x="195579" y="636549"/>
                  <a:pt x="169817" y="575029"/>
                  <a:pt x="169817" y="575029"/>
                </a:cubicBezTo>
                <a:cubicBezTo>
                  <a:pt x="115397" y="411759"/>
                  <a:pt x="128752" y="466882"/>
                  <a:pt x="169817" y="117829"/>
                </a:cubicBezTo>
                <a:cubicBezTo>
                  <a:pt x="171884" y="100257"/>
                  <a:pt x="236718" y="82466"/>
                  <a:pt x="248195" y="78641"/>
                </a:cubicBezTo>
                <a:cubicBezTo>
                  <a:pt x="269966" y="82995"/>
                  <a:pt x="292720" y="83907"/>
                  <a:pt x="313509" y="91703"/>
                </a:cubicBezTo>
                <a:cubicBezTo>
                  <a:pt x="378429" y="116048"/>
                  <a:pt x="335212" y="111197"/>
                  <a:pt x="365760" y="157018"/>
                </a:cubicBezTo>
                <a:cubicBezTo>
                  <a:pt x="376007" y="172389"/>
                  <a:pt x="391886" y="183143"/>
                  <a:pt x="404949" y="196206"/>
                </a:cubicBezTo>
                <a:cubicBezTo>
                  <a:pt x="409303" y="209269"/>
                  <a:pt x="411325" y="223358"/>
                  <a:pt x="418012" y="235395"/>
                </a:cubicBezTo>
                <a:cubicBezTo>
                  <a:pt x="433261" y="262843"/>
                  <a:pt x="470263" y="313772"/>
                  <a:pt x="470263" y="313772"/>
                </a:cubicBezTo>
                <a:cubicBezTo>
                  <a:pt x="451244" y="599056"/>
                  <a:pt x="494688" y="437579"/>
                  <a:pt x="431075" y="548903"/>
                </a:cubicBezTo>
                <a:cubicBezTo>
                  <a:pt x="421414" y="565810"/>
                  <a:pt x="417622" y="586370"/>
                  <a:pt x="404949" y="601155"/>
                </a:cubicBezTo>
                <a:cubicBezTo>
                  <a:pt x="390780" y="617685"/>
                  <a:pt x="370114" y="627280"/>
                  <a:pt x="352697" y="640343"/>
                </a:cubicBezTo>
                <a:cubicBezTo>
                  <a:pt x="207875" y="629204"/>
                  <a:pt x="208897" y="666339"/>
                  <a:pt x="143692" y="588092"/>
                </a:cubicBezTo>
                <a:cubicBezTo>
                  <a:pt x="133641" y="576031"/>
                  <a:pt x="126275" y="561966"/>
                  <a:pt x="117566" y="548903"/>
                </a:cubicBezTo>
                <a:cubicBezTo>
                  <a:pt x="121920" y="461817"/>
                  <a:pt x="119814" y="374167"/>
                  <a:pt x="130629" y="287646"/>
                </a:cubicBezTo>
                <a:cubicBezTo>
                  <a:pt x="133044" y="268324"/>
                  <a:pt x="147094" y="252302"/>
                  <a:pt x="156755" y="235395"/>
                </a:cubicBezTo>
                <a:cubicBezTo>
                  <a:pt x="164544" y="221764"/>
                  <a:pt x="171065" y="206544"/>
                  <a:pt x="182880" y="196206"/>
                </a:cubicBezTo>
                <a:cubicBezTo>
                  <a:pt x="238161" y="147835"/>
                  <a:pt x="246622" y="148833"/>
                  <a:pt x="300446" y="130892"/>
                </a:cubicBezTo>
                <a:cubicBezTo>
                  <a:pt x="365760" y="135246"/>
                  <a:pt x="432488" y="129755"/>
                  <a:pt x="496389" y="143955"/>
                </a:cubicBezTo>
                <a:cubicBezTo>
                  <a:pt x="535298" y="152601"/>
                  <a:pt x="537200" y="195640"/>
                  <a:pt x="548640" y="222332"/>
                </a:cubicBezTo>
                <a:cubicBezTo>
                  <a:pt x="556311" y="240230"/>
                  <a:pt x="566057" y="257166"/>
                  <a:pt x="574766" y="274583"/>
                </a:cubicBezTo>
                <a:cubicBezTo>
                  <a:pt x="579120" y="292000"/>
                  <a:pt x="587829" y="308882"/>
                  <a:pt x="587829" y="326835"/>
                </a:cubicBezTo>
                <a:cubicBezTo>
                  <a:pt x="587829" y="414029"/>
                  <a:pt x="590364" y="502304"/>
                  <a:pt x="574766" y="588092"/>
                </a:cubicBezTo>
                <a:cubicBezTo>
                  <a:pt x="571958" y="603539"/>
                  <a:pt x="549208" y="606429"/>
                  <a:pt x="535577" y="614218"/>
                </a:cubicBezTo>
                <a:cubicBezTo>
                  <a:pt x="482449" y="644576"/>
                  <a:pt x="488221" y="639119"/>
                  <a:pt x="431075" y="653406"/>
                </a:cubicBezTo>
                <a:cubicBezTo>
                  <a:pt x="370115" y="649052"/>
                  <a:pt x="308892" y="647484"/>
                  <a:pt x="248195" y="640343"/>
                </a:cubicBezTo>
                <a:cubicBezTo>
                  <a:pt x="199976" y="634670"/>
                  <a:pt x="198887" y="615728"/>
                  <a:pt x="169817" y="575029"/>
                </a:cubicBezTo>
                <a:cubicBezTo>
                  <a:pt x="160692" y="562254"/>
                  <a:pt x="150713" y="549883"/>
                  <a:pt x="143692" y="535841"/>
                </a:cubicBezTo>
                <a:cubicBezTo>
                  <a:pt x="137534" y="523525"/>
                  <a:pt x="135464" y="509545"/>
                  <a:pt x="130629" y="496652"/>
                </a:cubicBezTo>
                <a:cubicBezTo>
                  <a:pt x="122396" y="474697"/>
                  <a:pt x="113212" y="453109"/>
                  <a:pt x="104503" y="431338"/>
                </a:cubicBezTo>
                <a:cubicBezTo>
                  <a:pt x="114021" y="279045"/>
                  <a:pt x="101835" y="270858"/>
                  <a:pt x="130629" y="170081"/>
                </a:cubicBezTo>
                <a:cubicBezTo>
                  <a:pt x="134412" y="156841"/>
                  <a:pt x="138268" y="143548"/>
                  <a:pt x="143692" y="130892"/>
                </a:cubicBezTo>
                <a:cubicBezTo>
                  <a:pt x="151363" y="112994"/>
                  <a:pt x="158499" y="94487"/>
                  <a:pt x="169817" y="78641"/>
                </a:cubicBezTo>
                <a:cubicBezTo>
                  <a:pt x="192676" y="46638"/>
                  <a:pt x="216947" y="34158"/>
                  <a:pt x="248195" y="13326"/>
                </a:cubicBezTo>
                <a:cubicBezTo>
                  <a:pt x="291738" y="17680"/>
                  <a:pt x="336184" y="16549"/>
                  <a:pt x="378823" y="26389"/>
                </a:cubicBezTo>
                <a:cubicBezTo>
                  <a:pt x="394121" y="29919"/>
                  <a:pt x="405237" y="43390"/>
                  <a:pt x="418012" y="52515"/>
                </a:cubicBezTo>
                <a:cubicBezTo>
                  <a:pt x="435728" y="65169"/>
                  <a:pt x="453733" y="77535"/>
                  <a:pt x="470263" y="91703"/>
                </a:cubicBezTo>
                <a:cubicBezTo>
                  <a:pt x="495544" y="113372"/>
                  <a:pt x="520458" y="139843"/>
                  <a:pt x="535577" y="170081"/>
                </a:cubicBezTo>
                <a:cubicBezTo>
                  <a:pt x="544948" y="188823"/>
                  <a:pt x="557517" y="244777"/>
                  <a:pt x="561703" y="261521"/>
                </a:cubicBezTo>
                <a:cubicBezTo>
                  <a:pt x="557349" y="322481"/>
                  <a:pt x="562638" y="384910"/>
                  <a:pt x="548640" y="444401"/>
                </a:cubicBezTo>
                <a:cubicBezTo>
                  <a:pt x="545411" y="458123"/>
                  <a:pt x="484828" y="504419"/>
                  <a:pt x="470263" y="509715"/>
                </a:cubicBezTo>
                <a:cubicBezTo>
                  <a:pt x="436518" y="521986"/>
                  <a:pt x="365760" y="535841"/>
                  <a:pt x="365760" y="535841"/>
                </a:cubicBezTo>
                <a:cubicBezTo>
                  <a:pt x="283029" y="531487"/>
                  <a:pt x="199652" y="533972"/>
                  <a:pt x="117566" y="522778"/>
                </a:cubicBezTo>
                <a:cubicBezTo>
                  <a:pt x="102010" y="520657"/>
                  <a:pt x="86698" y="509965"/>
                  <a:pt x="78377" y="496652"/>
                </a:cubicBezTo>
                <a:cubicBezTo>
                  <a:pt x="63782" y="473299"/>
                  <a:pt x="52252" y="418275"/>
                  <a:pt x="52252" y="418275"/>
                </a:cubicBezTo>
                <a:cubicBezTo>
                  <a:pt x="55574" y="355163"/>
                  <a:pt x="21364" y="200969"/>
                  <a:pt x="91440" y="130892"/>
                </a:cubicBezTo>
                <a:cubicBezTo>
                  <a:pt x="102541" y="119790"/>
                  <a:pt x="117566" y="113475"/>
                  <a:pt x="130629" y="104766"/>
                </a:cubicBezTo>
                <a:cubicBezTo>
                  <a:pt x="195943" y="109120"/>
                  <a:pt x="261771" y="108572"/>
                  <a:pt x="326572" y="117829"/>
                </a:cubicBezTo>
                <a:cubicBezTo>
                  <a:pt x="353834" y="121724"/>
                  <a:pt x="404949" y="143955"/>
                  <a:pt x="404949" y="143955"/>
                </a:cubicBezTo>
                <a:cubicBezTo>
                  <a:pt x="422366" y="170081"/>
                  <a:pt x="447271" y="192544"/>
                  <a:pt x="457200" y="222332"/>
                </a:cubicBezTo>
                <a:lnTo>
                  <a:pt x="483326" y="300709"/>
                </a:lnTo>
                <a:cubicBezTo>
                  <a:pt x="478972" y="352960"/>
                  <a:pt x="477193" y="405490"/>
                  <a:pt x="470263" y="457463"/>
                </a:cubicBezTo>
                <a:cubicBezTo>
                  <a:pt x="468443" y="471112"/>
                  <a:pt x="465203" y="485447"/>
                  <a:pt x="457200" y="496652"/>
                </a:cubicBezTo>
                <a:cubicBezTo>
                  <a:pt x="442883" y="516695"/>
                  <a:pt x="422366" y="531486"/>
                  <a:pt x="404949" y="548903"/>
                </a:cubicBezTo>
                <a:cubicBezTo>
                  <a:pt x="178084" y="539829"/>
                  <a:pt x="135374" y="612076"/>
                  <a:pt x="39189" y="496652"/>
                </a:cubicBezTo>
                <a:cubicBezTo>
                  <a:pt x="29138" y="484591"/>
                  <a:pt x="20084" y="471505"/>
                  <a:pt x="13063" y="457463"/>
                </a:cubicBezTo>
                <a:cubicBezTo>
                  <a:pt x="6905" y="445147"/>
                  <a:pt x="4354" y="431338"/>
                  <a:pt x="0" y="418275"/>
                </a:cubicBezTo>
                <a:cubicBezTo>
                  <a:pt x="4354" y="322481"/>
                  <a:pt x="-3794" y="225292"/>
                  <a:pt x="13063" y="130892"/>
                </a:cubicBezTo>
                <a:cubicBezTo>
                  <a:pt x="18583" y="99982"/>
                  <a:pt x="39189" y="69932"/>
                  <a:pt x="65315" y="52515"/>
                </a:cubicBezTo>
                <a:lnTo>
                  <a:pt x="143692" y="263"/>
                </a:lnTo>
                <a:cubicBezTo>
                  <a:pt x="191589" y="4617"/>
                  <a:pt x="239772" y="6524"/>
                  <a:pt x="287383" y="13326"/>
                </a:cubicBezTo>
                <a:cubicBezTo>
                  <a:pt x="333352" y="19893"/>
                  <a:pt x="324366" y="31818"/>
                  <a:pt x="365760" y="52515"/>
                </a:cubicBezTo>
                <a:cubicBezTo>
                  <a:pt x="378076" y="58673"/>
                  <a:pt x="391886" y="61224"/>
                  <a:pt x="404949" y="65578"/>
                </a:cubicBezTo>
                <a:cubicBezTo>
                  <a:pt x="431075" y="91704"/>
                  <a:pt x="485375" y="107065"/>
                  <a:pt x="483326" y="143955"/>
                </a:cubicBezTo>
                <a:cubicBezTo>
                  <a:pt x="478972" y="222332"/>
                  <a:pt x="481364" y="301377"/>
                  <a:pt x="470263" y="379086"/>
                </a:cubicBezTo>
                <a:cubicBezTo>
                  <a:pt x="464335" y="420580"/>
                  <a:pt x="419729" y="428491"/>
                  <a:pt x="391886" y="444401"/>
                </a:cubicBezTo>
                <a:cubicBezTo>
                  <a:pt x="378255" y="452190"/>
                  <a:pt x="367127" y="464342"/>
                  <a:pt x="352697" y="470526"/>
                </a:cubicBezTo>
                <a:cubicBezTo>
                  <a:pt x="336196" y="477598"/>
                  <a:pt x="317708" y="478657"/>
                  <a:pt x="300446" y="483589"/>
                </a:cubicBezTo>
                <a:cubicBezTo>
                  <a:pt x="287206" y="487372"/>
                  <a:pt x="274320" y="492298"/>
                  <a:pt x="261257" y="496652"/>
                </a:cubicBezTo>
                <a:cubicBezTo>
                  <a:pt x="189427" y="490666"/>
                  <a:pt x="118016" y="510164"/>
                  <a:pt x="65315" y="457463"/>
                </a:cubicBezTo>
                <a:cubicBezTo>
                  <a:pt x="54214" y="446362"/>
                  <a:pt x="47898" y="431338"/>
                  <a:pt x="39189" y="418275"/>
                </a:cubicBezTo>
                <a:cubicBezTo>
                  <a:pt x="34835" y="405212"/>
                  <a:pt x="26126" y="392856"/>
                  <a:pt x="26126" y="379086"/>
                </a:cubicBezTo>
                <a:cubicBezTo>
                  <a:pt x="26126" y="322313"/>
                  <a:pt x="28726" y="265069"/>
                  <a:pt x="39189" y="209269"/>
                </a:cubicBezTo>
                <a:cubicBezTo>
                  <a:pt x="42082" y="193838"/>
                  <a:pt x="54214" y="181182"/>
                  <a:pt x="65315" y="170081"/>
                </a:cubicBezTo>
                <a:cubicBezTo>
                  <a:pt x="96172" y="139224"/>
                  <a:pt x="120892" y="143445"/>
                  <a:pt x="156755" y="117829"/>
                </a:cubicBezTo>
                <a:cubicBezTo>
                  <a:pt x="171787" y="107092"/>
                  <a:pt x="182880" y="91704"/>
                  <a:pt x="195943" y="78641"/>
                </a:cubicBezTo>
                <a:cubicBezTo>
                  <a:pt x="256903" y="82995"/>
                  <a:pt x="318384" y="82637"/>
                  <a:pt x="378823" y="91703"/>
                </a:cubicBezTo>
                <a:cubicBezTo>
                  <a:pt x="420500" y="97955"/>
                  <a:pt x="463700" y="116714"/>
                  <a:pt x="496389" y="143955"/>
                </a:cubicBezTo>
                <a:cubicBezTo>
                  <a:pt x="510581" y="155781"/>
                  <a:pt x="523751" y="168951"/>
                  <a:pt x="535577" y="183143"/>
                </a:cubicBezTo>
                <a:cubicBezTo>
                  <a:pt x="545628" y="195204"/>
                  <a:pt x="552994" y="209269"/>
                  <a:pt x="561703" y="222332"/>
                </a:cubicBezTo>
                <a:cubicBezTo>
                  <a:pt x="557349" y="292001"/>
                  <a:pt x="566405" y="363832"/>
                  <a:pt x="548640" y="431338"/>
                </a:cubicBezTo>
                <a:cubicBezTo>
                  <a:pt x="543099" y="452392"/>
                  <a:pt x="512919" y="456358"/>
                  <a:pt x="496389" y="470526"/>
                </a:cubicBezTo>
                <a:cubicBezTo>
                  <a:pt x="434120" y="523899"/>
                  <a:pt x="484671" y="500558"/>
                  <a:pt x="418012" y="522778"/>
                </a:cubicBezTo>
                <a:cubicBezTo>
                  <a:pt x="322218" y="518424"/>
                  <a:pt x="221247" y="541083"/>
                  <a:pt x="130629" y="509715"/>
                </a:cubicBezTo>
                <a:cubicBezTo>
                  <a:pt x="93826" y="496975"/>
                  <a:pt x="78377" y="405212"/>
                  <a:pt x="78377" y="405212"/>
                </a:cubicBezTo>
                <a:cubicBezTo>
                  <a:pt x="74023" y="387795"/>
                  <a:pt x="70247" y="370223"/>
                  <a:pt x="65315" y="352961"/>
                </a:cubicBezTo>
                <a:cubicBezTo>
                  <a:pt x="61532" y="339721"/>
                  <a:pt x="52252" y="327542"/>
                  <a:pt x="52252" y="313772"/>
                </a:cubicBezTo>
                <a:cubicBezTo>
                  <a:pt x="52252" y="303294"/>
                  <a:pt x="61345" y="137122"/>
                  <a:pt x="78377" y="91703"/>
                </a:cubicBezTo>
                <a:cubicBezTo>
                  <a:pt x="83889" y="77003"/>
                  <a:pt x="95794" y="65578"/>
                  <a:pt x="104503" y="52515"/>
                </a:cubicBezTo>
                <a:cubicBezTo>
                  <a:pt x="115105" y="20709"/>
                  <a:pt x="111318" y="-2766"/>
                  <a:pt x="156755" y="263"/>
                </a:cubicBezTo>
                <a:cubicBezTo>
                  <a:pt x="209610" y="3787"/>
                  <a:pt x="313509" y="26389"/>
                  <a:pt x="313509" y="26389"/>
                </a:cubicBezTo>
                <a:cubicBezTo>
                  <a:pt x="326572" y="30743"/>
                  <a:pt x="339458" y="35669"/>
                  <a:pt x="352697" y="39452"/>
                </a:cubicBezTo>
                <a:cubicBezTo>
                  <a:pt x="467514" y="72257"/>
                  <a:pt x="350178" y="34258"/>
                  <a:pt x="444137" y="65578"/>
                </a:cubicBezTo>
                <a:cubicBezTo>
                  <a:pt x="457200" y="78641"/>
                  <a:pt x="469134" y="92940"/>
                  <a:pt x="483326" y="104766"/>
                </a:cubicBezTo>
                <a:cubicBezTo>
                  <a:pt x="495387" y="114817"/>
                  <a:pt x="512708" y="118632"/>
                  <a:pt x="522515" y="130892"/>
                </a:cubicBezTo>
                <a:cubicBezTo>
                  <a:pt x="531117" y="141644"/>
                  <a:pt x="529419" y="157765"/>
                  <a:pt x="535577" y="170081"/>
                </a:cubicBezTo>
                <a:cubicBezTo>
                  <a:pt x="542598" y="184123"/>
                  <a:pt x="552994" y="196206"/>
                  <a:pt x="561703" y="209269"/>
                </a:cubicBezTo>
                <a:cubicBezTo>
                  <a:pt x="570412" y="235395"/>
                  <a:pt x="590569" y="260244"/>
                  <a:pt x="587829" y="287646"/>
                </a:cubicBezTo>
                <a:cubicBezTo>
                  <a:pt x="583475" y="331189"/>
                  <a:pt x="584606" y="375635"/>
                  <a:pt x="574766" y="418275"/>
                </a:cubicBezTo>
                <a:cubicBezTo>
                  <a:pt x="570701" y="435889"/>
                  <a:pt x="521723" y="489834"/>
                  <a:pt x="509452" y="496652"/>
                </a:cubicBezTo>
                <a:cubicBezTo>
                  <a:pt x="485379" y="510026"/>
                  <a:pt x="453989" y="507503"/>
                  <a:pt x="431075" y="522778"/>
                </a:cubicBezTo>
                <a:cubicBezTo>
                  <a:pt x="418012" y="531486"/>
                  <a:pt x="406923" y="544392"/>
                  <a:pt x="391886" y="548903"/>
                </a:cubicBezTo>
                <a:cubicBezTo>
                  <a:pt x="362395" y="557750"/>
                  <a:pt x="330926" y="557612"/>
                  <a:pt x="300446" y="561966"/>
                </a:cubicBezTo>
                <a:cubicBezTo>
                  <a:pt x="216055" y="552589"/>
                  <a:pt x="186616" y="574101"/>
                  <a:pt x="143692" y="509715"/>
                </a:cubicBezTo>
                <a:cubicBezTo>
                  <a:pt x="136054" y="498258"/>
                  <a:pt x="134983" y="483589"/>
                  <a:pt x="130629" y="470526"/>
                </a:cubicBezTo>
                <a:cubicBezTo>
                  <a:pt x="134983" y="387795"/>
                  <a:pt x="132499" y="304418"/>
                  <a:pt x="143692" y="222332"/>
                </a:cubicBezTo>
                <a:cubicBezTo>
                  <a:pt x="145813" y="206776"/>
                  <a:pt x="156504" y="191464"/>
                  <a:pt x="169817" y="183143"/>
                </a:cubicBezTo>
                <a:cubicBezTo>
                  <a:pt x="212318" y="156580"/>
                  <a:pt x="293701" y="150517"/>
                  <a:pt x="339635" y="143955"/>
                </a:cubicBezTo>
                <a:cubicBezTo>
                  <a:pt x="391886" y="148309"/>
                  <a:pt x="444975" y="146735"/>
                  <a:pt x="496389" y="157018"/>
                </a:cubicBezTo>
                <a:cubicBezTo>
                  <a:pt x="539414" y="165623"/>
                  <a:pt x="543895" y="204231"/>
                  <a:pt x="561703" y="235395"/>
                </a:cubicBezTo>
                <a:cubicBezTo>
                  <a:pt x="569492" y="249026"/>
                  <a:pt x="579120" y="261520"/>
                  <a:pt x="587829" y="274583"/>
                </a:cubicBezTo>
                <a:lnTo>
                  <a:pt x="613955" y="352961"/>
                </a:lnTo>
                <a:lnTo>
                  <a:pt x="627017" y="392149"/>
                </a:lnTo>
                <a:cubicBezTo>
                  <a:pt x="622663" y="431338"/>
                  <a:pt x="623518" y="471462"/>
                  <a:pt x="613955" y="509715"/>
                </a:cubicBezTo>
                <a:cubicBezTo>
                  <a:pt x="610147" y="524946"/>
                  <a:pt x="599644" y="538565"/>
                  <a:pt x="587829" y="548903"/>
                </a:cubicBezTo>
                <a:cubicBezTo>
                  <a:pt x="553437" y="578996"/>
                  <a:pt x="514927" y="604293"/>
                  <a:pt x="470263" y="614218"/>
                </a:cubicBezTo>
                <a:cubicBezTo>
                  <a:pt x="444408" y="619964"/>
                  <a:pt x="418012" y="622927"/>
                  <a:pt x="391886" y="627281"/>
                </a:cubicBezTo>
                <a:cubicBezTo>
                  <a:pt x="235959" y="618109"/>
                  <a:pt x="193625" y="674897"/>
                  <a:pt x="143692" y="575029"/>
                </a:cubicBezTo>
                <a:cubicBezTo>
                  <a:pt x="137534" y="562713"/>
                  <a:pt x="134983" y="548904"/>
                  <a:pt x="130629" y="535841"/>
                </a:cubicBezTo>
                <a:cubicBezTo>
                  <a:pt x="134983" y="457464"/>
                  <a:pt x="136585" y="378885"/>
                  <a:pt x="143692" y="300709"/>
                </a:cubicBezTo>
                <a:cubicBezTo>
                  <a:pt x="149134" y="240852"/>
                  <a:pt x="173445" y="223422"/>
                  <a:pt x="209006" y="170081"/>
                </a:cubicBezTo>
                <a:cubicBezTo>
                  <a:pt x="217715" y="157018"/>
                  <a:pt x="222069" y="139601"/>
                  <a:pt x="235132" y="130892"/>
                </a:cubicBezTo>
                <a:cubicBezTo>
                  <a:pt x="324966" y="71003"/>
                  <a:pt x="283721" y="88570"/>
                  <a:pt x="352697" y="65578"/>
                </a:cubicBezTo>
                <a:cubicBezTo>
                  <a:pt x="391886" y="69932"/>
                  <a:pt x="432857" y="66172"/>
                  <a:pt x="470263" y="78641"/>
                </a:cubicBezTo>
                <a:cubicBezTo>
                  <a:pt x="500051" y="88570"/>
                  <a:pt x="548640" y="130892"/>
                  <a:pt x="548640" y="130892"/>
                </a:cubicBezTo>
                <a:cubicBezTo>
                  <a:pt x="578058" y="219145"/>
                  <a:pt x="537259" y="123484"/>
                  <a:pt x="600892" y="196206"/>
                </a:cubicBezTo>
                <a:cubicBezTo>
                  <a:pt x="621569" y="219836"/>
                  <a:pt x="653143" y="274583"/>
                  <a:pt x="653143" y="274583"/>
                </a:cubicBezTo>
                <a:cubicBezTo>
                  <a:pt x="648789" y="326835"/>
                  <a:pt x="647010" y="379365"/>
                  <a:pt x="640080" y="431338"/>
                </a:cubicBezTo>
                <a:cubicBezTo>
                  <a:pt x="636340" y="459390"/>
                  <a:pt x="618364" y="488748"/>
                  <a:pt x="600892" y="509715"/>
                </a:cubicBezTo>
                <a:cubicBezTo>
                  <a:pt x="574884" y="540925"/>
                  <a:pt x="516933" y="589953"/>
                  <a:pt x="483326" y="601155"/>
                </a:cubicBezTo>
                <a:lnTo>
                  <a:pt x="444137" y="614218"/>
                </a:lnTo>
                <a:cubicBezTo>
                  <a:pt x="383177" y="609864"/>
                  <a:pt x="321442" y="611776"/>
                  <a:pt x="261257" y="601155"/>
                </a:cubicBezTo>
                <a:cubicBezTo>
                  <a:pt x="245796" y="598427"/>
                  <a:pt x="236111" y="582050"/>
                  <a:pt x="222069" y="575029"/>
                </a:cubicBezTo>
                <a:cubicBezTo>
                  <a:pt x="113897" y="520942"/>
                  <a:pt x="256007" y="610717"/>
                  <a:pt x="143692" y="535841"/>
                </a:cubicBezTo>
                <a:lnTo>
                  <a:pt x="91440" y="457463"/>
                </a:lnTo>
                <a:lnTo>
                  <a:pt x="65315" y="418275"/>
                </a:lnTo>
                <a:cubicBezTo>
                  <a:pt x="69669" y="344252"/>
                  <a:pt x="63101" y="268766"/>
                  <a:pt x="78377" y="196206"/>
                </a:cubicBezTo>
                <a:cubicBezTo>
                  <a:pt x="81611" y="180843"/>
                  <a:pt x="105505" y="180132"/>
                  <a:pt x="117566" y="170081"/>
                </a:cubicBezTo>
                <a:cubicBezTo>
                  <a:pt x="145288" y="146980"/>
                  <a:pt x="160563" y="118034"/>
                  <a:pt x="195943" y="104766"/>
                </a:cubicBezTo>
                <a:cubicBezTo>
                  <a:pt x="216732" y="96970"/>
                  <a:pt x="239486" y="96057"/>
                  <a:pt x="261257" y="91703"/>
                </a:cubicBezTo>
                <a:cubicBezTo>
                  <a:pt x="339634" y="96057"/>
                  <a:pt x="421586" y="80965"/>
                  <a:pt x="496389" y="104766"/>
                </a:cubicBezTo>
                <a:cubicBezTo>
                  <a:pt x="526310" y="114286"/>
                  <a:pt x="538711" y="153355"/>
                  <a:pt x="548640" y="183143"/>
                </a:cubicBezTo>
                <a:cubicBezTo>
                  <a:pt x="580274" y="278044"/>
                  <a:pt x="574766" y="233982"/>
                  <a:pt x="574766" y="313772"/>
                </a:cubicBezTo>
              </a:path>
            </a:pathLst>
          </a:custGeom>
          <a:noFill/>
          <a:ln>
            <a:solidFill>
              <a:srgbClr val="9BC85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effectLst>
                <a:glow rad="215900">
                  <a:srgbClr val="5D910B">
                    <a:alpha val="45000"/>
                  </a:srgbClr>
                </a:glow>
              </a:effectLst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223751" y="2330675"/>
            <a:ext cx="5743074" cy="1740551"/>
            <a:chOff x="1351011" y="1463769"/>
            <a:chExt cx="6630034" cy="1834033"/>
          </a:xfrm>
        </p:grpSpPr>
        <p:sp>
          <p:nvSpPr>
            <p:cNvPr id="18" name="Oval 65"/>
            <p:cNvSpPr>
              <a:spLocks noChangeArrowheads="1"/>
            </p:cNvSpPr>
            <p:nvPr/>
          </p:nvSpPr>
          <p:spPr bwMode="auto">
            <a:xfrm rot="10800000" flipV="1">
              <a:off x="3033109" y="3080802"/>
              <a:ext cx="4816271" cy="2170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75000"/>
                    <a:lumOff val="25000"/>
                    <a:alpha val="83000"/>
                  </a:sysClr>
                </a:gs>
                <a:gs pos="76000">
                  <a:srgbClr val="EEECE1">
                    <a:alpha val="0"/>
                  </a:srgb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宋体"/>
              </a:endParaRPr>
            </a:p>
          </p:txBody>
        </p:sp>
        <p:sp>
          <p:nvSpPr>
            <p:cNvPr id="19" name="平行四边形 26"/>
            <p:cNvSpPr/>
            <p:nvPr/>
          </p:nvSpPr>
          <p:spPr>
            <a:xfrm>
              <a:off x="2056653" y="1490584"/>
              <a:ext cx="1294510" cy="1663286"/>
            </a:xfrm>
            <a:custGeom>
              <a:avLst/>
              <a:gdLst>
                <a:gd name="connsiteX0" fmla="*/ 0 w 1175241"/>
                <a:gd name="connsiteY0" fmla="*/ 1519877 h 1519877"/>
                <a:gd name="connsiteX1" fmla="*/ 268613 w 1175241"/>
                <a:gd name="connsiteY1" fmla="*/ 0 h 1519877"/>
                <a:gd name="connsiteX2" fmla="*/ 1175241 w 1175241"/>
                <a:gd name="connsiteY2" fmla="*/ 0 h 1519877"/>
                <a:gd name="connsiteX3" fmla="*/ 906628 w 1175241"/>
                <a:gd name="connsiteY3" fmla="*/ 1519877 h 1519877"/>
                <a:gd name="connsiteX4" fmla="*/ 0 w 1175241"/>
                <a:gd name="connsiteY4" fmla="*/ 1519877 h 1519877"/>
                <a:gd name="connsiteX0" fmla="*/ 0 w 1294510"/>
                <a:gd name="connsiteY0" fmla="*/ 1734562 h 1734562"/>
                <a:gd name="connsiteX1" fmla="*/ 268613 w 1294510"/>
                <a:gd name="connsiteY1" fmla="*/ 214685 h 1734562"/>
                <a:gd name="connsiteX2" fmla="*/ 1294510 w 1294510"/>
                <a:gd name="connsiteY2" fmla="*/ 0 h 1734562"/>
                <a:gd name="connsiteX3" fmla="*/ 906628 w 1294510"/>
                <a:gd name="connsiteY3" fmla="*/ 1734562 h 1734562"/>
                <a:gd name="connsiteX4" fmla="*/ 0 w 1294510"/>
                <a:gd name="connsiteY4" fmla="*/ 1734562 h 173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4510" h="1734562">
                  <a:moveTo>
                    <a:pt x="0" y="1734562"/>
                  </a:moveTo>
                  <a:lnTo>
                    <a:pt x="268613" y="214685"/>
                  </a:lnTo>
                  <a:lnTo>
                    <a:pt x="1294510" y="0"/>
                  </a:lnTo>
                  <a:lnTo>
                    <a:pt x="906628" y="1734562"/>
                  </a:lnTo>
                  <a:lnTo>
                    <a:pt x="0" y="1734562"/>
                  </a:ln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mbria" panose="02040503050406030204" pitchFamily="18" charset="0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1659286" y="2091779"/>
              <a:ext cx="173490" cy="166978"/>
            </a:xfrm>
            <a:prstGeom prst="triangl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mbria" panose="02040503050406030204" pitchFamily="18" charset="0"/>
              </a:endParaRPr>
            </a:p>
          </p:txBody>
        </p:sp>
        <p:sp>
          <p:nvSpPr>
            <p:cNvPr id="21" name="流程图: 手动操作 24"/>
            <p:cNvSpPr/>
            <p:nvPr/>
          </p:nvSpPr>
          <p:spPr>
            <a:xfrm>
              <a:off x="1351011" y="1995492"/>
              <a:ext cx="6630034" cy="1212177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805"/>
                <a:gd name="connsiteY0" fmla="*/ 3091 h 13091"/>
                <a:gd name="connsiteX1" fmla="*/ 10805 w 10805"/>
                <a:gd name="connsiteY1" fmla="*/ 0 h 13091"/>
                <a:gd name="connsiteX2" fmla="*/ 8000 w 10805"/>
                <a:gd name="connsiteY2" fmla="*/ 13091 h 13091"/>
                <a:gd name="connsiteX3" fmla="*/ 2000 w 10805"/>
                <a:gd name="connsiteY3" fmla="*/ 13091 h 13091"/>
                <a:gd name="connsiteX4" fmla="*/ 0 w 10805"/>
                <a:gd name="connsiteY4" fmla="*/ 3091 h 13091"/>
                <a:gd name="connsiteX0" fmla="*/ 0 w 10805"/>
                <a:gd name="connsiteY0" fmla="*/ 3091 h 13513"/>
                <a:gd name="connsiteX1" fmla="*/ 10805 w 10805"/>
                <a:gd name="connsiteY1" fmla="*/ 0 h 13513"/>
                <a:gd name="connsiteX2" fmla="*/ 10655 w 10805"/>
                <a:gd name="connsiteY2" fmla="*/ 13513 h 13513"/>
                <a:gd name="connsiteX3" fmla="*/ 2000 w 10805"/>
                <a:gd name="connsiteY3" fmla="*/ 13091 h 13513"/>
                <a:gd name="connsiteX4" fmla="*/ 0 w 10805"/>
                <a:gd name="connsiteY4" fmla="*/ 3091 h 13513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2000 w 10849"/>
                <a:gd name="connsiteY3" fmla="*/ 12950 h 13372"/>
                <a:gd name="connsiteX4" fmla="*/ 0 w 10849"/>
                <a:gd name="connsiteY4" fmla="*/ 2950 h 13372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85 w 10849"/>
                <a:gd name="connsiteY3" fmla="*/ 9437 h 13372"/>
                <a:gd name="connsiteX4" fmla="*/ 0 w 10849"/>
                <a:gd name="connsiteY4" fmla="*/ 2950 h 13372"/>
                <a:gd name="connsiteX0" fmla="*/ 0 w 10893"/>
                <a:gd name="connsiteY0" fmla="*/ 6744 h 13372"/>
                <a:gd name="connsiteX1" fmla="*/ 10893 w 10893"/>
                <a:gd name="connsiteY1" fmla="*/ 0 h 13372"/>
                <a:gd name="connsiteX2" fmla="*/ 10699 w 10893"/>
                <a:gd name="connsiteY2" fmla="*/ 13372 h 13372"/>
                <a:gd name="connsiteX3" fmla="*/ 129 w 10893"/>
                <a:gd name="connsiteY3" fmla="*/ 9437 h 13372"/>
                <a:gd name="connsiteX4" fmla="*/ 0 w 10893"/>
                <a:gd name="connsiteY4" fmla="*/ 6744 h 13372"/>
                <a:gd name="connsiteX0" fmla="*/ 0 w 10806"/>
                <a:gd name="connsiteY0" fmla="*/ 3231 h 13372"/>
                <a:gd name="connsiteX1" fmla="*/ 10806 w 10806"/>
                <a:gd name="connsiteY1" fmla="*/ 0 h 13372"/>
                <a:gd name="connsiteX2" fmla="*/ 10612 w 10806"/>
                <a:gd name="connsiteY2" fmla="*/ 13372 h 13372"/>
                <a:gd name="connsiteX3" fmla="*/ 42 w 10806"/>
                <a:gd name="connsiteY3" fmla="*/ 9437 h 13372"/>
                <a:gd name="connsiteX4" fmla="*/ 0 w 10806"/>
                <a:gd name="connsiteY4" fmla="*/ 3231 h 13372"/>
                <a:gd name="connsiteX0" fmla="*/ 0 w 10784"/>
                <a:gd name="connsiteY0" fmla="*/ 3512 h 13653"/>
                <a:gd name="connsiteX1" fmla="*/ 10784 w 10784"/>
                <a:gd name="connsiteY1" fmla="*/ 0 h 13653"/>
                <a:gd name="connsiteX2" fmla="*/ 10612 w 10784"/>
                <a:gd name="connsiteY2" fmla="*/ 13653 h 13653"/>
                <a:gd name="connsiteX3" fmla="*/ 42 w 10784"/>
                <a:gd name="connsiteY3" fmla="*/ 9718 h 13653"/>
                <a:gd name="connsiteX4" fmla="*/ 0 w 10784"/>
                <a:gd name="connsiteY4" fmla="*/ 3512 h 13653"/>
                <a:gd name="connsiteX0" fmla="*/ 0 w 11123"/>
                <a:gd name="connsiteY0" fmla="*/ 3512 h 13262"/>
                <a:gd name="connsiteX1" fmla="*/ 10784 w 11123"/>
                <a:gd name="connsiteY1" fmla="*/ 0 h 13262"/>
                <a:gd name="connsiteX2" fmla="*/ 11117 w 11123"/>
                <a:gd name="connsiteY2" fmla="*/ 13262 h 13262"/>
                <a:gd name="connsiteX3" fmla="*/ 42 w 11123"/>
                <a:gd name="connsiteY3" fmla="*/ 9718 h 13262"/>
                <a:gd name="connsiteX4" fmla="*/ 0 w 11123"/>
                <a:gd name="connsiteY4" fmla="*/ 3512 h 13262"/>
                <a:gd name="connsiteX0" fmla="*/ 0 w 11411"/>
                <a:gd name="connsiteY0" fmla="*/ 2860 h 12610"/>
                <a:gd name="connsiteX1" fmla="*/ 11411 w 11411"/>
                <a:gd name="connsiteY1" fmla="*/ 0 h 12610"/>
                <a:gd name="connsiteX2" fmla="*/ 11117 w 11411"/>
                <a:gd name="connsiteY2" fmla="*/ 12610 h 12610"/>
                <a:gd name="connsiteX3" fmla="*/ 42 w 11411"/>
                <a:gd name="connsiteY3" fmla="*/ 9066 h 12610"/>
                <a:gd name="connsiteX4" fmla="*/ 0 w 11411"/>
                <a:gd name="connsiteY4" fmla="*/ 2860 h 12610"/>
                <a:gd name="connsiteX0" fmla="*/ 0 w 11411"/>
                <a:gd name="connsiteY0" fmla="*/ 2860 h 12480"/>
                <a:gd name="connsiteX1" fmla="*/ 11411 w 11411"/>
                <a:gd name="connsiteY1" fmla="*/ 0 h 12480"/>
                <a:gd name="connsiteX2" fmla="*/ 11198 w 11411"/>
                <a:gd name="connsiteY2" fmla="*/ 12480 h 12480"/>
                <a:gd name="connsiteX3" fmla="*/ 42 w 11411"/>
                <a:gd name="connsiteY3" fmla="*/ 9066 h 12480"/>
                <a:gd name="connsiteX4" fmla="*/ 0 w 11411"/>
                <a:gd name="connsiteY4" fmla="*/ 2860 h 1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1" h="12480">
                  <a:moveTo>
                    <a:pt x="0" y="2860"/>
                  </a:moveTo>
                  <a:lnTo>
                    <a:pt x="11411" y="0"/>
                  </a:lnTo>
                  <a:cubicBezTo>
                    <a:pt x="11346" y="4457"/>
                    <a:pt x="11263" y="8023"/>
                    <a:pt x="11198" y="12480"/>
                  </a:cubicBezTo>
                  <a:lnTo>
                    <a:pt x="42" y="9066"/>
                  </a:lnTo>
                  <a:cubicBezTo>
                    <a:pt x="14" y="6904"/>
                    <a:pt x="28" y="5022"/>
                    <a:pt x="0" y="2860"/>
                  </a:cubicBezTo>
                  <a:close/>
                </a:path>
              </a:pathLst>
            </a:custGeom>
            <a:solidFill>
              <a:srgbClr val="DFD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mbria" panose="02040503050406030204" pitchFamily="18" charset="0"/>
              </a:endParaRPr>
            </a:p>
          </p:txBody>
        </p:sp>
        <p:sp>
          <p:nvSpPr>
            <p:cNvPr id="22" name="平行四边形 25"/>
            <p:cNvSpPr/>
            <p:nvPr/>
          </p:nvSpPr>
          <p:spPr>
            <a:xfrm flipH="1">
              <a:off x="1738601" y="1926914"/>
              <a:ext cx="1215195" cy="1226956"/>
            </a:xfrm>
            <a:custGeom>
              <a:avLst/>
              <a:gdLst>
                <a:gd name="connsiteX0" fmla="*/ 0 w 1262903"/>
                <a:gd name="connsiteY0" fmla="*/ 1226956 h 1226956"/>
                <a:gd name="connsiteX1" fmla="*/ 361547 w 1262903"/>
                <a:gd name="connsiteY1" fmla="*/ 0 h 1226956"/>
                <a:gd name="connsiteX2" fmla="*/ 1262903 w 1262903"/>
                <a:gd name="connsiteY2" fmla="*/ 0 h 1226956"/>
                <a:gd name="connsiteX3" fmla="*/ 901356 w 1262903"/>
                <a:gd name="connsiteY3" fmla="*/ 1226956 h 1226956"/>
                <a:gd name="connsiteX4" fmla="*/ 0 w 1262903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66977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59026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195" h="1226956">
                  <a:moveTo>
                    <a:pt x="0" y="1226956"/>
                  </a:moveTo>
                  <a:lnTo>
                    <a:pt x="361547" y="0"/>
                  </a:lnTo>
                  <a:lnTo>
                    <a:pt x="1215195" y="159026"/>
                  </a:lnTo>
                  <a:lnTo>
                    <a:pt x="901356" y="1226956"/>
                  </a:lnTo>
                  <a:lnTo>
                    <a:pt x="0" y="1226956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mbria" panose="02040503050406030204" pitchFamily="18" charset="0"/>
              </a:endParaRPr>
            </a:p>
          </p:txBody>
        </p:sp>
        <p:sp>
          <p:nvSpPr>
            <p:cNvPr id="23" name="直角三角形 28"/>
            <p:cNvSpPr/>
            <p:nvPr/>
          </p:nvSpPr>
          <p:spPr>
            <a:xfrm rot="4170354" flipV="1">
              <a:off x="2445116" y="1515341"/>
              <a:ext cx="1202732" cy="1099588"/>
            </a:xfrm>
            <a:custGeom>
              <a:avLst/>
              <a:gdLst>
                <a:gd name="connsiteX0" fmla="*/ 0 w 1041396"/>
                <a:gd name="connsiteY0" fmla="*/ 747423 h 747423"/>
                <a:gd name="connsiteX1" fmla="*/ 0 w 1041396"/>
                <a:gd name="connsiteY1" fmla="*/ 0 h 747423"/>
                <a:gd name="connsiteX2" fmla="*/ 1041396 w 1041396"/>
                <a:gd name="connsiteY2" fmla="*/ 747423 h 747423"/>
                <a:gd name="connsiteX3" fmla="*/ 0 w 1041396"/>
                <a:gd name="connsiteY3" fmla="*/ 747423 h 747423"/>
                <a:gd name="connsiteX0" fmla="*/ 149986 w 1191382"/>
                <a:gd name="connsiteY0" fmla="*/ 1035150 h 1035150"/>
                <a:gd name="connsiteX1" fmla="*/ 0 w 1191382"/>
                <a:gd name="connsiteY1" fmla="*/ 0 h 1035150"/>
                <a:gd name="connsiteX2" fmla="*/ 1191382 w 1191382"/>
                <a:gd name="connsiteY2" fmla="*/ 1035150 h 1035150"/>
                <a:gd name="connsiteX3" fmla="*/ 149986 w 1191382"/>
                <a:gd name="connsiteY3" fmla="*/ 1035150 h 1035150"/>
                <a:gd name="connsiteX0" fmla="*/ 145810 w 1187206"/>
                <a:gd name="connsiteY0" fmla="*/ 1023978 h 1023978"/>
                <a:gd name="connsiteX1" fmla="*/ 0 w 1187206"/>
                <a:gd name="connsiteY1" fmla="*/ 0 h 1023978"/>
                <a:gd name="connsiteX2" fmla="*/ 1187206 w 1187206"/>
                <a:gd name="connsiteY2" fmla="*/ 1023978 h 1023978"/>
                <a:gd name="connsiteX3" fmla="*/ 145810 w 1187206"/>
                <a:gd name="connsiteY3" fmla="*/ 1023978 h 1023978"/>
                <a:gd name="connsiteX0" fmla="*/ 150926 w 1192322"/>
                <a:gd name="connsiteY0" fmla="*/ 1026310 h 1026310"/>
                <a:gd name="connsiteX1" fmla="*/ 0 w 1192322"/>
                <a:gd name="connsiteY1" fmla="*/ 0 h 1026310"/>
                <a:gd name="connsiteX2" fmla="*/ 1192322 w 1192322"/>
                <a:gd name="connsiteY2" fmla="*/ 1026310 h 1026310"/>
                <a:gd name="connsiteX3" fmla="*/ 150926 w 1192322"/>
                <a:gd name="connsiteY3" fmla="*/ 1026310 h 1026310"/>
                <a:gd name="connsiteX0" fmla="*/ 150926 w 1196913"/>
                <a:gd name="connsiteY0" fmla="*/ 1026310 h 1084015"/>
                <a:gd name="connsiteX1" fmla="*/ 0 w 1196913"/>
                <a:gd name="connsiteY1" fmla="*/ 0 h 1084015"/>
                <a:gd name="connsiteX2" fmla="*/ 1196913 w 1196913"/>
                <a:gd name="connsiteY2" fmla="*/ 1084015 h 1084015"/>
                <a:gd name="connsiteX3" fmla="*/ 150926 w 1196913"/>
                <a:gd name="connsiteY3" fmla="*/ 1026310 h 1084015"/>
                <a:gd name="connsiteX0" fmla="*/ 149942 w 1195929"/>
                <a:gd name="connsiteY0" fmla="*/ 1035552 h 1093257"/>
                <a:gd name="connsiteX1" fmla="*/ 0 w 1195929"/>
                <a:gd name="connsiteY1" fmla="*/ 0 h 1093257"/>
                <a:gd name="connsiteX2" fmla="*/ 1195929 w 1195929"/>
                <a:gd name="connsiteY2" fmla="*/ 1093257 h 1093257"/>
                <a:gd name="connsiteX3" fmla="*/ 149942 w 1195929"/>
                <a:gd name="connsiteY3" fmla="*/ 1035552 h 1093257"/>
                <a:gd name="connsiteX0" fmla="*/ 156745 w 1202732"/>
                <a:gd name="connsiteY0" fmla="*/ 1041883 h 1099588"/>
                <a:gd name="connsiteX1" fmla="*/ 0 w 1202732"/>
                <a:gd name="connsiteY1" fmla="*/ 0 h 1099588"/>
                <a:gd name="connsiteX2" fmla="*/ 1202732 w 1202732"/>
                <a:gd name="connsiteY2" fmla="*/ 1099588 h 1099588"/>
                <a:gd name="connsiteX3" fmla="*/ 156745 w 1202732"/>
                <a:gd name="connsiteY3" fmla="*/ 1041883 h 109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2732" h="1099588">
                  <a:moveTo>
                    <a:pt x="156745" y="1041883"/>
                  </a:moveTo>
                  <a:lnTo>
                    <a:pt x="0" y="0"/>
                  </a:lnTo>
                  <a:lnTo>
                    <a:pt x="1202732" y="1099588"/>
                  </a:lnTo>
                  <a:lnTo>
                    <a:pt x="156745" y="1041883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mbria" panose="02040503050406030204" pitchFamily="18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 flipH="1">
            <a:off x="6512152" y="3046293"/>
            <a:ext cx="1112296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defTabSz="914400">
              <a:defRPr/>
            </a:pPr>
            <a:r>
              <a:rPr lang="nl-NL" sz="2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Kĩ năng</a:t>
            </a:r>
            <a:endParaRPr lang="en-US" sz="2400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7291981" y="3067335"/>
            <a:ext cx="47413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nl-NL" sz="2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HS có kĩ năng chăm sóc cây cối, đáp ứng đủ chất khoáng cho cây</a:t>
            </a:r>
            <a:endParaRPr lang="en-US" sz="2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-77539" y="3413294"/>
            <a:ext cx="5733562" cy="2093480"/>
            <a:chOff x="1351011" y="1463769"/>
            <a:chExt cx="6630034" cy="1834033"/>
          </a:xfrm>
        </p:grpSpPr>
        <p:sp>
          <p:nvSpPr>
            <p:cNvPr id="27" name="Oval 65"/>
            <p:cNvSpPr>
              <a:spLocks noChangeArrowheads="1"/>
            </p:cNvSpPr>
            <p:nvPr/>
          </p:nvSpPr>
          <p:spPr bwMode="auto">
            <a:xfrm rot="10800000" flipV="1">
              <a:off x="3033109" y="3080802"/>
              <a:ext cx="4816271" cy="2170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75000"/>
                    <a:lumOff val="25000"/>
                    <a:alpha val="83000"/>
                  </a:sysClr>
                </a:gs>
                <a:gs pos="76000">
                  <a:srgbClr val="EEECE1">
                    <a:alpha val="0"/>
                  </a:srgb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宋体"/>
              </a:endParaRPr>
            </a:p>
          </p:txBody>
        </p:sp>
        <p:sp>
          <p:nvSpPr>
            <p:cNvPr id="28" name="平行四边形 26"/>
            <p:cNvSpPr/>
            <p:nvPr/>
          </p:nvSpPr>
          <p:spPr>
            <a:xfrm>
              <a:off x="2056653" y="1490584"/>
              <a:ext cx="1294510" cy="1663286"/>
            </a:xfrm>
            <a:custGeom>
              <a:avLst/>
              <a:gdLst>
                <a:gd name="connsiteX0" fmla="*/ 0 w 1175241"/>
                <a:gd name="connsiteY0" fmla="*/ 1519877 h 1519877"/>
                <a:gd name="connsiteX1" fmla="*/ 268613 w 1175241"/>
                <a:gd name="connsiteY1" fmla="*/ 0 h 1519877"/>
                <a:gd name="connsiteX2" fmla="*/ 1175241 w 1175241"/>
                <a:gd name="connsiteY2" fmla="*/ 0 h 1519877"/>
                <a:gd name="connsiteX3" fmla="*/ 906628 w 1175241"/>
                <a:gd name="connsiteY3" fmla="*/ 1519877 h 1519877"/>
                <a:gd name="connsiteX4" fmla="*/ 0 w 1175241"/>
                <a:gd name="connsiteY4" fmla="*/ 1519877 h 1519877"/>
                <a:gd name="connsiteX0" fmla="*/ 0 w 1294510"/>
                <a:gd name="connsiteY0" fmla="*/ 1734562 h 1734562"/>
                <a:gd name="connsiteX1" fmla="*/ 268613 w 1294510"/>
                <a:gd name="connsiteY1" fmla="*/ 214685 h 1734562"/>
                <a:gd name="connsiteX2" fmla="*/ 1294510 w 1294510"/>
                <a:gd name="connsiteY2" fmla="*/ 0 h 1734562"/>
                <a:gd name="connsiteX3" fmla="*/ 906628 w 1294510"/>
                <a:gd name="connsiteY3" fmla="*/ 1734562 h 1734562"/>
                <a:gd name="connsiteX4" fmla="*/ 0 w 1294510"/>
                <a:gd name="connsiteY4" fmla="*/ 1734562 h 173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4510" h="1734562">
                  <a:moveTo>
                    <a:pt x="0" y="1734562"/>
                  </a:moveTo>
                  <a:lnTo>
                    <a:pt x="268613" y="214685"/>
                  </a:lnTo>
                  <a:lnTo>
                    <a:pt x="1294510" y="0"/>
                  </a:lnTo>
                  <a:lnTo>
                    <a:pt x="906628" y="1734562"/>
                  </a:lnTo>
                  <a:lnTo>
                    <a:pt x="0" y="1734562"/>
                  </a:ln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mbria" panose="02040503050406030204" pitchFamily="18" charset="0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1659286" y="2091779"/>
              <a:ext cx="173490" cy="166978"/>
            </a:xfrm>
            <a:prstGeom prst="triangl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mbria" panose="02040503050406030204" pitchFamily="18" charset="0"/>
              </a:endParaRPr>
            </a:p>
          </p:txBody>
        </p:sp>
        <p:sp>
          <p:nvSpPr>
            <p:cNvPr id="30" name="流程图: 手动操作 24"/>
            <p:cNvSpPr/>
            <p:nvPr/>
          </p:nvSpPr>
          <p:spPr>
            <a:xfrm>
              <a:off x="1351011" y="1995492"/>
              <a:ext cx="6630034" cy="1212177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805"/>
                <a:gd name="connsiteY0" fmla="*/ 3091 h 13091"/>
                <a:gd name="connsiteX1" fmla="*/ 10805 w 10805"/>
                <a:gd name="connsiteY1" fmla="*/ 0 h 13091"/>
                <a:gd name="connsiteX2" fmla="*/ 8000 w 10805"/>
                <a:gd name="connsiteY2" fmla="*/ 13091 h 13091"/>
                <a:gd name="connsiteX3" fmla="*/ 2000 w 10805"/>
                <a:gd name="connsiteY3" fmla="*/ 13091 h 13091"/>
                <a:gd name="connsiteX4" fmla="*/ 0 w 10805"/>
                <a:gd name="connsiteY4" fmla="*/ 3091 h 13091"/>
                <a:gd name="connsiteX0" fmla="*/ 0 w 10805"/>
                <a:gd name="connsiteY0" fmla="*/ 3091 h 13513"/>
                <a:gd name="connsiteX1" fmla="*/ 10805 w 10805"/>
                <a:gd name="connsiteY1" fmla="*/ 0 h 13513"/>
                <a:gd name="connsiteX2" fmla="*/ 10655 w 10805"/>
                <a:gd name="connsiteY2" fmla="*/ 13513 h 13513"/>
                <a:gd name="connsiteX3" fmla="*/ 2000 w 10805"/>
                <a:gd name="connsiteY3" fmla="*/ 13091 h 13513"/>
                <a:gd name="connsiteX4" fmla="*/ 0 w 10805"/>
                <a:gd name="connsiteY4" fmla="*/ 3091 h 13513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2000 w 10849"/>
                <a:gd name="connsiteY3" fmla="*/ 12950 h 13372"/>
                <a:gd name="connsiteX4" fmla="*/ 0 w 10849"/>
                <a:gd name="connsiteY4" fmla="*/ 2950 h 13372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85 w 10849"/>
                <a:gd name="connsiteY3" fmla="*/ 9437 h 13372"/>
                <a:gd name="connsiteX4" fmla="*/ 0 w 10849"/>
                <a:gd name="connsiteY4" fmla="*/ 2950 h 13372"/>
                <a:gd name="connsiteX0" fmla="*/ 0 w 10893"/>
                <a:gd name="connsiteY0" fmla="*/ 6744 h 13372"/>
                <a:gd name="connsiteX1" fmla="*/ 10893 w 10893"/>
                <a:gd name="connsiteY1" fmla="*/ 0 h 13372"/>
                <a:gd name="connsiteX2" fmla="*/ 10699 w 10893"/>
                <a:gd name="connsiteY2" fmla="*/ 13372 h 13372"/>
                <a:gd name="connsiteX3" fmla="*/ 129 w 10893"/>
                <a:gd name="connsiteY3" fmla="*/ 9437 h 13372"/>
                <a:gd name="connsiteX4" fmla="*/ 0 w 10893"/>
                <a:gd name="connsiteY4" fmla="*/ 6744 h 13372"/>
                <a:gd name="connsiteX0" fmla="*/ 0 w 10806"/>
                <a:gd name="connsiteY0" fmla="*/ 3231 h 13372"/>
                <a:gd name="connsiteX1" fmla="*/ 10806 w 10806"/>
                <a:gd name="connsiteY1" fmla="*/ 0 h 13372"/>
                <a:gd name="connsiteX2" fmla="*/ 10612 w 10806"/>
                <a:gd name="connsiteY2" fmla="*/ 13372 h 13372"/>
                <a:gd name="connsiteX3" fmla="*/ 42 w 10806"/>
                <a:gd name="connsiteY3" fmla="*/ 9437 h 13372"/>
                <a:gd name="connsiteX4" fmla="*/ 0 w 10806"/>
                <a:gd name="connsiteY4" fmla="*/ 3231 h 13372"/>
                <a:gd name="connsiteX0" fmla="*/ 0 w 10784"/>
                <a:gd name="connsiteY0" fmla="*/ 3512 h 13653"/>
                <a:gd name="connsiteX1" fmla="*/ 10784 w 10784"/>
                <a:gd name="connsiteY1" fmla="*/ 0 h 13653"/>
                <a:gd name="connsiteX2" fmla="*/ 10612 w 10784"/>
                <a:gd name="connsiteY2" fmla="*/ 13653 h 13653"/>
                <a:gd name="connsiteX3" fmla="*/ 42 w 10784"/>
                <a:gd name="connsiteY3" fmla="*/ 9718 h 13653"/>
                <a:gd name="connsiteX4" fmla="*/ 0 w 10784"/>
                <a:gd name="connsiteY4" fmla="*/ 3512 h 13653"/>
                <a:gd name="connsiteX0" fmla="*/ 0 w 11123"/>
                <a:gd name="connsiteY0" fmla="*/ 3512 h 13262"/>
                <a:gd name="connsiteX1" fmla="*/ 10784 w 11123"/>
                <a:gd name="connsiteY1" fmla="*/ 0 h 13262"/>
                <a:gd name="connsiteX2" fmla="*/ 11117 w 11123"/>
                <a:gd name="connsiteY2" fmla="*/ 13262 h 13262"/>
                <a:gd name="connsiteX3" fmla="*/ 42 w 11123"/>
                <a:gd name="connsiteY3" fmla="*/ 9718 h 13262"/>
                <a:gd name="connsiteX4" fmla="*/ 0 w 11123"/>
                <a:gd name="connsiteY4" fmla="*/ 3512 h 13262"/>
                <a:gd name="connsiteX0" fmla="*/ 0 w 11411"/>
                <a:gd name="connsiteY0" fmla="*/ 2860 h 12610"/>
                <a:gd name="connsiteX1" fmla="*/ 11411 w 11411"/>
                <a:gd name="connsiteY1" fmla="*/ 0 h 12610"/>
                <a:gd name="connsiteX2" fmla="*/ 11117 w 11411"/>
                <a:gd name="connsiteY2" fmla="*/ 12610 h 12610"/>
                <a:gd name="connsiteX3" fmla="*/ 42 w 11411"/>
                <a:gd name="connsiteY3" fmla="*/ 9066 h 12610"/>
                <a:gd name="connsiteX4" fmla="*/ 0 w 11411"/>
                <a:gd name="connsiteY4" fmla="*/ 2860 h 12610"/>
                <a:gd name="connsiteX0" fmla="*/ 0 w 11411"/>
                <a:gd name="connsiteY0" fmla="*/ 2860 h 12480"/>
                <a:gd name="connsiteX1" fmla="*/ 11411 w 11411"/>
                <a:gd name="connsiteY1" fmla="*/ 0 h 12480"/>
                <a:gd name="connsiteX2" fmla="*/ 11198 w 11411"/>
                <a:gd name="connsiteY2" fmla="*/ 12480 h 12480"/>
                <a:gd name="connsiteX3" fmla="*/ 42 w 11411"/>
                <a:gd name="connsiteY3" fmla="*/ 9066 h 12480"/>
                <a:gd name="connsiteX4" fmla="*/ 0 w 11411"/>
                <a:gd name="connsiteY4" fmla="*/ 2860 h 1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1" h="12480">
                  <a:moveTo>
                    <a:pt x="0" y="2860"/>
                  </a:moveTo>
                  <a:lnTo>
                    <a:pt x="11411" y="0"/>
                  </a:lnTo>
                  <a:cubicBezTo>
                    <a:pt x="11346" y="4457"/>
                    <a:pt x="11263" y="8023"/>
                    <a:pt x="11198" y="12480"/>
                  </a:cubicBezTo>
                  <a:lnTo>
                    <a:pt x="42" y="9066"/>
                  </a:lnTo>
                  <a:cubicBezTo>
                    <a:pt x="14" y="6904"/>
                    <a:pt x="28" y="5022"/>
                    <a:pt x="0" y="2860"/>
                  </a:cubicBezTo>
                  <a:close/>
                </a:path>
              </a:pathLst>
            </a:custGeom>
            <a:solidFill>
              <a:srgbClr val="DFD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mbria" panose="02040503050406030204" pitchFamily="18" charset="0"/>
              </a:endParaRPr>
            </a:p>
          </p:txBody>
        </p:sp>
        <p:sp>
          <p:nvSpPr>
            <p:cNvPr id="31" name="平行四边形 25"/>
            <p:cNvSpPr/>
            <p:nvPr/>
          </p:nvSpPr>
          <p:spPr>
            <a:xfrm flipH="1">
              <a:off x="1738601" y="1926914"/>
              <a:ext cx="1215195" cy="1226956"/>
            </a:xfrm>
            <a:custGeom>
              <a:avLst/>
              <a:gdLst>
                <a:gd name="connsiteX0" fmla="*/ 0 w 1262903"/>
                <a:gd name="connsiteY0" fmla="*/ 1226956 h 1226956"/>
                <a:gd name="connsiteX1" fmla="*/ 361547 w 1262903"/>
                <a:gd name="connsiteY1" fmla="*/ 0 h 1226956"/>
                <a:gd name="connsiteX2" fmla="*/ 1262903 w 1262903"/>
                <a:gd name="connsiteY2" fmla="*/ 0 h 1226956"/>
                <a:gd name="connsiteX3" fmla="*/ 901356 w 1262903"/>
                <a:gd name="connsiteY3" fmla="*/ 1226956 h 1226956"/>
                <a:gd name="connsiteX4" fmla="*/ 0 w 1262903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66977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59026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195" h="1226956">
                  <a:moveTo>
                    <a:pt x="0" y="1226956"/>
                  </a:moveTo>
                  <a:lnTo>
                    <a:pt x="361547" y="0"/>
                  </a:lnTo>
                  <a:lnTo>
                    <a:pt x="1215195" y="159026"/>
                  </a:lnTo>
                  <a:lnTo>
                    <a:pt x="901356" y="1226956"/>
                  </a:lnTo>
                  <a:lnTo>
                    <a:pt x="0" y="1226956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mbria" panose="02040503050406030204" pitchFamily="18" charset="0"/>
              </a:endParaRPr>
            </a:p>
          </p:txBody>
        </p:sp>
        <p:sp>
          <p:nvSpPr>
            <p:cNvPr id="32" name="直角三角形 28"/>
            <p:cNvSpPr/>
            <p:nvPr/>
          </p:nvSpPr>
          <p:spPr>
            <a:xfrm rot="4170354" flipV="1">
              <a:off x="2445116" y="1515341"/>
              <a:ext cx="1202732" cy="1099588"/>
            </a:xfrm>
            <a:custGeom>
              <a:avLst/>
              <a:gdLst>
                <a:gd name="connsiteX0" fmla="*/ 0 w 1041396"/>
                <a:gd name="connsiteY0" fmla="*/ 747423 h 747423"/>
                <a:gd name="connsiteX1" fmla="*/ 0 w 1041396"/>
                <a:gd name="connsiteY1" fmla="*/ 0 h 747423"/>
                <a:gd name="connsiteX2" fmla="*/ 1041396 w 1041396"/>
                <a:gd name="connsiteY2" fmla="*/ 747423 h 747423"/>
                <a:gd name="connsiteX3" fmla="*/ 0 w 1041396"/>
                <a:gd name="connsiteY3" fmla="*/ 747423 h 747423"/>
                <a:gd name="connsiteX0" fmla="*/ 149986 w 1191382"/>
                <a:gd name="connsiteY0" fmla="*/ 1035150 h 1035150"/>
                <a:gd name="connsiteX1" fmla="*/ 0 w 1191382"/>
                <a:gd name="connsiteY1" fmla="*/ 0 h 1035150"/>
                <a:gd name="connsiteX2" fmla="*/ 1191382 w 1191382"/>
                <a:gd name="connsiteY2" fmla="*/ 1035150 h 1035150"/>
                <a:gd name="connsiteX3" fmla="*/ 149986 w 1191382"/>
                <a:gd name="connsiteY3" fmla="*/ 1035150 h 1035150"/>
                <a:gd name="connsiteX0" fmla="*/ 145810 w 1187206"/>
                <a:gd name="connsiteY0" fmla="*/ 1023978 h 1023978"/>
                <a:gd name="connsiteX1" fmla="*/ 0 w 1187206"/>
                <a:gd name="connsiteY1" fmla="*/ 0 h 1023978"/>
                <a:gd name="connsiteX2" fmla="*/ 1187206 w 1187206"/>
                <a:gd name="connsiteY2" fmla="*/ 1023978 h 1023978"/>
                <a:gd name="connsiteX3" fmla="*/ 145810 w 1187206"/>
                <a:gd name="connsiteY3" fmla="*/ 1023978 h 1023978"/>
                <a:gd name="connsiteX0" fmla="*/ 150926 w 1192322"/>
                <a:gd name="connsiteY0" fmla="*/ 1026310 h 1026310"/>
                <a:gd name="connsiteX1" fmla="*/ 0 w 1192322"/>
                <a:gd name="connsiteY1" fmla="*/ 0 h 1026310"/>
                <a:gd name="connsiteX2" fmla="*/ 1192322 w 1192322"/>
                <a:gd name="connsiteY2" fmla="*/ 1026310 h 1026310"/>
                <a:gd name="connsiteX3" fmla="*/ 150926 w 1192322"/>
                <a:gd name="connsiteY3" fmla="*/ 1026310 h 1026310"/>
                <a:gd name="connsiteX0" fmla="*/ 150926 w 1196913"/>
                <a:gd name="connsiteY0" fmla="*/ 1026310 h 1084015"/>
                <a:gd name="connsiteX1" fmla="*/ 0 w 1196913"/>
                <a:gd name="connsiteY1" fmla="*/ 0 h 1084015"/>
                <a:gd name="connsiteX2" fmla="*/ 1196913 w 1196913"/>
                <a:gd name="connsiteY2" fmla="*/ 1084015 h 1084015"/>
                <a:gd name="connsiteX3" fmla="*/ 150926 w 1196913"/>
                <a:gd name="connsiteY3" fmla="*/ 1026310 h 1084015"/>
                <a:gd name="connsiteX0" fmla="*/ 149942 w 1195929"/>
                <a:gd name="connsiteY0" fmla="*/ 1035552 h 1093257"/>
                <a:gd name="connsiteX1" fmla="*/ 0 w 1195929"/>
                <a:gd name="connsiteY1" fmla="*/ 0 h 1093257"/>
                <a:gd name="connsiteX2" fmla="*/ 1195929 w 1195929"/>
                <a:gd name="connsiteY2" fmla="*/ 1093257 h 1093257"/>
                <a:gd name="connsiteX3" fmla="*/ 149942 w 1195929"/>
                <a:gd name="connsiteY3" fmla="*/ 1035552 h 1093257"/>
                <a:gd name="connsiteX0" fmla="*/ 156745 w 1202732"/>
                <a:gd name="connsiteY0" fmla="*/ 1041883 h 1099588"/>
                <a:gd name="connsiteX1" fmla="*/ 0 w 1202732"/>
                <a:gd name="connsiteY1" fmla="*/ 0 h 1099588"/>
                <a:gd name="connsiteX2" fmla="*/ 1202732 w 1202732"/>
                <a:gd name="connsiteY2" fmla="*/ 1099588 h 1099588"/>
                <a:gd name="connsiteX3" fmla="*/ 156745 w 1202732"/>
                <a:gd name="connsiteY3" fmla="*/ 1041883 h 109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2732" h="1099588">
                  <a:moveTo>
                    <a:pt x="156745" y="1041883"/>
                  </a:moveTo>
                  <a:lnTo>
                    <a:pt x="0" y="0"/>
                  </a:lnTo>
                  <a:lnTo>
                    <a:pt x="1202732" y="1099588"/>
                  </a:lnTo>
                  <a:lnTo>
                    <a:pt x="156745" y="1041883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mbria" panose="02040503050406030204" pitchFamily="18" charset="0"/>
              </a:endParaRPr>
            </a:p>
          </p:txBody>
        </p:sp>
      </p:grpSp>
      <p:sp>
        <p:nvSpPr>
          <p:cNvPr id="33" name="TextBox 23"/>
          <p:cNvSpPr txBox="1"/>
          <p:nvPr/>
        </p:nvSpPr>
        <p:spPr>
          <a:xfrm flipH="1">
            <a:off x="118440" y="4473403"/>
            <a:ext cx="120873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defTabSz="914400">
              <a:defRPr/>
            </a:pPr>
            <a:r>
              <a:rPr lang="nl-NL" sz="2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Phẩm chất</a:t>
            </a:r>
            <a:endParaRPr lang="en-US" sz="2400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25"/>
          <p:cNvSpPr txBox="1"/>
          <p:nvPr/>
        </p:nvSpPr>
        <p:spPr>
          <a:xfrm>
            <a:off x="1304690" y="4364822"/>
            <a:ext cx="44199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nl-NL" sz="2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GD cho HS ý thức bảo vệ môi trường, chăm sóc cây xanh</a:t>
            </a:r>
            <a:endParaRPr lang="zh-CN" altLang="en-US" sz="2200" dirty="0">
              <a:solidFill>
                <a:srgbClr val="00206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665147" y="4849819"/>
            <a:ext cx="6187627" cy="1878715"/>
            <a:chOff x="1351011" y="1463769"/>
            <a:chExt cx="6630034" cy="1834033"/>
          </a:xfrm>
        </p:grpSpPr>
        <p:sp>
          <p:nvSpPr>
            <p:cNvPr id="36" name="Oval 65"/>
            <p:cNvSpPr>
              <a:spLocks noChangeArrowheads="1"/>
            </p:cNvSpPr>
            <p:nvPr/>
          </p:nvSpPr>
          <p:spPr bwMode="auto">
            <a:xfrm rot="10800000" flipV="1">
              <a:off x="3033109" y="3080802"/>
              <a:ext cx="4816271" cy="2170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75000"/>
                    <a:lumOff val="25000"/>
                    <a:alpha val="83000"/>
                  </a:sysClr>
                </a:gs>
                <a:gs pos="76000">
                  <a:srgbClr val="EEECE1">
                    <a:alpha val="0"/>
                  </a:srgb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宋体"/>
              </a:endParaRPr>
            </a:p>
          </p:txBody>
        </p:sp>
        <p:sp>
          <p:nvSpPr>
            <p:cNvPr id="37" name="平行四边形 26"/>
            <p:cNvSpPr/>
            <p:nvPr/>
          </p:nvSpPr>
          <p:spPr>
            <a:xfrm>
              <a:off x="2056653" y="1490584"/>
              <a:ext cx="1294510" cy="1663286"/>
            </a:xfrm>
            <a:custGeom>
              <a:avLst/>
              <a:gdLst>
                <a:gd name="connsiteX0" fmla="*/ 0 w 1175241"/>
                <a:gd name="connsiteY0" fmla="*/ 1519877 h 1519877"/>
                <a:gd name="connsiteX1" fmla="*/ 268613 w 1175241"/>
                <a:gd name="connsiteY1" fmla="*/ 0 h 1519877"/>
                <a:gd name="connsiteX2" fmla="*/ 1175241 w 1175241"/>
                <a:gd name="connsiteY2" fmla="*/ 0 h 1519877"/>
                <a:gd name="connsiteX3" fmla="*/ 906628 w 1175241"/>
                <a:gd name="connsiteY3" fmla="*/ 1519877 h 1519877"/>
                <a:gd name="connsiteX4" fmla="*/ 0 w 1175241"/>
                <a:gd name="connsiteY4" fmla="*/ 1519877 h 1519877"/>
                <a:gd name="connsiteX0" fmla="*/ 0 w 1294510"/>
                <a:gd name="connsiteY0" fmla="*/ 1734562 h 1734562"/>
                <a:gd name="connsiteX1" fmla="*/ 268613 w 1294510"/>
                <a:gd name="connsiteY1" fmla="*/ 214685 h 1734562"/>
                <a:gd name="connsiteX2" fmla="*/ 1294510 w 1294510"/>
                <a:gd name="connsiteY2" fmla="*/ 0 h 1734562"/>
                <a:gd name="connsiteX3" fmla="*/ 906628 w 1294510"/>
                <a:gd name="connsiteY3" fmla="*/ 1734562 h 1734562"/>
                <a:gd name="connsiteX4" fmla="*/ 0 w 1294510"/>
                <a:gd name="connsiteY4" fmla="*/ 1734562 h 173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4510" h="1734562">
                  <a:moveTo>
                    <a:pt x="0" y="1734562"/>
                  </a:moveTo>
                  <a:lnTo>
                    <a:pt x="268613" y="214685"/>
                  </a:lnTo>
                  <a:lnTo>
                    <a:pt x="1294510" y="0"/>
                  </a:lnTo>
                  <a:lnTo>
                    <a:pt x="906628" y="1734562"/>
                  </a:lnTo>
                  <a:lnTo>
                    <a:pt x="0" y="1734562"/>
                  </a:ln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mbria" panose="02040503050406030204" pitchFamily="18" charset="0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>
              <a:off x="1659286" y="2091779"/>
              <a:ext cx="173490" cy="166978"/>
            </a:xfrm>
            <a:prstGeom prst="triangl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mbria" panose="02040503050406030204" pitchFamily="18" charset="0"/>
              </a:endParaRPr>
            </a:p>
          </p:txBody>
        </p:sp>
        <p:sp>
          <p:nvSpPr>
            <p:cNvPr id="39" name="流程图: 手动操作 24"/>
            <p:cNvSpPr/>
            <p:nvPr/>
          </p:nvSpPr>
          <p:spPr>
            <a:xfrm>
              <a:off x="1351011" y="1995492"/>
              <a:ext cx="6630034" cy="1212177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805"/>
                <a:gd name="connsiteY0" fmla="*/ 3091 h 13091"/>
                <a:gd name="connsiteX1" fmla="*/ 10805 w 10805"/>
                <a:gd name="connsiteY1" fmla="*/ 0 h 13091"/>
                <a:gd name="connsiteX2" fmla="*/ 8000 w 10805"/>
                <a:gd name="connsiteY2" fmla="*/ 13091 h 13091"/>
                <a:gd name="connsiteX3" fmla="*/ 2000 w 10805"/>
                <a:gd name="connsiteY3" fmla="*/ 13091 h 13091"/>
                <a:gd name="connsiteX4" fmla="*/ 0 w 10805"/>
                <a:gd name="connsiteY4" fmla="*/ 3091 h 13091"/>
                <a:gd name="connsiteX0" fmla="*/ 0 w 10805"/>
                <a:gd name="connsiteY0" fmla="*/ 3091 h 13513"/>
                <a:gd name="connsiteX1" fmla="*/ 10805 w 10805"/>
                <a:gd name="connsiteY1" fmla="*/ 0 h 13513"/>
                <a:gd name="connsiteX2" fmla="*/ 10655 w 10805"/>
                <a:gd name="connsiteY2" fmla="*/ 13513 h 13513"/>
                <a:gd name="connsiteX3" fmla="*/ 2000 w 10805"/>
                <a:gd name="connsiteY3" fmla="*/ 13091 h 13513"/>
                <a:gd name="connsiteX4" fmla="*/ 0 w 10805"/>
                <a:gd name="connsiteY4" fmla="*/ 3091 h 13513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2000 w 10849"/>
                <a:gd name="connsiteY3" fmla="*/ 12950 h 13372"/>
                <a:gd name="connsiteX4" fmla="*/ 0 w 10849"/>
                <a:gd name="connsiteY4" fmla="*/ 2950 h 13372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85 w 10849"/>
                <a:gd name="connsiteY3" fmla="*/ 9437 h 13372"/>
                <a:gd name="connsiteX4" fmla="*/ 0 w 10849"/>
                <a:gd name="connsiteY4" fmla="*/ 2950 h 13372"/>
                <a:gd name="connsiteX0" fmla="*/ 0 w 10893"/>
                <a:gd name="connsiteY0" fmla="*/ 6744 h 13372"/>
                <a:gd name="connsiteX1" fmla="*/ 10893 w 10893"/>
                <a:gd name="connsiteY1" fmla="*/ 0 h 13372"/>
                <a:gd name="connsiteX2" fmla="*/ 10699 w 10893"/>
                <a:gd name="connsiteY2" fmla="*/ 13372 h 13372"/>
                <a:gd name="connsiteX3" fmla="*/ 129 w 10893"/>
                <a:gd name="connsiteY3" fmla="*/ 9437 h 13372"/>
                <a:gd name="connsiteX4" fmla="*/ 0 w 10893"/>
                <a:gd name="connsiteY4" fmla="*/ 6744 h 13372"/>
                <a:gd name="connsiteX0" fmla="*/ 0 w 10806"/>
                <a:gd name="connsiteY0" fmla="*/ 3231 h 13372"/>
                <a:gd name="connsiteX1" fmla="*/ 10806 w 10806"/>
                <a:gd name="connsiteY1" fmla="*/ 0 h 13372"/>
                <a:gd name="connsiteX2" fmla="*/ 10612 w 10806"/>
                <a:gd name="connsiteY2" fmla="*/ 13372 h 13372"/>
                <a:gd name="connsiteX3" fmla="*/ 42 w 10806"/>
                <a:gd name="connsiteY3" fmla="*/ 9437 h 13372"/>
                <a:gd name="connsiteX4" fmla="*/ 0 w 10806"/>
                <a:gd name="connsiteY4" fmla="*/ 3231 h 13372"/>
                <a:gd name="connsiteX0" fmla="*/ 0 w 10784"/>
                <a:gd name="connsiteY0" fmla="*/ 3512 h 13653"/>
                <a:gd name="connsiteX1" fmla="*/ 10784 w 10784"/>
                <a:gd name="connsiteY1" fmla="*/ 0 h 13653"/>
                <a:gd name="connsiteX2" fmla="*/ 10612 w 10784"/>
                <a:gd name="connsiteY2" fmla="*/ 13653 h 13653"/>
                <a:gd name="connsiteX3" fmla="*/ 42 w 10784"/>
                <a:gd name="connsiteY3" fmla="*/ 9718 h 13653"/>
                <a:gd name="connsiteX4" fmla="*/ 0 w 10784"/>
                <a:gd name="connsiteY4" fmla="*/ 3512 h 13653"/>
                <a:gd name="connsiteX0" fmla="*/ 0 w 11123"/>
                <a:gd name="connsiteY0" fmla="*/ 3512 h 13262"/>
                <a:gd name="connsiteX1" fmla="*/ 10784 w 11123"/>
                <a:gd name="connsiteY1" fmla="*/ 0 h 13262"/>
                <a:gd name="connsiteX2" fmla="*/ 11117 w 11123"/>
                <a:gd name="connsiteY2" fmla="*/ 13262 h 13262"/>
                <a:gd name="connsiteX3" fmla="*/ 42 w 11123"/>
                <a:gd name="connsiteY3" fmla="*/ 9718 h 13262"/>
                <a:gd name="connsiteX4" fmla="*/ 0 w 11123"/>
                <a:gd name="connsiteY4" fmla="*/ 3512 h 13262"/>
                <a:gd name="connsiteX0" fmla="*/ 0 w 11411"/>
                <a:gd name="connsiteY0" fmla="*/ 2860 h 12610"/>
                <a:gd name="connsiteX1" fmla="*/ 11411 w 11411"/>
                <a:gd name="connsiteY1" fmla="*/ 0 h 12610"/>
                <a:gd name="connsiteX2" fmla="*/ 11117 w 11411"/>
                <a:gd name="connsiteY2" fmla="*/ 12610 h 12610"/>
                <a:gd name="connsiteX3" fmla="*/ 42 w 11411"/>
                <a:gd name="connsiteY3" fmla="*/ 9066 h 12610"/>
                <a:gd name="connsiteX4" fmla="*/ 0 w 11411"/>
                <a:gd name="connsiteY4" fmla="*/ 2860 h 12610"/>
                <a:gd name="connsiteX0" fmla="*/ 0 w 11411"/>
                <a:gd name="connsiteY0" fmla="*/ 2860 h 12480"/>
                <a:gd name="connsiteX1" fmla="*/ 11411 w 11411"/>
                <a:gd name="connsiteY1" fmla="*/ 0 h 12480"/>
                <a:gd name="connsiteX2" fmla="*/ 11198 w 11411"/>
                <a:gd name="connsiteY2" fmla="*/ 12480 h 12480"/>
                <a:gd name="connsiteX3" fmla="*/ 42 w 11411"/>
                <a:gd name="connsiteY3" fmla="*/ 9066 h 12480"/>
                <a:gd name="connsiteX4" fmla="*/ 0 w 11411"/>
                <a:gd name="connsiteY4" fmla="*/ 2860 h 1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1" h="12480">
                  <a:moveTo>
                    <a:pt x="0" y="2860"/>
                  </a:moveTo>
                  <a:lnTo>
                    <a:pt x="11411" y="0"/>
                  </a:lnTo>
                  <a:cubicBezTo>
                    <a:pt x="11346" y="4457"/>
                    <a:pt x="11263" y="8023"/>
                    <a:pt x="11198" y="12480"/>
                  </a:cubicBezTo>
                  <a:lnTo>
                    <a:pt x="42" y="9066"/>
                  </a:lnTo>
                  <a:cubicBezTo>
                    <a:pt x="14" y="6904"/>
                    <a:pt x="28" y="5022"/>
                    <a:pt x="0" y="2860"/>
                  </a:cubicBezTo>
                  <a:close/>
                </a:path>
              </a:pathLst>
            </a:custGeom>
            <a:solidFill>
              <a:srgbClr val="DFD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mbria" panose="02040503050406030204" pitchFamily="18" charset="0"/>
              </a:endParaRPr>
            </a:p>
          </p:txBody>
        </p:sp>
        <p:sp>
          <p:nvSpPr>
            <p:cNvPr id="40" name="平行四边形 25"/>
            <p:cNvSpPr/>
            <p:nvPr/>
          </p:nvSpPr>
          <p:spPr>
            <a:xfrm flipH="1">
              <a:off x="1738601" y="1926914"/>
              <a:ext cx="1215195" cy="1226956"/>
            </a:xfrm>
            <a:custGeom>
              <a:avLst/>
              <a:gdLst>
                <a:gd name="connsiteX0" fmla="*/ 0 w 1262903"/>
                <a:gd name="connsiteY0" fmla="*/ 1226956 h 1226956"/>
                <a:gd name="connsiteX1" fmla="*/ 361547 w 1262903"/>
                <a:gd name="connsiteY1" fmla="*/ 0 h 1226956"/>
                <a:gd name="connsiteX2" fmla="*/ 1262903 w 1262903"/>
                <a:gd name="connsiteY2" fmla="*/ 0 h 1226956"/>
                <a:gd name="connsiteX3" fmla="*/ 901356 w 1262903"/>
                <a:gd name="connsiteY3" fmla="*/ 1226956 h 1226956"/>
                <a:gd name="connsiteX4" fmla="*/ 0 w 1262903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66977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59026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195" h="1226956">
                  <a:moveTo>
                    <a:pt x="0" y="1226956"/>
                  </a:moveTo>
                  <a:lnTo>
                    <a:pt x="361547" y="0"/>
                  </a:lnTo>
                  <a:lnTo>
                    <a:pt x="1215195" y="159026"/>
                  </a:lnTo>
                  <a:lnTo>
                    <a:pt x="901356" y="1226956"/>
                  </a:lnTo>
                  <a:lnTo>
                    <a:pt x="0" y="1226956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mbria" panose="02040503050406030204" pitchFamily="18" charset="0"/>
              </a:endParaRPr>
            </a:p>
          </p:txBody>
        </p:sp>
        <p:sp>
          <p:nvSpPr>
            <p:cNvPr id="41" name="直角三角形 28"/>
            <p:cNvSpPr/>
            <p:nvPr/>
          </p:nvSpPr>
          <p:spPr>
            <a:xfrm rot="4170354" flipV="1">
              <a:off x="2445116" y="1515341"/>
              <a:ext cx="1202732" cy="1099588"/>
            </a:xfrm>
            <a:custGeom>
              <a:avLst/>
              <a:gdLst>
                <a:gd name="connsiteX0" fmla="*/ 0 w 1041396"/>
                <a:gd name="connsiteY0" fmla="*/ 747423 h 747423"/>
                <a:gd name="connsiteX1" fmla="*/ 0 w 1041396"/>
                <a:gd name="connsiteY1" fmla="*/ 0 h 747423"/>
                <a:gd name="connsiteX2" fmla="*/ 1041396 w 1041396"/>
                <a:gd name="connsiteY2" fmla="*/ 747423 h 747423"/>
                <a:gd name="connsiteX3" fmla="*/ 0 w 1041396"/>
                <a:gd name="connsiteY3" fmla="*/ 747423 h 747423"/>
                <a:gd name="connsiteX0" fmla="*/ 149986 w 1191382"/>
                <a:gd name="connsiteY0" fmla="*/ 1035150 h 1035150"/>
                <a:gd name="connsiteX1" fmla="*/ 0 w 1191382"/>
                <a:gd name="connsiteY1" fmla="*/ 0 h 1035150"/>
                <a:gd name="connsiteX2" fmla="*/ 1191382 w 1191382"/>
                <a:gd name="connsiteY2" fmla="*/ 1035150 h 1035150"/>
                <a:gd name="connsiteX3" fmla="*/ 149986 w 1191382"/>
                <a:gd name="connsiteY3" fmla="*/ 1035150 h 1035150"/>
                <a:gd name="connsiteX0" fmla="*/ 145810 w 1187206"/>
                <a:gd name="connsiteY0" fmla="*/ 1023978 h 1023978"/>
                <a:gd name="connsiteX1" fmla="*/ 0 w 1187206"/>
                <a:gd name="connsiteY1" fmla="*/ 0 h 1023978"/>
                <a:gd name="connsiteX2" fmla="*/ 1187206 w 1187206"/>
                <a:gd name="connsiteY2" fmla="*/ 1023978 h 1023978"/>
                <a:gd name="connsiteX3" fmla="*/ 145810 w 1187206"/>
                <a:gd name="connsiteY3" fmla="*/ 1023978 h 1023978"/>
                <a:gd name="connsiteX0" fmla="*/ 150926 w 1192322"/>
                <a:gd name="connsiteY0" fmla="*/ 1026310 h 1026310"/>
                <a:gd name="connsiteX1" fmla="*/ 0 w 1192322"/>
                <a:gd name="connsiteY1" fmla="*/ 0 h 1026310"/>
                <a:gd name="connsiteX2" fmla="*/ 1192322 w 1192322"/>
                <a:gd name="connsiteY2" fmla="*/ 1026310 h 1026310"/>
                <a:gd name="connsiteX3" fmla="*/ 150926 w 1192322"/>
                <a:gd name="connsiteY3" fmla="*/ 1026310 h 1026310"/>
                <a:gd name="connsiteX0" fmla="*/ 150926 w 1196913"/>
                <a:gd name="connsiteY0" fmla="*/ 1026310 h 1084015"/>
                <a:gd name="connsiteX1" fmla="*/ 0 w 1196913"/>
                <a:gd name="connsiteY1" fmla="*/ 0 h 1084015"/>
                <a:gd name="connsiteX2" fmla="*/ 1196913 w 1196913"/>
                <a:gd name="connsiteY2" fmla="*/ 1084015 h 1084015"/>
                <a:gd name="connsiteX3" fmla="*/ 150926 w 1196913"/>
                <a:gd name="connsiteY3" fmla="*/ 1026310 h 1084015"/>
                <a:gd name="connsiteX0" fmla="*/ 149942 w 1195929"/>
                <a:gd name="connsiteY0" fmla="*/ 1035552 h 1093257"/>
                <a:gd name="connsiteX1" fmla="*/ 0 w 1195929"/>
                <a:gd name="connsiteY1" fmla="*/ 0 h 1093257"/>
                <a:gd name="connsiteX2" fmla="*/ 1195929 w 1195929"/>
                <a:gd name="connsiteY2" fmla="*/ 1093257 h 1093257"/>
                <a:gd name="connsiteX3" fmla="*/ 149942 w 1195929"/>
                <a:gd name="connsiteY3" fmla="*/ 1035552 h 1093257"/>
                <a:gd name="connsiteX0" fmla="*/ 156745 w 1202732"/>
                <a:gd name="connsiteY0" fmla="*/ 1041883 h 1099588"/>
                <a:gd name="connsiteX1" fmla="*/ 0 w 1202732"/>
                <a:gd name="connsiteY1" fmla="*/ 0 h 1099588"/>
                <a:gd name="connsiteX2" fmla="*/ 1202732 w 1202732"/>
                <a:gd name="connsiteY2" fmla="*/ 1099588 h 1099588"/>
                <a:gd name="connsiteX3" fmla="*/ 156745 w 1202732"/>
                <a:gd name="connsiteY3" fmla="*/ 1041883 h 109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2732" h="1099588">
                  <a:moveTo>
                    <a:pt x="156745" y="1041883"/>
                  </a:moveTo>
                  <a:lnTo>
                    <a:pt x="0" y="0"/>
                  </a:lnTo>
                  <a:lnTo>
                    <a:pt x="1202732" y="1099588"/>
                  </a:lnTo>
                  <a:lnTo>
                    <a:pt x="156745" y="1041883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mbria" panose="02040503050406030204" pitchFamily="18" charset="0"/>
              </a:endParaRPr>
            </a:p>
          </p:txBody>
        </p:sp>
      </p:grpSp>
      <p:sp>
        <p:nvSpPr>
          <p:cNvPr id="42" name="TextBox 23"/>
          <p:cNvSpPr txBox="1"/>
          <p:nvPr/>
        </p:nvSpPr>
        <p:spPr>
          <a:xfrm flipH="1">
            <a:off x="6093077" y="5729191"/>
            <a:ext cx="984458" cy="698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lvl="0" algn="ctr" defTabSz="914400">
              <a:defRPr/>
            </a:pPr>
            <a:r>
              <a:rPr lang="nl-NL" sz="24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Năng lực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25"/>
          <p:cNvSpPr txBox="1"/>
          <p:nvPr/>
        </p:nvSpPr>
        <p:spPr>
          <a:xfrm>
            <a:off x="7125355" y="5704234"/>
            <a:ext cx="4563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nl-NL" sz="2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NL làm việc nhóm, NL giải quyết vấn đề và sáng tạo, NL hợp tác</a:t>
            </a:r>
            <a:endParaRPr lang="en-US" sz="2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endParaRPr lang="zh-CN" altLang="en-US" sz="2200" dirty="0">
              <a:solidFill>
                <a:srgbClr val="00206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295575" y="217891"/>
            <a:ext cx="8363528" cy="163121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nl-NL" sz="5500" b="1" spc="50" dirty="0">
                <a:ln w="0">
                  <a:solidFill>
                    <a:srgbClr val="C00000"/>
                  </a:solidFill>
                </a:ln>
                <a:solidFill>
                  <a:srgbClr val="F090B2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YÊU CẦU CẦN ĐẠT: </a:t>
            </a:r>
            <a:endParaRPr lang="en-US" sz="5500" b="1" spc="50" dirty="0">
              <a:ln w="0">
                <a:solidFill>
                  <a:srgbClr val="C00000"/>
                </a:solidFill>
              </a:ln>
              <a:solidFill>
                <a:srgbClr val="F090B2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Broad" panose="02020500000000000000" pitchFamily="18" charset="0"/>
              <a:ea typeface="Broad" panose="02020500000000000000" pitchFamily="18" charset="0"/>
              <a:cs typeface="Broad" panose="02020500000000000000" pitchFamily="18" charset="0"/>
            </a:endParaRPr>
          </a:p>
          <a:p>
            <a:endParaRPr lang="en-US" sz="4500" dirty="0">
              <a:solidFill>
                <a:srgbClr val="F090B2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6652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5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6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7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24" grpId="0"/>
          <p:bldP spid="25" grpId="0"/>
          <p:bldP spid="33" grpId="0"/>
          <p:bldP spid="34" grpId="0"/>
          <p:bldP spid="42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5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6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7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24" grpId="0"/>
          <p:bldP spid="25" grpId="0"/>
          <p:bldP spid="33" grpId="0"/>
          <p:bldP spid="34" grpId="0"/>
          <p:bldP spid="42" grpId="0"/>
          <p:bldP spid="43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1">
            <a:extLst>
              <a:ext uri="{FF2B5EF4-FFF2-40B4-BE49-F238E27FC236}">
                <a16:creationId xmlns:a16="http://schemas.microsoft.com/office/drawing/2014/main" id="{8A2ACBD6-69B9-4FC7-872F-B2505693C9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6774" y="933849"/>
            <a:ext cx="10481844" cy="6288442"/>
          </a:xfrm>
          <a:prstGeom prst="rect">
            <a:avLst/>
          </a:prstGeom>
        </p:spPr>
      </p:pic>
      <p:pic>
        <p:nvPicPr>
          <p:cNvPr id="9" name="图片 11">
            <a:extLst>
              <a:ext uri="{FF2B5EF4-FFF2-40B4-BE49-F238E27FC236}">
                <a16:creationId xmlns:a16="http://schemas.microsoft.com/office/drawing/2014/main" id="{EC67FDFD-6395-4E94-AC53-D6C3403FD9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049828" y="1470212"/>
            <a:ext cx="9465717" cy="567883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6B4315B-E803-4755-825B-BFB3927136F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05" y="708189"/>
            <a:ext cx="10234193" cy="29804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27219" y="3312434"/>
            <a:ext cx="4252134" cy="7700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14715" flipH="1">
            <a:off x="10252972" y="3091981"/>
            <a:ext cx="681208" cy="67403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816886" y="1067884"/>
            <a:ext cx="6976854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prstMaterial="matte"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en-US" sz="4000" b="1" dirty="0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1. </a:t>
            </a:r>
            <a:r>
              <a:rPr lang="en-US" altLang="en-US" sz="4000" b="1" dirty="0" err="1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Vai</a:t>
            </a:r>
            <a:r>
              <a:rPr lang="en-US" altLang="en-US" sz="4000" b="1" dirty="0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000" b="1" dirty="0" err="1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trò</a:t>
            </a:r>
            <a:r>
              <a:rPr lang="en-US" altLang="en-US" sz="4000" b="1" dirty="0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000" b="1" dirty="0" err="1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của</a:t>
            </a:r>
            <a:r>
              <a:rPr lang="en-US" altLang="en-US" sz="4000" b="1" dirty="0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000" b="1" dirty="0" err="1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chất</a:t>
            </a:r>
            <a:r>
              <a:rPr lang="en-US" altLang="en-US" sz="4000" b="1" dirty="0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000" b="1" dirty="0" err="1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khoáng</a:t>
            </a:r>
            <a:r>
              <a:rPr lang="en-US" altLang="en-US" sz="4000" b="1" dirty="0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000" b="1" dirty="0" err="1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đối</a:t>
            </a:r>
            <a:r>
              <a:rPr lang="en-US" altLang="en-US" sz="4000" b="1" dirty="0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000" b="1" dirty="0" err="1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với</a:t>
            </a:r>
            <a:r>
              <a:rPr lang="en-US" altLang="en-US" sz="4000" b="1" dirty="0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000" b="1" dirty="0" err="1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thực</a:t>
            </a:r>
            <a:r>
              <a:rPr lang="en-US" altLang="en-US" sz="4000" b="1" dirty="0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000" b="1" dirty="0" err="1">
                <a:ln/>
                <a:solidFill>
                  <a:srgbClr val="FFFF00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vật</a:t>
            </a:r>
            <a:endParaRPr lang="en-US" sz="4000" b="1" dirty="0">
              <a:ln/>
              <a:solidFill>
                <a:srgbClr val="FFFF00"/>
              </a:solidFill>
              <a:latin typeface="Broad" panose="02020500000000000000" pitchFamily="18" charset="0"/>
              <a:ea typeface="Broad" panose="02020500000000000000" pitchFamily="18" charset="0"/>
              <a:cs typeface="Broad" panose="02020500000000000000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C87C2EB-4F43-4D20-8B06-8D16889E10A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436" y="3409266"/>
            <a:ext cx="10145126" cy="272081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9231C07-BCBD-423C-BD52-2D227073C368}"/>
              </a:ext>
            </a:extLst>
          </p:cNvPr>
          <p:cNvSpPr txBox="1"/>
          <p:nvPr/>
        </p:nvSpPr>
        <p:spPr>
          <a:xfrm>
            <a:off x="1836426" y="3871043"/>
            <a:ext cx="7621940" cy="14773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prstMaterial="matte"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3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4500" b="1" dirty="0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2</a:t>
            </a:r>
            <a:r>
              <a:rPr kumimoji="0" lang="en-US" altLang="en-US" sz="4500" b="1" i="0" u="none" strike="noStrike" kern="1200" cap="none" spc="0" normalizeH="0" baseline="0" noProof="0" dirty="0">
                <a:ln/>
                <a:solidFill>
                  <a:schemeClr val="bg1"/>
                </a:solidFill>
                <a:effectLst/>
                <a:uLnTx/>
                <a:uFillTx/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. </a:t>
            </a:r>
            <a:r>
              <a:rPr lang="en-US" altLang="en-US" sz="4500" b="1" dirty="0" err="1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Nhu</a:t>
            </a:r>
            <a:r>
              <a:rPr lang="en-US" altLang="en-US" sz="4500" b="1" dirty="0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500" b="1" dirty="0" err="1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cầu</a:t>
            </a:r>
            <a:r>
              <a:rPr lang="en-US" altLang="en-US" sz="4500" b="1" dirty="0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500" b="1" dirty="0" err="1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chất</a:t>
            </a:r>
            <a:r>
              <a:rPr lang="en-US" altLang="en-US" sz="4500" b="1" dirty="0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500" b="1" dirty="0" err="1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khoáng</a:t>
            </a:r>
            <a:r>
              <a:rPr lang="en-US" altLang="en-US" sz="4500" b="1" dirty="0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lang="en-US" altLang="en-US" sz="4500" b="1" dirty="0" err="1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của</a:t>
            </a:r>
            <a:r>
              <a:rPr lang="en-US" altLang="en-US" sz="4500" b="1" dirty="0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kumimoji="0" lang="en-US" altLang="en-US" sz="4500" b="1" i="0" u="none" strike="noStrike" kern="1200" cap="none" spc="0" normalizeH="0" baseline="0" noProof="0" dirty="0" err="1">
                <a:ln/>
                <a:solidFill>
                  <a:schemeClr val="bg1"/>
                </a:solidFill>
                <a:effectLst/>
                <a:uLnTx/>
                <a:uFillTx/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thực</a:t>
            </a:r>
            <a:r>
              <a:rPr lang="en-US" altLang="en-US" sz="4500" b="1" dirty="0">
                <a:ln/>
                <a:solidFill>
                  <a:schemeClr val="bg1"/>
                </a:solidFill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 </a:t>
            </a:r>
            <a:r>
              <a:rPr kumimoji="0" lang="en-US" altLang="en-US" sz="4500" b="1" i="0" u="none" strike="noStrike" kern="1200" cap="none" spc="0" normalizeH="0" baseline="0" noProof="0" dirty="0" err="1">
                <a:ln/>
                <a:solidFill>
                  <a:schemeClr val="bg1"/>
                </a:solidFill>
                <a:effectLst/>
                <a:uLnTx/>
                <a:uFillTx/>
                <a:latin typeface="Broad" panose="02020500000000000000" pitchFamily="18" charset="0"/>
                <a:ea typeface="Broad" panose="02020500000000000000" pitchFamily="18" charset="0"/>
                <a:cs typeface="Broad" panose="02020500000000000000" pitchFamily="18" charset="0"/>
              </a:rPr>
              <a:t>vật</a:t>
            </a:r>
            <a:endParaRPr kumimoji="0" lang="en-US" sz="4500" b="1" i="0" u="none" strike="noStrike" kern="1200" cap="none" spc="0" normalizeH="0" baseline="0" noProof="0" dirty="0">
              <a:ln/>
              <a:solidFill>
                <a:schemeClr val="bg1"/>
              </a:solidFill>
              <a:effectLst/>
              <a:uLnTx/>
              <a:uFillTx/>
              <a:latin typeface="Broad" panose="02020500000000000000" pitchFamily="18" charset="0"/>
              <a:ea typeface="Broad" panose="02020500000000000000" pitchFamily="18" charset="0"/>
              <a:cs typeface="Broad" panose="02020500000000000000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41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cfe325ac88af4cb1e315171a86c19382325f4f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7485</TotalTime>
  <Words>1375</Words>
  <Application>Microsoft Office PowerPoint</Application>
  <PresentationFormat>Widescreen</PresentationFormat>
  <Paragraphs>174</Paragraphs>
  <Slides>36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53" baseType="lpstr">
      <vt:lpstr>Cambria</vt:lpstr>
      <vt:lpstr>UTM Colossalis</vt:lpstr>
      <vt:lpstr>Calibri Light</vt:lpstr>
      <vt:lpstr>微软雅黑</vt:lpstr>
      <vt:lpstr>SVN-Segoe Script</vt:lpstr>
      <vt:lpstr>Cascadia Code SemiBold</vt:lpstr>
      <vt:lpstr>UTM Edwardian</vt:lpstr>
      <vt:lpstr>SVN-Newton</vt:lpstr>
      <vt:lpstr>Calibri</vt:lpstr>
      <vt:lpstr>Arial</vt:lpstr>
      <vt:lpstr>Poppins ExtraBold</vt:lpstr>
      <vt:lpstr>Times New Roman</vt:lpstr>
      <vt:lpstr>#9Slide07 HoneyCream</vt:lpstr>
      <vt:lpstr>Broad</vt:lpstr>
      <vt:lpstr>UTM Americana</vt:lpstr>
      <vt:lpstr>Office 主题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更多资源关注@好教师</Manager>
  <Company>更多资源关注@好教师</Company>
  <LinksUpToDate>false</LinksUpToDate>
  <SharedDoc>false</SharedDoc>
  <HyperlinkBase>更多资源关注@好教师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更多资源关注@好教师</dc:title>
  <dc:subject>更多资源关注@好教师</dc:subject>
  <dc:creator>Tu Bui</dc:creator>
  <cp:keywords>Măngnon</cp:keywords>
  <dc:description>更多资源关注@好教师</dc:description>
  <cp:lastModifiedBy>Ngân Milano</cp:lastModifiedBy>
  <cp:revision>86</cp:revision>
  <dcterms:created xsi:type="dcterms:W3CDTF">2014-10-29T09:18:14Z</dcterms:created>
  <dcterms:modified xsi:type="dcterms:W3CDTF">2022-04-25T12:21:02Z</dcterms:modified>
  <cp:category>更多资源关注@好教师</cp:category>
</cp:coreProperties>
</file>