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7"/>
  </p:notesMasterIdLst>
  <p:sldIdLst>
    <p:sldId id="256" r:id="rId2"/>
    <p:sldId id="260" r:id="rId3"/>
    <p:sldId id="280" r:id="rId4"/>
    <p:sldId id="282" r:id="rId5"/>
    <p:sldId id="281" r:id="rId6"/>
    <p:sldId id="284" r:id="rId7"/>
    <p:sldId id="283" r:id="rId8"/>
    <p:sldId id="258" r:id="rId9"/>
    <p:sldId id="285" r:id="rId10"/>
    <p:sldId id="259" r:id="rId11"/>
    <p:sldId id="265" r:id="rId12"/>
    <p:sldId id="267" r:id="rId13"/>
    <p:sldId id="286" r:id="rId14"/>
    <p:sldId id="287" r:id="rId15"/>
    <p:sldId id="268" r:id="rId16"/>
    <p:sldId id="266" r:id="rId17"/>
    <p:sldId id="291" r:id="rId18"/>
    <p:sldId id="261" r:id="rId19"/>
    <p:sldId id="288" r:id="rId20"/>
    <p:sldId id="272" r:id="rId21"/>
    <p:sldId id="270" r:id="rId22"/>
    <p:sldId id="273" r:id="rId23"/>
    <p:sldId id="292" r:id="rId24"/>
    <p:sldId id="289" r:id="rId25"/>
    <p:sldId id="290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8DCA32"/>
    <a:srgbClr val="F8CBAD"/>
    <a:srgbClr val="F0587D"/>
    <a:srgbClr val="DF8337"/>
    <a:srgbClr val="3C3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8" autoAdjust="0"/>
    <p:restoredTop sz="84471" autoAdjust="0"/>
  </p:normalViewPr>
  <p:slideViewPr>
    <p:cSldViewPr snapToGrid="0">
      <p:cViewPr varScale="1">
        <p:scale>
          <a:sx n="54" d="100"/>
          <a:sy n="54" d="100"/>
        </p:scale>
        <p:origin x="11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C638B9-96D0-4C4E-AE95-0A9E1BF3A42F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99989D-85ED-4BD6-8776-34CB638227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9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9989D-85ED-4BD6-8776-34CB638227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7911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9989D-85ED-4BD6-8776-34CB638227D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518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9989D-85ED-4BD6-8776-34CB638227D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2221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9989D-85ED-4BD6-8776-34CB638227D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8672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9989D-85ED-4BD6-8776-34CB638227D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0792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9989D-85ED-4BD6-8776-34CB638227D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1704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99989D-85ED-4BD6-8776-34CB638227D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051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9989D-85ED-4BD6-8776-34CB638227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07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99989D-85ED-4BD6-8776-34CB638227D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486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9989D-85ED-4BD6-8776-34CB638227D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565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9989D-85ED-4BD6-8776-34CB638227D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514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9989D-85ED-4BD6-8776-34CB638227D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3646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9989D-85ED-4BD6-8776-34CB638227D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774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9989D-85ED-4BD6-8776-34CB638227D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8763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9989D-85ED-4BD6-8776-34CB638227D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216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E7EF3-5848-4831-A982-033190172E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13B877-93D6-4785-A8AB-6EAA581C29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21DBF6-4A46-47A2-B66B-9830CE063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669A-D6C2-46D0-B4C5-F660F6D43FD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8B025B-4080-4B31-972C-7E6ACBC04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9C1335-8A48-4488-83DD-0CC03C1BC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B9D2A-B378-4CD7-A7EB-0259E176B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21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B1EC4-DF2B-4B57-9EB3-363C6107F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FB1110-DAF0-4CB7-9E01-B74890B9EB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52830F-3CF1-4D37-8331-F3F804370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669A-D6C2-46D0-B4C5-F660F6D43FD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B8BA2A-F49F-45F1-A582-C5CE5A7BC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0F8542-588C-4DB1-9920-D6200C444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B9D2A-B378-4CD7-A7EB-0259E176B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107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3BC57C-811B-4385-90D2-FFD35C231B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E7FE35-9D80-4AFF-9041-CB7377681C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0BA16-5437-4A07-9096-DD379C922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669A-D6C2-46D0-B4C5-F660F6D43FD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939A57-C08A-4F08-8FDE-20A7AE308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735375-9121-4E20-8670-4C75116A7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B9D2A-B378-4CD7-A7EB-0259E176B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541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>
            <a:extLst>
              <a:ext uri="{FF2B5EF4-FFF2-40B4-BE49-F238E27FC236}">
                <a16:creationId xmlns:a16="http://schemas.microsoft.com/office/drawing/2014/main" id="{A36E8D7B-CF3C-4788-B6E2-58566FEE01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8" t="13469" r="19168" b="15156"/>
          <a:stretch/>
        </p:blipFill>
        <p:spPr>
          <a:xfrm>
            <a:off x="0" y="-1"/>
            <a:ext cx="12192000" cy="6925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76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6A3FA-4F1E-4D28-B1C3-F4CA0AA10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967CE4-B190-493F-ABC3-501B0541A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90292A-EA55-4718-B2C5-13E59F6CF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669A-D6C2-46D0-B4C5-F660F6D43FD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AF5D6-936D-47A4-A10D-B5D0CB55D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85ECFB-9985-4DB2-85AE-CB662473E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B9D2A-B378-4CD7-A7EB-0259E176B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94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B57A4-2C83-4685-8458-E20BD3468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03DAB3-0CE5-4AEF-89CE-AAC13CE8F3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40D740-C724-4806-8D19-9CBA41A79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669A-D6C2-46D0-B4C5-F660F6D43FD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84F768-F142-4DB3-B96A-04ABF1FC1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A74E1F-4D78-4636-90E7-A616DAF8C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B9D2A-B378-4CD7-A7EB-0259E176B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694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D1DF9-A093-437F-9284-A5A01CFC6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D6106-AC0E-4761-9A49-E476E714EF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27F14F-4EB2-4A5F-AE2F-5898C96B38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BB7EB-D8BF-4547-A8E1-D97E6E708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669A-D6C2-46D0-B4C5-F660F6D43FD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AF686E-D872-42F5-B65E-AD9A54997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47D5F9-AC23-4599-B802-CCD24C987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B9D2A-B378-4CD7-A7EB-0259E176B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319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00866-3C4C-4110-B4C5-9BE8B71D9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BB7AC7-124C-454D-B10D-07B2D63F28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4FF69A-3F09-4DD5-9B76-5B6106D3BE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3939E9-F57A-4B1C-A190-224EA00428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7013E6-59A0-4448-84CD-38046707CD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5A35EB-FB18-49D1-BB48-9FCB6B14B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669A-D6C2-46D0-B4C5-F660F6D43FD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DD6922-1F33-47FB-975E-D021099D0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12A864-A38F-42F3-80C9-7532E57EB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B9D2A-B378-4CD7-A7EB-0259E176B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204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CB9DD-BD64-45C9-A8CA-C955A46F2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02DCB3-84D5-4069-ABDD-676E3ECD3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669A-D6C2-46D0-B4C5-F660F6D43FD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22F28F-36F8-4D4B-983F-F3FA98CA1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7F841A-5109-4B3B-92E2-3849BDB8F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B9D2A-B378-4CD7-A7EB-0259E176B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127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EB2673-E2A9-46FE-BB70-94D57712C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669A-D6C2-46D0-B4C5-F660F6D43FD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1BD5BB-C9E8-4221-B8FF-BDA90E7EE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4935B9-9950-4C0C-8928-1E95C8F85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B9D2A-B378-4CD7-A7EB-0259E176B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421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70103B-9E61-4BD8-B12B-35C978EBF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21574-4823-4DE2-8858-FE7E0A1608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0D8935-8BE4-4B61-AB27-B13801AB2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946572-5164-4B8D-B805-FFA7CC30D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669A-D6C2-46D0-B4C5-F660F6D43FD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DA06BB-7BEB-4A45-9EF6-DB1A39EE2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AE5A4E-11F9-42C5-A167-00442DA44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B9D2A-B378-4CD7-A7EB-0259E176B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714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A46B7-CD1A-42AA-AB3D-CF51F87CD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027A5F-B76E-43C5-9B21-8DF65F9B4D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8F34C2-AB6C-4D80-82BB-4F72173AA3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A640-DF80-48C6-89B4-53D464BE3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669A-D6C2-46D0-B4C5-F660F6D43FD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12837F-D89C-482E-B6E1-04C616A9E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4E9E11-C178-4DB1-87B5-038CD63B5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B9D2A-B378-4CD7-A7EB-0259E176B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45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2A3EC4-6AC3-4C47-AD55-56F5BDEBD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FD9977-2E67-4237-B8D1-9BC1C30C4C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0B2388-E286-4F2C-B7B4-38BA358451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7669A-D6C2-46D0-B4C5-F660F6D43FD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12DDBE-9637-45CC-8F32-268FB86561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88E46A-E81E-40AD-BB35-34EF3BF5B9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B9D2A-B378-4CD7-A7EB-0259E176B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907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istrator.USER-20120106MV\Desktop\&#21253;&#22270;&#32593;\&#36164;&#26009;\&#20248;&#20808;&#20570;&#30340;&#35838;&#38388;&#26694;&#26550;&#21450;&#38899;&#39057;\&#38899;&#39057;\&#20154;&#25945;&#29256;&#23567;&#23398;&#20108;&#24180;&#32423;&#19978;&#20876;&#35821;&#25991;&#31532;33&#35838;&#12298;&#27963;&#21270;&#30707;&#12299;MP3&#35838;&#25991;&#26391;&#35835;&#20813;&#36153;&#19979;&#36733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png"/><Relationship Id="rId4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Administrator.USER-20120106MV\Desktop\&#21253;&#22270;&#32593;\&#36164;&#26009;\&#20248;&#20808;&#20570;&#30340;&#35838;&#38388;&#26694;&#26550;&#21450;&#38899;&#39057;\&#38899;&#39057;\&#20154;&#25945;&#29256;&#23567;&#23398;&#20108;&#24180;&#32423;&#19978;&#20876;&#35821;&#25991;&#31532;33&#35838;&#12298;&#27963;&#21270;&#30707;&#12299;MP3&#35838;&#25991;&#26391;&#35835;&#20813;&#36153;&#19979;&#36733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notesSlide" Target="../notesSlides/notesSlide4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Administrator.USER-20120106MV\Desktop\&#21253;&#22270;&#32593;\&#36164;&#26009;\&#20248;&#20808;&#20570;&#30340;&#35838;&#38388;&#26694;&#26550;&#21450;&#38899;&#39057;\&#38899;&#39057;\&#20154;&#25945;&#29256;&#23567;&#23398;&#20108;&#24180;&#32423;&#19978;&#20876;&#35821;&#25991;&#31532;33&#35838;&#12298;&#27963;&#21270;&#30707;&#12299;MP3&#35838;&#25991;&#26391;&#35835;&#20813;&#36153;&#19979;&#36733;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779263D-B1EF-4B49-A92B-4C2CD25453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8" t="13469" r="19168" b="15156"/>
          <a:stretch/>
        </p:blipFill>
        <p:spPr>
          <a:xfrm>
            <a:off x="0" y="-1"/>
            <a:ext cx="12192000" cy="692597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55B0585-EF2F-404E-B851-DF4691AD04C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72" b="4547"/>
          <a:stretch/>
        </p:blipFill>
        <p:spPr>
          <a:xfrm>
            <a:off x="383975" y="5008009"/>
            <a:ext cx="11424050" cy="163085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527BDCBE-B158-4DDD-83BD-5453326240B5}"/>
              </a:ext>
            </a:extLst>
          </p:cNvPr>
          <p:cNvSpPr txBox="1"/>
          <p:nvPr/>
        </p:nvSpPr>
        <p:spPr>
          <a:xfrm>
            <a:off x="-285546" y="824648"/>
            <a:ext cx="63815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>
                <a:solidFill>
                  <a:schemeClr val="accent2">
                    <a:lumMod val="40000"/>
                    <a:lumOff val="60000"/>
                  </a:schemeClr>
                </a:solidFill>
                <a:latin typeface="UTM Avo" panose="02040603050506020204" pitchFamily="18" charset="0"/>
                <a:ea typeface="隶书" panose="02010509060101010101" pitchFamily="49" charset="-122"/>
              </a:rPr>
              <a:t>LỊCH SỬ LỚP 5</a:t>
            </a:r>
            <a:endParaRPr lang="zh-CN" altLang="en-US" sz="9600" b="1" dirty="0">
              <a:solidFill>
                <a:schemeClr val="accent6">
                  <a:lumMod val="60000"/>
                  <a:lumOff val="40000"/>
                </a:schemeClr>
              </a:solidFill>
              <a:latin typeface="UTM Avo" panose="02040603050506020204" pitchFamily="18" charset="0"/>
              <a:ea typeface="隶书" panose="02010509060101010101" pitchFamily="49" charset="-122"/>
            </a:endParaRPr>
          </a:p>
        </p:txBody>
      </p:sp>
      <p:pic>
        <p:nvPicPr>
          <p:cNvPr id="31" name="人教版小学二年级上册语文第33课《活化石》MP3课文朗读免费下载">
            <a:hlinkClick r:id="" action="ppaction://media"/>
            <a:extLst>
              <a:ext uri="{FF2B5EF4-FFF2-40B4-BE49-F238E27FC236}">
                <a16:creationId xmlns:a16="http://schemas.microsoft.com/office/drawing/2014/main" id="{0F7C30DD-5D10-4319-BD84-6F3DF3D25DF7}"/>
              </a:ext>
            </a:extLst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123950" y="7473347"/>
            <a:ext cx="609600" cy="6096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5910483" y="291656"/>
            <a:ext cx="6281517" cy="3579980"/>
            <a:chOff x="17570" y="0"/>
            <a:chExt cx="8004877" cy="5465370"/>
          </a:xfrm>
        </p:grpSpPr>
        <p:pic>
          <p:nvPicPr>
            <p:cNvPr id="9" name="图片 4">
              <a:extLst>
                <a:ext uri="{FF2B5EF4-FFF2-40B4-BE49-F238E27FC236}">
                  <a16:creationId xmlns:a16="http://schemas.microsoft.com/office/drawing/2014/main" id="{41E1BFFD-3EC3-4EE1-B37F-932B3B9FA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70" y="0"/>
              <a:ext cx="8004877" cy="546537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472" y="0"/>
              <a:ext cx="4505528" cy="30036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814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052" y="301606"/>
            <a:ext cx="5230320" cy="6307742"/>
          </a:xfrm>
          <a:prstGeom prst="rect">
            <a:avLst/>
          </a:prstGeom>
        </p:spPr>
      </p:pic>
      <p:sp>
        <p:nvSpPr>
          <p:cNvPr id="12" name="Freeform 11"/>
          <p:cNvSpPr/>
          <p:nvPr/>
        </p:nvSpPr>
        <p:spPr>
          <a:xfrm>
            <a:off x="7409923" y="1796019"/>
            <a:ext cx="835719" cy="546129"/>
          </a:xfrm>
          <a:custGeom>
            <a:avLst/>
            <a:gdLst>
              <a:gd name="connsiteX0" fmla="*/ 192690 w 1877212"/>
              <a:gd name="connsiteY0" fmla="*/ 260062 h 1286845"/>
              <a:gd name="connsiteX1" fmla="*/ 256858 w 1877212"/>
              <a:gd name="connsiteY1" fmla="*/ 244020 h 1286845"/>
              <a:gd name="connsiteX2" fmla="*/ 449363 w 1877212"/>
              <a:gd name="connsiteY2" fmla="*/ 227978 h 1286845"/>
              <a:gd name="connsiteX3" fmla="*/ 561658 w 1877212"/>
              <a:gd name="connsiteY3" fmla="*/ 260062 h 1286845"/>
              <a:gd name="connsiteX4" fmla="*/ 722079 w 1877212"/>
              <a:gd name="connsiteY4" fmla="*/ 324231 h 1286845"/>
              <a:gd name="connsiteX5" fmla="*/ 770206 w 1877212"/>
              <a:gd name="connsiteY5" fmla="*/ 244020 h 1286845"/>
              <a:gd name="connsiteX6" fmla="*/ 866458 w 1877212"/>
              <a:gd name="connsiteY6" fmla="*/ 179852 h 1286845"/>
              <a:gd name="connsiteX7" fmla="*/ 930627 w 1877212"/>
              <a:gd name="connsiteY7" fmla="*/ 147767 h 1286845"/>
              <a:gd name="connsiteX8" fmla="*/ 946669 w 1877212"/>
              <a:gd name="connsiteY8" fmla="*/ 115683 h 1286845"/>
              <a:gd name="connsiteX9" fmla="*/ 1010837 w 1877212"/>
              <a:gd name="connsiteY9" fmla="*/ 3389 h 1286845"/>
              <a:gd name="connsiteX10" fmla="*/ 1107090 w 1877212"/>
              <a:gd name="connsiteY10" fmla="*/ 35473 h 1286845"/>
              <a:gd name="connsiteX11" fmla="*/ 1251469 w 1877212"/>
              <a:gd name="connsiteY11" fmla="*/ 99641 h 1286845"/>
              <a:gd name="connsiteX12" fmla="*/ 1219385 w 1877212"/>
              <a:gd name="connsiteY12" fmla="*/ 163810 h 1286845"/>
              <a:gd name="connsiteX13" fmla="*/ 1203342 w 1877212"/>
              <a:gd name="connsiteY13" fmla="*/ 227978 h 1286845"/>
              <a:gd name="connsiteX14" fmla="*/ 1235427 w 1877212"/>
              <a:gd name="connsiteY14" fmla="*/ 276104 h 1286845"/>
              <a:gd name="connsiteX15" fmla="*/ 1299595 w 1877212"/>
              <a:gd name="connsiteY15" fmla="*/ 324231 h 1286845"/>
              <a:gd name="connsiteX16" fmla="*/ 1347721 w 1877212"/>
              <a:gd name="connsiteY16" fmla="*/ 340273 h 1286845"/>
              <a:gd name="connsiteX17" fmla="*/ 1331679 w 1877212"/>
              <a:gd name="connsiteY17" fmla="*/ 436525 h 1286845"/>
              <a:gd name="connsiteX18" fmla="*/ 1411890 w 1877212"/>
              <a:gd name="connsiteY18" fmla="*/ 436525 h 1286845"/>
              <a:gd name="connsiteX19" fmla="*/ 1492100 w 1877212"/>
              <a:gd name="connsiteY19" fmla="*/ 500694 h 1286845"/>
              <a:gd name="connsiteX20" fmla="*/ 1556269 w 1877212"/>
              <a:gd name="connsiteY20" fmla="*/ 500694 h 1286845"/>
              <a:gd name="connsiteX21" fmla="*/ 1636479 w 1877212"/>
              <a:gd name="connsiteY21" fmla="*/ 532778 h 1286845"/>
              <a:gd name="connsiteX22" fmla="*/ 1732732 w 1877212"/>
              <a:gd name="connsiteY22" fmla="*/ 596946 h 1286845"/>
              <a:gd name="connsiteX23" fmla="*/ 1812942 w 1877212"/>
              <a:gd name="connsiteY23" fmla="*/ 596946 h 1286845"/>
              <a:gd name="connsiteX24" fmla="*/ 1877111 w 1877212"/>
              <a:gd name="connsiteY24" fmla="*/ 596946 h 1286845"/>
              <a:gd name="connsiteX25" fmla="*/ 1828985 w 1877212"/>
              <a:gd name="connsiteY25" fmla="*/ 693199 h 1286845"/>
              <a:gd name="connsiteX26" fmla="*/ 1796900 w 1877212"/>
              <a:gd name="connsiteY26" fmla="*/ 693199 h 1286845"/>
              <a:gd name="connsiteX27" fmla="*/ 1828985 w 1877212"/>
              <a:gd name="connsiteY27" fmla="*/ 741325 h 1286845"/>
              <a:gd name="connsiteX28" fmla="*/ 1780858 w 1877212"/>
              <a:gd name="connsiteY28" fmla="*/ 789452 h 1286845"/>
              <a:gd name="connsiteX29" fmla="*/ 1684606 w 1877212"/>
              <a:gd name="connsiteY29" fmla="*/ 853620 h 1286845"/>
              <a:gd name="connsiteX30" fmla="*/ 1668563 w 1877212"/>
              <a:gd name="connsiteY30" fmla="*/ 933831 h 1286845"/>
              <a:gd name="connsiteX31" fmla="*/ 1764816 w 1877212"/>
              <a:gd name="connsiteY31" fmla="*/ 997999 h 1286845"/>
              <a:gd name="connsiteX32" fmla="*/ 1780858 w 1877212"/>
              <a:gd name="connsiteY32" fmla="*/ 1062167 h 1286845"/>
              <a:gd name="connsiteX33" fmla="*/ 1828985 w 1877212"/>
              <a:gd name="connsiteY33" fmla="*/ 1110294 h 1286845"/>
              <a:gd name="connsiteX34" fmla="*/ 1764816 w 1877212"/>
              <a:gd name="connsiteY34" fmla="*/ 1174462 h 1286845"/>
              <a:gd name="connsiteX35" fmla="*/ 1716690 w 1877212"/>
              <a:gd name="connsiteY35" fmla="*/ 1222589 h 1286845"/>
              <a:gd name="connsiteX36" fmla="*/ 1668563 w 1877212"/>
              <a:gd name="connsiteY36" fmla="*/ 1238631 h 1286845"/>
              <a:gd name="connsiteX37" fmla="*/ 1588353 w 1877212"/>
              <a:gd name="connsiteY37" fmla="*/ 1238631 h 1286845"/>
              <a:gd name="connsiteX38" fmla="*/ 1476058 w 1877212"/>
              <a:gd name="connsiteY38" fmla="*/ 1222589 h 1286845"/>
              <a:gd name="connsiteX39" fmla="*/ 1427932 w 1877212"/>
              <a:gd name="connsiteY39" fmla="*/ 1286757 h 1286845"/>
              <a:gd name="connsiteX40" fmla="*/ 1283553 w 1877212"/>
              <a:gd name="connsiteY40" fmla="*/ 1206546 h 1286845"/>
              <a:gd name="connsiteX41" fmla="*/ 978753 w 1877212"/>
              <a:gd name="connsiteY41" fmla="*/ 1094252 h 1286845"/>
              <a:gd name="connsiteX42" fmla="*/ 770206 w 1877212"/>
              <a:gd name="connsiteY42" fmla="*/ 1046125 h 1286845"/>
              <a:gd name="connsiteX43" fmla="*/ 609785 w 1877212"/>
              <a:gd name="connsiteY43" fmla="*/ 901746 h 1286845"/>
              <a:gd name="connsiteX44" fmla="*/ 561658 w 1877212"/>
              <a:gd name="connsiteY44" fmla="*/ 885704 h 1286845"/>
              <a:gd name="connsiteX45" fmla="*/ 272900 w 1877212"/>
              <a:gd name="connsiteY45" fmla="*/ 709241 h 1286845"/>
              <a:gd name="connsiteX46" fmla="*/ 144563 w 1877212"/>
              <a:gd name="connsiteY46" fmla="*/ 677157 h 1286845"/>
              <a:gd name="connsiteX47" fmla="*/ 48311 w 1877212"/>
              <a:gd name="connsiteY47" fmla="*/ 612989 h 1286845"/>
              <a:gd name="connsiteX48" fmla="*/ 185 w 1877212"/>
              <a:gd name="connsiteY48" fmla="*/ 596946 h 1286845"/>
              <a:gd name="connsiteX49" fmla="*/ 64353 w 1877212"/>
              <a:gd name="connsiteY49" fmla="*/ 484652 h 1286845"/>
              <a:gd name="connsiteX50" fmla="*/ 160606 w 1877212"/>
              <a:gd name="connsiteY50" fmla="*/ 452567 h 1286845"/>
              <a:gd name="connsiteX51" fmla="*/ 192690 w 1877212"/>
              <a:gd name="connsiteY51" fmla="*/ 404441 h 1286845"/>
              <a:gd name="connsiteX52" fmla="*/ 160606 w 1877212"/>
              <a:gd name="connsiteY52" fmla="*/ 308189 h 1286845"/>
              <a:gd name="connsiteX53" fmla="*/ 192690 w 1877212"/>
              <a:gd name="connsiteY53" fmla="*/ 260062 h 128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877212" h="1286845">
                <a:moveTo>
                  <a:pt x="192690" y="260062"/>
                </a:moveTo>
                <a:cubicBezTo>
                  <a:pt x="208732" y="249367"/>
                  <a:pt x="214079" y="249367"/>
                  <a:pt x="256858" y="244020"/>
                </a:cubicBezTo>
                <a:cubicBezTo>
                  <a:pt x="299637" y="238673"/>
                  <a:pt x="398563" y="225304"/>
                  <a:pt x="449363" y="227978"/>
                </a:cubicBezTo>
                <a:cubicBezTo>
                  <a:pt x="500163" y="230652"/>
                  <a:pt x="516205" y="244020"/>
                  <a:pt x="561658" y="260062"/>
                </a:cubicBezTo>
                <a:cubicBezTo>
                  <a:pt x="607111" y="276104"/>
                  <a:pt x="687321" y="326905"/>
                  <a:pt x="722079" y="324231"/>
                </a:cubicBezTo>
                <a:cubicBezTo>
                  <a:pt x="756837" y="321557"/>
                  <a:pt x="746143" y="268083"/>
                  <a:pt x="770206" y="244020"/>
                </a:cubicBezTo>
                <a:cubicBezTo>
                  <a:pt x="794269" y="219957"/>
                  <a:pt x="866458" y="179852"/>
                  <a:pt x="866458" y="179852"/>
                </a:cubicBezTo>
                <a:cubicBezTo>
                  <a:pt x="893195" y="163810"/>
                  <a:pt x="930627" y="147767"/>
                  <a:pt x="930627" y="147767"/>
                </a:cubicBezTo>
                <a:cubicBezTo>
                  <a:pt x="943995" y="137072"/>
                  <a:pt x="933301" y="139746"/>
                  <a:pt x="946669" y="115683"/>
                </a:cubicBezTo>
                <a:cubicBezTo>
                  <a:pt x="960037" y="91620"/>
                  <a:pt x="984100" y="16757"/>
                  <a:pt x="1010837" y="3389"/>
                </a:cubicBezTo>
                <a:cubicBezTo>
                  <a:pt x="1037574" y="-9979"/>
                  <a:pt x="1066985" y="19431"/>
                  <a:pt x="1107090" y="35473"/>
                </a:cubicBezTo>
                <a:cubicBezTo>
                  <a:pt x="1147195" y="51515"/>
                  <a:pt x="1251469" y="99641"/>
                  <a:pt x="1251469" y="99641"/>
                </a:cubicBezTo>
                <a:cubicBezTo>
                  <a:pt x="1270185" y="121030"/>
                  <a:pt x="1219385" y="163810"/>
                  <a:pt x="1219385" y="163810"/>
                </a:cubicBezTo>
                <a:cubicBezTo>
                  <a:pt x="1211364" y="185199"/>
                  <a:pt x="1203342" y="227978"/>
                  <a:pt x="1203342" y="227978"/>
                </a:cubicBezTo>
                <a:cubicBezTo>
                  <a:pt x="1206016" y="246694"/>
                  <a:pt x="1235427" y="276104"/>
                  <a:pt x="1235427" y="276104"/>
                </a:cubicBezTo>
                <a:cubicBezTo>
                  <a:pt x="1251469" y="292146"/>
                  <a:pt x="1299595" y="324231"/>
                  <a:pt x="1299595" y="324231"/>
                </a:cubicBezTo>
                <a:cubicBezTo>
                  <a:pt x="1318311" y="334926"/>
                  <a:pt x="1342374" y="321557"/>
                  <a:pt x="1347721" y="340273"/>
                </a:cubicBezTo>
                <a:cubicBezTo>
                  <a:pt x="1353068" y="358989"/>
                  <a:pt x="1320984" y="420483"/>
                  <a:pt x="1331679" y="436525"/>
                </a:cubicBezTo>
                <a:cubicBezTo>
                  <a:pt x="1342374" y="452567"/>
                  <a:pt x="1385153" y="425830"/>
                  <a:pt x="1411890" y="436525"/>
                </a:cubicBezTo>
                <a:cubicBezTo>
                  <a:pt x="1438627" y="447220"/>
                  <a:pt x="1468037" y="489999"/>
                  <a:pt x="1492100" y="500694"/>
                </a:cubicBezTo>
                <a:cubicBezTo>
                  <a:pt x="1516163" y="511389"/>
                  <a:pt x="1532206" y="495347"/>
                  <a:pt x="1556269" y="500694"/>
                </a:cubicBezTo>
                <a:cubicBezTo>
                  <a:pt x="1580332" y="506041"/>
                  <a:pt x="1607069" y="516736"/>
                  <a:pt x="1636479" y="532778"/>
                </a:cubicBezTo>
                <a:cubicBezTo>
                  <a:pt x="1665889" y="548820"/>
                  <a:pt x="1703322" y="586251"/>
                  <a:pt x="1732732" y="596946"/>
                </a:cubicBezTo>
                <a:cubicBezTo>
                  <a:pt x="1762142" y="607641"/>
                  <a:pt x="1812942" y="596946"/>
                  <a:pt x="1812942" y="596946"/>
                </a:cubicBezTo>
                <a:cubicBezTo>
                  <a:pt x="1837005" y="596946"/>
                  <a:pt x="1874437" y="580904"/>
                  <a:pt x="1877111" y="596946"/>
                </a:cubicBezTo>
                <a:cubicBezTo>
                  <a:pt x="1879785" y="612988"/>
                  <a:pt x="1828985" y="693199"/>
                  <a:pt x="1828985" y="693199"/>
                </a:cubicBezTo>
                <a:cubicBezTo>
                  <a:pt x="1815617" y="709241"/>
                  <a:pt x="1796900" y="693199"/>
                  <a:pt x="1796900" y="693199"/>
                </a:cubicBezTo>
                <a:cubicBezTo>
                  <a:pt x="1796900" y="701220"/>
                  <a:pt x="1828985" y="741325"/>
                  <a:pt x="1828985" y="741325"/>
                </a:cubicBezTo>
                <a:cubicBezTo>
                  <a:pt x="1826311" y="757367"/>
                  <a:pt x="1804921" y="770736"/>
                  <a:pt x="1780858" y="789452"/>
                </a:cubicBezTo>
                <a:cubicBezTo>
                  <a:pt x="1756795" y="808168"/>
                  <a:pt x="1703322" y="829557"/>
                  <a:pt x="1684606" y="853620"/>
                </a:cubicBezTo>
                <a:cubicBezTo>
                  <a:pt x="1665890" y="877683"/>
                  <a:pt x="1655195" y="909768"/>
                  <a:pt x="1668563" y="933831"/>
                </a:cubicBezTo>
                <a:cubicBezTo>
                  <a:pt x="1681931" y="957894"/>
                  <a:pt x="1764816" y="997999"/>
                  <a:pt x="1764816" y="997999"/>
                </a:cubicBezTo>
                <a:cubicBezTo>
                  <a:pt x="1783532" y="1019388"/>
                  <a:pt x="1770163" y="1043451"/>
                  <a:pt x="1780858" y="1062167"/>
                </a:cubicBezTo>
                <a:cubicBezTo>
                  <a:pt x="1791553" y="1080883"/>
                  <a:pt x="1828985" y="1110294"/>
                  <a:pt x="1828985" y="1110294"/>
                </a:cubicBezTo>
                <a:cubicBezTo>
                  <a:pt x="1826311" y="1129010"/>
                  <a:pt x="1764816" y="1174462"/>
                  <a:pt x="1764816" y="1174462"/>
                </a:cubicBezTo>
                <a:cubicBezTo>
                  <a:pt x="1746100" y="1193178"/>
                  <a:pt x="1732732" y="1211894"/>
                  <a:pt x="1716690" y="1222589"/>
                </a:cubicBezTo>
                <a:cubicBezTo>
                  <a:pt x="1700648" y="1233284"/>
                  <a:pt x="1689953" y="1235957"/>
                  <a:pt x="1668563" y="1238631"/>
                </a:cubicBezTo>
                <a:cubicBezTo>
                  <a:pt x="1647173" y="1241305"/>
                  <a:pt x="1620437" y="1241305"/>
                  <a:pt x="1588353" y="1238631"/>
                </a:cubicBezTo>
                <a:cubicBezTo>
                  <a:pt x="1556269" y="1235957"/>
                  <a:pt x="1476058" y="1222589"/>
                  <a:pt x="1476058" y="1222589"/>
                </a:cubicBezTo>
                <a:cubicBezTo>
                  <a:pt x="1449321" y="1230610"/>
                  <a:pt x="1460016" y="1289431"/>
                  <a:pt x="1427932" y="1286757"/>
                </a:cubicBezTo>
                <a:cubicBezTo>
                  <a:pt x="1395848" y="1284083"/>
                  <a:pt x="1358416" y="1238630"/>
                  <a:pt x="1283553" y="1206546"/>
                </a:cubicBezTo>
                <a:cubicBezTo>
                  <a:pt x="1208690" y="1174462"/>
                  <a:pt x="1064311" y="1120989"/>
                  <a:pt x="978753" y="1094252"/>
                </a:cubicBezTo>
                <a:cubicBezTo>
                  <a:pt x="893195" y="1067515"/>
                  <a:pt x="831701" y="1078209"/>
                  <a:pt x="770206" y="1046125"/>
                </a:cubicBezTo>
                <a:cubicBezTo>
                  <a:pt x="708711" y="1014041"/>
                  <a:pt x="609785" y="901746"/>
                  <a:pt x="609785" y="901746"/>
                </a:cubicBezTo>
                <a:cubicBezTo>
                  <a:pt x="575027" y="875009"/>
                  <a:pt x="617806" y="917788"/>
                  <a:pt x="561658" y="885704"/>
                </a:cubicBezTo>
                <a:cubicBezTo>
                  <a:pt x="505511" y="853620"/>
                  <a:pt x="342416" y="743999"/>
                  <a:pt x="272900" y="709241"/>
                </a:cubicBezTo>
                <a:cubicBezTo>
                  <a:pt x="203384" y="674483"/>
                  <a:pt x="181994" y="693199"/>
                  <a:pt x="144563" y="677157"/>
                </a:cubicBezTo>
                <a:cubicBezTo>
                  <a:pt x="107132" y="661115"/>
                  <a:pt x="72374" y="626357"/>
                  <a:pt x="48311" y="612989"/>
                </a:cubicBezTo>
                <a:cubicBezTo>
                  <a:pt x="24248" y="599621"/>
                  <a:pt x="-2489" y="618336"/>
                  <a:pt x="185" y="596946"/>
                </a:cubicBezTo>
                <a:cubicBezTo>
                  <a:pt x="2859" y="575556"/>
                  <a:pt x="37616" y="508715"/>
                  <a:pt x="64353" y="484652"/>
                </a:cubicBezTo>
                <a:cubicBezTo>
                  <a:pt x="91090" y="460589"/>
                  <a:pt x="160606" y="452567"/>
                  <a:pt x="160606" y="452567"/>
                </a:cubicBezTo>
                <a:cubicBezTo>
                  <a:pt x="181995" y="439199"/>
                  <a:pt x="192690" y="428504"/>
                  <a:pt x="192690" y="404441"/>
                </a:cubicBezTo>
                <a:cubicBezTo>
                  <a:pt x="192690" y="380378"/>
                  <a:pt x="160606" y="308189"/>
                  <a:pt x="160606" y="308189"/>
                </a:cubicBezTo>
                <a:cubicBezTo>
                  <a:pt x="157932" y="284126"/>
                  <a:pt x="176648" y="270757"/>
                  <a:pt x="192690" y="260062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ine Callout 2 14"/>
          <p:cNvSpPr/>
          <p:nvPr/>
        </p:nvSpPr>
        <p:spPr>
          <a:xfrm>
            <a:off x="9019280" y="1179094"/>
            <a:ext cx="1651200" cy="51534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83075"/>
              <a:gd name="adj6" fmla="val -63426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 An</a:t>
            </a:r>
          </a:p>
        </p:txBody>
      </p:sp>
      <p:sp>
        <p:nvSpPr>
          <p:cNvPr id="19" name="Line Callout 2 18"/>
          <p:cNvSpPr/>
          <p:nvPr/>
        </p:nvSpPr>
        <p:spPr>
          <a:xfrm>
            <a:off x="9019280" y="1919428"/>
            <a:ext cx="1651200" cy="514044"/>
          </a:xfrm>
          <a:prstGeom prst="borderCallout2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 Tĩnh</a:t>
            </a:r>
          </a:p>
        </p:txBody>
      </p:sp>
      <p:sp>
        <p:nvSpPr>
          <p:cNvPr id="21" name="Freeform 20"/>
          <p:cNvSpPr/>
          <p:nvPr/>
        </p:nvSpPr>
        <p:spPr>
          <a:xfrm>
            <a:off x="7919824" y="2271166"/>
            <a:ext cx="642435" cy="370581"/>
          </a:xfrm>
          <a:custGeom>
            <a:avLst/>
            <a:gdLst>
              <a:gd name="connsiteX0" fmla="*/ 331899 w 642435"/>
              <a:gd name="connsiteY0" fmla="*/ 86 h 370581"/>
              <a:gd name="connsiteX1" fmla="*/ 346647 w 642435"/>
              <a:gd name="connsiteY1" fmla="*/ 73828 h 370581"/>
              <a:gd name="connsiteX2" fmla="*/ 405641 w 642435"/>
              <a:gd name="connsiteY2" fmla="*/ 132821 h 370581"/>
              <a:gd name="connsiteX3" fmla="*/ 420389 w 642435"/>
              <a:gd name="connsiteY3" fmla="*/ 162318 h 370581"/>
              <a:gd name="connsiteX4" fmla="*/ 472008 w 642435"/>
              <a:gd name="connsiteY4" fmla="*/ 206563 h 370581"/>
              <a:gd name="connsiteX5" fmla="*/ 516253 w 642435"/>
              <a:gd name="connsiteY5" fmla="*/ 221311 h 370581"/>
              <a:gd name="connsiteX6" fmla="*/ 553124 w 642435"/>
              <a:gd name="connsiteY6" fmla="*/ 265557 h 370581"/>
              <a:gd name="connsiteX7" fmla="*/ 589995 w 642435"/>
              <a:gd name="connsiteY7" fmla="*/ 280305 h 370581"/>
              <a:gd name="connsiteX8" fmla="*/ 619492 w 642435"/>
              <a:gd name="connsiteY8" fmla="*/ 309802 h 370581"/>
              <a:gd name="connsiteX9" fmla="*/ 641615 w 642435"/>
              <a:gd name="connsiteY9" fmla="*/ 346673 h 370581"/>
              <a:gd name="connsiteX10" fmla="*/ 589995 w 642435"/>
              <a:gd name="connsiteY10" fmla="*/ 331924 h 370581"/>
              <a:gd name="connsiteX11" fmla="*/ 538376 w 642435"/>
              <a:gd name="connsiteY11" fmla="*/ 368795 h 370581"/>
              <a:gd name="connsiteX12" fmla="*/ 457260 w 642435"/>
              <a:gd name="connsiteY12" fmla="*/ 361421 h 370581"/>
              <a:gd name="connsiteX13" fmla="*/ 420389 w 642435"/>
              <a:gd name="connsiteY13" fmla="*/ 331924 h 370581"/>
              <a:gd name="connsiteX14" fmla="*/ 420389 w 642435"/>
              <a:gd name="connsiteY14" fmla="*/ 287679 h 370581"/>
              <a:gd name="connsiteX15" fmla="*/ 376144 w 642435"/>
              <a:gd name="connsiteY15" fmla="*/ 287679 h 370581"/>
              <a:gd name="connsiteX16" fmla="*/ 317150 w 642435"/>
              <a:gd name="connsiteY16" fmla="*/ 309802 h 370581"/>
              <a:gd name="connsiteX17" fmla="*/ 272905 w 642435"/>
              <a:gd name="connsiteY17" fmla="*/ 331924 h 370581"/>
              <a:gd name="connsiteX18" fmla="*/ 243408 w 642435"/>
              <a:gd name="connsiteY18" fmla="*/ 339299 h 370581"/>
              <a:gd name="connsiteX19" fmla="*/ 221286 w 642435"/>
              <a:gd name="connsiteY19" fmla="*/ 309802 h 370581"/>
              <a:gd name="connsiteX20" fmla="*/ 177041 w 642435"/>
              <a:gd name="connsiteY20" fmla="*/ 272931 h 370581"/>
              <a:gd name="connsiteX21" fmla="*/ 118047 w 642435"/>
              <a:gd name="connsiteY21" fmla="*/ 243434 h 370581"/>
              <a:gd name="connsiteX22" fmla="*/ 51679 w 642435"/>
              <a:gd name="connsiteY22" fmla="*/ 206563 h 370581"/>
              <a:gd name="connsiteX23" fmla="*/ 7434 w 642435"/>
              <a:gd name="connsiteY23" fmla="*/ 177066 h 370581"/>
              <a:gd name="connsiteX24" fmla="*/ 60 w 642435"/>
              <a:gd name="connsiteY24" fmla="*/ 103324 h 370581"/>
              <a:gd name="connsiteX25" fmla="*/ 7434 w 642435"/>
              <a:gd name="connsiteY25" fmla="*/ 73828 h 370581"/>
              <a:gd name="connsiteX26" fmla="*/ 36931 w 642435"/>
              <a:gd name="connsiteY26" fmla="*/ 59079 h 370581"/>
              <a:gd name="connsiteX27" fmla="*/ 147544 w 642435"/>
              <a:gd name="connsiteY27" fmla="*/ 95950 h 370581"/>
              <a:gd name="connsiteX28" fmla="*/ 162292 w 642435"/>
              <a:gd name="connsiteY28" fmla="*/ 81202 h 370581"/>
              <a:gd name="connsiteX29" fmla="*/ 236034 w 642435"/>
              <a:gd name="connsiteY29" fmla="*/ 88576 h 370581"/>
              <a:gd name="connsiteX30" fmla="*/ 302402 w 642435"/>
              <a:gd name="connsiteY30" fmla="*/ 59079 h 370581"/>
              <a:gd name="connsiteX31" fmla="*/ 331899 w 642435"/>
              <a:gd name="connsiteY31" fmla="*/ 86 h 37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42435" h="370581">
                <a:moveTo>
                  <a:pt x="331899" y="86"/>
                </a:moveTo>
                <a:cubicBezTo>
                  <a:pt x="339273" y="2544"/>
                  <a:pt x="334357" y="51706"/>
                  <a:pt x="346647" y="73828"/>
                </a:cubicBezTo>
                <a:cubicBezTo>
                  <a:pt x="358937" y="95950"/>
                  <a:pt x="405641" y="132821"/>
                  <a:pt x="405641" y="132821"/>
                </a:cubicBezTo>
                <a:cubicBezTo>
                  <a:pt x="417931" y="147569"/>
                  <a:pt x="409328" y="150028"/>
                  <a:pt x="420389" y="162318"/>
                </a:cubicBezTo>
                <a:cubicBezTo>
                  <a:pt x="431450" y="174608"/>
                  <a:pt x="456031" y="196731"/>
                  <a:pt x="472008" y="206563"/>
                </a:cubicBezTo>
                <a:cubicBezTo>
                  <a:pt x="487985" y="216395"/>
                  <a:pt x="502734" y="211479"/>
                  <a:pt x="516253" y="221311"/>
                </a:cubicBezTo>
                <a:cubicBezTo>
                  <a:pt x="529772" y="231143"/>
                  <a:pt x="540834" y="255725"/>
                  <a:pt x="553124" y="265557"/>
                </a:cubicBezTo>
                <a:cubicBezTo>
                  <a:pt x="565414" y="275389"/>
                  <a:pt x="589995" y="280305"/>
                  <a:pt x="589995" y="280305"/>
                </a:cubicBezTo>
                <a:cubicBezTo>
                  <a:pt x="601056" y="287679"/>
                  <a:pt x="610889" y="298741"/>
                  <a:pt x="619492" y="309802"/>
                </a:cubicBezTo>
                <a:cubicBezTo>
                  <a:pt x="628095" y="320863"/>
                  <a:pt x="646531" y="342986"/>
                  <a:pt x="641615" y="346673"/>
                </a:cubicBezTo>
                <a:cubicBezTo>
                  <a:pt x="636699" y="350360"/>
                  <a:pt x="607201" y="328237"/>
                  <a:pt x="589995" y="331924"/>
                </a:cubicBezTo>
                <a:cubicBezTo>
                  <a:pt x="572789" y="335611"/>
                  <a:pt x="560498" y="363879"/>
                  <a:pt x="538376" y="368795"/>
                </a:cubicBezTo>
                <a:cubicBezTo>
                  <a:pt x="516254" y="373711"/>
                  <a:pt x="476924" y="367566"/>
                  <a:pt x="457260" y="361421"/>
                </a:cubicBezTo>
                <a:cubicBezTo>
                  <a:pt x="437596" y="355276"/>
                  <a:pt x="426534" y="344214"/>
                  <a:pt x="420389" y="331924"/>
                </a:cubicBezTo>
                <a:cubicBezTo>
                  <a:pt x="414244" y="319634"/>
                  <a:pt x="427763" y="295053"/>
                  <a:pt x="420389" y="287679"/>
                </a:cubicBezTo>
                <a:cubicBezTo>
                  <a:pt x="413015" y="280305"/>
                  <a:pt x="393350" y="283992"/>
                  <a:pt x="376144" y="287679"/>
                </a:cubicBezTo>
                <a:cubicBezTo>
                  <a:pt x="358938" y="291366"/>
                  <a:pt x="334356" y="302428"/>
                  <a:pt x="317150" y="309802"/>
                </a:cubicBezTo>
                <a:cubicBezTo>
                  <a:pt x="299944" y="317176"/>
                  <a:pt x="272905" y="331924"/>
                  <a:pt x="272905" y="331924"/>
                </a:cubicBezTo>
                <a:cubicBezTo>
                  <a:pt x="260615" y="336840"/>
                  <a:pt x="243408" y="339299"/>
                  <a:pt x="243408" y="339299"/>
                </a:cubicBezTo>
                <a:cubicBezTo>
                  <a:pt x="234805" y="335612"/>
                  <a:pt x="232347" y="320863"/>
                  <a:pt x="221286" y="309802"/>
                </a:cubicBezTo>
                <a:cubicBezTo>
                  <a:pt x="210225" y="298741"/>
                  <a:pt x="194247" y="283992"/>
                  <a:pt x="177041" y="272931"/>
                </a:cubicBezTo>
                <a:cubicBezTo>
                  <a:pt x="159835" y="261870"/>
                  <a:pt x="138941" y="254495"/>
                  <a:pt x="118047" y="243434"/>
                </a:cubicBezTo>
                <a:cubicBezTo>
                  <a:pt x="97153" y="232373"/>
                  <a:pt x="70114" y="217624"/>
                  <a:pt x="51679" y="206563"/>
                </a:cubicBezTo>
                <a:cubicBezTo>
                  <a:pt x="33243" y="195502"/>
                  <a:pt x="16037" y="194273"/>
                  <a:pt x="7434" y="177066"/>
                </a:cubicBezTo>
                <a:cubicBezTo>
                  <a:pt x="-1169" y="159860"/>
                  <a:pt x="60" y="103324"/>
                  <a:pt x="60" y="103324"/>
                </a:cubicBezTo>
                <a:cubicBezTo>
                  <a:pt x="60" y="86118"/>
                  <a:pt x="7434" y="73828"/>
                  <a:pt x="7434" y="73828"/>
                </a:cubicBezTo>
                <a:cubicBezTo>
                  <a:pt x="13579" y="66454"/>
                  <a:pt x="13579" y="55392"/>
                  <a:pt x="36931" y="59079"/>
                </a:cubicBezTo>
                <a:cubicBezTo>
                  <a:pt x="60283" y="62766"/>
                  <a:pt x="126650" y="92263"/>
                  <a:pt x="147544" y="95950"/>
                </a:cubicBezTo>
                <a:cubicBezTo>
                  <a:pt x="168437" y="99637"/>
                  <a:pt x="147544" y="82431"/>
                  <a:pt x="162292" y="81202"/>
                </a:cubicBezTo>
                <a:cubicBezTo>
                  <a:pt x="177040" y="79973"/>
                  <a:pt x="212682" y="92263"/>
                  <a:pt x="236034" y="88576"/>
                </a:cubicBezTo>
                <a:cubicBezTo>
                  <a:pt x="259386" y="84889"/>
                  <a:pt x="285196" y="70140"/>
                  <a:pt x="302402" y="59079"/>
                </a:cubicBezTo>
                <a:cubicBezTo>
                  <a:pt x="319608" y="48018"/>
                  <a:pt x="324525" y="-2372"/>
                  <a:pt x="331899" y="86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61474" y="4630433"/>
            <a:ext cx="5618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err="1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600" b="1" dirty="0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600" b="1" dirty="0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600" b="1" dirty="0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600" b="1" dirty="0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3600" b="1" dirty="0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600" b="1" dirty="0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3600" b="1" dirty="0" err="1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3600" b="1" dirty="0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3600" b="1" dirty="0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Tĩnh</a:t>
            </a:r>
            <a:r>
              <a:rPr lang="en-US" sz="3600" b="1" dirty="0">
                <a:solidFill>
                  <a:srgbClr val="8DC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>
          <a:xfrm>
            <a:off x="457200" y="616585"/>
            <a:ext cx="5827509" cy="36797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en-US" b="1" dirty="0" err="1">
                <a:latin typeface="Times New Roman" panose="02020603050405020304" pitchFamily="18" charset="0"/>
              </a:rPr>
              <a:t>Nghệ</a:t>
            </a:r>
            <a:r>
              <a:rPr lang="en-US" altLang="en-US" b="1" dirty="0">
                <a:latin typeface="Times New Roman" panose="02020603050405020304" pitchFamily="18" charset="0"/>
              </a:rPr>
              <a:t> - </a:t>
            </a:r>
            <a:r>
              <a:rPr lang="en-US" altLang="en-US" b="1" dirty="0" err="1">
                <a:latin typeface="Times New Roman" panose="02020603050405020304" pitchFamily="18" charset="0"/>
              </a:rPr>
              <a:t>Tĩnh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là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tên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gọi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tắt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của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hai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tỉnh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Nghệ</a:t>
            </a:r>
            <a:r>
              <a:rPr lang="en-US" altLang="en-US" b="1" dirty="0">
                <a:latin typeface="Times New Roman" panose="02020603050405020304" pitchFamily="18" charset="0"/>
              </a:rPr>
              <a:t> An </a:t>
            </a:r>
            <a:r>
              <a:rPr lang="en-US" altLang="en-US" b="1" dirty="0" err="1">
                <a:latin typeface="Times New Roman" panose="02020603050405020304" pitchFamily="18" charset="0"/>
              </a:rPr>
              <a:t>và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Hà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Tĩnh</a:t>
            </a:r>
            <a:r>
              <a:rPr lang="en-US" altLang="en-US" b="1" dirty="0">
                <a:latin typeface="Times New Roman" panose="02020603050405020304" pitchFamily="18" charset="0"/>
              </a:rPr>
              <a:t>.</a:t>
            </a:r>
          </a:p>
          <a:p>
            <a:pPr algn="just"/>
            <a:r>
              <a:rPr lang="en-US" altLang="en-US" b="1" dirty="0" err="1">
                <a:latin typeface="Times New Roman" panose="02020603050405020304" pitchFamily="18" charset="0"/>
              </a:rPr>
              <a:t>Đây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chính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là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nơi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diễn</a:t>
            </a:r>
            <a:r>
              <a:rPr lang="en-US" altLang="en-US" b="1" dirty="0">
                <a:latin typeface="Times New Roman" panose="02020603050405020304" pitchFamily="18" charset="0"/>
              </a:rPr>
              <a:t> ra </a:t>
            </a:r>
            <a:r>
              <a:rPr lang="en-US" altLang="en-US" b="1" dirty="0" err="1">
                <a:latin typeface="Times New Roman" panose="02020603050405020304" pitchFamily="18" charset="0"/>
              </a:rPr>
              <a:t>đỉnh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cao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của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phong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trào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cách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mạng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Việt</a:t>
            </a:r>
            <a:r>
              <a:rPr lang="en-US" altLang="en-US" b="1" dirty="0">
                <a:latin typeface="Times New Roman" panose="02020603050405020304" pitchFamily="18" charset="0"/>
              </a:rPr>
              <a:t> Nam </a:t>
            </a:r>
            <a:r>
              <a:rPr lang="en-US" altLang="en-US" b="1" dirty="0" err="1">
                <a:latin typeface="Times New Roman" panose="02020603050405020304" pitchFamily="18" charset="0"/>
              </a:rPr>
              <a:t>những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năm</a:t>
            </a:r>
            <a:r>
              <a:rPr lang="en-US" altLang="en-US" b="1" dirty="0">
                <a:latin typeface="Times New Roman" panose="02020603050405020304" pitchFamily="18" charset="0"/>
              </a:rPr>
              <a:t> 1930 - 1931.</a:t>
            </a:r>
          </a:p>
          <a:p>
            <a:pPr algn="just"/>
            <a:r>
              <a:rPr lang="en-US" altLang="en-US" b="1" dirty="0" err="1">
                <a:latin typeface="Times New Roman" panose="02020603050405020304" pitchFamily="18" charset="0"/>
              </a:rPr>
              <a:t>Tại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đây</a:t>
            </a:r>
            <a:r>
              <a:rPr lang="en-US" altLang="en-US" b="1" dirty="0">
                <a:latin typeface="Times New Roman" panose="02020603050405020304" pitchFamily="18" charset="0"/>
              </a:rPr>
              <a:t>, </a:t>
            </a:r>
            <a:r>
              <a:rPr lang="en-US" altLang="en-US" b="1" dirty="0" err="1">
                <a:latin typeface="Times New Roman" panose="02020603050405020304" pitchFamily="18" charset="0"/>
              </a:rPr>
              <a:t>ngày</a:t>
            </a:r>
            <a:r>
              <a:rPr lang="en-US" altLang="en-US" b="1" dirty="0">
                <a:latin typeface="Times New Roman" panose="02020603050405020304" pitchFamily="18" charset="0"/>
              </a:rPr>
              <a:t> 12 - 9 - 1930 </a:t>
            </a:r>
            <a:r>
              <a:rPr lang="en-US" altLang="en-US" b="1" dirty="0" err="1">
                <a:latin typeface="Times New Roman" panose="02020603050405020304" pitchFamily="18" charset="0"/>
              </a:rPr>
              <a:t>đã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diễn</a:t>
            </a:r>
            <a:r>
              <a:rPr lang="en-US" altLang="en-US" b="1" dirty="0">
                <a:latin typeface="Times New Roman" panose="02020603050405020304" pitchFamily="18" charset="0"/>
              </a:rPr>
              <a:t> ra </a:t>
            </a:r>
            <a:r>
              <a:rPr lang="en-US" altLang="en-US" b="1" dirty="0" err="1">
                <a:latin typeface="Times New Roman" panose="02020603050405020304" pitchFamily="18" charset="0"/>
              </a:rPr>
              <a:t>cuộc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biểu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tình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lớn</a:t>
            </a:r>
            <a:r>
              <a:rPr lang="en-US" altLang="en-US" b="1" dirty="0">
                <a:latin typeface="Times New Roman" panose="02020603050405020304" pitchFamily="18" charset="0"/>
              </a:rPr>
              <a:t>, </a:t>
            </a:r>
            <a:r>
              <a:rPr lang="en-US" altLang="en-US" b="1" dirty="0" err="1">
                <a:latin typeface="Times New Roman" panose="02020603050405020304" pitchFamily="18" charset="0"/>
              </a:rPr>
              <a:t>đi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đầu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cho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phong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trào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đấu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tranh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của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nhân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dân</a:t>
            </a:r>
            <a:r>
              <a:rPr lang="en-US" altLang="en-US" b="1" dirty="0">
                <a:latin typeface="Times New Roman" panose="02020603050405020304" pitchFamily="18" charset="0"/>
              </a:rPr>
              <a:t> ta.</a:t>
            </a:r>
          </a:p>
        </p:txBody>
      </p:sp>
    </p:spTree>
    <p:extLst>
      <p:ext uri="{BB962C8B-B14F-4D97-AF65-F5344CB8AC3E}">
        <p14:creationId xmlns:p14="http://schemas.microsoft.com/office/powerpoint/2010/main" val="347255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1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2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5" grpId="0" animBg="1"/>
      <p:bldP spid="19" grpId="0" animBg="1"/>
      <p:bldP spid="21" grpId="0" animBg="1"/>
      <p:bldP spid="21" grpId="1" animBg="1"/>
      <p:bldP spid="22" grpId="0"/>
      <p:bldP spid="2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:\Users\Administrator\Desktop\Dang11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90" y="331217"/>
            <a:ext cx="4613396" cy="273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038511" y="103237"/>
            <a:ext cx="67726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12/09/1930, 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vạn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huyện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Nam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An)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38511" y="1491362"/>
            <a:ext cx="65118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12/09/1930,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huyện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Nam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Vinh.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8690" y="3221111"/>
            <a:ext cx="6352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4712" y="3643245"/>
            <a:ext cx="113860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!”; “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!”; “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!”;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!”…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8690" y="5057784"/>
            <a:ext cx="6352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94711" y="5477211"/>
            <a:ext cx="113860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ném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200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354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C:\Users\Administrator\Desktop\Dang11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725" y="1099891"/>
            <a:ext cx="8178633" cy="4844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65643" y="6126939"/>
            <a:ext cx="3691241" cy="461665"/>
          </a:xfrm>
          <a:prstGeom prst="rect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Tĩnh</a:t>
            </a:r>
            <a:endParaRPr lang="vi-VN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474844" y="394378"/>
            <a:ext cx="9592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12-9-1930 ở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An.</a:t>
            </a:r>
            <a:endParaRPr lang="vi-VN" altLang="en-US" b="1" dirty="0"/>
          </a:p>
        </p:txBody>
      </p:sp>
    </p:spTree>
    <p:extLst>
      <p:ext uri="{BB962C8B-B14F-4D97-AF65-F5344CB8AC3E}">
        <p14:creationId xmlns:p14="http://schemas.microsoft.com/office/powerpoint/2010/main" val="82765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252663" y="1048901"/>
            <a:ext cx="6513095" cy="138499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</a:rPr>
              <a:t>     </a:t>
            </a:r>
            <a:r>
              <a:rPr lang="en-US" altLang="en-US" sz="2800" dirty="0" err="1">
                <a:latin typeface="Times New Roman" panose="02020603050405020304" pitchFamily="18" charset="0"/>
              </a:rPr>
              <a:t>Cuộc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biểu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tình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ngày</a:t>
            </a:r>
            <a:r>
              <a:rPr lang="en-US" altLang="en-US" sz="2800" dirty="0">
                <a:latin typeface="Times New Roman" panose="02020603050405020304" pitchFamily="18" charset="0"/>
              </a:rPr>
              <a:t> 12 – 9- 1930 </a:t>
            </a:r>
            <a:r>
              <a:rPr lang="en-US" altLang="en-US" sz="2800" dirty="0" err="1">
                <a:latin typeface="Times New Roman" panose="02020603050405020304" pitchFamily="18" charset="0"/>
              </a:rPr>
              <a:t>cho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thấy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tinh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thần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đấu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tranh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của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nhân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dân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Nghệ</a:t>
            </a:r>
            <a:r>
              <a:rPr lang="en-US" altLang="en-US" sz="2800" dirty="0">
                <a:latin typeface="Times New Roman" panose="02020603050405020304" pitchFamily="18" charset="0"/>
              </a:rPr>
              <a:t> An – </a:t>
            </a:r>
            <a:r>
              <a:rPr lang="en-US" altLang="en-US" sz="2800" dirty="0" err="1">
                <a:latin typeface="Times New Roman" panose="02020603050405020304" pitchFamily="18" charset="0"/>
              </a:rPr>
              <a:t>Hà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Tĩnh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như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thế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nào</a:t>
            </a:r>
            <a:r>
              <a:rPr lang="en-US" altLang="en-US" sz="2800" dirty="0">
                <a:latin typeface="Times New Roman" panose="02020603050405020304" pitchFamily="18" charset="0"/>
              </a:rPr>
              <a:t>?</a:t>
            </a:r>
          </a:p>
        </p:txBody>
      </p:sp>
      <p:pic>
        <p:nvPicPr>
          <p:cNvPr id="4" name="Picture 8" descr="xo viet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337" y="414221"/>
            <a:ext cx="49530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59348F2-9AE8-4327-AA0A-B6EF4AA6702A}"/>
              </a:ext>
            </a:extLst>
          </p:cNvPr>
          <p:cNvSpPr txBox="1"/>
          <p:nvPr/>
        </p:nvSpPr>
        <p:spPr>
          <a:xfrm>
            <a:off x="1263340" y="3890847"/>
            <a:ext cx="912959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Nhân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ta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tinh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thần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đấu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tranh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cao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quyết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tâm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đánh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đuổi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thực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Pháp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bè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lũ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tai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sai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.  Cho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dù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chúng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đàn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áp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dã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man,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dùng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máy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bay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ném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bom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nhiều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người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chết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bị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thương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nhưng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không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thể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làm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lung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lạc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ý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chí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chiến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đấu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ta.</a:t>
            </a:r>
          </a:p>
        </p:txBody>
      </p:sp>
    </p:spTree>
    <p:extLst>
      <p:ext uri="{BB962C8B-B14F-4D97-AF65-F5344CB8AC3E}">
        <p14:creationId xmlns:p14="http://schemas.microsoft.com/office/powerpoint/2010/main" val="13017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334" y="2783573"/>
            <a:ext cx="4289719" cy="4289719"/>
          </a:xfrm>
          <a:prstGeom prst="rect">
            <a:avLst/>
          </a:prstGeom>
        </p:spPr>
      </p:pic>
      <p:grpSp>
        <p:nvGrpSpPr>
          <p:cNvPr id="3" name="组合 4">
            <a:extLst>
              <a:ext uri="{FF2B5EF4-FFF2-40B4-BE49-F238E27FC236}">
                <a16:creationId xmlns:a16="http://schemas.microsoft.com/office/drawing/2014/main" id="{F5A7059B-9104-4B78-88A4-2996D573263A}"/>
              </a:ext>
            </a:extLst>
          </p:cNvPr>
          <p:cNvGrpSpPr/>
          <p:nvPr/>
        </p:nvGrpSpPr>
        <p:grpSpPr>
          <a:xfrm>
            <a:off x="217712" y="3137336"/>
            <a:ext cx="9731198" cy="1109115"/>
            <a:chOff x="2967532" y="1676549"/>
            <a:chExt cx="5881500" cy="1109115"/>
          </a:xfrm>
        </p:grpSpPr>
        <p:sp>
          <p:nvSpPr>
            <p:cNvPr id="4" name="文本框 2">
              <a:extLst>
                <a:ext uri="{FF2B5EF4-FFF2-40B4-BE49-F238E27FC236}">
                  <a16:creationId xmlns:a16="http://schemas.microsoft.com/office/drawing/2014/main" id="{D2EE0240-C14E-4928-83B3-B939536ADC33}"/>
                </a:ext>
              </a:extLst>
            </p:cNvPr>
            <p:cNvSpPr txBox="1"/>
            <p:nvPr/>
          </p:nvSpPr>
          <p:spPr>
            <a:xfrm>
              <a:off x="3163573" y="1676549"/>
              <a:ext cx="70438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4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文本框 3">
              <a:extLst>
                <a:ext uri="{FF2B5EF4-FFF2-40B4-BE49-F238E27FC236}">
                  <a16:creationId xmlns:a16="http://schemas.microsoft.com/office/drawing/2014/main" id="{CA6D0A13-18B9-4569-B509-2DF0683F5284}"/>
                </a:ext>
              </a:extLst>
            </p:cNvPr>
            <p:cNvSpPr txBox="1"/>
            <p:nvPr/>
          </p:nvSpPr>
          <p:spPr>
            <a:xfrm>
              <a:off x="2967532" y="1708446"/>
              <a:ext cx="5881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chuyển</a:t>
              </a:r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biến</a:t>
              </a:r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mới</a:t>
              </a:r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ở </a:t>
              </a:r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nơi</a:t>
              </a:r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dân</a:t>
              </a:r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giành</a:t>
              </a:r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chính</a:t>
              </a:r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quyền</a:t>
              </a:r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图片 28">
            <a:extLst>
              <a:ext uri="{FF2B5EF4-FFF2-40B4-BE49-F238E27FC236}">
                <a16:creationId xmlns:a16="http://schemas.microsoft.com/office/drawing/2014/main" id="{355B0585-EF2F-404E-B851-DF4691AD04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72" b="4547"/>
          <a:stretch/>
        </p:blipFill>
        <p:spPr>
          <a:xfrm>
            <a:off x="217712" y="5082777"/>
            <a:ext cx="11654972" cy="1548098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4768875" y="2277123"/>
            <a:ext cx="1187116" cy="8502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585229" y="0"/>
            <a:ext cx="5969824" cy="3127355"/>
            <a:chOff x="17570" y="0"/>
            <a:chExt cx="8004877" cy="5465370"/>
          </a:xfrm>
        </p:grpSpPr>
        <p:pic>
          <p:nvPicPr>
            <p:cNvPr id="10" name="图片 4">
              <a:extLst>
                <a:ext uri="{FF2B5EF4-FFF2-40B4-BE49-F238E27FC236}">
                  <a16:creationId xmlns:a16="http://schemas.microsoft.com/office/drawing/2014/main" id="{41E1BFFD-3EC3-4EE1-B37F-932B3B9FA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70" y="0"/>
              <a:ext cx="8004877" cy="546537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472" y="0"/>
              <a:ext cx="4505528" cy="30036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8571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526356" y="2058883"/>
            <a:ext cx="11317705" cy="18889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altLang="en-US" sz="3200" dirty="0">
                <a:latin typeface="Times New Roman" panose="02020603050405020304" pitchFamily="18" charset="0"/>
              </a:rPr>
              <a:t>      Qua </a:t>
            </a:r>
            <a:r>
              <a:rPr lang="en-US" altLang="en-US" sz="3200" dirty="0" err="1">
                <a:latin typeface="Times New Roman" panose="02020603050405020304" pitchFamily="18" charset="0"/>
              </a:rPr>
              <a:t>xem</a:t>
            </a:r>
            <a:r>
              <a:rPr lang="en-US" altLang="en-US" sz="3200" dirty="0">
                <a:latin typeface="Times New Roman" panose="02020603050405020304" pitchFamily="18" charset="0"/>
              </a:rPr>
              <a:t> video </a:t>
            </a:r>
            <a:r>
              <a:rPr lang="en-US" altLang="en-US" sz="3200" dirty="0" err="1">
                <a:latin typeface="Times New Roman" panose="02020603050405020304" pitchFamily="18" charset="0"/>
              </a:rPr>
              <a:t>và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đọc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thông</a:t>
            </a:r>
            <a:r>
              <a:rPr lang="en-US" altLang="en-US" sz="3200" dirty="0">
                <a:latin typeface="Times New Roman" panose="02020603050405020304" pitchFamily="18" charset="0"/>
              </a:rPr>
              <a:t> tin SGK/18 </a:t>
            </a:r>
            <a:r>
              <a:rPr lang="en-US" altLang="en-US" sz="3200" dirty="0" err="1">
                <a:latin typeface="Times New Roman" panose="02020603050405020304" pitchFamily="18" charset="0"/>
              </a:rPr>
              <a:t>hãy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cho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biết</a:t>
            </a:r>
            <a:r>
              <a:rPr lang="en-US" altLang="en-US" sz="3200" dirty="0">
                <a:latin typeface="Times New Roman" panose="02020603050405020304" pitchFamily="18" charset="0"/>
              </a:rPr>
              <a:t>:</a:t>
            </a:r>
            <a:br>
              <a:rPr lang="en-US" altLang="en-US" sz="3200" dirty="0">
                <a:latin typeface="Times New Roman" panose="02020603050405020304" pitchFamily="18" charset="0"/>
              </a:rPr>
            </a:b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Những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năm</a:t>
            </a:r>
            <a:r>
              <a:rPr lang="en-US" altLang="en-US" sz="3200" dirty="0">
                <a:latin typeface="Times New Roman" panose="02020603050405020304" pitchFamily="18" charset="0"/>
              </a:rPr>
              <a:t> 1930 -1931,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trong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các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thôn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xã</a:t>
            </a:r>
            <a:r>
              <a:rPr lang="en-US" altLang="en-US" sz="3200" dirty="0">
                <a:latin typeface="Times New Roman" panose="02020603050405020304" pitchFamily="18" charset="0"/>
              </a:rPr>
              <a:t> ở </a:t>
            </a:r>
            <a:r>
              <a:rPr lang="en-US" altLang="en-US" sz="3200" dirty="0" err="1">
                <a:latin typeface="Times New Roman" panose="02020603050405020304" pitchFamily="18" charset="0"/>
              </a:rPr>
              <a:t>Nghệ</a:t>
            </a:r>
            <a:r>
              <a:rPr lang="en-US" altLang="en-US" sz="3200" dirty="0">
                <a:latin typeface="Times New Roman" panose="02020603050405020304" pitchFamily="18" charset="0"/>
              </a:rPr>
              <a:t> -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Tĩnh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có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chính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quyền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Xô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viết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đã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diễn</a:t>
            </a:r>
            <a:r>
              <a:rPr lang="en-US" altLang="en-US" sz="3200" dirty="0">
                <a:latin typeface="Times New Roman" panose="02020603050405020304" pitchFamily="18" charset="0"/>
              </a:rPr>
              <a:t> ra </a:t>
            </a:r>
            <a:r>
              <a:rPr lang="en-US" altLang="en-US" sz="3200" dirty="0" err="1">
                <a:latin typeface="Times New Roman" panose="02020603050405020304" pitchFamily="18" charset="0"/>
              </a:rPr>
              <a:t>điều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gì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mới</a:t>
            </a:r>
            <a:r>
              <a:rPr lang="en-US" altLang="en-US" sz="3200" dirty="0">
                <a:latin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1122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/>
      </p:transition>
    </mc:Choice>
    <mc:Fallback xmlns="">
      <p:transition spd="slow">
        <p:pull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33328" y="2499440"/>
            <a:ext cx="6737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Xem video 3, những chuyển biến mới</a:t>
            </a:r>
          </a:p>
        </p:txBody>
      </p:sp>
      <p:pic>
        <p:nvPicPr>
          <p:cNvPr id="2" name="XVNT3">
            <a:hlinkClick r:id="" action="ppaction://media"/>
            <a:extLst>
              <a:ext uri="{FF2B5EF4-FFF2-40B4-BE49-F238E27FC236}">
                <a16:creationId xmlns:a16="http://schemas.microsoft.com/office/drawing/2014/main" id="{E205E258-E81F-4150-9798-7196F359AC1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419" y="57847"/>
            <a:ext cx="12089161" cy="680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67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7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0CF5DA15-40D2-4829-A119-8E2B56E85EF1}"/>
              </a:ext>
            </a:extLst>
          </p:cNvPr>
          <p:cNvSpPr txBox="1">
            <a:spLocks noChangeArrowheads="1"/>
          </p:cNvSpPr>
          <p:nvPr/>
        </p:nvSpPr>
        <p:spPr>
          <a:xfrm>
            <a:off x="437147" y="453108"/>
            <a:ext cx="11317705" cy="18889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altLang="en-US" sz="3200" dirty="0">
                <a:latin typeface="Times New Roman" panose="02020603050405020304" pitchFamily="18" charset="0"/>
              </a:rPr>
              <a:t>      Qua </a:t>
            </a:r>
            <a:r>
              <a:rPr lang="en-US" altLang="en-US" sz="3200" dirty="0" err="1">
                <a:latin typeface="Times New Roman" panose="02020603050405020304" pitchFamily="18" charset="0"/>
              </a:rPr>
              <a:t>xem</a:t>
            </a:r>
            <a:r>
              <a:rPr lang="en-US" altLang="en-US" sz="3200" dirty="0">
                <a:latin typeface="Times New Roman" panose="02020603050405020304" pitchFamily="18" charset="0"/>
              </a:rPr>
              <a:t> video </a:t>
            </a:r>
            <a:r>
              <a:rPr lang="en-US" altLang="en-US" sz="3200" dirty="0" err="1">
                <a:latin typeface="Times New Roman" panose="02020603050405020304" pitchFamily="18" charset="0"/>
              </a:rPr>
              <a:t>và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đọc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thông</a:t>
            </a:r>
            <a:r>
              <a:rPr lang="en-US" altLang="en-US" sz="3200" dirty="0">
                <a:latin typeface="Times New Roman" panose="02020603050405020304" pitchFamily="18" charset="0"/>
              </a:rPr>
              <a:t> tin SGK/18 </a:t>
            </a:r>
            <a:r>
              <a:rPr lang="en-US" altLang="en-US" sz="3200" dirty="0" err="1">
                <a:latin typeface="Times New Roman" panose="02020603050405020304" pitchFamily="18" charset="0"/>
              </a:rPr>
              <a:t>hãy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cho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biết</a:t>
            </a:r>
            <a:r>
              <a:rPr lang="en-US" altLang="en-US" sz="3200" dirty="0">
                <a:latin typeface="Times New Roman" panose="02020603050405020304" pitchFamily="18" charset="0"/>
              </a:rPr>
              <a:t>:</a:t>
            </a:r>
            <a:br>
              <a:rPr lang="en-US" altLang="en-US" sz="3200" dirty="0">
                <a:latin typeface="Times New Roman" panose="02020603050405020304" pitchFamily="18" charset="0"/>
              </a:rPr>
            </a:b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Những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năm</a:t>
            </a:r>
            <a:r>
              <a:rPr lang="en-US" altLang="en-US" sz="3200" dirty="0">
                <a:latin typeface="Times New Roman" panose="02020603050405020304" pitchFamily="18" charset="0"/>
              </a:rPr>
              <a:t> 1930 -1931,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trong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các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thôn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xã</a:t>
            </a:r>
            <a:r>
              <a:rPr lang="en-US" altLang="en-US" sz="3200" dirty="0">
                <a:latin typeface="Times New Roman" panose="02020603050405020304" pitchFamily="18" charset="0"/>
              </a:rPr>
              <a:t> ở </a:t>
            </a:r>
            <a:r>
              <a:rPr lang="en-US" altLang="en-US" sz="3200" dirty="0" err="1">
                <a:latin typeface="Times New Roman" panose="02020603050405020304" pitchFamily="18" charset="0"/>
              </a:rPr>
              <a:t>Nghệ</a:t>
            </a:r>
            <a:r>
              <a:rPr lang="en-US" altLang="en-US" sz="3200" dirty="0">
                <a:latin typeface="Times New Roman" panose="02020603050405020304" pitchFamily="18" charset="0"/>
              </a:rPr>
              <a:t> -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Tĩnh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có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chính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quyền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Xô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viết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đã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diễn</a:t>
            </a:r>
            <a:r>
              <a:rPr lang="en-US" altLang="en-US" sz="3200" dirty="0">
                <a:latin typeface="Times New Roman" panose="02020603050405020304" pitchFamily="18" charset="0"/>
              </a:rPr>
              <a:t> ra </a:t>
            </a:r>
            <a:r>
              <a:rPr lang="en-US" altLang="en-US" sz="3200" dirty="0" err="1">
                <a:latin typeface="Times New Roman" panose="02020603050405020304" pitchFamily="18" charset="0"/>
              </a:rPr>
              <a:t>điều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gì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mới</a:t>
            </a:r>
            <a:r>
              <a:rPr lang="en-US" altLang="en-US" sz="3200" dirty="0"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3" name="Text Box 5">
            <a:extLst>
              <a:ext uri="{FF2B5EF4-FFF2-40B4-BE49-F238E27FC236}">
                <a16:creationId xmlns:a16="http://schemas.microsoft.com/office/drawing/2014/main" id="{AD576CB6-302F-4175-B45A-68FA1AA3C1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8891" y="2546978"/>
            <a:ext cx="8915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-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Không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hề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xảy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ra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trộm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cắp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062E8544-8F92-4B15-87D7-53F0E33343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6029" y="3156578"/>
            <a:ext cx="8915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- Bãi bỏ những tập tục mê tín dị đoan.</a:t>
            </a: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1DA3AF35-B066-47E0-86D9-51FA5FE0AB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7454" y="3750303"/>
            <a:ext cx="105429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-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Tịch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thu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ruộng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đất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địa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chủ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xoá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bỏ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thứ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thuế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vô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lí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6" name="Text Box 8">
            <a:extLst>
              <a:ext uri="{FF2B5EF4-FFF2-40B4-BE49-F238E27FC236}">
                <a16:creationId xmlns:a16="http://schemas.microsoft.com/office/drawing/2014/main" id="{9FE6B127-AAAB-40BF-B36E-594638C82D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8879" y="4435936"/>
            <a:ext cx="105714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-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Nhân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được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nghe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giải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thích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chính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sách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bàn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bạc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công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việc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chung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469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271463"/>
              </p:ext>
            </p:extLst>
          </p:nvPr>
        </p:nvGraphicFramePr>
        <p:xfrm>
          <a:off x="2783109" y="868999"/>
          <a:ext cx="6400800" cy="4505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Bitmap Image" r:id="rId4" imgW="8783276" imgH="5401429" progId="Paint.Picture">
                  <p:embed/>
                </p:oleObj>
              </mc:Choice>
              <mc:Fallback>
                <p:oleObj name="Bitmap Image" r:id="rId4" imgW="8783276" imgH="5401429" progId="Paint.Picture">
                  <p:embed/>
                  <p:pic>
                    <p:nvPicPr>
                      <p:cNvPr id="13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bright="-6000" contrast="1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17502"/>
                      <a:stretch>
                        <a:fillRect/>
                      </a:stretch>
                    </p:blipFill>
                    <p:spPr bwMode="auto">
                      <a:xfrm>
                        <a:off x="2783109" y="868999"/>
                        <a:ext cx="6400800" cy="45055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155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472" y="2716794"/>
            <a:ext cx="4289719" cy="4289719"/>
          </a:xfrm>
          <a:prstGeom prst="rect">
            <a:avLst/>
          </a:prstGeom>
        </p:spPr>
      </p:pic>
      <p:grpSp>
        <p:nvGrpSpPr>
          <p:cNvPr id="3" name="组合 4">
            <a:extLst>
              <a:ext uri="{FF2B5EF4-FFF2-40B4-BE49-F238E27FC236}">
                <a16:creationId xmlns:a16="http://schemas.microsoft.com/office/drawing/2014/main" id="{F5A7059B-9104-4B78-88A4-2996D573263A}"/>
              </a:ext>
            </a:extLst>
          </p:cNvPr>
          <p:cNvGrpSpPr/>
          <p:nvPr/>
        </p:nvGrpSpPr>
        <p:grpSpPr>
          <a:xfrm>
            <a:off x="2053368" y="2705056"/>
            <a:ext cx="6865358" cy="1218343"/>
            <a:chOff x="3163573" y="1676549"/>
            <a:chExt cx="6217996" cy="1218343"/>
          </a:xfrm>
        </p:grpSpPr>
        <p:sp>
          <p:nvSpPr>
            <p:cNvPr id="4" name="文本框 2">
              <a:extLst>
                <a:ext uri="{FF2B5EF4-FFF2-40B4-BE49-F238E27FC236}">
                  <a16:creationId xmlns:a16="http://schemas.microsoft.com/office/drawing/2014/main" id="{D2EE0240-C14E-4928-83B3-B939536ADC33}"/>
                </a:ext>
              </a:extLst>
            </p:cNvPr>
            <p:cNvSpPr txBox="1"/>
            <p:nvPr/>
          </p:nvSpPr>
          <p:spPr>
            <a:xfrm>
              <a:off x="3163573" y="1676549"/>
              <a:ext cx="7043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文本框 3">
              <a:extLst>
                <a:ext uri="{FF2B5EF4-FFF2-40B4-BE49-F238E27FC236}">
                  <a16:creationId xmlns:a16="http://schemas.microsoft.com/office/drawing/2014/main" id="{CA6D0A13-18B9-4569-B509-2DF0683F5284}"/>
                </a:ext>
              </a:extLst>
            </p:cNvPr>
            <p:cNvSpPr txBox="1"/>
            <p:nvPr/>
          </p:nvSpPr>
          <p:spPr>
            <a:xfrm>
              <a:off x="3500069" y="1694563"/>
              <a:ext cx="58815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Ý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nghĩa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phong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trào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Xô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Nghệ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-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Tĩnh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图片 28">
            <a:extLst>
              <a:ext uri="{FF2B5EF4-FFF2-40B4-BE49-F238E27FC236}">
                <a16:creationId xmlns:a16="http://schemas.microsoft.com/office/drawing/2014/main" id="{355B0585-EF2F-404E-B851-DF4691AD04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72" b="4547"/>
          <a:stretch/>
        </p:blipFill>
        <p:spPr>
          <a:xfrm>
            <a:off x="217712" y="5082777"/>
            <a:ext cx="11654972" cy="1548098"/>
          </a:xfrm>
          <a:prstGeom prst="rect">
            <a:avLst/>
          </a:prstGeom>
        </p:spPr>
      </p:pic>
      <p:pic>
        <p:nvPicPr>
          <p:cNvPr id="7" name="图片 24">
            <a:extLst>
              <a:ext uri="{FF2B5EF4-FFF2-40B4-BE49-F238E27FC236}">
                <a16:creationId xmlns:a16="http://schemas.microsoft.com/office/drawing/2014/main" id="{5023461E-F44C-444A-8F0E-EF2C757E4D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36" t="23628"/>
          <a:stretch/>
        </p:blipFill>
        <p:spPr>
          <a:xfrm rot="204227">
            <a:off x="-1050777" y="-57704"/>
            <a:ext cx="3044717" cy="2092312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1146138" y="2291678"/>
            <a:ext cx="1187116" cy="8502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585229" y="0"/>
            <a:ext cx="5969824" cy="3365423"/>
            <a:chOff x="17570" y="0"/>
            <a:chExt cx="8004877" cy="5465370"/>
          </a:xfrm>
        </p:grpSpPr>
        <p:pic>
          <p:nvPicPr>
            <p:cNvPr id="10" name="图片 4">
              <a:extLst>
                <a:ext uri="{FF2B5EF4-FFF2-40B4-BE49-F238E27FC236}">
                  <a16:creationId xmlns:a16="http://schemas.microsoft.com/office/drawing/2014/main" id="{41E1BFFD-3EC3-4EE1-B37F-932B3B9FA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70" y="0"/>
              <a:ext cx="8004877" cy="546537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472" y="0"/>
              <a:ext cx="4505528" cy="30036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80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261" y="2748849"/>
            <a:ext cx="4289719" cy="428971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ED51293-401F-43A3-933D-91950AFC3F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72" b="4547"/>
          <a:stretch/>
        </p:blipFill>
        <p:spPr>
          <a:xfrm>
            <a:off x="217712" y="5082777"/>
            <a:ext cx="11654972" cy="154809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F53CBA5-D324-49E9-BDD0-66040165CD08}"/>
              </a:ext>
            </a:extLst>
          </p:cNvPr>
          <p:cNvSpPr txBox="1"/>
          <p:nvPr/>
        </p:nvSpPr>
        <p:spPr>
          <a:xfrm>
            <a:off x="3456202" y="1658199"/>
            <a:ext cx="57995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b="1">
                <a:solidFill>
                  <a:schemeClr val="accent2"/>
                </a:solidFill>
                <a:latin typeface="UTM Zirkon" panose="02040603050506020204" pitchFamily="18" charset="0"/>
                <a:ea typeface="幼圆" panose="02010509060101010101" pitchFamily="49" charset="-122"/>
              </a:rPr>
              <a:t>Khởi động</a:t>
            </a:r>
            <a:endParaRPr lang="zh-CN" altLang="en-US" sz="12000" b="1" dirty="0">
              <a:solidFill>
                <a:schemeClr val="accent2"/>
              </a:solidFill>
              <a:latin typeface="UTM Zirkon" panose="02040603050506020204" pitchFamily="18" charset="0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316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12491" y="388608"/>
            <a:ext cx="11317705" cy="129903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altLang="en-US" sz="3200" dirty="0" err="1">
                <a:latin typeface="Times New Roman" panose="02020603050405020304" pitchFamily="18" charset="0"/>
              </a:rPr>
              <a:t>Phong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trào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Xô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viết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Nghệ</a:t>
            </a:r>
            <a:r>
              <a:rPr lang="en-US" altLang="en-US" sz="3200" dirty="0">
                <a:latin typeface="Times New Roman" panose="02020603050405020304" pitchFamily="18" charset="0"/>
              </a:rPr>
              <a:t> -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Tĩnh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chứng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tỏ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tinh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thần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cách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mạng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của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nhân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dân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lao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động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như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thế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nào</a:t>
            </a:r>
            <a:r>
              <a:rPr lang="en-US" altLang="en-US" sz="3200" dirty="0"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4" name="文本框 2">
            <a:extLst>
              <a:ext uri="{FF2B5EF4-FFF2-40B4-BE49-F238E27FC236}">
                <a16:creationId xmlns:a16="http://schemas.microsoft.com/office/drawing/2014/main" id="{D2EE0240-C14E-4928-83B3-B939536ADC33}"/>
              </a:ext>
            </a:extLst>
          </p:cNvPr>
          <p:cNvSpPr txBox="1"/>
          <p:nvPr/>
        </p:nvSpPr>
        <p:spPr>
          <a:xfrm>
            <a:off x="2053367" y="2330292"/>
            <a:ext cx="777721" cy="644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400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68113" y="1901862"/>
            <a:ext cx="1137299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Chứng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tỏ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tinh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thần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dũng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cảm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khả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năng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làm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cách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mạng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nhân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lao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động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47498" y="4797396"/>
            <a:ext cx="1084769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Đã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khích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lệ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cổ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vũ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tinh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thần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yêu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nước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nhân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0587D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US" b="1" dirty="0">
                <a:solidFill>
                  <a:srgbClr val="F0587D"/>
                </a:solidFill>
                <a:latin typeface="Times New Roman" panose="02020603050405020304" pitchFamily="18" charset="0"/>
              </a:rPr>
              <a:t> ta.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12492" y="3429000"/>
            <a:ext cx="11317705" cy="129903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altLang="en-US" sz="3200" dirty="0" err="1">
                <a:latin typeface="Times New Roman" panose="02020603050405020304" pitchFamily="18" charset="0"/>
              </a:rPr>
              <a:t>Phong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trào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Xô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viết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Nghệ</a:t>
            </a:r>
            <a:r>
              <a:rPr lang="en-US" altLang="en-US" sz="3200" dirty="0">
                <a:latin typeface="Times New Roman" panose="02020603050405020304" pitchFamily="18" charset="0"/>
              </a:rPr>
              <a:t> - </a:t>
            </a:r>
            <a:r>
              <a:rPr lang="en-US" altLang="en-US" sz="3200" dirty="0" err="1">
                <a:latin typeface="Times New Roman" panose="02020603050405020304" pitchFamily="18" charset="0"/>
              </a:rPr>
              <a:t>Tĩnh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còn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khích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lệ</a:t>
            </a:r>
            <a:r>
              <a:rPr lang="en-US" altLang="en-US" sz="3200" dirty="0">
                <a:latin typeface="Times New Roman" panose="02020603050405020304" pitchFamily="18" charset="0"/>
              </a:rPr>
              <a:t>, </a:t>
            </a:r>
            <a:r>
              <a:rPr lang="en-US" altLang="en-US" sz="3200" dirty="0" err="1">
                <a:latin typeface="Times New Roman" panose="02020603050405020304" pitchFamily="18" charset="0"/>
              </a:rPr>
              <a:t>cổ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vũ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điều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gì</a:t>
            </a:r>
            <a:r>
              <a:rPr lang="en-US" altLang="en-US" sz="3200" dirty="0">
                <a:latin typeface="Times New Roman" panose="02020603050405020304" pitchFamily="18" charset="0"/>
              </a:rPr>
              <a:t> ở </a:t>
            </a:r>
            <a:r>
              <a:rPr lang="en-US" altLang="en-US" sz="3200" dirty="0" err="1">
                <a:latin typeface="Times New Roman" panose="02020603050405020304" pitchFamily="18" charset="0"/>
              </a:rPr>
              <a:t>nhân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</a:rPr>
              <a:t>dân</a:t>
            </a:r>
            <a:r>
              <a:rPr lang="en-US" altLang="en-US" sz="3200" dirty="0">
                <a:latin typeface="Times New Roman" panose="02020603050405020304" pitchFamily="18" charset="0"/>
              </a:rPr>
              <a:t> ta?</a:t>
            </a:r>
          </a:p>
        </p:txBody>
      </p:sp>
    </p:spTree>
    <p:extLst>
      <p:ext uri="{BB962C8B-B14F-4D97-AF65-F5344CB8AC3E}">
        <p14:creationId xmlns:p14="http://schemas.microsoft.com/office/powerpoint/2010/main" val="15503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ncode_imageresizer_container_1" descr="IMG_076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" r="1613" b="16130"/>
          <a:stretch>
            <a:fillRect/>
          </a:stretch>
        </p:blipFill>
        <p:spPr bwMode="auto">
          <a:xfrm>
            <a:off x="6324955" y="992124"/>
            <a:ext cx="5226043" cy="3396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744956" y="4266389"/>
            <a:ext cx="4584316" cy="129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Nghĩa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trang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12-9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tại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Hưng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Nguyên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" name="Picture 4" descr="Ngã ba Ngh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1"/>
          <a:stretch>
            <a:fillRect/>
          </a:stretch>
        </p:blipFill>
        <p:spPr bwMode="auto">
          <a:xfrm>
            <a:off x="344948" y="1034774"/>
            <a:ext cx="5336274" cy="3354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44948" y="4705911"/>
            <a:ext cx="5363570" cy="415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Đài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tưởng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niệm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chiến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sĩ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Xô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Viết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tại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Ngã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ba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Nghèn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75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30448"/>
            <a:ext cx="5575495" cy="3841301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04800" y="4464187"/>
            <a:ext cx="5363570" cy="415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Tượng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đài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công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–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nông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–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binh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ngã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ba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Bến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Thủy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–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Nghệ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An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7" r="15192"/>
          <a:stretch/>
        </p:blipFill>
        <p:spPr>
          <a:xfrm>
            <a:off x="6330463" y="430448"/>
            <a:ext cx="5584872" cy="3769033"/>
          </a:xfrm>
          <a:prstGeom prst="rect">
            <a:avLst/>
          </a:prstGeom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441114" y="4437542"/>
            <a:ext cx="5363570" cy="415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Bảo tàng Xô viết Nghệ - Tĩnh</a:t>
            </a:r>
          </a:p>
        </p:txBody>
      </p:sp>
    </p:spTree>
    <p:extLst>
      <p:ext uri="{BB962C8B-B14F-4D97-AF65-F5344CB8AC3E}">
        <p14:creationId xmlns:p14="http://schemas.microsoft.com/office/powerpoint/2010/main" val="366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C5F38-EBF6-4690-A1C3-829FD05EB32C}"/>
              </a:ext>
            </a:extLst>
          </p:cNvPr>
          <p:cNvSpPr/>
          <p:nvPr/>
        </p:nvSpPr>
        <p:spPr>
          <a:xfrm>
            <a:off x="249044" y="234176"/>
            <a:ext cx="11753385" cy="63896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F50E6D-E66F-4478-AB6C-D70B416F00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71" y="364643"/>
            <a:ext cx="11812858" cy="622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479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596552" y="154745"/>
            <a:ext cx="4874093" cy="2574388"/>
            <a:chOff x="17570" y="0"/>
            <a:chExt cx="8004877" cy="546537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1E1BFFD-3EC3-4EE1-B37F-932B3B9FA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70" y="0"/>
              <a:ext cx="8004877" cy="546537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hq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472" y="0"/>
              <a:ext cx="4505528" cy="3003685"/>
            </a:xfrm>
            <a:prstGeom prst="rect">
              <a:avLst/>
            </a:prstGeom>
          </p:spPr>
        </p:pic>
      </p:grp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1961304" y="1569590"/>
            <a:ext cx="7964659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1930-1931,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Tĩnh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giành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12-9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Xô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Tĩnh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417815" y="459683"/>
            <a:ext cx="2438400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GHI NHỚ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18871" y="4304714"/>
            <a:ext cx="2925153" cy="292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99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extLst>
              <a:ext uri="{FF2B5EF4-FFF2-40B4-BE49-F238E27FC236}">
                <a16:creationId xmlns:a16="http://schemas.microsoft.com/office/drawing/2014/main" id="{0779263D-B1EF-4B49-A92B-4C2CD25453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8" t="13469" r="19168" b="15156"/>
          <a:stretch/>
        </p:blipFill>
        <p:spPr>
          <a:xfrm>
            <a:off x="0" y="-1"/>
            <a:ext cx="12192000" cy="69259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261" y="2748849"/>
            <a:ext cx="4289719" cy="4289719"/>
          </a:xfrm>
          <a:prstGeom prst="rect">
            <a:avLst/>
          </a:prstGeom>
        </p:spPr>
      </p:pic>
      <p:pic>
        <p:nvPicPr>
          <p:cNvPr id="4" name="图片 28">
            <a:extLst>
              <a:ext uri="{FF2B5EF4-FFF2-40B4-BE49-F238E27FC236}">
                <a16:creationId xmlns:a16="http://schemas.microsoft.com/office/drawing/2014/main" id="{355B0585-EF2F-404E-B851-DF4691AD04C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72" b="4547"/>
          <a:stretch/>
        </p:blipFill>
        <p:spPr>
          <a:xfrm>
            <a:off x="383975" y="5008009"/>
            <a:ext cx="11424050" cy="1630856"/>
          </a:xfrm>
          <a:prstGeom prst="rect">
            <a:avLst/>
          </a:prstGeom>
        </p:spPr>
      </p:pic>
      <p:sp>
        <p:nvSpPr>
          <p:cNvPr id="6" name="文本框 11">
            <a:extLst>
              <a:ext uri="{FF2B5EF4-FFF2-40B4-BE49-F238E27FC236}">
                <a16:creationId xmlns:a16="http://schemas.microsoft.com/office/drawing/2014/main" id="{527BDCBE-B158-4DDD-83BD-5453326240B5}"/>
              </a:ext>
            </a:extLst>
          </p:cNvPr>
          <p:cNvSpPr txBox="1"/>
          <p:nvPr/>
        </p:nvSpPr>
        <p:spPr>
          <a:xfrm>
            <a:off x="146074" y="1626841"/>
            <a:ext cx="63815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chemeClr val="accent2">
                    <a:lumMod val="40000"/>
                    <a:lumOff val="60000"/>
                  </a:schemeClr>
                </a:solidFill>
                <a:latin typeface="UTM Avo" panose="02040603050506020204" pitchFamily="18" charset="0"/>
                <a:ea typeface="隶书" panose="02010509060101010101" pitchFamily="49" charset="-122"/>
              </a:rPr>
              <a:t>Chúc các em học tốt!</a:t>
            </a:r>
            <a:endParaRPr lang="zh-CN" altLang="en-US" sz="5400" b="1" dirty="0">
              <a:solidFill>
                <a:schemeClr val="accent6">
                  <a:lumMod val="60000"/>
                  <a:lumOff val="40000"/>
                </a:schemeClr>
              </a:solidFill>
              <a:latin typeface="UTM Avo" panose="02040603050506020204" pitchFamily="18" charset="0"/>
              <a:ea typeface="隶书" panose="02010509060101010101" pitchFamily="49" charset="-122"/>
            </a:endParaRPr>
          </a:p>
        </p:txBody>
      </p:sp>
      <p:pic>
        <p:nvPicPr>
          <p:cNvPr id="7" name="人教版小学二年级上册语文第33课《活化石》MP3课文朗读免费下载">
            <a:hlinkClick r:id="" action="ppaction://media"/>
            <a:extLst>
              <a:ext uri="{FF2B5EF4-FFF2-40B4-BE49-F238E27FC236}">
                <a16:creationId xmlns:a16="http://schemas.microsoft.com/office/drawing/2014/main" id="{0F7C30DD-5D10-4319-BD84-6F3DF3D25DF7}"/>
              </a:ext>
            </a:extLst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123950" y="7473347"/>
            <a:ext cx="609600" cy="6096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5910483" y="291656"/>
            <a:ext cx="6281517" cy="3579980"/>
            <a:chOff x="17570" y="0"/>
            <a:chExt cx="8004877" cy="5465370"/>
          </a:xfrm>
        </p:grpSpPr>
        <p:pic>
          <p:nvPicPr>
            <p:cNvPr id="9" name="图片 4">
              <a:extLst>
                <a:ext uri="{FF2B5EF4-FFF2-40B4-BE49-F238E27FC236}">
                  <a16:creationId xmlns:a16="http://schemas.microsoft.com/office/drawing/2014/main" id="{41E1BFFD-3EC3-4EE1-B37F-932B3B9FA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70" y="0"/>
              <a:ext cx="8004877" cy="546537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472" y="0"/>
              <a:ext cx="4505528" cy="30036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733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1057" y="422008"/>
            <a:ext cx="11300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Nam? </a:t>
            </a:r>
          </a:p>
        </p:txBody>
      </p:sp>
      <p:sp>
        <p:nvSpPr>
          <p:cNvPr id="3" name="Rectangle 2"/>
          <p:cNvSpPr/>
          <p:nvPr/>
        </p:nvSpPr>
        <p:spPr>
          <a:xfrm>
            <a:off x="832513" y="2429305"/>
            <a:ext cx="3630305" cy="75062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Ngày 02/03</a:t>
            </a:r>
          </a:p>
        </p:txBody>
      </p:sp>
      <p:sp>
        <p:nvSpPr>
          <p:cNvPr id="4" name="Rectangle 3"/>
          <p:cNvSpPr/>
          <p:nvPr/>
        </p:nvSpPr>
        <p:spPr>
          <a:xfrm>
            <a:off x="6516806" y="2356629"/>
            <a:ext cx="3630305" cy="75062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Ngày 03/02</a:t>
            </a:r>
          </a:p>
        </p:txBody>
      </p:sp>
      <p:sp>
        <p:nvSpPr>
          <p:cNvPr id="5" name="Rectangle 4"/>
          <p:cNvSpPr/>
          <p:nvPr/>
        </p:nvSpPr>
        <p:spPr>
          <a:xfrm>
            <a:off x="832512" y="3616660"/>
            <a:ext cx="3630305" cy="75062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Ngày 20/03</a:t>
            </a:r>
          </a:p>
        </p:txBody>
      </p:sp>
      <p:sp>
        <p:nvSpPr>
          <p:cNvPr id="6" name="Rectangle 5"/>
          <p:cNvSpPr/>
          <p:nvPr/>
        </p:nvSpPr>
        <p:spPr>
          <a:xfrm>
            <a:off x="6516806" y="3652829"/>
            <a:ext cx="3630305" cy="75062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 Ngày 12/03</a:t>
            </a:r>
          </a:p>
        </p:txBody>
      </p:sp>
      <p:pic>
        <p:nvPicPr>
          <p:cNvPr id="7" name="ĐC SHARE MIỄN PHÍ BỞI NK POWERSKILLS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293174" y="2470979"/>
            <a:ext cx="739073" cy="748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CẤM BUÔN BÁN, CẤM REUP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9905286" y="2386750"/>
            <a:ext cx="822187" cy="72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ĐC SHARE MIỄN PHÍ BỞI NK POWERSKILLS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334733" y="3612404"/>
            <a:ext cx="739072" cy="74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ĐC SHARE MIỄN PHÍ BỞI NK POWERSKILLS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9996796" y="3650737"/>
            <a:ext cx="730677" cy="740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4">
            <a:extLst>
              <a:ext uri="{FF2B5EF4-FFF2-40B4-BE49-F238E27FC236}">
                <a16:creationId xmlns:a16="http://schemas.microsoft.com/office/drawing/2014/main" id="{8ED51293-401F-43A3-933D-91950AFC3F4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72" b="4547"/>
          <a:stretch/>
        </p:blipFill>
        <p:spPr>
          <a:xfrm>
            <a:off x="106200" y="5742878"/>
            <a:ext cx="11654972" cy="101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62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5826" y="937611"/>
            <a:ext cx="1130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3" name="Rectangle 2"/>
          <p:cNvSpPr/>
          <p:nvPr/>
        </p:nvSpPr>
        <p:spPr>
          <a:xfrm>
            <a:off x="492369" y="2290634"/>
            <a:ext cx="4666486" cy="97118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Thượng Hải – Trung Quốc</a:t>
            </a:r>
          </a:p>
        </p:txBody>
      </p:sp>
      <p:sp>
        <p:nvSpPr>
          <p:cNvPr id="4" name="Rectangle 3"/>
          <p:cNvSpPr/>
          <p:nvPr/>
        </p:nvSpPr>
        <p:spPr>
          <a:xfrm>
            <a:off x="6752998" y="2290633"/>
            <a:ext cx="4087505" cy="97118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Cao Bằng – Việt Nam</a:t>
            </a:r>
          </a:p>
        </p:txBody>
      </p:sp>
      <p:sp>
        <p:nvSpPr>
          <p:cNvPr id="5" name="Rectangle 4"/>
          <p:cNvSpPr/>
          <p:nvPr/>
        </p:nvSpPr>
        <p:spPr>
          <a:xfrm>
            <a:off x="492369" y="3698543"/>
            <a:ext cx="4666485" cy="92045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Hồng Công – Trung Quốc</a:t>
            </a:r>
          </a:p>
        </p:txBody>
      </p:sp>
      <p:sp>
        <p:nvSpPr>
          <p:cNvPr id="6" name="Rectangle 5"/>
          <p:cNvSpPr/>
          <p:nvPr/>
        </p:nvSpPr>
        <p:spPr>
          <a:xfrm>
            <a:off x="6752998" y="3698544"/>
            <a:ext cx="4090149" cy="8973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 Hồng Công – Thái Lan</a:t>
            </a:r>
          </a:p>
        </p:txBody>
      </p:sp>
      <p:pic>
        <p:nvPicPr>
          <p:cNvPr id="7" name="ĐC SHARE MIỄN PHÍ BỞI NK POWERSKILLS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458021" y="2351520"/>
            <a:ext cx="764963" cy="775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CẤM BUÔN BÁN, CẤM REUP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4875590" y="3762864"/>
            <a:ext cx="920646" cy="80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ĐC SHARE MIỄN PHÍ BỞI NK POWERSKILLS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928711" y="2405469"/>
            <a:ext cx="814405" cy="82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ĐC SHARE MIỄN PHÍ BỞI NK POWERSKILLS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504144" y="3712749"/>
            <a:ext cx="764963" cy="775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4">
            <a:extLst>
              <a:ext uri="{FF2B5EF4-FFF2-40B4-BE49-F238E27FC236}">
                <a16:creationId xmlns:a16="http://schemas.microsoft.com/office/drawing/2014/main" id="{8ED51293-401F-43A3-933D-91950AFC3F4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72" b="4547"/>
          <a:stretch/>
        </p:blipFill>
        <p:spPr>
          <a:xfrm>
            <a:off x="268514" y="5942956"/>
            <a:ext cx="11654972" cy="89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66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8373" y="599336"/>
            <a:ext cx="11300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Ai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Nam? </a:t>
            </a:r>
          </a:p>
        </p:txBody>
      </p:sp>
      <p:sp>
        <p:nvSpPr>
          <p:cNvPr id="4" name="Rectangle 3"/>
          <p:cNvSpPr/>
          <p:nvPr/>
        </p:nvSpPr>
        <p:spPr>
          <a:xfrm>
            <a:off x="1195756" y="2485933"/>
            <a:ext cx="3963100" cy="75062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Nguyễn Ái Quốc</a:t>
            </a:r>
          </a:p>
        </p:txBody>
      </p:sp>
      <p:sp>
        <p:nvSpPr>
          <p:cNvPr id="5" name="Rectangle 4"/>
          <p:cNvSpPr/>
          <p:nvPr/>
        </p:nvSpPr>
        <p:spPr>
          <a:xfrm>
            <a:off x="7212842" y="2438512"/>
            <a:ext cx="3630305" cy="75062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Võ Nguyên Giáp</a:t>
            </a:r>
          </a:p>
        </p:txBody>
      </p:sp>
      <p:sp>
        <p:nvSpPr>
          <p:cNvPr id="6" name="Rectangle 5"/>
          <p:cNvSpPr/>
          <p:nvPr/>
        </p:nvSpPr>
        <p:spPr>
          <a:xfrm>
            <a:off x="1195756" y="3698543"/>
            <a:ext cx="3963098" cy="75062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Tôn Thất Thuyết</a:t>
            </a:r>
          </a:p>
        </p:txBody>
      </p:sp>
      <p:sp>
        <p:nvSpPr>
          <p:cNvPr id="7" name="Rectangle 6"/>
          <p:cNvSpPr/>
          <p:nvPr/>
        </p:nvSpPr>
        <p:spPr>
          <a:xfrm>
            <a:off x="7212842" y="3734712"/>
            <a:ext cx="3630305" cy="75062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 Châu Văn Liêm</a:t>
            </a:r>
          </a:p>
        </p:txBody>
      </p:sp>
      <p:pic>
        <p:nvPicPr>
          <p:cNvPr id="8" name="ĐC SHARE MIỄN PHÍ BỞI NK POWERSKILLS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515411" y="2154936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CẤM BUÔN BÁN, CẤM REUP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4918949" y="2230847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ĐC SHARE MIỄN PHÍ BỞI NK POWERSKILLS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042648" y="3512135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ĐC SHARE MIỄN PHÍ BỞI NK POWERSKILLS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515411" y="3488653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4">
            <a:extLst>
              <a:ext uri="{FF2B5EF4-FFF2-40B4-BE49-F238E27FC236}">
                <a16:creationId xmlns:a16="http://schemas.microsoft.com/office/drawing/2014/main" id="{60CAD484-CE29-491F-80A9-144626C1423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72" b="4547"/>
          <a:stretch/>
        </p:blipFill>
        <p:spPr>
          <a:xfrm>
            <a:off x="268514" y="5942956"/>
            <a:ext cx="11654972" cy="89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9707" y="2457377"/>
            <a:ext cx="5646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Xem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video 1,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giới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thiệu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bài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pic>
        <p:nvPicPr>
          <p:cNvPr id="3" name="图片 28">
            <a:extLst>
              <a:ext uri="{FF2B5EF4-FFF2-40B4-BE49-F238E27FC236}">
                <a16:creationId xmlns:a16="http://schemas.microsoft.com/office/drawing/2014/main" id="{355B0585-EF2F-404E-B851-DF4691AD04C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72" b="4547"/>
          <a:stretch/>
        </p:blipFill>
        <p:spPr>
          <a:xfrm>
            <a:off x="265839" y="5620215"/>
            <a:ext cx="11654972" cy="1058786"/>
          </a:xfrm>
          <a:prstGeom prst="rect">
            <a:avLst/>
          </a:prstGeom>
        </p:spPr>
      </p:pic>
      <p:pic>
        <p:nvPicPr>
          <p:cNvPr id="4" name="XVNT1">
            <a:hlinkClick r:id="" action="ppaction://media"/>
            <a:extLst>
              <a:ext uri="{FF2B5EF4-FFF2-40B4-BE49-F238E27FC236}">
                <a16:creationId xmlns:a16="http://schemas.microsoft.com/office/drawing/2014/main" id="{85AB5F13-D508-47A0-AB05-36D51E7F130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058" y="0"/>
            <a:ext cx="12113941" cy="681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09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3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527BDCBE-B158-4DDD-83BD-5453326240B5}"/>
              </a:ext>
            </a:extLst>
          </p:cNvPr>
          <p:cNvSpPr txBox="1"/>
          <p:nvPr/>
        </p:nvSpPr>
        <p:spPr>
          <a:xfrm>
            <a:off x="6132871" y="1536042"/>
            <a:ext cx="63815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accent2"/>
                </a:solidFill>
                <a:latin typeface="UTM Avo" panose="02040603050506020204" pitchFamily="18" charset="0"/>
                <a:ea typeface="隶书" panose="02010509060101010101" pitchFamily="49" charset="-122"/>
              </a:rPr>
              <a:t>BÀI 8:</a:t>
            </a:r>
            <a:endParaRPr lang="zh-CN" altLang="en-US" sz="4400" b="1" dirty="0">
              <a:solidFill>
                <a:schemeClr val="accent2"/>
              </a:solidFill>
              <a:latin typeface="UTM Avo" panose="02040603050506020204" pitchFamily="18" charset="0"/>
              <a:ea typeface="隶书" panose="02010509060101010101" pitchFamily="49" charset="-122"/>
            </a:endParaRPr>
          </a:p>
        </p:txBody>
      </p:sp>
      <p:pic>
        <p:nvPicPr>
          <p:cNvPr id="31" name="人教版小学二年级上册语文第33课《活化石》MP3课文朗读免费下载">
            <a:hlinkClick r:id="" action="ppaction://media"/>
            <a:extLst>
              <a:ext uri="{FF2B5EF4-FFF2-40B4-BE49-F238E27FC236}">
                <a16:creationId xmlns:a16="http://schemas.microsoft.com/office/drawing/2014/main" id="{0F7C30DD-5D10-4319-BD84-6F3DF3D25DF7}"/>
              </a:ext>
            </a:extLst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123950" y="7473347"/>
            <a:ext cx="609600" cy="6096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254855" y="35763"/>
            <a:ext cx="5969824" cy="3365423"/>
            <a:chOff x="17570" y="0"/>
            <a:chExt cx="8004877" cy="5465370"/>
          </a:xfrm>
        </p:grpSpPr>
        <p:pic>
          <p:nvPicPr>
            <p:cNvPr id="9" name="图片 4">
              <a:extLst>
                <a:ext uri="{FF2B5EF4-FFF2-40B4-BE49-F238E27FC236}">
                  <a16:creationId xmlns:a16="http://schemas.microsoft.com/office/drawing/2014/main" id="{41E1BFFD-3EC3-4EE1-B37F-932B3B9FA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70" y="0"/>
              <a:ext cx="8004877" cy="546537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472" y="0"/>
              <a:ext cx="4505528" cy="3003685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3974096" y="2335320"/>
            <a:ext cx="103081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>
                <a:solidFill>
                  <a:srgbClr val="8DCA32"/>
                </a:solidFill>
                <a:latin typeface="UTM Bell" panose="02040603050506020204" pitchFamily="18" charset="0"/>
              </a:rPr>
              <a:t>XÔ VIẾT </a:t>
            </a:r>
          </a:p>
          <a:p>
            <a:pPr algn="ctr"/>
            <a:r>
              <a:rPr lang="en-US" sz="6000">
                <a:solidFill>
                  <a:srgbClr val="8DCA32"/>
                </a:solidFill>
                <a:latin typeface="UTM Bell" panose="02040603050506020204" pitchFamily="18" charset="0"/>
              </a:rPr>
              <a:t>NGHỆ - TĨNH</a:t>
            </a:r>
          </a:p>
        </p:txBody>
      </p:sp>
      <p:pic>
        <p:nvPicPr>
          <p:cNvPr id="13" name="vBCodeIMG" descr="5"/>
          <p:cNvPicPr>
            <a:picLocks noGrp="1" noChangeAspect="1" noChangeArrowheads="1"/>
          </p:cNvPicPr>
          <p:nvPr>
            <p:ph type="subTitle" idx="4294967295"/>
          </p:nvPr>
        </p:nvPicPr>
        <p:blipFill>
          <a:blip r:embed="rId8"/>
          <a:srcRect/>
          <a:stretch>
            <a:fillRect/>
          </a:stretch>
        </p:blipFill>
        <p:spPr>
          <a:xfrm>
            <a:off x="152080" y="1842595"/>
            <a:ext cx="6175375" cy="3360738"/>
          </a:xfrm>
          <a:noFill/>
        </p:spPr>
      </p:pic>
    </p:spTree>
    <p:extLst>
      <p:ext uri="{BB962C8B-B14F-4D97-AF65-F5344CB8AC3E}">
        <p14:creationId xmlns:p14="http://schemas.microsoft.com/office/powerpoint/2010/main" val="362864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12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E3C482E-ABE2-4F18-98A9-AB49435AAAEF}"/>
              </a:ext>
            </a:extLst>
          </p:cNvPr>
          <p:cNvSpPr txBox="1"/>
          <p:nvPr/>
        </p:nvSpPr>
        <p:spPr>
          <a:xfrm>
            <a:off x="2758442" y="378116"/>
            <a:ext cx="6857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华文琥珀" panose="02010800040101010101" pitchFamily="2" charset="-122"/>
                <a:cs typeface="Times New Roman" panose="02020603050405020304" pitchFamily="18" charset="0"/>
              </a:rPr>
              <a:t>YÊU CẦU CẦN ĐẠT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华文琥珀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B4A823E-D0CC-4BD6-8FB5-DA146ECFF535}"/>
              </a:ext>
            </a:extLst>
          </p:cNvPr>
          <p:cNvSpPr txBox="1"/>
          <p:nvPr/>
        </p:nvSpPr>
        <p:spPr>
          <a:xfrm>
            <a:off x="526450" y="2305080"/>
            <a:ext cx="1055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、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949EA5F-A52B-4AC3-BFC6-5BF5EB6ED500}"/>
              </a:ext>
            </a:extLst>
          </p:cNvPr>
          <p:cNvGrpSpPr/>
          <p:nvPr/>
        </p:nvGrpSpPr>
        <p:grpSpPr>
          <a:xfrm>
            <a:off x="526450" y="3629153"/>
            <a:ext cx="10708383" cy="707886"/>
            <a:chOff x="3163573" y="1676549"/>
            <a:chExt cx="10708383" cy="70788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D95EE83-FC98-4747-B120-7944455992AB}"/>
                </a:ext>
              </a:extLst>
            </p:cNvPr>
            <p:cNvSpPr txBox="1"/>
            <p:nvPr/>
          </p:nvSpPr>
          <p:spPr>
            <a:xfrm>
              <a:off x="3163573" y="1676549"/>
              <a:ext cx="70438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40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、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9CE2F4A-AC8F-4AF6-89BB-54E4168F0BD4}"/>
                </a:ext>
              </a:extLst>
            </p:cNvPr>
            <p:cNvSpPr txBox="1"/>
            <p:nvPr/>
          </p:nvSpPr>
          <p:spPr>
            <a:xfrm>
              <a:off x="3776303" y="1738104"/>
              <a:ext cx="1009565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Ý nghĩa của phong trào Xô viết Nghệ - Tĩnh</a:t>
              </a:r>
              <a:endPara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CAD14B69-F929-41AE-A0D5-23D474776D12}"/>
              </a:ext>
            </a:extLst>
          </p:cNvPr>
          <p:cNvSpPr txBox="1"/>
          <p:nvPr/>
        </p:nvSpPr>
        <p:spPr>
          <a:xfrm>
            <a:off x="657922" y="1644771"/>
            <a:ext cx="11534078" cy="1102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Xô viết Nghệ - Tĩnh là đỉnh cao của phong trào cách mạng Việt Nam trong những năm 1930 - 1931.</a:t>
            </a:r>
            <a:endParaRPr lang="en-US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2E84215-7D8B-4E67-A45F-513B4FAC9E1A}"/>
              </a:ext>
            </a:extLst>
          </p:cNvPr>
          <p:cNvSpPr txBox="1"/>
          <p:nvPr/>
        </p:nvSpPr>
        <p:spPr>
          <a:xfrm>
            <a:off x="657922" y="3182973"/>
            <a:ext cx="11396546" cy="1102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Nhân dân một số địa phương ở Nghệ - Tĩnh đã đấu tranh giành quyền làm chủ thôn xã, xây dựng cuộc sống mới, văn minh, tiến bộ.</a:t>
            </a:r>
            <a:endParaRPr lang="en-US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id="{08C55861-AA18-4252-81F9-DC92184BC4B9}"/>
              </a:ext>
            </a:extLst>
          </p:cNvPr>
          <p:cNvSpPr/>
          <p:nvPr/>
        </p:nvSpPr>
        <p:spPr>
          <a:xfrm>
            <a:off x="450393" y="1817884"/>
            <a:ext cx="428250" cy="264106"/>
          </a:xfrm>
          <a:custGeom>
            <a:avLst/>
            <a:gdLst>
              <a:gd name="connsiteX0" fmla="*/ 169069 w 397669"/>
              <a:gd name="connsiteY0" fmla="*/ 176212 h 280987"/>
              <a:gd name="connsiteX1" fmla="*/ 73819 w 397669"/>
              <a:gd name="connsiteY1" fmla="*/ 97631 h 280987"/>
              <a:gd name="connsiteX2" fmla="*/ 0 w 397669"/>
              <a:gd name="connsiteY2" fmla="*/ 169068 h 280987"/>
              <a:gd name="connsiteX3" fmla="*/ 126206 w 397669"/>
              <a:gd name="connsiteY3" fmla="*/ 280987 h 280987"/>
              <a:gd name="connsiteX4" fmla="*/ 219075 w 397669"/>
              <a:gd name="connsiteY4" fmla="*/ 273843 h 280987"/>
              <a:gd name="connsiteX5" fmla="*/ 397669 w 397669"/>
              <a:gd name="connsiteY5" fmla="*/ 35718 h 280987"/>
              <a:gd name="connsiteX6" fmla="*/ 376237 w 397669"/>
              <a:gd name="connsiteY6" fmla="*/ 0 h 280987"/>
              <a:gd name="connsiteX7" fmla="*/ 169069 w 397669"/>
              <a:gd name="connsiteY7" fmla="*/ 176212 h 280987"/>
              <a:gd name="connsiteX0" fmla="*/ 169069 w 397669"/>
              <a:gd name="connsiteY0" fmla="*/ 176212 h 289079"/>
              <a:gd name="connsiteX1" fmla="*/ 73819 w 397669"/>
              <a:gd name="connsiteY1" fmla="*/ 97631 h 289079"/>
              <a:gd name="connsiteX2" fmla="*/ 0 w 397669"/>
              <a:gd name="connsiteY2" fmla="*/ 169068 h 289079"/>
              <a:gd name="connsiteX3" fmla="*/ 126206 w 397669"/>
              <a:gd name="connsiteY3" fmla="*/ 280987 h 289079"/>
              <a:gd name="connsiteX4" fmla="*/ 219075 w 397669"/>
              <a:gd name="connsiteY4" fmla="*/ 273843 h 289079"/>
              <a:gd name="connsiteX5" fmla="*/ 397669 w 397669"/>
              <a:gd name="connsiteY5" fmla="*/ 35718 h 289079"/>
              <a:gd name="connsiteX6" fmla="*/ 376237 w 397669"/>
              <a:gd name="connsiteY6" fmla="*/ 0 h 289079"/>
              <a:gd name="connsiteX7" fmla="*/ 169069 w 397669"/>
              <a:gd name="connsiteY7" fmla="*/ 176212 h 289079"/>
              <a:gd name="connsiteX0" fmla="*/ 169069 w 397669"/>
              <a:gd name="connsiteY0" fmla="*/ 176212 h 297100"/>
              <a:gd name="connsiteX1" fmla="*/ 73819 w 397669"/>
              <a:gd name="connsiteY1" fmla="*/ 97631 h 297100"/>
              <a:gd name="connsiteX2" fmla="*/ 0 w 397669"/>
              <a:gd name="connsiteY2" fmla="*/ 169068 h 297100"/>
              <a:gd name="connsiteX3" fmla="*/ 126206 w 397669"/>
              <a:gd name="connsiteY3" fmla="*/ 280987 h 297100"/>
              <a:gd name="connsiteX4" fmla="*/ 219075 w 397669"/>
              <a:gd name="connsiteY4" fmla="*/ 273843 h 297100"/>
              <a:gd name="connsiteX5" fmla="*/ 397669 w 397669"/>
              <a:gd name="connsiteY5" fmla="*/ 35718 h 297100"/>
              <a:gd name="connsiteX6" fmla="*/ 376237 w 397669"/>
              <a:gd name="connsiteY6" fmla="*/ 0 h 297100"/>
              <a:gd name="connsiteX7" fmla="*/ 169069 w 397669"/>
              <a:gd name="connsiteY7" fmla="*/ 176212 h 297100"/>
              <a:gd name="connsiteX0" fmla="*/ 177436 w 406036"/>
              <a:gd name="connsiteY0" fmla="*/ 176212 h 297100"/>
              <a:gd name="connsiteX1" fmla="*/ 82186 w 406036"/>
              <a:gd name="connsiteY1" fmla="*/ 97631 h 297100"/>
              <a:gd name="connsiteX2" fmla="*/ 8367 w 406036"/>
              <a:gd name="connsiteY2" fmla="*/ 169068 h 297100"/>
              <a:gd name="connsiteX3" fmla="*/ 134573 w 406036"/>
              <a:gd name="connsiteY3" fmla="*/ 280987 h 297100"/>
              <a:gd name="connsiteX4" fmla="*/ 227442 w 406036"/>
              <a:gd name="connsiteY4" fmla="*/ 273843 h 297100"/>
              <a:gd name="connsiteX5" fmla="*/ 406036 w 406036"/>
              <a:gd name="connsiteY5" fmla="*/ 35718 h 297100"/>
              <a:gd name="connsiteX6" fmla="*/ 384604 w 406036"/>
              <a:gd name="connsiteY6" fmla="*/ 0 h 297100"/>
              <a:gd name="connsiteX7" fmla="*/ 177436 w 406036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25397"/>
              <a:gd name="connsiteY0" fmla="*/ 176212 h 297100"/>
              <a:gd name="connsiteX1" fmla="*/ 84721 w 425397"/>
              <a:gd name="connsiteY1" fmla="*/ 97631 h 297100"/>
              <a:gd name="connsiteX2" fmla="*/ 10902 w 425397"/>
              <a:gd name="connsiteY2" fmla="*/ 169068 h 297100"/>
              <a:gd name="connsiteX3" fmla="*/ 137108 w 425397"/>
              <a:gd name="connsiteY3" fmla="*/ 280987 h 297100"/>
              <a:gd name="connsiteX4" fmla="*/ 229977 w 425397"/>
              <a:gd name="connsiteY4" fmla="*/ 273843 h 297100"/>
              <a:gd name="connsiteX5" fmla="*/ 408571 w 425397"/>
              <a:gd name="connsiteY5" fmla="*/ 35718 h 297100"/>
              <a:gd name="connsiteX6" fmla="*/ 387139 w 425397"/>
              <a:gd name="connsiteY6" fmla="*/ 0 h 297100"/>
              <a:gd name="connsiteX7" fmla="*/ 179971 w 425397"/>
              <a:gd name="connsiteY7" fmla="*/ 176212 h 297100"/>
              <a:gd name="connsiteX0" fmla="*/ 179971 w 445220"/>
              <a:gd name="connsiteY0" fmla="*/ 184370 h 305258"/>
              <a:gd name="connsiteX1" fmla="*/ 84721 w 445220"/>
              <a:gd name="connsiteY1" fmla="*/ 105789 h 305258"/>
              <a:gd name="connsiteX2" fmla="*/ 10902 w 445220"/>
              <a:gd name="connsiteY2" fmla="*/ 177226 h 305258"/>
              <a:gd name="connsiteX3" fmla="*/ 137108 w 445220"/>
              <a:gd name="connsiteY3" fmla="*/ 289145 h 305258"/>
              <a:gd name="connsiteX4" fmla="*/ 229977 w 445220"/>
              <a:gd name="connsiteY4" fmla="*/ 282001 h 305258"/>
              <a:gd name="connsiteX5" fmla="*/ 408571 w 445220"/>
              <a:gd name="connsiteY5" fmla="*/ 43876 h 305258"/>
              <a:gd name="connsiteX6" fmla="*/ 387139 w 445220"/>
              <a:gd name="connsiteY6" fmla="*/ 8158 h 305258"/>
              <a:gd name="connsiteX7" fmla="*/ 179971 w 445220"/>
              <a:gd name="connsiteY7" fmla="*/ 184370 h 30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5220" h="305258">
                <a:moveTo>
                  <a:pt x="179971" y="184370"/>
                </a:moveTo>
                <a:lnTo>
                  <a:pt x="84721" y="105789"/>
                </a:lnTo>
                <a:cubicBezTo>
                  <a:pt x="31540" y="79595"/>
                  <a:pt x="-24023" y="115314"/>
                  <a:pt x="10902" y="177226"/>
                </a:cubicBezTo>
                <a:lnTo>
                  <a:pt x="137108" y="289145"/>
                </a:lnTo>
                <a:cubicBezTo>
                  <a:pt x="170445" y="310576"/>
                  <a:pt x="199021" y="312957"/>
                  <a:pt x="229977" y="282001"/>
                </a:cubicBezTo>
                <a:cubicBezTo>
                  <a:pt x="277602" y="197863"/>
                  <a:pt x="322846" y="108963"/>
                  <a:pt x="408571" y="43876"/>
                </a:cubicBezTo>
                <a:cubicBezTo>
                  <a:pt x="453815" y="17683"/>
                  <a:pt x="468102" y="-15654"/>
                  <a:pt x="387139" y="8158"/>
                </a:cubicBezTo>
                <a:cubicBezTo>
                  <a:pt x="287127" y="35939"/>
                  <a:pt x="234739" y="125633"/>
                  <a:pt x="179971" y="184370"/>
                </a:cubicBezTo>
                <a:close/>
              </a:path>
            </a:pathLst>
          </a:custGeom>
          <a:solidFill>
            <a:srgbClr val="00B050"/>
          </a:solidFill>
          <a:ln w="31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Freeform 8">
            <a:extLst>
              <a:ext uri="{FF2B5EF4-FFF2-40B4-BE49-F238E27FC236}">
                <a16:creationId xmlns:a16="http://schemas.microsoft.com/office/drawing/2014/main" id="{8C5F20E1-5309-481E-8914-42E5D952E2B8}"/>
              </a:ext>
            </a:extLst>
          </p:cNvPr>
          <p:cNvSpPr/>
          <p:nvPr/>
        </p:nvSpPr>
        <p:spPr>
          <a:xfrm>
            <a:off x="450393" y="3336035"/>
            <a:ext cx="428250" cy="264106"/>
          </a:xfrm>
          <a:custGeom>
            <a:avLst/>
            <a:gdLst>
              <a:gd name="connsiteX0" fmla="*/ 169069 w 397669"/>
              <a:gd name="connsiteY0" fmla="*/ 176212 h 280987"/>
              <a:gd name="connsiteX1" fmla="*/ 73819 w 397669"/>
              <a:gd name="connsiteY1" fmla="*/ 97631 h 280987"/>
              <a:gd name="connsiteX2" fmla="*/ 0 w 397669"/>
              <a:gd name="connsiteY2" fmla="*/ 169068 h 280987"/>
              <a:gd name="connsiteX3" fmla="*/ 126206 w 397669"/>
              <a:gd name="connsiteY3" fmla="*/ 280987 h 280987"/>
              <a:gd name="connsiteX4" fmla="*/ 219075 w 397669"/>
              <a:gd name="connsiteY4" fmla="*/ 273843 h 280987"/>
              <a:gd name="connsiteX5" fmla="*/ 397669 w 397669"/>
              <a:gd name="connsiteY5" fmla="*/ 35718 h 280987"/>
              <a:gd name="connsiteX6" fmla="*/ 376237 w 397669"/>
              <a:gd name="connsiteY6" fmla="*/ 0 h 280987"/>
              <a:gd name="connsiteX7" fmla="*/ 169069 w 397669"/>
              <a:gd name="connsiteY7" fmla="*/ 176212 h 280987"/>
              <a:gd name="connsiteX0" fmla="*/ 169069 w 397669"/>
              <a:gd name="connsiteY0" fmla="*/ 176212 h 289079"/>
              <a:gd name="connsiteX1" fmla="*/ 73819 w 397669"/>
              <a:gd name="connsiteY1" fmla="*/ 97631 h 289079"/>
              <a:gd name="connsiteX2" fmla="*/ 0 w 397669"/>
              <a:gd name="connsiteY2" fmla="*/ 169068 h 289079"/>
              <a:gd name="connsiteX3" fmla="*/ 126206 w 397669"/>
              <a:gd name="connsiteY3" fmla="*/ 280987 h 289079"/>
              <a:gd name="connsiteX4" fmla="*/ 219075 w 397669"/>
              <a:gd name="connsiteY4" fmla="*/ 273843 h 289079"/>
              <a:gd name="connsiteX5" fmla="*/ 397669 w 397669"/>
              <a:gd name="connsiteY5" fmla="*/ 35718 h 289079"/>
              <a:gd name="connsiteX6" fmla="*/ 376237 w 397669"/>
              <a:gd name="connsiteY6" fmla="*/ 0 h 289079"/>
              <a:gd name="connsiteX7" fmla="*/ 169069 w 397669"/>
              <a:gd name="connsiteY7" fmla="*/ 176212 h 289079"/>
              <a:gd name="connsiteX0" fmla="*/ 169069 w 397669"/>
              <a:gd name="connsiteY0" fmla="*/ 176212 h 297100"/>
              <a:gd name="connsiteX1" fmla="*/ 73819 w 397669"/>
              <a:gd name="connsiteY1" fmla="*/ 97631 h 297100"/>
              <a:gd name="connsiteX2" fmla="*/ 0 w 397669"/>
              <a:gd name="connsiteY2" fmla="*/ 169068 h 297100"/>
              <a:gd name="connsiteX3" fmla="*/ 126206 w 397669"/>
              <a:gd name="connsiteY3" fmla="*/ 280987 h 297100"/>
              <a:gd name="connsiteX4" fmla="*/ 219075 w 397669"/>
              <a:gd name="connsiteY4" fmla="*/ 273843 h 297100"/>
              <a:gd name="connsiteX5" fmla="*/ 397669 w 397669"/>
              <a:gd name="connsiteY5" fmla="*/ 35718 h 297100"/>
              <a:gd name="connsiteX6" fmla="*/ 376237 w 397669"/>
              <a:gd name="connsiteY6" fmla="*/ 0 h 297100"/>
              <a:gd name="connsiteX7" fmla="*/ 169069 w 397669"/>
              <a:gd name="connsiteY7" fmla="*/ 176212 h 297100"/>
              <a:gd name="connsiteX0" fmla="*/ 177436 w 406036"/>
              <a:gd name="connsiteY0" fmla="*/ 176212 h 297100"/>
              <a:gd name="connsiteX1" fmla="*/ 82186 w 406036"/>
              <a:gd name="connsiteY1" fmla="*/ 97631 h 297100"/>
              <a:gd name="connsiteX2" fmla="*/ 8367 w 406036"/>
              <a:gd name="connsiteY2" fmla="*/ 169068 h 297100"/>
              <a:gd name="connsiteX3" fmla="*/ 134573 w 406036"/>
              <a:gd name="connsiteY3" fmla="*/ 280987 h 297100"/>
              <a:gd name="connsiteX4" fmla="*/ 227442 w 406036"/>
              <a:gd name="connsiteY4" fmla="*/ 273843 h 297100"/>
              <a:gd name="connsiteX5" fmla="*/ 406036 w 406036"/>
              <a:gd name="connsiteY5" fmla="*/ 35718 h 297100"/>
              <a:gd name="connsiteX6" fmla="*/ 384604 w 406036"/>
              <a:gd name="connsiteY6" fmla="*/ 0 h 297100"/>
              <a:gd name="connsiteX7" fmla="*/ 177436 w 406036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25397"/>
              <a:gd name="connsiteY0" fmla="*/ 176212 h 297100"/>
              <a:gd name="connsiteX1" fmla="*/ 84721 w 425397"/>
              <a:gd name="connsiteY1" fmla="*/ 97631 h 297100"/>
              <a:gd name="connsiteX2" fmla="*/ 10902 w 425397"/>
              <a:gd name="connsiteY2" fmla="*/ 169068 h 297100"/>
              <a:gd name="connsiteX3" fmla="*/ 137108 w 425397"/>
              <a:gd name="connsiteY3" fmla="*/ 280987 h 297100"/>
              <a:gd name="connsiteX4" fmla="*/ 229977 w 425397"/>
              <a:gd name="connsiteY4" fmla="*/ 273843 h 297100"/>
              <a:gd name="connsiteX5" fmla="*/ 408571 w 425397"/>
              <a:gd name="connsiteY5" fmla="*/ 35718 h 297100"/>
              <a:gd name="connsiteX6" fmla="*/ 387139 w 425397"/>
              <a:gd name="connsiteY6" fmla="*/ 0 h 297100"/>
              <a:gd name="connsiteX7" fmla="*/ 179971 w 425397"/>
              <a:gd name="connsiteY7" fmla="*/ 176212 h 297100"/>
              <a:gd name="connsiteX0" fmla="*/ 179971 w 445220"/>
              <a:gd name="connsiteY0" fmla="*/ 184370 h 305258"/>
              <a:gd name="connsiteX1" fmla="*/ 84721 w 445220"/>
              <a:gd name="connsiteY1" fmla="*/ 105789 h 305258"/>
              <a:gd name="connsiteX2" fmla="*/ 10902 w 445220"/>
              <a:gd name="connsiteY2" fmla="*/ 177226 h 305258"/>
              <a:gd name="connsiteX3" fmla="*/ 137108 w 445220"/>
              <a:gd name="connsiteY3" fmla="*/ 289145 h 305258"/>
              <a:gd name="connsiteX4" fmla="*/ 229977 w 445220"/>
              <a:gd name="connsiteY4" fmla="*/ 282001 h 305258"/>
              <a:gd name="connsiteX5" fmla="*/ 408571 w 445220"/>
              <a:gd name="connsiteY5" fmla="*/ 43876 h 305258"/>
              <a:gd name="connsiteX6" fmla="*/ 387139 w 445220"/>
              <a:gd name="connsiteY6" fmla="*/ 8158 h 305258"/>
              <a:gd name="connsiteX7" fmla="*/ 179971 w 445220"/>
              <a:gd name="connsiteY7" fmla="*/ 184370 h 30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5220" h="305258">
                <a:moveTo>
                  <a:pt x="179971" y="184370"/>
                </a:moveTo>
                <a:lnTo>
                  <a:pt x="84721" y="105789"/>
                </a:lnTo>
                <a:cubicBezTo>
                  <a:pt x="31540" y="79595"/>
                  <a:pt x="-24023" y="115314"/>
                  <a:pt x="10902" y="177226"/>
                </a:cubicBezTo>
                <a:lnTo>
                  <a:pt x="137108" y="289145"/>
                </a:lnTo>
                <a:cubicBezTo>
                  <a:pt x="170445" y="310576"/>
                  <a:pt x="199021" y="312957"/>
                  <a:pt x="229977" y="282001"/>
                </a:cubicBezTo>
                <a:cubicBezTo>
                  <a:pt x="277602" y="197863"/>
                  <a:pt x="322846" y="108963"/>
                  <a:pt x="408571" y="43876"/>
                </a:cubicBezTo>
                <a:cubicBezTo>
                  <a:pt x="453815" y="17683"/>
                  <a:pt x="468102" y="-15654"/>
                  <a:pt x="387139" y="8158"/>
                </a:cubicBezTo>
                <a:cubicBezTo>
                  <a:pt x="287127" y="35939"/>
                  <a:pt x="234739" y="125633"/>
                  <a:pt x="179971" y="184370"/>
                </a:cubicBezTo>
                <a:close/>
              </a:path>
            </a:pathLst>
          </a:custGeom>
          <a:solidFill>
            <a:srgbClr val="00B050"/>
          </a:solidFill>
          <a:ln w="31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229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472" y="2716794"/>
            <a:ext cx="4289719" cy="4289719"/>
          </a:xfrm>
          <a:prstGeom prst="rect">
            <a:avLst/>
          </a:prstGeom>
        </p:spPr>
      </p:pic>
      <p:grpSp>
        <p:nvGrpSpPr>
          <p:cNvPr id="2" name="组合 4">
            <a:extLst>
              <a:ext uri="{FF2B5EF4-FFF2-40B4-BE49-F238E27FC236}">
                <a16:creationId xmlns:a16="http://schemas.microsoft.com/office/drawing/2014/main" id="{F5A7059B-9104-4B78-88A4-2996D573263A}"/>
              </a:ext>
            </a:extLst>
          </p:cNvPr>
          <p:cNvGrpSpPr/>
          <p:nvPr/>
        </p:nvGrpSpPr>
        <p:grpSpPr>
          <a:xfrm>
            <a:off x="2053368" y="2705056"/>
            <a:ext cx="6728827" cy="1766064"/>
            <a:chOff x="3163573" y="1676549"/>
            <a:chExt cx="6094339" cy="176606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2EE0240-C14E-4928-83B3-B939536ADC33}"/>
                </a:ext>
              </a:extLst>
            </p:cNvPr>
            <p:cNvSpPr txBox="1"/>
            <p:nvPr/>
          </p:nvSpPr>
          <p:spPr>
            <a:xfrm>
              <a:off x="3163573" y="1676549"/>
              <a:ext cx="70438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A6D0A13-18B9-4569-B509-2DF0683F5284}"/>
                </a:ext>
              </a:extLst>
            </p:cNvPr>
            <p:cNvSpPr txBox="1"/>
            <p:nvPr/>
          </p:nvSpPr>
          <p:spPr>
            <a:xfrm>
              <a:off x="3376412" y="1688287"/>
              <a:ext cx="588150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Tinh</a:t>
              </a:r>
              <a:r>
                <a:rPr lang="en-US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thần</a:t>
              </a:r>
              <a:r>
                <a:rPr lang="en-US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cách</a:t>
              </a:r>
              <a:r>
                <a:rPr lang="en-US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mạng</a:t>
              </a:r>
              <a:r>
                <a:rPr lang="en-US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của</a:t>
              </a:r>
              <a:r>
                <a:rPr lang="en-US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nhân</a:t>
              </a:r>
              <a:r>
                <a:rPr lang="en-US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dân</a:t>
              </a:r>
              <a:r>
                <a:rPr lang="en-US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Nghệ</a:t>
              </a:r>
              <a:r>
                <a:rPr lang="en-US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Tĩnh</a:t>
              </a:r>
              <a:r>
                <a:rPr lang="en-US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trong</a:t>
              </a:r>
              <a:r>
                <a:rPr lang="en-US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những</a:t>
              </a:r>
              <a:r>
                <a:rPr lang="en-US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năm</a:t>
              </a:r>
              <a:r>
                <a:rPr lang="en-US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1930 – 1931.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Oval 6"/>
          <p:cNvSpPr/>
          <p:nvPr/>
        </p:nvSpPr>
        <p:spPr>
          <a:xfrm>
            <a:off x="1146138" y="2291678"/>
            <a:ext cx="1187116" cy="8502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585229" y="0"/>
            <a:ext cx="5969824" cy="3365423"/>
            <a:chOff x="17570" y="0"/>
            <a:chExt cx="8004877" cy="5465370"/>
          </a:xfrm>
        </p:grpSpPr>
        <p:pic>
          <p:nvPicPr>
            <p:cNvPr id="10" name="图片 4">
              <a:extLst>
                <a:ext uri="{FF2B5EF4-FFF2-40B4-BE49-F238E27FC236}">
                  <a16:creationId xmlns:a16="http://schemas.microsoft.com/office/drawing/2014/main" id="{41E1BFFD-3EC3-4EE1-B37F-932B3B9FA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70" y="0"/>
              <a:ext cx="8004877" cy="546537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472" y="0"/>
              <a:ext cx="4505528" cy="30036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136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</TotalTime>
  <Words>926</Words>
  <Application>Microsoft Office PowerPoint</Application>
  <PresentationFormat>Widescreen</PresentationFormat>
  <Paragraphs>85</Paragraphs>
  <Slides>25</Slides>
  <Notes>15</Notes>
  <HiddenSlides>0</HiddenSlides>
  <MMClips>5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等线</vt:lpstr>
      <vt:lpstr>华文新魏</vt:lpstr>
      <vt:lpstr>Arial</vt:lpstr>
      <vt:lpstr>Calibri</vt:lpstr>
      <vt:lpstr>Calibri Light</vt:lpstr>
      <vt:lpstr>Times New Roman</vt:lpstr>
      <vt:lpstr>UTM Avo</vt:lpstr>
      <vt:lpstr>UTM Bell</vt:lpstr>
      <vt:lpstr>UTM Zirkon</vt:lpstr>
      <vt:lpstr>Office Theme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noi ha</cp:lastModifiedBy>
  <cp:revision>67</cp:revision>
  <dcterms:created xsi:type="dcterms:W3CDTF">2017-08-04T06:12:25Z</dcterms:created>
  <dcterms:modified xsi:type="dcterms:W3CDTF">2021-10-26T04:06:16Z</dcterms:modified>
</cp:coreProperties>
</file>